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4"/>
  </p:sldMasterIdLst>
  <p:notesMasterIdLst>
    <p:notesMasterId r:id="rId6"/>
  </p:notesMasterIdLst>
  <p:handoutMasterIdLst>
    <p:handoutMasterId r:id="rId7"/>
  </p:handoutMasterIdLst>
  <p:sldIdLst>
    <p:sldId id="270" r:id="rId5"/>
  </p:sldIdLst>
  <p:sldSz cx="7772400" cy="10058400"/>
  <p:notesSz cx="6858000" cy="9313863"/>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7" pos="2448">
          <p15:clr>
            <a:srgbClr val="A4A3A4"/>
          </p15:clr>
        </p15:guide>
        <p15:guide id="8" orient="horz"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BFE"/>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40A9B-16F2-4E32-BA07-0D5989274061}" v="2" dt="2019-07-27T20:5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95673" autoAdjust="0"/>
  </p:normalViewPr>
  <p:slideViewPr>
    <p:cSldViewPr snapToGrid="0">
      <p:cViewPr varScale="1">
        <p:scale>
          <a:sx n="76" d="100"/>
          <a:sy n="76" d="100"/>
        </p:scale>
        <p:origin x="3516" y="54"/>
      </p:cViewPr>
      <p:guideLst>
        <p:guide pos="2448"/>
        <p:guide orient="horz"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35DF7403-EC80-4D20-9E33-CC9001F9A601}" type="datetimeFigureOut">
              <a:rPr lang="en-US" smtClean="0"/>
              <a:t>7/7/2022</a:t>
            </a:fld>
            <a:endParaRPr lang="en-US" dirty="0"/>
          </a:p>
        </p:txBody>
      </p:sp>
      <p:sp>
        <p:nvSpPr>
          <p:cNvPr id="4" name="Footer Placeholder 3"/>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1CCC95FF-7616-4293-AD79-099904606260}" type="slidenum">
              <a:rPr lang="en-US" smtClean="0"/>
              <a:t>‹#›</a:t>
            </a:fld>
            <a:endParaRPr lang="en-US" dirty="0"/>
          </a:p>
        </p:txBody>
      </p:sp>
    </p:spTree>
    <p:extLst>
      <p:ext uri="{BB962C8B-B14F-4D97-AF65-F5344CB8AC3E}">
        <p14:creationId xmlns:p14="http://schemas.microsoft.com/office/powerpoint/2010/main" val="2459455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FDD865C6-3E2B-405E-97C5-6DF6C5879533}" type="datetimeFigureOut">
              <a:rPr lang="en-US" smtClean="0"/>
              <a:t>7/7/2022</a:t>
            </a:fld>
            <a:endParaRPr lang="en-US" dirty="0"/>
          </a:p>
        </p:txBody>
      </p:sp>
      <p:sp>
        <p:nvSpPr>
          <p:cNvPr id="4" name="Slide Image Placeholder 3"/>
          <p:cNvSpPr>
            <a:spLocks noGrp="1" noRot="1" noChangeAspect="1"/>
          </p:cNvSpPr>
          <p:nvPr>
            <p:ph type="sldImg" idx="2"/>
          </p:nvPr>
        </p:nvSpPr>
        <p:spPr>
          <a:xfrm>
            <a:off x="2214563" y="1163638"/>
            <a:ext cx="2428875"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1513"/>
            <a:ext cx="5486400" cy="3144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E50F66B4-8853-4898-9507-409060A2B9AA}" type="slidenum">
              <a:rPr lang="en-US" smtClean="0"/>
              <a:t>‹#›</a:t>
            </a:fld>
            <a:endParaRPr lang="en-US" dirty="0"/>
          </a:p>
        </p:txBody>
      </p:sp>
    </p:spTree>
    <p:extLst>
      <p:ext uri="{BB962C8B-B14F-4D97-AF65-F5344CB8AC3E}">
        <p14:creationId xmlns:p14="http://schemas.microsoft.com/office/powerpoint/2010/main" val="306285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siness Cards 10-up">
    <p:spTree>
      <p:nvGrpSpPr>
        <p:cNvPr id="1" name=""/>
        <p:cNvGrpSpPr/>
        <p:nvPr/>
      </p:nvGrpSpPr>
      <p:grpSpPr>
        <a:xfrm>
          <a:off x="0" y="0"/>
          <a:ext cx="0" cy="0"/>
          <a:chOff x="0" y="0"/>
          <a:chExt cx="0" cy="0"/>
        </a:xfrm>
      </p:grpSpPr>
      <p:sp>
        <p:nvSpPr>
          <p:cNvPr id="20" name="Text Placeholder 19"/>
          <p:cNvSpPr>
            <a:spLocks noGrp="1"/>
          </p:cNvSpPr>
          <p:nvPr>
            <p:ph type="body" sz="quarter" idx="10" hasCustomPrompt="1"/>
          </p:nvPr>
        </p:nvSpPr>
        <p:spPr>
          <a:xfrm>
            <a:off x="835300" y="95008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22" name="Text Placeholder 21"/>
          <p:cNvSpPr>
            <a:spLocks noGrp="1"/>
          </p:cNvSpPr>
          <p:nvPr>
            <p:ph type="body" sz="quarter" idx="11" hasCustomPrompt="1"/>
          </p:nvPr>
        </p:nvSpPr>
        <p:spPr>
          <a:xfrm>
            <a:off x="833568" y="112530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12" name="Text Placeholder 31"/>
          <p:cNvSpPr>
            <a:spLocks noGrp="1"/>
          </p:cNvSpPr>
          <p:nvPr>
            <p:ph type="body" sz="quarter" idx="80" hasCustomPrompt="1"/>
          </p:nvPr>
        </p:nvSpPr>
        <p:spPr>
          <a:xfrm>
            <a:off x="833314" y="151723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32" name="Text Placeholder 31"/>
          <p:cNvSpPr>
            <a:spLocks noGrp="1"/>
          </p:cNvSpPr>
          <p:nvPr>
            <p:ph type="body" sz="quarter" idx="16" hasCustomPrompt="1"/>
          </p:nvPr>
        </p:nvSpPr>
        <p:spPr>
          <a:xfrm>
            <a:off x="833314" y="166617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48" name="Text Placeholder 27"/>
          <p:cNvSpPr>
            <a:spLocks noGrp="1"/>
          </p:cNvSpPr>
          <p:nvPr>
            <p:ph type="body" sz="quarter" idx="84" hasCustomPrompt="1"/>
          </p:nvPr>
        </p:nvSpPr>
        <p:spPr>
          <a:xfrm>
            <a:off x="833314" y="180709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25" name="Text Placeholder 23"/>
          <p:cNvSpPr>
            <a:spLocks noGrp="1"/>
          </p:cNvSpPr>
          <p:nvPr>
            <p:ph type="body" sz="quarter" idx="82" hasCustomPrompt="1"/>
          </p:nvPr>
        </p:nvSpPr>
        <p:spPr>
          <a:xfrm>
            <a:off x="833568" y="199760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15" name="Text Placeholder 19"/>
          <p:cNvSpPr>
            <a:spLocks noGrp="1"/>
          </p:cNvSpPr>
          <p:nvPr>
            <p:ph type="body" sz="quarter" idx="85" hasCustomPrompt="1"/>
          </p:nvPr>
        </p:nvSpPr>
        <p:spPr>
          <a:xfrm>
            <a:off x="4034490" y="95008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16" name="Text Placeholder 21"/>
          <p:cNvSpPr>
            <a:spLocks noGrp="1"/>
          </p:cNvSpPr>
          <p:nvPr>
            <p:ph type="body" sz="quarter" idx="86" hasCustomPrompt="1"/>
          </p:nvPr>
        </p:nvSpPr>
        <p:spPr>
          <a:xfrm>
            <a:off x="4032758" y="112530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17" name="Text Placeholder 31"/>
          <p:cNvSpPr>
            <a:spLocks noGrp="1"/>
          </p:cNvSpPr>
          <p:nvPr>
            <p:ph type="body" sz="quarter" idx="87" hasCustomPrompt="1"/>
          </p:nvPr>
        </p:nvSpPr>
        <p:spPr>
          <a:xfrm>
            <a:off x="4032504" y="151723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18" name="Text Placeholder 31"/>
          <p:cNvSpPr>
            <a:spLocks noGrp="1"/>
          </p:cNvSpPr>
          <p:nvPr>
            <p:ph type="body" sz="quarter" idx="88" hasCustomPrompt="1"/>
          </p:nvPr>
        </p:nvSpPr>
        <p:spPr>
          <a:xfrm>
            <a:off x="4032504" y="166617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19" name="Text Placeholder 27"/>
          <p:cNvSpPr>
            <a:spLocks noGrp="1"/>
          </p:cNvSpPr>
          <p:nvPr>
            <p:ph type="body" sz="quarter" idx="89" hasCustomPrompt="1"/>
          </p:nvPr>
        </p:nvSpPr>
        <p:spPr>
          <a:xfrm>
            <a:off x="4032504" y="180709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20" name="Text Placeholder 23"/>
          <p:cNvSpPr>
            <a:spLocks noGrp="1"/>
          </p:cNvSpPr>
          <p:nvPr>
            <p:ph type="body" sz="quarter" idx="90" hasCustomPrompt="1"/>
          </p:nvPr>
        </p:nvSpPr>
        <p:spPr>
          <a:xfrm>
            <a:off x="4032504" y="199760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23" name="Text Placeholder 19"/>
          <p:cNvSpPr>
            <a:spLocks noGrp="1"/>
          </p:cNvSpPr>
          <p:nvPr>
            <p:ph type="body" sz="quarter" idx="92" hasCustomPrompt="1"/>
          </p:nvPr>
        </p:nvSpPr>
        <p:spPr>
          <a:xfrm>
            <a:off x="835300" y="2777399"/>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24" name="Text Placeholder 21"/>
          <p:cNvSpPr>
            <a:spLocks noGrp="1"/>
          </p:cNvSpPr>
          <p:nvPr>
            <p:ph type="body" sz="quarter" idx="93" hasCustomPrompt="1"/>
          </p:nvPr>
        </p:nvSpPr>
        <p:spPr>
          <a:xfrm>
            <a:off x="833568" y="2952624"/>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26" name="Text Placeholder 31"/>
          <p:cNvSpPr>
            <a:spLocks noGrp="1"/>
          </p:cNvSpPr>
          <p:nvPr>
            <p:ph type="body" sz="quarter" idx="94" hasCustomPrompt="1"/>
          </p:nvPr>
        </p:nvSpPr>
        <p:spPr>
          <a:xfrm>
            <a:off x="833314" y="3344554"/>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27" name="Text Placeholder 31"/>
          <p:cNvSpPr>
            <a:spLocks noGrp="1"/>
          </p:cNvSpPr>
          <p:nvPr>
            <p:ph type="body" sz="quarter" idx="95" hasCustomPrompt="1"/>
          </p:nvPr>
        </p:nvSpPr>
        <p:spPr>
          <a:xfrm>
            <a:off x="833314" y="3493489"/>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28" name="Text Placeholder 27"/>
          <p:cNvSpPr>
            <a:spLocks noGrp="1"/>
          </p:cNvSpPr>
          <p:nvPr>
            <p:ph type="body" sz="quarter" idx="96" hasCustomPrompt="1"/>
          </p:nvPr>
        </p:nvSpPr>
        <p:spPr>
          <a:xfrm>
            <a:off x="833314" y="3634409"/>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29" name="Text Placeholder 23"/>
          <p:cNvSpPr>
            <a:spLocks noGrp="1"/>
          </p:cNvSpPr>
          <p:nvPr>
            <p:ph type="body" sz="quarter" idx="97" hasCustomPrompt="1"/>
          </p:nvPr>
        </p:nvSpPr>
        <p:spPr>
          <a:xfrm>
            <a:off x="833568" y="3824915"/>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32" name="Text Placeholder 19"/>
          <p:cNvSpPr>
            <a:spLocks noGrp="1"/>
          </p:cNvSpPr>
          <p:nvPr>
            <p:ph type="body" sz="quarter" idx="99" hasCustomPrompt="1"/>
          </p:nvPr>
        </p:nvSpPr>
        <p:spPr>
          <a:xfrm>
            <a:off x="4034490" y="2777399"/>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33" name="Text Placeholder 21"/>
          <p:cNvSpPr>
            <a:spLocks noGrp="1"/>
          </p:cNvSpPr>
          <p:nvPr>
            <p:ph type="body" sz="quarter" idx="100" hasCustomPrompt="1"/>
          </p:nvPr>
        </p:nvSpPr>
        <p:spPr>
          <a:xfrm>
            <a:off x="4032758" y="2952624"/>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34" name="Text Placeholder 31"/>
          <p:cNvSpPr>
            <a:spLocks noGrp="1"/>
          </p:cNvSpPr>
          <p:nvPr>
            <p:ph type="body" sz="quarter" idx="101" hasCustomPrompt="1"/>
          </p:nvPr>
        </p:nvSpPr>
        <p:spPr>
          <a:xfrm>
            <a:off x="4032504" y="3344554"/>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35" name="Text Placeholder 31"/>
          <p:cNvSpPr>
            <a:spLocks noGrp="1"/>
          </p:cNvSpPr>
          <p:nvPr>
            <p:ph type="body" sz="quarter" idx="102" hasCustomPrompt="1"/>
          </p:nvPr>
        </p:nvSpPr>
        <p:spPr>
          <a:xfrm>
            <a:off x="4032504" y="3493489"/>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36" name="Text Placeholder 27"/>
          <p:cNvSpPr>
            <a:spLocks noGrp="1"/>
          </p:cNvSpPr>
          <p:nvPr>
            <p:ph type="body" sz="quarter" idx="103" hasCustomPrompt="1"/>
          </p:nvPr>
        </p:nvSpPr>
        <p:spPr>
          <a:xfrm>
            <a:off x="4032504" y="3634409"/>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38" name="Text Placeholder 23"/>
          <p:cNvSpPr>
            <a:spLocks noGrp="1"/>
          </p:cNvSpPr>
          <p:nvPr>
            <p:ph type="body" sz="quarter" idx="104" hasCustomPrompt="1"/>
          </p:nvPr>
        </p:nvSpPr>
        <p:spPr>
          <a:xfrm>
            <a:off x="4032504" y="3824915"/>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41" name="Text Placeholder 19"/>
          <p:cNvSpPr>
            <a:spLocks noGrp="1"/>
          </p:cNvSpPr>
          <p:nvPr>
            <p:ph type="body" sz="quarter" idx="106" hasCustomPrompt="1"/>
          </p:nvPr>
        </p:nvSpPr>
        <p:spPr>
          <a:xfrm>
            <a:off x="835300" y="4607178"/>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42" name="Text Placeholder 21"/>
          <p:cNvSpPr>
            <a:spLocks noGrp="1"/>
          </p:cNvSpPr>
          <p:nvPr>
            <p:ph type="body" sz="quarter" idx="107" hasCustomPrompt="1"/>
          </p:nvPr>
        </p:nvSpPr>
        <p:spPr>
          <a:xfrm>
            <a:off x="833568" y="4782403"/>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43" name="Text Placeholder 31"/>
          <p:cNvSpPr>
            <a:spLocks noGrp="1"/>
          </p:cNvSpPr>
          <p:nvPr>
            <p:ph type="body" sz="quarter" idx="108" hasCustomPrompt="1"/>
          </p:nvPr>
        </p:nvSpPr>
        <p:spPr>
          <a:xfrm>
            <a:off x="833314" y="5174333"/>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44" name="Text Placeholder 31"/>
          <p:cNvSpPr>
            <a:spLocks noGrp="1"/>
          </p:cNvSpPr>
          <p:nvPr>
            <p:ph type="body" sz="quarter" idx="109" hasCustomPrompt="1"/>
          </p:nvPr>
        </p:nvSpPr>
        <p:spPr>
          <a:xfrm>
            <a:off x="833314" y="5323268"/>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45" name="Text Placeholder 27"/>
          <p:cNvSpPr>
            <a:spLocks noGrp="1"/>
          </p:cNvSpPr>
          <p:nvPr>
            <p:ph type="body" sz="quarter" idx="110" hasCustomPrompt="1"/>
          </p:nvPr>
        </p:nvSpPr>
        <p:spPr>
          <a:xfrm>
            <a:off x="833314" y="5464188"/>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46" name="Text Placeholder 23"/>
          <p:cNvSpPr>
            <a:spLocks noGrp="1"/>
          </p:cNvSpPr>
          <p:nvPr>
            <p:ph type="body" sz="quarter" idx="111" hasCustomPrompt="1"/>
          </p:nvPr>
        </p:nvSpPr>
        <p:spPr>
          <a:xfrm>
            <a:off x="833568" y="5654694"/>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50" name="Text Placeholder 19"/>
          <p:cNvSpPr>
            <a:spLocks noGrp="1"/>
          </p:cNvSpPr>
          <p:nvPr>
            <p:ph type="body" sz="quarter" idx="113" hasCustomPrompt="1"/>
          </p:nvPr>
        </p:nvSpPr>
        <p:spPr>
          <a:xfrm>
            <a:off x="4034490" y="4607178"/>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51" name="Text Placeholder 21"/>
          <p:cNvSpPr>
            <a:spLocks noGrp="1"/>
          </p:cNvSpPr>
          <p:nvPr>
            <p:ph type="body" sz="quarter" idx="114" hasCustomPrompt="1"/>
          </p:nvPr>
        </p:nvSpPr>
        <p:spPr>
          <a:xfrm>
            <a:off x="4032758" y="4782403"/>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52" name="Text Placeholder 31"/>
          <p:cNvSpPr>
            <a:spLocks noGrp="1"/>
          </p:cNvSpPr>
          <p:nvPr>
            <p:ph type="body" sz="quarter" idx="115" hasCustomPrompt="1"/>
          </p:nvPr>
        </p:nvSpPr>
        <p:spPr>
          <a:xfrm>
            <a:off x="4032504" y="5174333"/>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53" name="Text Placeholder 31"/>
          <p:cNvSpPr>
            <a:spLocks noGrp="1"/>
          </p:cNvSpPr>
          <p:nvPr>
            <p:ph type="body" sz="quarter" idx="116" hasCustomPrompt="1"/>
          </p:nvPr>
        </p:nvSpPr>
        <p:spPr>
          <a:xfrm>
            <a:off x="4032504" y="5323268"/>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54" name="Text Placeholder 27"/>
          <p:cNvSpPr>
            <a:spLocks noGrp="1"/>
          </p:cNvSpPr>
          <p:nvPr>
            <p:ph type="body" sz="quarter" idx="117" hasCustomPrompt="1"/>
          </p:nvPr>
        </p:nvSpPr>
        <p:spPr>
          <a:xfrm>
            <a:off x="4032504" y="5464188"/>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55" name="Text Placeholder 23"/>
          <p:cNvSpPr>
            <a:spLocks noGrp="1"/>
          </p:cNvSpPr>
          <p:nvPr>
            <p:ph type="body" sz="quarter" idx="118" hasCustomPrompt="1"/>
          </p:nvPr>
        </p:nvSpPr>
        <p:spPr>
          <a:xfrm>
            <a:off x="4032504" y="5654694"/>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58" name="Text Placeholder 19"/>
          <p:cNvSpPr>
            <a:spLocks noGrp="1"/>
          </p:cNvSpPr>
          <p:nvPr>
            <p:ph type="body" sz="quarter" idx="120" hasCustomPrompt="1"/>
          </p:nvPr>
        </p:nvSpPr>
        <p:spPr>
          <a:xfrm>
            <a:off x="835300" y="6436923"/>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59" name="Text Placeholder 21"/>
          <p:cNvSpPr>
            <a:spLocks noGrp="1"/>
          </p:cNvSpPr>
          <p:nvPr>
            <p:ph type="body" sz="quarter" idx="121" hasCustomPrompt="1"/>
          </p:nvPr>
        </p:nvSpPr>
        <p:spPr>
          <a:xfrm>
            <a:off x="833568" y="6612148"/>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60" name="Text Placeholder 31"/>
          <p:cNvSpPr>
            <a:spLocks noGrp="1"/>
          </p:cNvSpPr>
          <p:nvPr>
            <p:ph type="body" sz="quarter" idx="122" hasCustomPrompt="1"/>
          </p:nvPr>
        </p:nvSpPr>
        <p:spPr>
          <a:xfrm>
            <a:off x="833314" y="7004078"/>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161" name="Text Placeholder 31"/>
          <p:cNvSpPr>
            <a:spLocks noGrp="1"/>
          </p:cNvSpPr>
          <p:nvPr>
            <p:ph type="body" sz="quarter" idx="123" hasCustomPrompt="1"/>
          </p:nvPr>
        </p:nvSpPr>
        <p:spPr>
          <a:xfrm>
            <a:off x="833314" y="7153013"/>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162" name="Text Placeholder 27"/>
          <p:cNvSpPr>
            <a:spLocks noGrp="1"/>
          </p:cNvSpPr>
          <p:nvPr>
            <p:ph type="body" sz="quarter" idx="124" hasCustomPrompt="1"/>
          </p:nvPr>
        </p:nvSpPr>
        <p:spPr>
          <a:xfrm>
            <a:off x="833314" y="7293933"/>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163" name="Text Placeholder 23"/>
          <p:cNvSpPr>
            <a:spLocks noGrp="1"/>
          </p:cNvSpPr>
          <p:nvPr>
            <p:ph type="body" sz="quarter" idx="125" hasCustomPrompt="1"/>
          </p:nvPr>
        </p:nvSpPr>
        <p:spPr>
          <a:xfrm>
            <a:off x="833568" y="7484439"/>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166" name="Text Placeholder 19"/>
          <p:cNvSpPr>
            <a:spLocks noGrp="1"/>
          </p:cNvSpPr>
          <p:nvPr>
            <p:ph type="body" sz="quarter" idx="127" hasCustomPrompt="1"/>
          </p:nvPr>
        </p:nvSpPr>
        <p:spPr>
          <a:xfrm>
            <a:off x="4034490" y="6436923"/>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167" name="Text Placeholder 21"/>
          <p:cNvSpPr>
            <a:spLocks noGrp="1"/>
          </p:cNvSpPr>
          <p:nvPr>
            <p:ph type="body" sz="quarter" idx="128" hasCustomPrompt="1"/>
          </p:nvPr>
        </p:nvSpPr>
        <p:spPr>
          <a:xfrm>
            <a:off x="4032758" y="6612148"/>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168" name="Text Placeholder 31"/>
          <p:cNvSpPr>
            <a:spLocks noGrp="1"/>
          </p:cNvSpPr>
          <p:nvPr>
            <p:ph type="body" sz="quarter" idx="129" hasCustomPrompt="1"/>
          </p:nvPr>
        </p:nvSpPr>
        <p:spPr>
          <a:xfrm>
            <a:off x="4032504" y="7004078"/>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210" name="Text Placeholder 31"/>
          <p:cNvSpPr>
            <a:spLocks noGrp="1"/>
          </p:cNvSpPr>
          <p:nvPr>
            <p:ph type="body" sz="quarter" idx="130" hasCustomPrompt="1"/>
          </p:nvPr>
        </p:nvSpPr>
        <p:spPr>
          <a:xfrm>
            <a:off x="4032504" y="7153013"/>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211" name="Text Placeholder 27"/>
          <p:cNvSpPr>
            <a:spLocks noGrp="1"/>
          </p:cNvSpPr>
          <p:nvPr>
            <p:ph type="body" sz="quarter" idx="131" hasCustomPrompt="1"/>
          </p:nvPr>
        </p:nvSpPr>
        <p:spPr>
          <a:xfrm>
            <a:off x="4032504" y="7293933"/>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212" name="Text Placeholder 23"/>
          <p:cNvSpPr>
            <a:spLocks noGrp="1"/>
          </p:cNvSpPr>
          <p:nvPr>
            <p:ph type="body" sz="quarter" idx="132" hasCustomPrompt="1"/>
          </p:nvPr>
        </p:nvSpPr>
        <p:spPr>
          <a:xfrm>
            <a:off x="4032504" y="7484439"/>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215" name="Text Placeholder 19"/>
          <p:cNvSpPr>
            <a:spLocks noGrp="1"/>
          </p:cNvSpPr>
          <p:nvPr>
            <p:ph type="body" sz="quarter" idx="134" hasCustomPrompt="1"/>
          </p:nvPr>
        </p:nvSpPr>
        <p:spPr>
          <a:xfrm>
            <a:off x="835300" y="826410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216" name="Text Placeholder 21"/>
          <p:cNvSpPr>
            <a:spLocks noGrp="1"/>
          </p:cNvSpPr>
          <p:nvPr>
            <p:ph type="body" sz="quarter" idx="135" hasCustomPrompt="1"/>
          </p:nvPr>
        </p:nvSpPr>
        <p:spPr>
          <a:xfrm>
            <a:off x="833568" y="843932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217" name="Text Placeholder 31"/>
          <p:cNvSpPr>
            <a:spLocks noGrp="1"/>
          </p:cNvSpPr>
          <p:nvPr>
            <p:ph type="body" sz="quarter" idx="136" hasCustomPrompt="1"/>
          </p:nvPr>
        </p:nvSpPr>
        <p:spPr>
          <a:xfrm>
            <a:off x="833314" y="883125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218" name="Text Placeholder 31"/>
          <p:cNvSpPr>
            <a:spLocks noGrp="1"/>
          </p:cNvSpPr>
          <p:nvPr>
            <p:ph type="body" sz="quarter" idx="137" hasCustomPrompt="1"/>
          </p:nvPr>
        </p:nvSpPr>
        <p:spPr>
          <a:xfrm>
            <a:off x="833314" y="898019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219" name="Text Placeholder 27"/>
          <p:cNvSpPr>
            <a:spLocks noGrp="1"/>
          </p:cNvSpPr>
          <p:nvPr>
            <p:ph type="body" sz="quarter" idx="138" hasCustomPrompt="1"/>
          </p:nvPr>
        </p:nvSpPr>
        <p:spPr>
          <a:xfrm>
            <a:off x="833314" y="912111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220" name="Text Placeholder 23"/>
          <p:cNvSpPr>
            <a:spLocks noGrp="1"/>
          </p:cNvSpPr>
          <p:nvPr>
            <p:ph type="body" sz="quarter" idx="139" hasCustomPrompt="1"/>
          </p:nvPr>
        </p:nvSpPr>
        <p:spPr>
          <a:xfrm>
            <a:off x="833568" y="931162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
        <p:nvSpPr>
          <p:cNvPr id="223" name="Text Placeholder 19"/>
          <p:cNvSpPr>
            <a:spLocks noGrp="1"/>
          </p:cNvSpPr>
          <p:nvPr>
            <p:ph type="body" sz="quarter" idx="141" hasCustomPrompt="1"/>
          </p:nvPr>
        </p:nvSpPr>
        <p:spPr>
          <a:xfrm>
            <a:off x="4034490" y="8264104"/>
            <a:ext cx="2903820" cy="185282"/>
          </a:xfrm>
        </p:spPr>
        <p:txBody>
          <a:bodyPr lIns="0" tIns="0" rIns="0" bIns="0" anchor="t">
            <a:noAutofit/>
          </a:bodyPr>
          <a:lstStyle>
            <a:lvl1pPr marL="0" indent="0" algn="ctr">
              <a:lnSpc>
                <a:spcPct val="80000"/>
              </a:lnSpc>
              <a:spcBef>
                <a:spcPts val="0"/>
              </a:spcBef>
              <a:buNone/>
              <a:defRPr sz="1200" b="0" cap="all" baseline="0">
                <a:solidFill>
                  <a:schemeClr val="accent2"/>
                </a:solidFill>
                <a:latin typeface="+mn-lt"/>
              </a:defRPr>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stStyle>
          <a:p>
            <a:pPr lvl="0"/>
            <a:r>
              <a:t>[Name]</a:t>
            </a:r>
          </a:p>
        </p:txBody>
      </p:sp>
      <p:sp>
        <p:nvSpPr>
          <p:cNvPr id="224" name="Text Placeholder 21"/>
          <p:cNvSpPr>
            <a:spLocks noGrp="1"/>
          </p:cNvSpPr>
          <p:nvPr>
            <p:ph type="body" sz="quarter" idx="142" hasCustomPrompt="1"/>
          </p:nvPr>
        </p:nvSpPr>
        <p:spPr>
          <a:xfrm>
            <a:off x="4032758" y="8439329"/>
            <a:ext cx="2907284" cy="140384"/>
          </a:xfrm>
        </p:spPr>
        <p:txBody>
          <a:bodyPr lIns="0" tIns="0" rIns="0" bIns="0" anchor="t">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b="1">
                <a:solidFill>
                  <a:schemeClr val="tx1">
                    <a:lumMod val="65000"/>
                    <a:lumOff val="35000"/>
                  </a:schemeClr>
                </a:solidFill>
              </a:defRPr>
            </a:lvl2pPr>
            <a:lvl3pPr marL="0" indent="0">
              <a:spcBef>
                <a:spcPts val="0"/>
              </a:spcBef>
              <a:buNone/>
              <a:defRPr sz="700" b="1">
                <a:solidFill>
                  <a:schemeClr val="tx1">
                    <a:lumMod val="65000"/>
                    <a:lumOff val="35000"/>
                  </a:schemeClr>
                </a:solidFill>
              </a:defRPr>
            </a:lvl3pPr>
            <a:lvl4pPr marL="0" indent="0">
              <a:spcBef>
                <a:spcPts val="0"/>
              </a:spcBef>
              <a:buNone/>
              <a:defRPr sz="700" b="1">
                <a:solidFill>
                  <a:schemeClr val="tx1">
                    <a:lumMod val="65000"/>
                    <a:lumOff val="35000"/>
                  </a:schemeClr>
                </a:solidFill>
              </a:defRPr>
            </a:lvl4pPr>
            <a:lvl5pPr marL="0" indent="0">
              <a:spcBef>
                <a:spcPts val="0"/>
              </a:spcBef>
              <a:buNone/>
              <a:defRPr sz="700" b="1">
                <a:solidFill>
                  <a:schemeClr val="tx1">
                    <a:lumMod val="65000"/>
                    <a:lumOff val="35000"/>
                  </a:schemeClr>
                </a:solidFill>
              </a:defRPr>
            </a:lvl5pPr>
          </a:lstStyle>
          <a:p>
            <a:pPr lvl="0"/>
            <a:r>
              <a:t>[Title]</a:t>
            </a:r>
          </a:p>
        </p:txBody>
      </p:sp>
      <p:sp>
        <p:nvSpPr>
          <p:cNvPr id="225" name="Text Placeholder 31"/>
          <p:cNvSpPr>
            <a:spLocks noGrp="1"/>
          </p:cNvSpPr>
          <p:nvPr>
            <p:ph type="body" sz="quarter" idx="143" hasCustomPrompt="1"/>
          </p:nvPr>
        </p:nvSpPr>
        <p:spPr>
          <a:xfrm>
            <a:off x="4032504" y="8831259"/>
            <a:ext cx="2907792" cy="140081"/>
          </a:xfrm>
        </p:spPr>
        <p:txBody>
          <a:bodyPr lIns="0" tIns="0" rIns="0" bIns="0">
            <a:noAutofit/>
          </a:bodyPr>
          <a:lstStyle>
            <a:lvl1pPr marL="0" indent="0" algn="ctr">
              <a:lnSpc>
                <a:spcPct val="80000"/>
              </a:lnSpc>
              <a:spcBef>
                <a:spcPts val="0"/>
              </a:spcBef>
              <a:buNone/>
              <a:defRPr sz="1000" b="0" cap="none" baseline="0">
                <a:solidFill>
                  <a:schemeClr val="accent6"/>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[Company]</a:t>
            </a:r>
          </a:p>
        </p:txBody>
      </p:sp>
      <p:sp>
        <p:nvSpPr>
          <p:cNvPr id="226" name="Text Placeholder 31"/>
          <p:cNvSpPr>
            <a:spLocks noGrp="1"/>
          </p:cNvSpPr>
          <p:nvPr>
            <p:ph type="body" sz="quarter" idx="144" hasCustomPrompt="1"/>
          </p:nvPr>
        </p:nvSpPr>
        <p:spPr>
          <a:xfrm>
            <a:off x="4032504" y="8980194"/>
            <a:ext cx="2907792" cy="128016"/>
          </a:xfrm>
        </p:spPr>
        <p:txBody>
          <a:bodyPr lIns="0" tIns="0" rIns="0" bIns="0">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solidFill>
                  <a:schemeClr val="tx1">
                    <a:lumMod val="65000"/>
                    <a:lumOff val="35000"/>
                  </a:schemeClr>
                </a:solidFill>
              </a:defRPr>
            </a:lvl2pPr>
            <a:lvl3pPr marL="0" indent="0">
              <a:spcBef>
                <a:spcPts val="0"/>
              </a:spcBef>
              <a:buNone/>
              <a:defRPr sz="700">
                <a:solidFill>
                  <a:schemeClr val="tx1">
                    <a:lumMod val="65000"/>
                    <a:lumOff val="35000"/>
                  </a:schemeClr>
                </a:solidFill>
              </a:defRPr>
            </a:lvl3pPr>
            <a:lvl4pPr marL="0" indent="0">
              <a:spcBef>
                <a:spcPts val="0"/>
              </a:spcBef>
              <a:buNone/>
              <a:defRPr sz="700">
                <a:solidFill>
                  <a:schemeClr val="tx1">
                    <a:lumMod val="65000"/>
                    <a:lumOff val="35000"/>
                  </a:schemeClr>
                </a:solidFill>
              </a:defRPr>
            </a:lvl4pPr>
            <a:lvl5pPr marL="0" indent="0">
              <a:spcBef>
                <a:spcPts val="0"/>
              </a:spcBef>
              <a:buNone/>
              <a:defRPr sz="700">
                <a:solidFill>
                  <a:schemeClr val="tx1">
                    <a:lumMod val="65000"/>
                    <a:lumOff val="35000"/>
                  </a:schemeClr>
                </a:solidFill>
              </a:defRPr>
            </a:lvl5pPr>
          </a:lstStyle>
          <a:p>
            <a:pPr lvl="0"/>
            <a:r>
              <a:t>[Street Address, City, ST ZIP Code]</a:t>
            </a:r>
          </a:p>
        </p:txBody>
      </p:sp>
      <p:sp>
        <p:nvSpPr>
          <p:cNvPr id="227" name="Text Placeholder 27"/>
          <p:cNvSpPr>
            <a:spLocks noGrp="1"/>
          </p:cNvSpPr>
          <p:nvPr>
            <p:ph type="body" sz="quarter" idx="145" hasCustomPrompt="1"/>
          </p:nvPr>
        </p:nvSpPr>
        <p:spPr>
          <a:xfrm>
            <a:off x="4032504" y="9121114"/>
            <a:ext cx="2907792" cy="128016"/>
          </a:xfrm>
        </p:spPr>
        <p:txBody>
          <a:bodyPr lIns="0" tIns="0" rIns="0" bIns="0" anchor="t">
            <a:noAutofit/>
          </a:bodyPr>
          <a:lstStyle>
            <a:lvl1pPr marL="0" indent="0" algn="ctr">
              <a:lnSpc>
                <a:spcPct val="80000"/>
              </a:lnSpc>
              <a:spcBef>
                <a:spcPts val="0"/>
              </a:spcBef>
              <a:buFontTx/>
              <a:buNone/>
              <a:defRPr sz="900" b="0" baseline="0">
                <a:solidFill>
                  <a:schemeClr val="accent5"/>
                </a:solidFill>
                <a:latin typeface="+mn-lt"/>
              </a:defRPr>
            </a:lvl1pPr>
            <a:lvl2pPr marL="0" indent="0">
              <a:spcBef>
                <a:spcPts val="0"/>
              </a:spcBef>
              <a:buFontTx/>
              <a:buNone/>
              <a:defRPr sz="700">
                <a:solidFill>
                  <a:schemeClr val="accent1"/>
                </a:solidFill>
              </a:defRPr>
            </a:lvl2pPr>
            <a:lvl3pPr marL="0" indent="0">
              <a:spcBef>
                <a:spcPts val="0"/>
              </a:spcBef>
              <a:buFontTx/>
              <a:buNone/>
              <a:defRPr sz="700">
                <a:solidFill>
                  <a:schemeClr val="accent1"/>
                </a:solidFill>
              </a:defRPr>
            </a:lvl3pPr>
            <a:lvl4pPr marL="0" indent="0">
              <a:spcBef>
                <a:spcPts val="0"/>
              </a:spcBef>
              <a:buFontTx/>
              <a:buNone/>
              <a:defRPr sz="700">
                <a:solidFill>
                  <a:schemeClr val="accent1"/>
                </a:solidFill>
              </a:defRPr>
            </a:lvl4pPr>
            <a:lvl5pPr marL="0" indent="0">
              <a:spcBef>
                <a:spcPts val="0"/>
              </a:spcBef>
              <a:buFontTx/>
              <a:buNone/>
              <a:defRPr sz="700">
                <a:solidFill>
                  <a:schemeClr val="accent1"/>
                </a:solidFill>
              </a:defRPr>
            </a:lvl5pPr>
          </a:lstStyle>
          <a:p>
            <a:pPr lvl="0"/>
            <a:r>
              <a:t>[Web Address]</a:t>
            </a:r>
          </a:p>
        </p:txBody>
      </p:sp>
      <p:sp>
        <p:nvSpPr>
          <p:cNvPr id="228" name="Text Placeholder 23"/>
          <p:cNvSpPr>
            <a:spLocks noGrp="1"/>
          </p:cNvSpPr>
          <p:nvPr>
            <p:ph type="body" sz="quarter" idx="146" hasCustomPrompt="1"/>
          </p:nvPr>
        </p:nvSpPr>
        <p:spPr>
          <a:xfrm>
            <a:off x="4032504" y="9311620"/>
            <a:ext cx="2907792" cy="128016"/>
          </a:xfrm>
        </p:spPr>
        <p:txBody>
          <a:bodyPr lIns="0" tIns="0" rIns="0" bIns="0" anchor="b">
            <a:noAutofit/>
          </a:bodyPr>
          <a:lstStyle>
            <a:lvl1pPr marL="0" indent="0" algn="ctr">
              <a:lnSpc>
                <a:spcPct val="80000"/>
              </a:lnSpc>
              <a:spcBef>
                <a:spcPts val="0"/>
              </a:spcBef>
              <a:buNone/>
              <a:defRPr sz="900" b="0">
                <a:solidFill>
                  <a:schemeClr val="accent5"/>
                </a:solidFill>
                <a:latin typeface="+mn-lt"/>
              </a:defRPr>
            </a:lvl1pPr>
            <a:lvl2pPr marL="0" indent="0">
              <a:spcBef>
                <a:spcPts val="0"/>
              </a:spcBef>
              <a:buNone/>
              <a:defRPr sz="700"/>
            </a:lvl2pPr>
            <a:lvl3pPr marL="0" indent="0">
              <a:spcBef>
                <a:spcPts val="0"/>
              </a:spcBef>
              <a:buNone/>
              <a:defRPr sz="700"/>
            </a:lvl3pPr>
            <a:lvl4pPr marL="0" indent="0">
              <a:spcBef>
                <a:spcPts val="0"/>
              </a:spcBef>
              <a:buNone/>
              <a:defRPr sz="700"/>
            </a:lvl4pPr>
            <a:lvl5pPr marL="0" indent="0">
              <a:spcBef>
                <a:spcPts val="0"/>
              </a:spcBef>
              <a:buNone/>
              <a:defRPr sz="700"/>
            </a:lvl5pPr>
          </a:lstStyle>
          <a:p>
            <a:pPr lvl="0"/>
            <a:r>
              <a:t>[Telephone] | [Email]</a:t>
            </a:r>
          </a:p>
        </p:txBody>
      </p:sp>
    </p:spTree>
    <p:extLst>
      <p:ext uri="{BB962C8B-B14F-4D97-AF65-F5344CB8AC3E}">
        <p14:creationId xmlns:p14="http://schemas.microsoft.com/office/powerpoint/2010/main" val="2056252651"/>
      </p:ext>
    </p:extLst>
  </p:cSld>
  <p:clrMapOvr>
    <a:masterClrMapping/>
  </p:clrMapOvr>
  <p:extLst>
    <p:ext uri="{DCECCB84-F9BA-43D5-87BE-67443E8EF086}">
      <p15:sldGuideLst xmlns:p15="http://schemas.microsoft.com/office/powerpoint/2012/main">
        <p15:guide id="4" orient="horz" pos="2592">
          <p15:clr>
            <a:srgbClr val="FBAE40"/>
          </p15:clr>
        </p15:guide>
        <p15:guide id="7" orient="horz" pos="3744">
          <p15:clr>
            <a:srgbClr val="FBAE40"/>
          </p15:clr>
        </p15:guide>
        <p15:guide id="8" orient="horz" pos="4896">
          <p15:clr>
            <a:srgbClr val="FBAE40"/>
          </p15:clr>
        </p15:guide>
        <p15:guide id="9" orient="horz" pos="60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279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business card grid" hidden="1"/>
          <p:cNvGrpSpPr/>
          <p:nvPr userDrawn="1"/>
        </p:nvGrpSpPr>
        <p:grpSpPr>
          <a:xfrm>
            <a:off x="685800" y="452618"/>
            <a:ext cx="6400800" cy="9148542"/>
            <a:chOff x="685800" y="452618"/>
            <a:chExt cx="6400800" cy="9148542"/>
          </a:xfrm>
        </p:grpSpPr>
        <p:sp>
          <p:nvSpPr>
            <p:cNvPr id="9" name="Rectangle 8"/>
            <p:cNvSpPr/>
            <p:nvPr userDrawn="1"/>
          </p:nvSpPr>
          <p:spPr>
            <a:xfrm>
              <a:off x="685800" y="452618"/>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userDrawn="1"/>
          </p:nvSpPr>
          <p:spPr>
            <a:xfrm>
              <a:off x="3886200" y="452618"/>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userDrawn="1"/>
          </p:nvSpPr>
          <p:spPr>
            <a:xfrm>
              <a:off x="685800" y="22878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userDrawn="1"/>
          </p:nvSpPr>
          <p:spPr>
            <a:xfrm>
              <a:off x="3886200" y="22878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userDrawn="1"/>
          </p:nvSpPr>
          <p:spPr>
            <a:xfrm>
              <a:off x="685800" y="41166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13"/>
            <p:cNvSpPr/>
            <p:nvPr userDrawn="1"/>
          </p:nvSpPr>
          <p:spPr>
            <a:xfrm>
              <a:off x="3886200" y="41166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userDrawn="1"/>
          </p:nvSpPr>
          <p:spPr>
            <a:xfrm>
              <a:off x="685800" y="59454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p:cNvSpPr/>
            <p:nvPr userDrawn="1"/>
          </p:nvSpPr>
          <p:spPr>
            <a:xfrm>
              <a:off x="3886200" y="5945409"/>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p:cNvSpPr/>
            <p:nvPr userDrawn="1"/>
          </p:nvSpPr>
          <p:spPr>
            <a:xfrm>
              <a:off x="685800" y="7772360"/>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8" name="Rectangle 17"/>
            <p:cNvSpPr/>
            <p:nvPr userDrawn="1"/>
          </p:nvSpPr>
          <p:spPr>
            <a:xfrm>
              <a:off x="3886200" y="7772360"/>
              <a:ext cx="3200400" cy="18288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hidden="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hidden="1"/>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hidden="1"/>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C4B9D2A2-FC5D-4E38-84C4-91BB2860F0FC}" type="datetimeFigureOut">
              <a:rPr lang="en-US"/>
              <a:t>7/7/2022</a:t>
            </a:fld>
            <a:endParaRPr dirty="0"/>
          </a:p>
        </p:txBody>
      </p:sp>
      <p:sp>
        <p:nvSpPr>
          <p:cNvPr id="5" name="Footer Placeholder 4" hidden="1"/>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dirty="0"/>
          </a:p>
        </p:txBody>
      </p:sp>
      <p:sp>
        <p:nvSpPr>
          <p:cNvPr id="6" name="Slide Number Placeholder 5" hidden="1"/>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ADECF1AC-24A7-42A4-9FAC-3CE63B9FFA68}" type="slidenum">
              <a:rPr/>
              <a:t>‹#›</a:t>
            </a:fld>
            <a:endParaRPr dirty="0"/>
          </a:p>
        </p:txBody>
      </p:sp>
      <p:sp>
        <p:nvSpPr>
          <p:cNvPr id="22" name="Copyright">
            <a:extLst>
              <a:ext uri="{FF2B5EF4-FFF2-40B4-BE49-F238E27FC236}">
                <a16:creationId xmlns:a16="http://schemas.microsoft.com/office/drawing/2014/main" id="{97360512-1163-4950-AC09-BB40AC511297}"/>
              </a:ext>
            </a:extLst>
          </p:cNvPr>
          <p:cNvSpPr txBox="1"/>
          <p:nvPr userDrawn="1"/>
        </p:nvSpPr>
        <p:spPr bwMode="black">
          <a:xfrm>
            <a:off x="381815" y="9736307"/>
            <a:ext cx="7390585"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latin typeface="Arial" panose="020B0604020202020204" pitchFamily="34" charset="0"/>
                <a:cs typeface="Arial" panose="020B0604020202020204" pitchFamily="34" charset="0"/>
              </a:rPr>
              <a:t>2022 SAP SE or an SAP affiliate company. All rights reserved. See Legal Notice on www.sap.com/legal-notice for use terms, disclaimers, disclosures, or restrictions related to SAP Materials for general audiences.</a:t>
            </a:r>
            <a:endParaRPr kumimoji="0" lang="en-US" sz="600" b="0" i="0" u="none" kern="0" baseline="0" dirty="0">
              <a:solidFill>
                <a:schemeClr val="tx1"/>
              </a:solidFill>
              <a:latin typeface="Arial" panose="020B0604020202020204" pitchFamily="34" charset="0"/>
              <a:ea typeface="Arial Unicode MS"/>
              <a:cs typeface="Arial" panose="020B0604020202020204" pitchFamily="34" charset="0"/>
              <a:sym typeface="Arial"/>
            </a:endParaRPr>
          </a:p>
        </p:txBody>
      </p:sp>
    </p:spTree>
    <p:extLst>
      <p:ext uri="{BB962C8B-B14F-4D97-AF65-F5344CB8AC3E}">
        <p14:creationId xmlns:p14="http://schemas.microsoft.com/office/powerpoint/2010/main" val="4088741264"/>
      </p:ext>
    </p:extLst>
  </p:cSld>
  <p:clrMap bg1="lt1" tx1="dk1" bg2="lt2" tx2="dk2" accent1="accent1" accent2="accent2" accent3="accent3" accent4="accent4" accent5="accent5" accent6="accent6" hlink="hlink" folHlink="folHlink"/>
  <p:sldLayoutIdLst>
    <p:sldLayoutId id="2147483705" r:id="rId1"/>
    <p:sldLayoutId id="214748370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p15:clr>
            <a:srgbClr val="F26B43"/>
          </p15:clr>
        </p15:guide>
        <p15:guide id="2" pos="432">
          <p15:clr>
            <a:srgbClr val="F26B43"/>
          </p15:clr>
        </p15:guide>
        <p15:guide id="3" pos="4464">
          <p15:clr>
            <a:srgbClr val="F26B43"/>
          </p15:clr>
        </p15:guide>
        <p15:guide id="4" orient="horz" pos="288">
          <p15:clr>
            <a:srgbClr val="F26B43"/>
          </p15:clr>
        </p15:guide>
        <p15:guide id="5" orient="horz" pos="1440">
          <p15:clr>
            <a:srgbClr val="F26B43"/>
          </p15:clr>
        </p15:guide>
        <p15:guide id="6" orient="horz" pos="2592">
          <p15:clr>
            <a:srgbClr val="F26B43"/>
          </p15:clr>
        </p15:guide>
        <p15:guide id="7" orient="horz" pos="3744">
          <p15:clr>
            <a:srgbClr val="F26B43"/>
          </p15:clr>
        </p15:guide>
        <p15:guide id="8" orient="horz" pos="4896">
          <p15:clr>
            <a:srgbClr val="F26B43"/>
          </p15:clr>
        </p15:guide>
        <p15:guide id="9" orient="horz" pos="604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mailto:aribaenablement@buyer.com" TargetMode="External"/><Relationship Id="rId13" Type="http://schemas.openxmlformats.org/officeDocument/2006/relationships/image" Target="../media/image2.wmf"/><Relationship Id="rId3" Type="http://schemas.openxmlformats.org/officeDocument/2006/relationships/image" Target="../media/image5.png"/><Relationship Id="rId7" Type="http://schemas.openxmlformats.org/officeDocument/2006/relationships/hyperlink" Target="https://gateway.on24.com/wcc/gateway/elitesaparibacustsupport/1391535" TargetMode="External"/><Relationship Id="rId12" Type="http://schemas.openxmlformats.org/officeDocument/2006/relationships/oleObject" Target="../embeddings/oleObject1.bin"/><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package" Target="../embeddings/Microsoft_Word_Document1.docx"/><Relationship Id="rId1" Type="http://schemas.openxmlformats.org/officeDocument/2006/relationships/vmlDrawing" Target="../drawings/vmlDrawing1.vml"/><Relationship Id="rId6" Type="http://schemas.openxmlformats.org/officeDocument/2006/relationships/hyperlink" Target="https://uex.ariba.com/auc/node/79096?a_fenb=is" TargetMode="External"/><Relationship Id="rId11" Type="http://schemas.openxmlformats.org/officeDocument/2006/relationships/image" Target="../media/image1.wmf"/><Relationship Id="rId5" Type="http://schemas.openxmlformats.org/officeDocument/2006/relationships/hyperlink" Target="https://sapariba.invisionapp.com/share/SHBZI8F92#/screens" TargetMode="External"/><Relationship Id="rId15" Type="http://schemas.openxmlformats.org/officeDocument/2006/relationships/image" Target="../media/image3.wmf"/><Relationship Id="rId10" Type="http://schemas.openxmlformats.org/officeDocument/2006/relationships/package" Target="../embeddings/Microsoft_PowerPoint_Presentation.pptx"/><Relationship Id="rId4" Type="http://schemas.openxmlformats.org/officeDocument/2006/relationships/hyperlink" Target="https://www.ariba.com/resources/library/library-pages/ariba-network-light-account" TargetMode="External"/><Relationship Id="rId9" Type="http://schemas.openxmlformats.org/officeDocument/2006/relationships/hyperlink" Target="https://support.ariba.com/help" TargetMode="External"/><Relationship Id="rId1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7D5409D-7F60-4762-B538-ADBADB6C77AF}"/>
              </a:ext>
            </a:extLst>
          </p:cNvPr>
          <p:cNvSpPr/>
          <p:nvPr/>
        </p:nvSpPr>
        <p:spPr>
          <a:xfrm>
            <a:off x="127591" y="7829019"/>
            <a:ext cx="7569199" cy="258532"/>
          </a:xfrm>
          <a:prstGeom prst="rect">
            <a:avLst/>
          </a:prstGeom>
          <a:solidFill>
            <a:schemeClr val="bg1">
              <a:lumMod val="95000"/>
            </a:schemeClr>
          </a:solidFill>
        </p:spPr>
        <p:txBody>
          <a:bodyPr wrap="square">
            <a:spAutoFit/>
          </a:bodyPr>
          <a:lstStyle/>
          <a:p>
            <a:pPr lvl="0" algn="ctr">
              <a:lnSpc>
                <a:spcPct val="90000"/>
              </a:lnSpc>
              <a:buSzPts val="1100"/>
            </a:pPr>
            <a:endParaRPr lang="en-US" sz="1200" dirty="0">
              <a:solidFill>
                <a:prstClr val="black"/>
              </a:solidFill>
              <a:latin typeface="Tahoma" panose="020B0604030504040204" pitchFamily="34" charset="0"/>
              <a:ea typeface="Tahoma" panose="020B060403050404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3E077112-C5F4-4BAB-9133-8CC31F11733D}"/>
              </a:ext>
            </a:extLst>
          </p:cNvPr>
          <p:cNvSpPr/>
          <p:nvPr/>
        </p:nvSpPr>
        <p:spPr>
          <a:xfrm>
            <a:off x="101600" y="5511686"/>
            <a:ext cx="7569199" cy="258532"/>
          </a:xfrm>
          <a:prstGeom prst="rect">
            <a:avLst/>
          </a:prstGeom>
          <a:solidFill>
            <a:schemeClr val="bg1">
              <a:lumMod val="95000"/>
            </a:schemeClr>
          </a:solidFill>
        </p:spPr>
        <p:txBody>
          <a:bodyPr wrap="square">
            <a:spAutoFit/>
          </a:bodyPr>
          <a:lstStyle/>
          <a:p>
            <a:pPr lvl="0" algn="ctr">
              <a:lnSpc>
                <a:spcPct val="90000"/>
              </a:lnSpc>
              <a:buSzPts val="1100"/>
            </a:pPr>
            <a:endParaRPr lang="en-US" sz="1200" dirty="0">
              <a:solidFill>
                <a:prstClr val="black"/>
              </a:solidFill>
              <a:latin typeface="Tahoma" panose="020B0604030504040204" pitchFamily="34" charset="0"/>
              <a:ea typeface="Tahoma" panose="020B060403050404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458DBCF7-D6F9-46C2-90D3-28CC6FB94BB0}"/>
              </a:ext>
            </a:extLst>
          </p:cNvPr>
          <p:cNvSpPr/>
          <p:nvPr/>
        </p:nvSpPr>
        <p:spPr>
          <a:xfrm>
            <a:off x="87528" y="635628"/>
            <a:ext cx="7569199" cy="258532"/>
          </a:xfrm>
          <a:prstGeom prst="rect">
            <a:avLst/>
          </a:prstGeom>
          <a:solidFill>
            <a:schemeClr val="bg1">
              <a:lumMod val="95000"/>
            </a:schemeClr>
          </a:solidFill>
        </p:spPr>
        <p:txBody>
          <a:bodyPr wrap="square">
            <a:spAutoFit/>
          </a:bodyPr>
          <a:lstStyle/>
          <a:p>
            <a:pPr lvl="0" algn="ctr">
              <a:lnSpc>
                <a:spcPct val="90000"/>
              </a:lnSpc>
              <a:buSzPts val="1100"/>
            </a:pPr>
            <a:endParaRPr lang="en-US" sz="1200" dirty="0">
              <a:solidFill>
                <a:prstClr val="black"/>
              </a:solidFill>
              <a:latin typeface="Tahoma" panose="020B0604030504040204" pitchFamily="34" charset="0"/>
              <a:ea typeface="Tahoma" panose="020B060403050404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E66CCAE-C0C7-4ECE-90E8-A8E71969041F}"/>
              </a:ext>
            </a:extLst>
          </p:cNvPr>
          <p:cNvSpPr/>
          <p:nvPr/>
        </p:nvSpPr>
        <p:spPr>
          <a:xfrm>
            <a:off x="127591" y="141056"/>
            <a:ext cx="7491871" cy="683136"/>
          </a:xfrm>
          <a:prstGeom prst="rect">
            <a:avLst/>
          </a:prstGeom>
        </p:spPr>
        <p:txBody>
          <a:bodyPr wrap="square">
            <a:spAutoFit/>
          </a:bodyPr>
          <a:lstStyle/>
          <a:p>
            <a:pPr algn="ctr" defTabSz="457200">
              <a:lnSpc>
                <a:spcPct val="130000"/>
              </a:lnSpc>
              <a:spcBef>
                <a:spcPts val="300"/>
              </a:spcBef>
              <a:defRPr/>
            </a:pPr>
            <a:r>
              <a:rPr lang="en-US" sz="2000" b="1" dirty="0">
                <a:solidFill>
                  <a:prstClr val="black"/>
                </a:solidFill>
                <a:latin typeface="Segoe UI Light" panose="020B0502040204020203" pitchFamily="34" charset="0"/>
                <a:ea typeface="Segoe UI" panose="020B0502040204020203" pitchFamily="34" charset="0"/>
                <a:cs typeface="Segoe UI" panose="020B0502040204020203" pitchFamily="34" charset="0"/>
              </a:rPr>
              <a:t>Standard Account : Solution Quick Guide</a:t>
            </a:r>
            <a:endParaRPr lang="en-US" sz="850" dirty="0">
              <a:solidFill>
                <a:prstClr val="black"/>
              </a:solidFill>
              <a:latin typeface="Segoe UI Light" panose="020B0502040204020203" pitchFamily="34" charset="0"/>
              <a:cs typeface="Segoe UI Light" panose="020B0502040204020203" pitchFamily="34" charset="0"/>
            </a:endParaRPr>
          </a:p>
          <a:p>
            <a:pPr algn="just" defTabSz="457200">
              <a:lnSpc>
                <a:spcPct val="130000"/>
              </a:lnSpc>
              <a:spcBef>
                <a:spcPts val="300"/>
              </a:spcBef>
              <a:defRPr/>
            </a:pPr>
            <a:endParaRPr lang="en-US" sz="850" dirty="0">
              <a:solidFill>
                <a:prstClr val="black"/>
              </a:solidFill>
              <a:latin typeface="Segoe UI Light" panose="020B0502040204020203"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3A8EC017-A636-4A59-84E8-3EB58E37A1DE}"/>
              </a:ext>
            </a:extLst>
          </p:cNvPr>
          <p:cNvSpPr/>
          <p:nvPr/>
        </p:nvSpPr>
        <p:spPr>
          <a:xfrm>
            <a:off x="229191" y="3281807"/>
            <a:ext cx="3886200" cy="258532"/>
          </a:xfrm>
          <a:prstGeom prst="rect">
            <a:avLst/>
          </a:prstGeom>
        </p:spPr>
        <p:txBody>
          <a:bodyPr>
            <a:spAutoFit/>
          </a:bodyPr>
          <a:lstStyle/>
          <a:p>
            <a:pPr marL="228600" marR="0" lvl="0" indent="-228600">
              <a:lnSpc>
                <a:spcPct val="90000"/>
              </a:lnSpc>
              <a:spcBef>
                <a:spcPts val="500"/>
              </a:spcBef>
              <a:spcAft>
                <a:spcPts val="500"/>
              </a:spcAft>
              <a:buSzPts val="1100"/>
              <a:buAutoNum type="arabicPeriod" startAt="3"/>
            </a:pPr>
            <a:endParaRPr lang="en-US" sz="1200"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CBAA188-51E4-4C4B-8ACC-CBA1FE53AD1E}"/>
              </a:ext>
            </a:extLst>
          </p:cNvPr>
          <p:cNvSpPr/>
          <p:nvPr/>
        </p:nvSpPr>
        <p:spPr>
          <a:xfrm>
            <a:off x="-14072" y="668673"/>
            <a:ext cx="3822700" cy="1692771"/>
          </a:xfrm>
          <a:prstGeom prst="rect">
            <a:avLst/>
          </a:prstGeom>
        </p:spPr>
        <p:txBody>
          <a:bodyPr wrap="square">
            <a:spAutoFit/>
          </a:bodyPr>
          <a:lstStyle/>
          <a:p>
            <a:pPr marL="342900" marR="0" lvl="0" indent="-342900" algn="ctr">
              <a:lnSpc>
                <a:spcPct val="90000"/>
              </a:lnSpc>
              <a:spcAft>
                <a:spcPts val="600"/>
              </a:spcAft>
              <a:buSzPts val="1100"/>
              <a:buFont typeface="+mj-lt"/>
              <a:buAutoNum type="arabicPeriod"/>
            </a:pPr>
            <a:r>
              <a:rPr lang="en-US" sz="1100" b="1" dirty="0">
                <a:solidFill>
                  <a:srgbClr val="002060"/>
                </a:solidFill>
                <a:latin typeface="Calibri" panose="020F0502020204030204" pitchFamily="34" charset="0"/>
                <a:ea typeface="Tahoma" panose="020B0604030504040204" pitchFamily="34" charset="0"/>
                <a:cs typeface="Tahoma" panose="020B0604030504040204" pitchFamily="34" charset="0"/>
              </a:rPr>
              <a:t>Why are you contacted?</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742950" marR="0" lvl="1" indent="-285750" algn="just">
              <a:lnSpc>
                <a:spcPct val="90000"/>
              </a:lnSpc>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SAP Ariba is to replace existing way of transacting. Ariba Network is a hosted service that enables suppliers and buyers to form relationships and conduct transactions over the internet.</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742950" marR="0" lvl="1" indent="-285750" algn="just">
              <a:lnSpc>
                <a:spcPct val="90000"/>
              </a:lnSpc>
              <a:spcAft>
                <a:spcPts val="0"/>
              </a:spcAft>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We are investing in a long-term Digital Transformation Journey with the objective of achieving perfect orders and invoices. This means that we need to widen our supply ecosystem to include our core suppliers - that is your company.</a:t>
            </a:r>
          </a:p>
        </p:txBody>
      </p:sp>
      <p:sp>
        <p:nvSpPr>
          <p:cNvPr id="10" name="Rectangle 8">
            <a:extLst>
              <a:ext uri="{FF2B5EF4-FFF2-40B4-BE49-F238E27FC236}">
                <a16:creationId xmlns:a16="http://schemas.microsoft.com/office/drawing/2014/main" id="{11904420-9D21-4A37-B61C-4BF925D1B064}"/>
              </a:ext>
            </a:extLst>
          </p:cNvPr>
          <p:cNvSpPr>
            <a:spLocks noChangeArrowheads="1"/>
          </p:cNvSpPr>
          <p:nvPr/>
        </p:nvSpPr>
        <p:spPr bwMode="auto">
          <a:xfrm>
            <a:off x="87529" y="4179131"/>
            <a:ext cx="7569198" cy="430887"/>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100" b="1" i="0" u="none" strike="noStrike" cap="none" normalizeH="0" baseline="0" dirty="0">
                <a:ln>
                  <a:noFill/>
                </a:ln>
                <a:solidFill>
                  <a:srgbClr val="002060"/>
                </a:solidFill>
                <a:effectLst/>
                <a:latin typeface="Calibri" panose="020F0502020204030204" pitchFamily="34" charset="0"/>
                <a:ea typeface="Tahoma" panose="020B0604030504040204" pitchFamily="34" charset="0"/>
                <a:cs typeface="Calibri" panose="020F0502020204030204" pitchFamily="34" charset="0"/>
              </a:rPr>
              <a:t>4.    What should I do if my invoice has been rejected?</a:t>
            </a:r>
            <a:endParaRPr kumimoji="0" lang="en-US" altLang="en-US"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Calibri" panose="020F0502020204030204" pitchFamily="34" charset="0"/>
                <a:ea typeface="Tahoma" panose="020B0604030504040204" pitchFamily="34" charset="0"/>
                <a:cs typeface="Calibri" panose="020F0502020204030204" pitchFamily="34" charset="0"/>
              </a:rPr>
              <a:t>To review the reason for invoice rejection, invoices are rejected either:</a:t>
            </a:r>
            <a:endParaRPr kumimoji="0" lang="en-US" altLang="en-US" sz="500" b="0" i="0" u="none" strike="noStrike" cap="none" normalizeH="0" baseline="0" dirty="0">
              <a:ln>
                <a:noFill/>
              </a:ln>
              <a:solidFill>
                <a:schemeClr val="tx1"/>
              </a:solidFill>
              <a:effectLst/>
            </a:endParaRPr>
          </a:p>
        </p:txBody>
      </p:sp>
      <p:pic>
        <p:nvPicPr>
          <p:cNvPr id="2055" name="Picture 4">
            <a:extLst>
              <a:ext uri="{FF2B5EF4-FFF2-40B4-BE49-F238E27FC236}">
                <a16:creationId xmlns:a16="http://schemas.microsoft.com/office/drawing/2014/main" id="{926408EC-FBA5-451B-95F4-F94AC50F3F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260" y="17511197"/>
            <a:ext cx="725307" cy="52807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82E6A27-85FA-4848-B924-8D6BE472413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59D71C39-C28C-4796-8F42-8EBDEE0BB789}"/>
              </a:ext>
            </a:extLst>
          </p:cNvPr>
          <p:cNvSpPr/>
          <p:nvPr/>
        </p:nvSpPr>
        <p:spPr>
          <a:xfrm>
            <a:off x="4262383" y="8908488"/>
            <a:ext cx="7467009" cy="244682"/>
          </a:xfrm>
          <a:prstGeom prst="rect">
            <a:avLst/>
          </a:prstGeom>
        </p:spPr>
        <p:txBody>
          <a:bodyPr wrap="square">
            <a:spAutoFit/>
          </a:bodyPr>
          <a:lstStyle/>
          <a:p>
            <a:pPr marR="0" lvl="0" algn="just">
              <a:lnSpc>
                <a:spcPct val="90000"/>
              </a:lnSpc>
              <a:spcBef>
                <a:spcPts val="500"/>
              </a:spcBef>
              <a:spcAft>
                <a:spcPts val="500"/>
              </a:spcAft>
              <a:buSzPts val="1100"/>
            </a:pPr>
            <a:r>
              <a:rPr lang="en-US" sz="1100" b="1" dirty="0">
                <a:solidFill>
                  <a:srgbClr val="002060"/>
                </a:solidFill>
                <a:latin typeface="Calibri" panose="020F0502020204030204" pitchFamily="34" charset="0"/>
                <a:ea typeface="Tahoma" panose="020B0604030504040204" pitchFamily="34" charset="0"/>
                <a:cs typeface="Tahoma" panose="020B0604030504040204" pitchFamily="34" charset="0"/>
              </a:rPr>
              <a:t>9.    Standard Account FAQ:</a:t>
            </a:r>
          </a:p>
        </p:txBody>
      </p:sp>
      <p:sp>
        <p:nvSpPr>
          <p:cNvPr id="13" name="Rectangle 8">
            <a:extLst>
              <a:ext uri="{FF2B5EF4-FFF2-40B4-BE49-F238E27FC236}">
                <a16:creationId xmlns:a16="http://schemas.microsoft.com/office/drawing/2014/main" id="{2A81EAE6-A612-4713-9810-1078FF72C0FB}"/>
              </a:ext>
            </a:extLst>
          </p:cNvPr>
          <p:cNvSpPr>
            <a:spLocks noChangeArrowheads="1"/>
          </p:cNvSpPr>
          <p:nvPr/>
        </p:nvSpPr>
        <p:spPr bwMode="auto">
          <a:xfrm>
            <a:off x="60464" y="5840358"/>
            <a:ext cx="3822699" cy="196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742950" lvl="1" indent="-285750" algn="just" eaLnBrk="1" hangingPunct="1">
              <a:lnSpc>
                <a:spcPct val="90000"/>
              </a:lnSpc>
              <a:spcBef>
                <a:spcPts val="300"/>
              </a:spcBef>
              <a:spcAft>
                <a:spcPts val="0"/>
              </a:spcAft>
              <a:buFont typeface="+mj-lt"/>
              <a:buAutoNum type="alphaLcPeriod"/>
            </a:pPr>
            <a:r>
              <a:rPr lang="en-US" alt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Free for all basic transactions.</a:t>
            </a:r>
          </a:p>
          <a:p>
            <a:pPr marL="742950" lvl="1" indent="-285750" algn="just" eaLnBrk="1" hangingPunct="1">
              <a:lnSpc>
                <a:spcPct val="90000"/>
              </a:lnSpc>
              <a:spcBef>
                <a:spcPts val="300"/>
              </a:spcBef>
              <a:spcAft>
                <a:spcPts val="0"/>
              </a:spcAft>
              <a:buFont typeface="+mj-lt"/>
              <a:buAutoNum type="alphaLcPeriod"/>
            </a:pPr>
            <a:r>
              <a:rPr lang="en-US" alt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Create validated, electronic invoices and other business documents within seconds. </a:t>
            </a:r>
          </a:p>
          <a:p>
            <a:pPr marL="742950" lvl="1" indent="-285750" algn="just" eaLnBrk="1" hangingPunct="1">
              <a:lnSpc>
                <a:spcPct val="90000"/>
              </a:lnSpc>
              <a:spcBef>
                <a:spcPts val="300"/>
              </a:spcBef>
              <a:spcAft>
                <a:spcPts val="0"/>
              </a:spcAft>
              <a:buFont typeface="+mj-lt"/>
              <a:buAutoNum type="alphaLcPeriod"/>
            </a:pPr>
            <a:r>
              <a:rPr lang="en-US" alt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Improve invoice accuracy and get paid faster &amp; receive real time invoice status notifications.</a:t>
            </a:r>
          </a:p>
          <a:p>
            <a:pPr marL="742950" lvl="1" indent="-285750" algn="just" eaLnBrk="1" hangingPunct="1">
              <a:lnSpc>
                <a:spcPct val="90000"/>
              </a:lnSpc>
              <a:spcBef>
                <a:spcPts val="300"/>
              </a:spcBef>
              <a:spcAft>
                <a:spcPts val="0"/>
              </a:spcAft>
              <a:buFont typeface="+mj-lt"/>
              <a:buAutoNum type="alphaLcPeriod"/>
            </a:pPr>
            <a:r>
              <a:rPr lang="en-US" alt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Increase business with existing and future customers using Ariba Discovery.</a:t>
            </a:r>
          </a:p>
          <a:p>
            <a:pPr marL="742950" lvl="1" indent="-285750" algn="just" eaLnBrk="1" hangingPunct="1">
              <a:lnSpc>
                <a:spcPct val="90000"/>
              </a:lnSpc>
              <a:spcBef>
                <a:spcPts val="300"/>
              </a:spcBef>
              <a:spcAft>
                <a:spcPts val="0"/>
              </a:spcAft>
              <a:buFont typeface="+mj-lt"/>
              <a:buAutoNum type="alphaLcPeriod"/>
            </a:pPr>
            <a:r>
              <a:rPr lang="en-US" alt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Email notification and online download provide access to invoices for your local archiving. </a:t>
            </a:r>
          </a:p>
          <a:p>
            <a:pPr marL="742950" lvl="1" indent="-285750" algn="just" eaLnBrk="1" hangingPunct="1">
              <a:lnSpc>
                <a:spcPct val="90000"/>
              </a:lnSpc>
              <a:spcBef>
                <a:spcPts val="300"/>
              </a:spcBef>
              <a:spcAft>
                <a:spcPts val="0"/>
              </a:spcAft>
              <a:buFont typeface="+mj-lt"/>
              <a:buAutoNum type="alphaLcPeriod"/>
            </a:pPr>
            <a:r>
              <a:rPr lang="en-US" alt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You will be able to setup a profile, create multiple users and more. See all benefits at the </a:t>
            </a:r>
            <a:r>
              <a:rPr lang="en-US" altLang="en-US" sz="1100" dirty="0">
                <a:solidFill>
                  <a:srgbClr val="002060"/>
                </a:solidFill>
                <a:latin typeface="Calibri" panose="020F050202020403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Link</a:t>
            </a:r>
            <a:r>
              <a:rPr lang="en-US" alt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 </a:t>
            </a:r>
          </a:p>
        </p:txBody>
      </p:sp>
      <p:sp>
        <p:nvSpPr>
          <p:cNvPr id="15" name="Rectangle 14">
            <a:extLst>
              <a:ext uri="{FF2B5EF4-FFF2-40B4-BE49-F238E27FC236}">
                <a16:creationId xmlns:a16="http://schemas.microsoft.com/office/drawing/2014/main" id="{EC038C84-0EF0-4647-9999-C404E6A76853}"/>
              </a:ext>
            </a:extLst>
          </p:cNvPr>
          <p:cNvSpPr/>
          <p:nvPr/>
        </p:nvSpPr>
        <p:spPr>
          <a:xfrm>
            <a:off x="-25399" y="2662726"/>
            <a:ext cx="3583556" cy="1274195"/>
          </a:xfrm>
          <a:prstGeom prst="rect">
            <a:avLst/>
          </a:prstGeom>
        </p:spPr>
        <p:txBody>
          <a:bodyPr wrap="square">
            <a:spAutoFit/>
          </a:bodyPr>
          <a:lstStyle/>
          <a:p>
            <a:pPr marL="742950" marR="0" lvl="1" indent="-285750" algn="just">
              <a:lnSpc>
                <a:spcPct val="90000"/>
              </a:lnSpc>
              <a:spcBef>
                <a:spcPts val="300"/>
              </a:spcBef>
              <a:spcAft>
                <a:spcPts val="0"/>
              </a:spcAft>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Find the Purchase Order notification email in your inbox and click process order.</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742950" marR="0" lvl="1" indent="-285750" algn="just">
              <a:lnSpc>
                <a:spcPct val="90000"/>
              </a:lnSpc>
              <a:spcBef>
                <a:spcPts val="300"/>
              </a:spcBef>
              <a:spcAft>
                <a:spcPts val="0"/>
              </a:spcAft>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Log in with existing credentials or create an account if you are a new user.</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742950" marR="0" lvl="1" indent="-285750" algn="just">
              <a:lnSpc>
                <a:spcPct val="90000"/>
              </a:lnSpc>
              <a:spcBef>
                <a:spcPts val="300"/>
              </a:spcBef>
              <a:spcAft>
                <a:spcPts val="0"/>
              </a:spcAft>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Click “Create Invoice” Button.</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742950" marR="0" lvl="1" indent="-285750" algn="just">
              <a:lnSpc>
                <a:spcPct val="90000"/>
              </a:lnSpc>
              <a:spcBef>
                <a:spcPts val="300"/>
              </a:spcBef>
              <a:spcAft>
                <a:spcPts val="0"/>
              </a:spcAft>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Enter invoice number in the header portion of the invoice.</a:t>
            </a:r>
            <a:endParaRPr lang="en-US" sz="1200" dirty="0">
              <a:latin typeface="Tahoma" panose="020B0604030504040204" pitchFamily="34" charset="0"/>
              <a:ea typeface="Tahoma" panose="020B060403050404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189EF79-9525-4D3A-BFB1-6B264010AD80}"/>
              </a:ext>
            </a:extLst>
          </p:cNvPr>
          <p:cNvSpPr/>
          <p:nvPr/>
        </p:nvSpPr>
        <p:spPr>
          <a:xfrm>
            <a:off x="4115391" y="686388"/>
            <a:ext cx="3328965" cy="1388072"/>
          </a:xfrm>
          <a:prstGeom prst="rect">
            <a:avLst/>
          </a:prstGeom>
        </p:spPr>
        <p:txBody>
          <a:bodyPr wrap="square">
            <a:spAutoFit/>
          </a:bodyPr>
          <a:lstStyle/>
          <a:p>
            <a:pPr marL="342900" marR="0" lvl="0" indent="-342900" algn="ctr">
              <a:lnSpc>
                <a:spcPct val="90000"/>
              </a:lnSpc>
              <a:spcAft>
                <a:spcPts val="600"/>
              </a:spcAft>
              <a:buSzPts val="1100"/>
              <a:buFont typeface="+mj-lt"/>
              <a:buAutoNum type="arabicPeriod" startAt="2"/>
            </a:pPr>
            <a:r>
              <a:rPr lang="en-US" sz="1100" b="1" dirty="0">
                <a:solidFill>
                  <a:srgbClr val="002060"/>
                </a:solidFill>
                <a:latin typeface="Calibri" panose="020F0502020204030204" pitchFamily="34" charset="0"/>
                <a:ea typeface="Tahoma" panose="020B0604030504040204" pitchFamily="34" charset="0"/>
                <a:cs typeface="Tahoma" panose="020B0604030504040204" pitchFamily="34" charset="0"/>
              </a:rPr>
              <a:t>How can you register at SAP Ariba Network?</a:t>
            </a: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 </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742950" lvl="1" indent="-285750" algn="just">
              <a:lnSpc>
                <a:spcPct val="90000"/>
              </a:lnSpc>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Please follow the instruction set from the attached file.</a:t>
            </a:r>
          </a:p>
          <a:p>
            <a:pPr marL="742950" lvl="1" indent="-285750" algn="just">
              <a:lnSpc>
                <a:spcPct val="90000"/>
              </a:lnSpc>
              <a:buFont typeface="+mj-lt"/>
              <a:buAutoNum type="alphaLcPeriod"/>
            </a:pPr>
            <a:endPar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endParaRPr>
          </a:p>
          <a:p>
            <a:pPr marL="742950" lvl="1" indent="-285750" algn="just">
              <a:lnSpc>
                <a:spcPct val="90000"/>
              </a:lnSpc>
              <a:buFont typeface="+mj-lt"/>
              <a:buAutoNum type="alphaLcPeriod"/>
            </a:pPr>
            <a:endPar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endParaRPr>
          </a:p>
          <a:p>
            <a:pPr marL="742950" lvl="1" indent="-285750" algn="just">
              <a:lnSpc>
                <a:spcPct val="90000"/>
              </a:lnSpc>
              <a:buFont typeface="+mj-lt"/>
              <a:buAutoNum type="alphaLcPeriod"/>
            </a:pPr>
            <a:endPar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endParaRPr>
          </a:p>
          <a:p>
            <a:pPr marL="742950" lvl="1" indent="-285750" algn="just">
              <a:lnSpc>
                <a:spcPct val="90000"/>
              </a:lnSpc>
              <a:buFont typeface="+mj-lt"/>
              <a:buAutoNum type="alphaLcPeriod"/>
            </a:pPr>
            <a:endPar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endParaRPr>
          </a:p>
          <a:p>
            <a:pPr marL="742950" lvl="1" indent="-285750" algn="just">
              <a:lnSpc>
                <a:spcPct val="90000"/>
              </a:lnSpc>
              <a:buFont typeface="+mj-lt"/>
              <a:buAutoNum type="alphaLcPeriod"/>
            </a:pPr>
            <a:endPar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FA6B86B3-D6BF-426F-9E4D-C1F32574301E}"/>
              </a:ext>
            </a:extLst>
          </p:cNvPr>
          <p:cNvSpPr/>
          <p:nvPr/>
        </p:nvSpPr>
        <p:spPr>
          <a:xfrm>
            <a:off x="3701756" y="5539613"/>
            <a:ext cx="3632791" cy="2302169"/>
          </a:xfrm>
          <a:prstGeom prst="rect">
            <a:avLst/>
          </a:prstGeom>
        </p:spPr>
        <p:txBody>
          <a:bodyPr wrap="square">
            <a:spAutoFit/>
          </a:bodyPr>
          <a:lstStyle/>
          <a:p>
            <a:pPr marR="0" lvl="0" algn="ctr">
              <a:lnSpc>
                <a:spcPct val="90000"/>
              </a:lnSpc>
              <a:spcBef>
                <a:spcPts val="500"/>
              </a:spcBef>
              <a:spcAft>
                <a:spcPts val="600"/>
              </a:spcAft>
              <a:buSzPts val="1100"/>
            </a:pPr>
            <a:r>
              <a:rPr lang="en-US" sz="1100" b="1" dirty="0">
                <a:solidFill>
                  <a:srgbClr val="002060"/>
                </a:solidFill>
                <a:latin typeface="Calibri" panose="020F0502020204030204" pitchFamily="34" charset="0"/>
                <a:ea typeface="Tahoma" panose="020B0604030504040204" pitchFamily="34" charset="0"/>
                <a:cs typeface="Tahoma" panose="020B0604030504040204" pitchFamily="34" charset="0"/>
              </a:rPr>
              <a:t>6.    For More Information: </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640080" marR="0" lvl="1" indent="-285750" algn="just">
              <a:lnSpc>
                <a:spcPct val="90000"/>
              </a:lnSpc>
              <a:buFont typeface="+mj-lt"/>
              <a:buAutoNum type="alphaLcPeriod"/>
            </a:pPr>
            <a:endPar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endParaRPr>
          </a:p>
          <a:p>
            <a:pPr marL="640080" marR="0" lvl="1" indent="-285750" algn="just">
              <a:lnSpc>
                <a:spcPct val="90000"/>
              </a:lnSpc>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Link to view </a:t>
            </a:r>
            <a:r>
              <a:rPr lang="en-US" sz="1100" u="sng" dirty="0">
                <a:solidFill>
                  <a:srgbClr val="6950A1"/>
                </a:solidFill>
                <a:latin typeface="Calibri" panose="020F0502020204030204" pitchFamily="34" charset="0"/>
                <a:ea typeface="Tahoma" panose="020B0604030504040204" pitchFamily="34" charset="0"/>
                <a:cs typeface="Tahoma" panose="020B0604030504040204" pitchFamily="34" charset="0"/>
                <a:hlinkClick r:id="rId5"/>
              </a:rPr>
              <a:t>Standard Account demo</a:t>
            </a: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640080" marR="0" lvl="1" indent="-285750" algn="just">
              <a:lnSpc>
                <a:spcPct val="90000"/>
              </a:lnSpc>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A quick video on </a:t>
            </a:r>
            <a:r>
              <a:rPr lang="en-US" sz="1100" u="sng" dirty="0">
                <a:solidFill>
                  <a:srgbClr val="6950A1"/>
                </a:solidFill>
                <a:latin typeface="Calibri" panose="020F0502020204030204" pitchFamily="34" charset="0"/>
                <a:ea typeface="Tahoma" panose="020B0604030504040204" pitchFamily="34" charset="0"/>
                <a:cs typeface="Tahoma" panose="020B0604030504040204" pitchFamily="34" charset="0"/>
                <a:hlinkClick r:id="rId6"/>
              </a:rPr>
              <a:t>How to Invoice using Standard Account</a:t>
            </a: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 </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640080" marR="0" lvl="1" indent="-285750" algn="just">
              <a:lnSpc>
                <a:spcPct val="90000"/>
              </a:lnSpc>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Register for live session guiding you on how to create and configure your SAP Ariba Network Standard Account every Thursday. Each session includes a Q&amp;A at the end. You need to register for the event </a:t>
            </a:r>
            <a:r>
              <a:rPr lang="en-US" sz="1100" u="sng" dirty="0">
                <a:solidFill>
                  <a:srgbClr val="6950A1"/>
                </a:solidFill>
                <a:latin typeface="Calibri" panose="020F0502020204030204" pitchFamily="34" charset="0"/>
                <a:ea typeface="Tahoma" panose="020B0604030504040204" pitchFamily="34" charset="0"/>
                <a:cs typeface="Tahoma" panose="020B0604030504040204" pitchFamily="34" charset="0"/>
                <a:hlinkClick r:id="rId7"/>
              </a:rPr>
              <a:t>here</a:t>
            </a: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a:t>
            </a:r>
          </a:p>
          <a:p>
            <a:pPr marL="640080" marR="0" lvl="1" indent="-285750" algn="just">
              <a:lnSpc>
                <a:spcPct val="90000"/>
              </a:lnSpc>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For more information, reach out to your respective Category Manager directly or contact our enablement team at (</a:t>
            </a: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hlinkClick r:id="rId8">
                  <a:extLst>
                    <a:ext uri="{A12FA001-AC4F-418D-AE19-62706E023703}">
                      <ahyp:hlinkClr xmlns:ahyp="http://schemas.microsoft.com/office/drawing/2018/hyperlinkcolor" val="tx"/>
                    </a:ext>
                  </a:extLst>
                </a:hlinkClick>
              </a:rPr>
              <a:t>aribaenablement@buyer.com</a:t>
            </a: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a:t>
            </a:r>
          </a:p>
        </p:txBody>
      </p:sp>
      <p:sp>
        <p:nvSpPr>
          <p:cNvPr id="8" name="Rectangle 7">
            <a:extLst>
              <a:ext uri="{FF2B5EF4-FFF2-40B4-BE49-F238E27FC236}">
                <a16:creationId xmlns:a16="http://schemas.microsoft.com/office/drawing/2014/main" id="{9A92E14C-DCC8-4D99-997B-BE140F489234}"/>
              </a:ext>
            </a:extLst>
          </p:cNvPr>
          <p:cNvSpPr/>
          <p:nvPr/>
        </p:nvSpPr>
        <p:spPr>
          <a:xfrm>
            <a:off x="-55969" y="7855732"/>
            <a:ext cx="3871309" cy="1540422"/>
          </a:xfrm>
          <a:prstGeom prst="rect">
            <a:avLst/>
          </a:prstGeom>
        </p:spPr>
        <p:txBody>
          <a:bodyPr wrap="square">
            <a:spAutoFit/>
          </a:bodyPr>
          <a:lstStyle/>
          <a:p>
            <a:pPr marL="228600" marR="0" lvl="0" indent="-228600" algn="ctr">
              <a:lnSpc>
                <a:spcPct val="90000"/>
              </a:lnSpc>
              <a:spcBef>
                <a:spcPts val="500"/>
              </a:spcBef>
              <a:spcAft>
                <a:spcPts val="600"/>
              </a:spcAft>
              <a:buSzPts val="1100"/>
              <a:buFont typeface="+mj-lt"/>
              <a:buAutoNum type="arabicPeriod" startAt="7"/>
            </a:pPr>
            <a:r>
              <a:rPr lang="en-US" sz="1100" b="1" dirty="0">
                <a:solidFill>
                  <a:srgbClr val="002060"/>
                </a:solidFill>
                <a:latin typeface="Calibri" panose="020F0502020204030204" pitchFamily="34" charset="0"/>
                <a:ea typeface="Tahoma" panose="020B0604030504040204" pitchFamily="34" charset="0"/>
                <a:cs typeface="Tahoma" panose="020B0604030504040204" pitchFamily="34" charset="0"/>
              </a:rPr>
              <a:t>Further Support:</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742950" lvl="1" indent="-285750" algn="just">
              <a:lnSpc>
                <a:spcPct val="90000"/>
              </a:lnSpc>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For questions related to SAP Ariba’s Platform and processes:</a:t>
            </a:r>
          </a:p>
          <a:p>
            <a:pPr marL="1143000" lvl="2" indent="-228600" algn="just">
              <a:lnSpc>
                <a:spcPct val="90000"/>
              </a:lnSpc>
              <a:buFont typeface="+mj-lt"/>
              <a:buAutoNum type="roman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Contact SAP Ariba’s Customer Support Team via </a:t>
            </a: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hlinkClick r:id="rId9">
                  <a:extLst>
                    <a:ext uri="{A12FA001-AC4F-418D-AE19-62706E023703}">
                      <ahyp:hlinkClr xmlns:ahyp="http://schemas.microsoft.com/office/drawing/2018/hyperlinkcolor" val="tx"/>
                    </a:ext>
                  </a:extLst>
                </a:hlinkClick>
              </a:rPr>
              <a:t>Help Center</a:t>
            </a:r>
            <a:endPar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endParaRPr>
          </a:p>
          <a:p>
            <a:pPr marL="1143000" lvl="2" indent="-228600" algn="just">
              <a:lnSpc>
                <a:spcPct val="90000"/>
              </a:lnSpc>
              <a:buFont typeface="+mj-lt"/>
              <a:buAutoNum type="roman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Help Center is also available in your SAP Ariba Network Account Dashboard</a:t>
            </a:r>
          </a:p>
          <a:p>
            <a:pPr marL="742950" lvl="1" indent="-285750" algn="just">
              <a:lnSpc>
                <a:spcPct val="90000"/>
              </a:lnSpc>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For questions about the SAP Ariba initiative at (BUYER): </a:t>
            </a:r>
            <a:r>
              <a:rPr lang="en-US" sz="1100" b="1" dirty="0">
                <a:solidFill>
                  <a:srgbClr val="002060"/>
                </a:solidFill>
                <a:latin typeface="Calibri" panose="020F0502020204030204" pitchFamily="34" charset="0"/>
                <a:ea typeface="Tahoma" panose="020B0604030504040204" pitchFamily="34" charset="0"/>
                <a:cs typeface="Tahoma" panose="020B0604030504040204" pitchFamily="34" charset="0"/>
              </a:rPr>
              <a:t>(</a:t>
            </a:r>
            <a:r>
              <a:rPr lang="en-US" sz="1100" b="1" u="sng" dirty="0">
                <a:solidFill>
                  <a:srgbClr val="6950A1"/>
                </a:solidFill>
                <a:latin typeface="Calibri" panose="020F0502020204030204" pitchFamily="34" charset="0"/>
                <a:ea typeface="Tahoma" panose="020B0604030504040204" pitchFamily="34" charset="0"/>
                <a:cs typeface="Tahoma" panose="020B0604030504040204" pitchFamily="34" charset="0"/>
                <a:hlinkClick r:id="rId8"/>
              </a:rPr>
              <a:t>aribaenablement@buyer.com</a:t>
            </a:r>
            <a:r>
              <a:rPr lang="en-US" sz="1100" b="1" dirty="0">
                <a:solidFill>
                  <a:srgbClr val="002060"/>
                </a:solidFill>
                <a:latin typeface="Calibri" panose="020F0502020204030204" pitchFamily="34" charset="0"/>
                <a:ea typeface="Tahoma" panose="020B0604030504040204" pitchFamily="34" charset="0"/>
                <a:cs typeface="Tahoma" panose="020B0604030504040204" pitchFamily="34" charset="0"/>
              </a:rPr>
              <a:t>)</a:t>
            </a:r>
            <a:endParaRPr lang="en-US" dirty="0"/>
          </a:p>
        </p:txBody>
      </p:sp>
      <p:sp>
        <p:nvSpPr>
          <p:cNvPr id="9" name="Rectangle 8">
            <a:extLst>
              <a:ext uri="{FF2B5EF4-FFF2-40B4-BE49-F238E27FC236}">
                <a16:creationId xmlns:a16="http://schemas.microsoft.com/office/drawing/2014/main" id="{35DF8617-D4F3-4DC9-9159-18111E9AA3B8}"/>
              </a:ext>
            </a:extLst>
          </p:cNvPr>
          <p:cNvSpPr/>
          <p:nvPr/>
        </p:nvSpPr>
        <p:spPr>
          <a:xfrm>
            <a:off x="3613446" y="4673518"/>
            <a:ext cx="3577501" cy="892552"/>
          </a:xfrm>
          <a:prstGeom prst="rect">
            <a:avLst/>
          </a:prstGeom>
        </p:spPr>
        <p:txBody>
          <a:bodyPr wrap="square">
            <a:spAutoFit/>
          </a:bodyPr>
          <a:lstStyle/>
          <a:p>
            <a:pPr marL="457200" lvl="1" algn="just" fontAlgn="base">
              <a:lnSpc>
                <a:spcPct val="90000"/>
              </a:lnSpc>
              <a:spcBef>
                <a:spcPts val="300"/>
              </a:spcBef>
              <a:buNone/>
            </a:pPr>
            <a:r>
              <a:rPr lang="en-US" altLang="en-US" sz="1100" u="sng" dirty="0">
                <a:solidFill>
                  <a:srgbClr val="002060"/>
                </a:solidFill>
                <a:latin typeface="Calibri" panose="020F0502020204030204" pitchFamily="34" charset="0"/>
                <a:ea typeface="Tahoma" panose="020B0604030504040204" pitchFamily="34" charset="0"/>
                <a:cs typeface="Tahoma" panose="020B0604030504040204" pitchFamily="34" charset="0"/>
              </a:rPr>
              <a:t>Automatically by your customer’s invoicing rules.</a:t>
            </a:r>
          </a:p>
          <a:p>
            <a:pPr marL="457200" lvl="1" algn="just" fontAlgn="base">
              <a:lnSpc>
                <a:spcPct val="90000"/>
              </a:lnSpc>
              <a:spcBef>
                <a:spcPts val="300"/>
              </a:spcBef>
              <a:buNone/>
            </a:pPr>
            <a:r>
              <a:rPr lang="en-US" alt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In case of noncompliance you would receive an invoice failure notification while trying to submit the invoice. Non-compliance fields would be identified.</a:t>
            </a:r>
          </a:p>
        </p:txBody>
      </p:sp>
      <p:sp>
        <p:nvSpPr>
          <p:cNvPr id="11" name="Rectangle 10">
            <a:extLst>
              <a:ext uri="{FF2B5EF4-FFF2-40B4-BE49-F238E27FC236}">
                <a16:creationId xmlns:a16="http://schemas.microsoft.com/office/drawing/2014/main" id="{B1B9AE47-CD0E-4767-A61C-8374E63E8972}"/>
              </a:ext>
            </a:extLst>
          </p:cNvPr>
          <p:cNvSpPr/>
          <p:nvPr/>
        </p:nvSpPr>
        <p:spPr>
          <a:xfrm>
            <a:off x="254592" y="4671240"/>
            <a:ext cx="3282654" cy="740203"/>
          </a:xfrm>
          <a:prstGeom prst="rect">
            <a:avLst/>
          </a:prstGeom>
        </p:spPr>
        <p:txBody>
          <a:bodyPr wrap="square">
            <a:spAutoFit/>
          </a:bodyPr>
          <a:lstStyle/>
          <a:p>
            <a:pPr marL="457200" lvl="1" algn="just" fontAlgn="base">
              <a:lnSpc>
                <a:spcPct val="90000"/>
              </a:lnSpc>
              <a:spcBef>
                <a:spcPts val="300"/>
              </a:spcBef>
              <a:buNone/>
            </a:pPr>
            <a:r>
              <a:rPr lang="en-US" altLang="en-US" sz="1100" u="sng" dirty="0">
                <a:solidFill>
                  <a:srgbClr val="002060"/>
                </a:solidFill>
                <a:latin typeface="Calibri" panose="020F0502020204030204" pitchFamily="34" charset="0"/>
                <a:ea typeface="Tahoma" panose="020B0604030504040204" pitchFamily="34" charset="0"/>
                <a:cs typeface="Tahoma" panose="020B0604030504040204" pitchFamily="34" charset="0"/>
              </a:rPr>
              <a:t>Manually by your customer.</a:t>
            </a:r>
          </a:p>
          <a:p>
            <a:pPr marL="457200" lvl="1" algn="just" fontAlgn="base">
              <a:lnSpc>
                <a:spcPct val="90000"/>
              </a:lnSpc>
              <a:spcBef>
                <a:spcPts val="300"/>
              </a:spcBef>
              <a:buNone/>
            </a:pPr>
            <a:r>
              <a:rPr lang="en-US" alt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You would receive an email notification citing reason for rejection that you need to correct and resubmit the invoice.</a:t>
            </a:r>
          </a:p>
        </p:txBody>
      </p:sp>
      <p:sp>
        <p:nvSpPr>
          <p:cNvPr id="18" name="Rectangle 17">
            <a:extLst>
              <a:ext uri="{FF2B5EF4-FFF2-40B4-BE49-F238E27FC236}">
                <a16:creationId xmlns:a16="http://schemas.microsoft.com/office/drawing/2014/main" id="{DB60B8B4-1C9C-4050-996E-E23093965766}"/>
              </a:ext>
            </a:extLst>
          </p:cNvPr>
          <p:cNvSpPr/>
          <p:nvPr/>
        </p:nvSpPr>
        <p:spPr>
          <a:xfrm>
            <a:off x="3238744" y="2638709"/>
            <a:ext cx="4205612" cy="1540422"/>
          </a:xfrm>
          <a:prstGeom prst="rect">
            <a:avLst/>
          </a:prstGeom>
        </p:spPr>
        <p:txBody>
          <a:bodyPr wrap="square">
            <a:spAutoFit/>
          </a:bodyPr>
          <a:lstStyle/>
          <a:p>
            <a:pPr marL="742950" marR="0" lvl="1" indent="-285750" algn="just">
              <a:lnSpc>
                <a:spcPct val="90000"/>
              </a:lnSpc>
              <a:spcBef>
                <a:spcPts val="300"/>
              </a:spcBef>
              <a:spcAft>
                <a:spcPts val="0"/>
              </a:spcAft>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Add remittance information in the header if required. Your customer will determine if tax and shipping can be entered at the header or line item level. Fill in the necessary fields and click next. </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742950" marR="0" lvl="1" indent="-285750" algn="just">
              <a:lnSpc>
                <a:spcPct val="90000"/>
              </a:lnSpc>
              <a:spcBef>
                <a:spcPts val="300"/>
              </a:spcBef>
              <a:spcAft>
                <a:spcPts val="0"/>
              </a:spcAft>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Invoice review page: click submit to send the invoice to your customer. </a:t>
            </a:r>
            <a:endParaRPr lang="en-US" sz="1200" dirty="0">
              <a:latin typeface="Tahoma" panose="020B0604030504040204" pitchFamily="34" charset="0"/>
              <a:ea typeface="Tahoma" panose="020B0604030504040204" pitchFamily="34" charset="0"/>
              <a:cs typeface="Times New Roman" panose="02020603050405020304" pitchFamily="18" charset="0"/>
            </a:endParaRPr>
          </a:p>
          <a:p>
            <a:pPr marL="742950" marR="0" lvl="1" indent="-285750" algn="just">
              <a:lnSpc>
                <a:spcPct val="90000"/>
              </a:lnSpc>
              <a:spcBef>
                <a:spcPts val="300"/>
              </a:spcBef>
              <a:spcAft>
                <a:spcPts val="0"/>
              </a:spcAft>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Receive a confirmation message through email. Attached is a PDF and XML version of the invoice for internal archiving purposes.</a:t>
            </a:r>
            <a:endParaRPr lang="en-US" sz="1200" dirty="0">
              <a:latin typeface="Tahoma" panose="020B0604030504040204" pitchFamily="34" charset="0"/>
              <a:ea typeface="Tahoma" panose="020B060403050404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3B8E746-70F5-4CD7-AF2E-6FEBDDD57403}"/>
              </a:ext>
            </a:extLst>
          </p:cNvPr>
          <p:cNvSpPr/>
          <p:nvPr/>
        </p:nvSpPr>
        <p:spPr>
          <a:xfrm>
            <a:off x="101600" y="2339284"/>
            <a:ext cx="7569199" cy="244682"/>
          </a:xfrm>
          <a:prstGeom prst="rect">
            <a:avLst/>
          </a:prstGeom>
          <a:solidFill>
            <a:schemeClr val="bg1">
              <a:lumMod val="95000"/>
            </a:schemeClr>
          </a:solidFill>
        </p:spPr>
        <p:txBody>
          <a:bodyPr wrap="square">
            <a:spAutoFit/>
          </a:bodyPr>
          <a:lstStyle/>
          <a:p>
            <a:pPr marL="228600" lvl="0" indent="-228600" algn="ctr">
              <a:lnSpc>
                <a:spcPct val="90000"/>
              </a:lnSpc>
              <a:buSzPts val="1100"/>
              <a:buFontTx/>
              <a:buAutoNum type="arabicPeriod" startAt="3"/>
            </a:pPr>
            <a:r>
              <a:rPr lang="en-US" sz="1100" b="1" dirty="0">
                <a:solidFill>
                  <a:srgbClr val="002060"/>
                </a:solidFill>
                <a:latin typeface="Calibri" panose="020F0502020204030204" pitchFamily="34" charset="0"/>
                <a:ea typeface="Tahoma" panose="020B0604030504040204" pitchFamily="34" charset="0"/>
                <a:cs typeface="Tahoma" panose="020B0604030504040204" pitchFamily="34" charset="0"/>
              </a:rPr>
              <a:t>How can you submit your invoices? Invoice submission steps:</a:t>
            </a:r>
            <a:endParaRPr lang="en-US" sz="1200" dirty="0">
              <a:solidFill>
                <a:prstClr val="black"/>
              </a:solidFill>
              <a:latin typeface="Tahoma" panose="020B0604030504040204" pitchFamily="34" charset="0"/>
              <a:ea typeface="Tahoma" panose="020B060403050404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AA880BD3-12D8-40E6-9FC5-8FFC6B27BED6}"/>
              </a:ext>
            </a:extLst>
          </p:cNvPr>
          <p:cNvSpPr/>
          <p:nvPr/>
        </p:nvSpPr>
        <p:spPr>
          <a:xfrm>
            <a:off x="3505327" y="8172245"/>
            <a:ext cx="3886200" cy="701731"/>
          </a:xfrm>
          <a:prstGeom prst="rect">
            <a:avLst/>
          </a:prstGeom>
        </p:spPr>
        <p:txBody>
          <a:bodyPr>
            <a:spAutoFit/>
          </a:bodyPr>
          <a:lstStyle/>
          <a:p>
            <a:pPr marL="772988" lvl="1" indent="-228600" algn="just">
              <a:lnSpc>
                <a:spcPct val="90000"/>
              </a:lnSpc>
              <a:spcBef>
                <a:spcPts val="500"/>
              </a:spcBef>
              <a:spcAft>
                <a:spcPts val="500"/>
              </a:spcAft>
              <a:buSzPts val="1100"/>
              <a:buFont typeface="+mj-lt"/>
              <a:buAutoNum type="alphaLcPeriod"/>
            </a:pPr>
            <a:r>
              <a:rPr lang="en-US" sz="1100" dirty="0">
                <a:solidFill>
                  <a:srgbClr val="002060"/>
                </a:solidFill>
                <a:latin typeface="Calibri" panose="020F0502020204030204" pitchFamily="34" charset="0"/>
                <a:ea typeface="Tahoma" panose="020B0604030504040204" pitchFamily="34" charset="0"/>
                <a:cs typeface="Tahoma" panose="020B0604030504040204" pitchFamily="34" charset="0"/>
              </a:rPr>
              <a:t>See the attached guide “Upgrade from Standard Account to Enterprise Account” for details on how to upgrade &amp; enhanced features and functionalities of the Enterprise Account. </a:t>
            </a:r>
          </a:p>
        </p:txBody>
      </p:sp>
      <p:sp>
        <p:nvSpPr>
          <p:cNvPr id="25" name="Rectangle 24">
            <a:extLst>
              <a:ext uri="{FF2B5EF4-FFF2-40B4-BE49-F238E27FC236}">
                <a16:creationId xmlns:a16="http://schemas.microsoft.com/office/drawing/2014/main" id="{B3074868-3566-4D6D-B666-374B3766EAC0}"/>
              </a:ext>
            </a:extLst>
          </p:cNvPr>
          <p:cNvSpPr/>
          <p:nvPr/>
        </p:nvSpPr>
        <p:spPr>
          <a:xfrm>
            <a:off x="168576" y="5517343"/>
            <a:ext cx="4007430" cy="261610"/>
          </a:xfrm>
          <a:prstGeom prst="rect">
            <a:avLst/>
          </a:prstGeom>
        </p:spPr>
        <p:txBody>
          <a:bodyPr wrap="square">
            <a:spAutoFit/>
          </a:bodyPr>
          <a:lstStyle/>
          <a:p>
            <a:pPr lvl="0" algn="ctr" defTabSz="914400"/>
            <a:r>
              <a:rPr lang="en-US" altLang="en-US" sz="1100" b="1" dirty="0">
                <a:solidFill>
                  <a:srgbClr val="002060"/>
                </a:solidFill>
                <a:latin typeface="Calibri" panose="020F0502020204030204" pitchFamily="34" charset="0"/>
                <a:ea typeface="Tahoma" panose="020B0604030504040204" pitchFamily="34" charset="0"/>
                <a:cs typeface="Calibri" panose="020F0502020204030204" pitchFamily="34" charset="0"/>
              </a:rPr>
              <a:t>5.     What are the feature &amp; benefits?</a:t>
            </a:r>
            <a:endParaRPr lang="en-US" altLang="en-US" sz="500" dirty="0">
              <a:solidFill>
                <a:prstClr val="black"/>
              </a:solidFill>
            </a:endParaRPr>
          </a:p>
        </p:txBody>
      </p:sp>
      <p:sp>
        <p:nvSpPr>
          <p:cNvPr id="27" name="Rectangle 26">
            <a:extLst>
              <a:ext uri="{FF2B5EF4-FFF2-40B4-BE49-F238E27FC236}">
                <a16:creationId xmlns:a16="http://schemas.microsoft.com/office/drawing/2014/main" id="{BB6F81D0-87B7-47C0-ACA6-CA4A186DDDC1}"/>
              </a:ext>
            </a:extLst>
          </p:cNvPr>
          <p:cNvSpPr/>
          <p:nvPr/>
        </p:nvSpPr>
        <p:spPr>
          <a:xfrm>
            <a:off x="4215847" y="7871315"/>
            <a:ext cx="3036409" cy="244682"/>
          </a:xfrm>
          <a:prstGeom prst="rect">
            <a:avLst/>
          </a:prstGeom>
        </p:spPr>
        <p:txBody>
          <a:bodyPr wrap="none">
            <a:spAutoFit/>
          </a:bodyPr>
          <a:lstStyle/>
          <a:p>
            <a:pPr lvl="0" algn="ctr">
              <a:lnSpc>
                <a:spcPct val="90000"/>
              </a:lnSpc>
              <a:spcBef>
                <a:spcPts val="500"/>
              </a:spcBef>
              <a:spcAft>
                <a:spcPts val="500"/>
              </a:spcAft>
              <a:buSzPts val="1100"/>
            </a:pPr>
            <a:r>
              <a:rPr lang="en-US" sz="1100" b="1" dirty="0">
                <a:solidFill>
                  <a:srgbClr val="002060"/>
                </a:solidFill>
                <a:latin typeface="Calibri" panose="020F0502020204030204" pitchFamily="34" charset="0"/>
                <a:ea typeface="Tahoma" panose="020B0604030504040204" pitchFamily="34" charset="0"/>
                <a:cs typeface="Tahoma" panose="020B0604030504040204" pitchFamily="34" charset="0"/>
              </a:rPr>
              <a:t>8.    How do I upgrade to an Enterprise Account? </a:t>
            </a:r>
          </a:p>
        </p:txBody>
      </p:sp>
      <p:sp>
        <p:nvSpPr>
          <p:cNvPr id="2" name="Rectangle 1">
            <a:extLst>
              <a:ext uri="{FF2B5EF4-FFF2-40B4-BE49-F238E27FC236}">
                <a16:creationId xmlns:a16="http://schemas.microsoft.com/office/drawing/2014/main" id="{64DCFB04-AC9A-4BAD-A5C8-1D208F4440F7}"/>
              </a:ext>
            </a:extLst>
          </p:cNvPr>
          <p:cNvSpPr/>
          <p:nvPr/>
        </p:nvSpPr>
        <p:spPr>
          <a:xfrm>
            <a:off x="76200" y="114300"/>
            <a:ext cx="7594600" cy="98425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graphicFrame>
        <p:nvGraphicFramePr>
          <p:cNvPr id="28" name="Object 27">
            <a:hlinkClick r:id="" action="ppaction://ole?verb=0"/>
            <a:extLst>
              <a:ext uri="{FF2B5EF4-FFF2-40B4-BE49-F238E27FC236}">
                <a16:creationId xmlns:a16="http://schemas.microsoft.com/office/drawing/2014/main" id="{32722E05-60DE-4C90-9A3C-896DF3A2767C}"/>
              </a:ext>
            </a:extLst>
          </p:cNvPr>
          <p:cNvGraphicFramePr>
            <a:graphicFrameLocks noChangeAspect="1"/>
          </p:cNvGraphicFramePr>
          <p:nvPr>
            <p:extLst>
              <p:ext uri="{D42A27DB-BD31-4B8C-83A1-F6EECF244321}">
                <p14:modId xmlns:p14="http://schemas.microsoft.com/office/powerpoint/2010/main" val="3838181747"/>
              </p:ext>
            </p:extLst>
          </p:nvPr>
        </p:nvGraphicFramePr>
        <p:xfrm>
          <a:off x="5665297" y="1318724"/>
          <a:ext cx="914400" cy="771525"/>
        </p:xfrm>
        <a:graphic>
          <a:graphicData uri="http://schemas.openxmlformats.org/presentationml/2006/ole">
            <mc:AlternateContent xmlns:mc="http://schemas.openxmlformats.org/markup-compatibility/2006">
              <mc:Choice xmlns:v="urn:schemas-microsoft-com:vml" Requires="v">
                <p:oleObj spid="_x0000_s1062" name="Presentation" showAsIcon="1" r:id="rId10" imgW="914400" imgH="771480" progId="PowerPoint.Show.12">
                  <p:embed/>
                </p:oleObj>
              </mc:Choice>
              <mc:Fallback>
                <p:oleObj name="Presentation" showAsIcon="1" r:id="rId10" imgW="914400" imgH="771480" progId="PowerPoint.Show.12">
                  <p:embed/>
                  <p:pic>
                    <p:nvPicPr>
                      <p:cNvPr id="28" name="Object 27">
                        <a:hlinkClick r:id="" action="ppaction://ole?verb=0"/>
                        <a:extLst>
                          <a:ext uri="{FF2B5EF4-FFF2-40B4-BE49-F238E27FC236}">
                            <a16:creationId xmlns:a16="http://schemas.microsoft.com/office/drawing/2014/main" id="{32722E05-60DE-4C90-9A3C-896DF3A2767C}"/>
                          </a:ext>
                        </a:extLst>
                      </p:cNvPr>
                      <p:cNvPicPr/>
                      <p:nvPr/>
                    </p:nvPicPr>
                    <p:blipFill>
                      <a:blip r:embed="rId11"/>
                      <a:stretch>
                        <a:fillRect/>
                      </a:stretch>
                    </p:blipFill>
                    <p:spPr>
                      <a:xfrm>
                        <a:off x="5665297" y="1318724"/>
                        <a:ext cx="914400" cy="7715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7782576E-1EDF-4D16-A2E8-CCA4ED8E3D05}"/>
              </a:ext>
            </a:extLst>
          </p:cNvPr>
          <p:cNvGraphicFramePr>
            <a:graphicFrameLocks noChangeAspect="1"/>
          </p:cNvGraphicFramePr>
          <p:nvPr>
            <p:extLst>
              <p:ext uri="{D42A27DB-BD31-4B8C-83A1-F6EECF244321}">
                <p14:modId xmlns:p14="http://schemas.microsoft.com/office/powerpoint/2010/main" val="1337996755"/>
              </p:ext>
            </p:extLst>
          </p:nvPr>
        </p:nvGraphicFramePr>
        <p:xfrm>
          <a:off x="6295792" y="9075279"/>
          <a:ext cx="713472" cy="601992"/>
        </p:xfrm>
        <a:graphic>
          <a:graphicData uri="http://schemas.openxmlformats.org/presentationml/2006/ole">
            <mc:AlternateContent xmlns:mc="http://schemas.openxmlformats.org/markup-compatibility/2006">
              <mc:Choice xmlns:v="urn:schemas-microsoft-com:vml" Requires="v">
                <p:oleObj spid="_x0000_s1063" name="Packager Shell Object" showAsIcon="1" r:id="rId12" imgW="914400" imgH="771480" progId="Package">
                  <p:embed/>
                </p:oleObj>
              </mc:Choice>
              <mc:Fallback>
                <p:oleObj name="Packager Shell Object" showAsIcon="1" r:id="rId12" imgW="914400" imgH="771480" progId="Package">
                  <p:embed/>
                  <p:pic>
                    <p:nvPicPr>
                      <p:cNvPr id="17" name="Object 16">
                        <a:extLst>
                          <a:ext uri="{FF2B5EF4-FFF2-40B4-BE49-F238E27FC236}">
                            <a16:creationId xmlns:a16="http://schemas.microsoft.com/office/drawing/2014/main" id="{7782576E-1EDF-4D16-A2E8-CCA4ED8E3D05}"/>
                          </a:ext>
                        </a:extLst>
                      </p:cNvPr>
                      <p:cNvPicPr/>
                      <p:nvPr/>
                    </p:nvPicPr>
                    <p:blipFill>
                      <a:blip r:embed="rId13"/>
                      <a:stretch>
                        <a:fillRect/>
                      </a:stretch>
                    </p:blipFill>
                    <p:spPr>
                      <a:xfrm>
                        <a:off x="6295792" y="9075279"/>
                        <a:ext cx="713472" cy="60199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86610FD9-B230-4878-BB00-6FD1C0C2DB35}"/>
              </a:ext>
            </a:extLst>
          </p:cNvPr>
          <p:cNvGraphicFramePr>
            <a:graphicFrameLocks noChangeAspect="1"/>
          </p:cNvGraphicFramePr>
          <p:nvPr>
            <p:extLst>
              <p:ext uri="{D42A27DB-BD31-4B8C-83A1-F6EECF244321}">
                <p14:modId xmlns:p14="http://schemas.microsoft.com/office/powerpoint/2010/main" val="2636859627"/>
              </p:ext>
            </p:extLst>
          </p:nvPr>
        </p:nvGraphicFramePr>
        <p:xfrm>
          <a:off x="5441924" y="9107490"/>
          <a:ext cx="713472" cy="601992"/>
        </p:xfrm>
        <a:graphic>
          <a:graphicData uri="http://schemas.openxmlformats.org/presentationml/2006/ole">
            <mc:AlternateContent xmlns:mc="http://schemas.openxmlformats.org/markup-compatibility/2006">
              <mc:Choice xmlns:v="urn:schemas-microsoft-com:vml" Requires="v">
                <p:oleObj spid="_x0000_s1064" name="Document" showAsIcon="1" r:id="rId14" imgW="914400" imgH="771480" progId="Word.Document.12">
                  <p:embed/>
                </p:oleObj>
              </mc:Choice>
              <mc:Fallback>
                <p:oleObj name="Document" showAsIcon="1" r:id="rId14" imgW="914400" imgH="771480" progId="Word.Document.12">
                  <p:embed/>
                  <p:pic>
                    <p:nvPicPr>
                      <p:cNvPr id="19" name="Object 18">
                        <a:extLst>
                          <a:ext uri="{FF2B5EF4-FFF2-40B4-BE49-F238E27FC236}">
                            <a16:creationId xmlns:a16="http://schemas.microsoft.com/office/drawing/2014/main" id="{86610FD9-B230-4878-BB00-6FD1C0C2DB35}"/>
                          </a:ext>
                        </a:extLst>
                      </p:cNvPr>
                      <p:cNvPicPr/>
                      <p:nvPr/>
                    </p:nvPicPr>
                    <p:blipFill>
                      <a:blip r:embed="rId15"/>
                      <a:stretch>
                        <a:fillRect/>
                      </a:stretch>
                    </p:blipFill>
                    <p:spPr>
                      <a:xfrm>
                        <a:off x="5441924" y="9107490"/>
                        <a:ext cx="713472" cy="601992"/>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3F5173A9-8804-4296-9725-1F9E5EC3E084}"/>
              </a:ext>
            </a:extLst>
          </p:cNvPr>
          <p:cNvGraphicFramePr>
            <a:graphicFrameLocks noChangeAspect="1"/>
          </p:cNvGraphicFramePr>
          <p:nvPr>
            <p:extLst>
              <p:ext uri="{D42A27DB-BD31-4B8C-83A1-F6EECF244321}">
                <p14:modId xmlns:p14="http://schemas.microsoft.com/office/powerpoint/2010/main" val="1110389331"/>
              </p:ext>
            </p:extLst>
          </p:nvPr>
        </p:nvGraphicFramePr>
        <p:xfrm>
          <a:off x="4588057" y="9109979"/>
          <a:ext cx="713472" cy="601992"/>
        </p:xfrm>
        <a:graphic>
          <a:graphicData uri="http://schemas.openxmlformats.org/presentationml/2006/ole">
            <mc:AlternateContent xmlns:mc="http://schemas.openxmlformats.org/markup-compatibility/2006">
              <mc:Choice xmlns:v="urn:schemas-microsoft-com:vml" Requires="v">
                <p:oleObj spid="_x0000_s1065" name="Document" showAsIcon="1" r:id="rId16" imgW="914400" imgH="771480" progId="Word.Document.12">
                  <p:embed/>
                </p:oleObj>
              </mc:Choice>
              <mc:Fallback>
                <p:oleObj name="Document" showAsIcon="1" r:id="rId16" imgW="914400" imgH="771480" progId="Word.Document.12">
                  <p:embed/>
                  <p:pic>
                    <p:nvPicPr>
                      <p:cNvPr id="21" name="Object 20">
                        <a:extLst>
                          <a:ext uri="{FF2B5EF4-FFF2-40B4-BE49-F238E27FC236}">
                            <a16:creationId xmlns:a16="http://schemas.microsoft.com/office/drawing/2014/main" id="{3F5173A9-8804-4296-9725-1F9E5EC3E084}"/>
                          </a:ext>
                        </a:extLst>
                      </p:cNvPr>
                      <p:cNvPicPr/>
                      <p:nvPr/>
                    </p:nvPicPr>
                    <p:blipFill>
                      <a:blip r:embed="rId17"/>
                      <a:stretch>
                        <a:fillRect/>
                      </a:stretch>
                    </p:blipFill>
                    <p:spPr>
                      <a:xfrm>
                        <a:off x="4588057" y="9109979"/>
                        <a:ext cx="713472" cy="601992"/>
                      </a:xfrm>
                      <a:prstGeom prst="rect">
                        <a:avLst/>
                      </a:prstGeom>
                    </p:spPr>
                  </p:pic>
                </p:oleObj>
              </mc:Fallback>
            </mc:AlternateContent>
          </a:graphicData>
        </a:graphic>
      </p:graphicFrame>
    </p:spTree>
    <p:extLst>
      <p:ext uri="{BB962C8B-B14F-4D97-AF65-F5344CB8AC3E}">
        <p14:creationId xmlns:p14="http://schemas.microsoft.com/office/powerpoint/2010/main" val="1443532391"/>
      </p:ext>
    </p:extLst>
  </p:cSld>
  <p:clrMapOvr>
    <a:masterClrMapping/>
  </p:clrMapOvr>
</p:sld>
</file>

<file path=ppt/theme/theme1.xml><?xml version="1.0" encoding="utf-8"?>
<a:theme xmlns:a="http://schemas.openxmlformats.org/drawingml/2006/main" name="Business Card No Logo Name UC">
  <a:themeElements>
    <a:clrScheme name="Business Cards 2">
      <a:dk1>
        <a:sysClr val="windowText" lastClr="000000"/>
      </a:dk1>
      <a:lt1>
        <a:sysClr val="window" lastClr="FFFFFF"/>
      </a:lt1>
      <a:dk2>
        <a:srgbClr val="3C558C"/>
      </a:dk2>
      <a:lt2>
        <a:srgbClr val="C4C89C"/>
      </a:lt2>
      <a:accent1>
        <a:srgbClr val="5E864A"/>
      </a:accent1>
      <a:accent2>
        <a:srgbClr val="027F71"/>
      </a:accent2>
      <a:accent3>
        <a:srgbClr val="184A94"/>
      </a:accent3>
      <a:accent4>
        <a:srgbClr val="942828"/>
      </a:accent4>
      <a:accent5>
        <a:srgbClr val="57432F"/>
      </a:accent5>
      <a:accent6>
        <a:srgbClr val="3C2E20"/>
      </a:accent6>
      <a:hlink>
        <a:srgbClr val="527594"/>
      </a:hlink>
      <a:folHlink>
        <a:srgbClr val="953735"/>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 Cards 2">
      <a:dk1>
        <a:sysClr val="windowText" lastClr="000000"/>
      </a:dk1>
      <a:lt1>
        <a:sysClr val="window" lastClr="FFFFFF"/>
      </a:lt1>
      <a:dk2>
        <a:srgbClr val="3C558C"/>
      </a:dk2>
      <a:lt2>
        <a:srgbClr val="C4C89C"/>
      </a:lt2>
      <a:accent1>
        <a:srgbClr val="5E864A"/>
      </a:accent1>
      <a:accent2>
        <a:srgbClr val="027F71"/>
      </a:accent2>
      <a:accent3>
        <a:srgbClr val="184A94"/>
      </a:accent3>
      <a:accent4>
        <a:srgbClr val="942828"/>
      </a:accent4>
      <a:accent5>
        <a:srgbClr val="57432F"/>
      </a:accent5>
      <a:accent6>
        <a:srgbClr val="3C2E20"/>
      </a:accent6>
      <a:hlink>
        <a:srgbClr val="527594"/>
      </a:hlink>
      <a:folHlink>
        <a:srgbClr val="953735"/>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 Cards 2">
      <a:dk1>
        <a:sysClr val="windowText" lastClr="000000"/>
      </a:dk1>
      <a:lt1>
        <a:sysClr val="window" lastClr="FFFFFF"/>
      </a:lt1>
      <a:dk2>
        <a:srgbClr val="3C558C"/>
      </a:dk2>
      <a:lt2>
        <a:srgbClr val="C4C89C"/>
      </a:lt2>
      <a:accent1>
        <a:srgbClr val="5E864A"/>
      </a:accent1>
      <a:accent2>
        <a:srgbClr val="027F71"/>
      </a:accent2>
      <a:accent3>
        <a:srgbClr val="184A94"/>
      </a:accent3>
      <a:accent4>
        <a:srgbClr val="942828"/>
      </a:accent4>
      <a:accent5>
        <a:srgbClr val="57432F"/>
      </a:accent5>
      <a:accent6>
        <a:srgbClr val="3C2E20"/>
      </a:accent6>
      <a:hlink>
        <a:srgbClr val="527594"/>
      </a:hlink>
      <a:folHlink>
        <a:srgbClr val="953735"/>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EA32E74CA7F4499FDD4ACD7784E163" ma:contentTypeVersion="43" ma:contentTypeDescription="Create a new document." ma:contentTypeScope="" ma:versionID="5931d643bdd2ea8bb61e6e60a83a3bab">
  <xsd:schema xmlns:xsd="http://www.w3.org/2001/XMLSchema" xmlns:xs="http://www.w3.org/2001/XMLSchema" xmlns:p="http://schemas.microsoft.com/office/2006/metadata/properties" xmlns:ns2="c9e902de-320e-454e-ae9d-af15cc6adab5" xmlns:ns3="9d05b7d8-bde3-4312-9377-dd9fdef368c4" targetNamespace="http://schemas.microsoft.com/office/2006/metadata/properties" ma:root="true" ma:fieldsID="a1c5fe007b6bbe79832d11a86d83f075" ns2:_="" ns3:_="">
    <xsd:import namespace="c9e902de-320e-454e-ae9d-af15cc6adab5"/>
    <xsd:import namespace="9d05b7d8-bde3-4312-9377-dd9fdef368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902de-320e-454e-ae9d-af15cc6ad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05b7d8-bde3-4312-9377-dd9fdef368c4"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975B09-FEBA-49B4-A392-811479F3599F}">
  <ds:schemaRefs>
    <ds:schemaRef ds:uri="http://schemas.microsoft.com/sharepoint/v3/contenttype/forms"/>
  </ds:schemaRefs>
</ds:datastoreItem>
</file>

<file path=customXml/itemProps2.xml><?xml version="1.0" encoding="utf-8"?>
<ds:datastoreItem xmlns:ds="http://schemas.openxmlformats.org/officeDocument/2006/customXml" ds:itemID="{7B37E273-D356-4598-848D-7E44CFD87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902de-320e-454e-ae9d-af15cc6adab5"/>
    <ds:schemaRef ds:uri="9d05b7d8-bde3-4312-9377-dd9fdef36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037A51-F49A-4E4D-ABBB-A08A0C4C37BD}">
  <ds:schemaRefs>
    <ds:schemaRef ds:uri="http://schemas.openxmlformats.org/package/2006/metadata/core-properties"/>
    <ds:schemaRef ds:uri="http://purl.org/dc/dcmitype/"/>
    <ds:schemaRef ds:uri="9d05b7d8-bde3-4312-9377-dd9fdef368c4"/>
    <ds:schemaRef ds:uri="c9e902de-320e-454e-ae9d-af15cc6adab5"/>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SAP_Ariba_2019_16x9_black (1)</Template>
  <TotalTime>0</TotalTime>
  <Words>592</Words>
  <Application>Microsoft Office PowerPoint</Application>
  <PresentationFormat>Custom</PresentationFormat>
  <Paragraphs>44</Paragraphs>
  <Slides>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vt:i4>
      </vt:variant>
    </vt:vector>
  </HeadingPairs>
  <TitlesOfParts>
    <vt:vector size="12" baseType="lpstr">
      <vt:lpstr>Arial</vt:lpstr>
      <vt:lpstr>Calibri</vt:lpstr>
      <vt:lpstr>Cambria</vt:lpstr>
      <vt:lpstr>Segoe UI Light</vt:lpstr>
      <vt:lpstr>Tahoma</vt:lpstr>
      <vt:lpstr>wingdings</vt:lpstr>
      <vt:lpstr>wingdings</vt:lpstr>
      <vt:lpstr>Business Card No Logo Name UC</vt:lpstr>
      <vt:lpstr>Presentation</vt:lpstr>
      <vt:lpstr>Packager Shell Object</vt:lpstr>
      <vt:lpstr>Document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cp:lastPrinted>2018-03-07T14:30:32Z</cp:lastPrinted>
  <dcterms:modified xsi:type="dcterms:W3CDTF">2022-07-07T09:39:14Z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TC029226739991</vt:lpwstr>
  </property>
  <property fmtid="{D5CDD505-2E9C-101B-9397-08002B2CF9AE}" pid="3" name="ContentTypeId">
    <vt:lpwstr>0x01010055EA32E74CA7F4499FDD4ACD7784E163</vt:lpwstr>
  </property>
</Properties>
</file>