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6"/>
    <p:sldMasterId id="2147483817" r:id="rId17"/>
    <p:sldMasterId id="2147483812" r:id="rId18"/>
  </p:sldMasterIdLst>
  <p:notesMasterIdLst>
    <p:notesMasterId r:id="rId69"/>
  </p:notesMasterIdLst>
  <p:handoutMasterIdLst>
    <p:handoutMasterId r:id="rId70"/>
  </p:handoutMasterIdLst>
  <p:sldIdLst>
    <p:sldId id="256" r:id="rId19"/>
    <p:sldId id="344" r:id="rId20"/>
    <p:sldId id="923" r:id="rId21"/>
    <p:sldId id="388" r:id="rId22"/>
    <p:sldId id="1061" r:id="rId23"/>
    <p:sldId id="1063" r:id="rId24"/>
    <p:sldId id="980" r:id="rId25"/>
    <p:sldId id="927" r:id="rId26"/>
    <p:sldId id="930" r:id="rId27"/>
    <p:sldId id="945" r:id="rId28"/>
    <p:sldId id="1054" r:id="rId29"/>
    <p:sldId id="1083" r:id="rId30"/>
    <p:sldId id="364" r:id="rId31"/>
    <p:sldId id="1084" r:id="rId32"/>
    <p:sldId id="1069" r:id="rId33"/>
    <p:sldId id="1070" r:id="rId34"/>
    <p:sldId id="1051" r:id="rId35"/>
    <p:sldId id="1071" r:id="rId36"/>
    <p:sldId id="1072" r:id="rId37"/>
    <p:sldId id="1073" r:id="rId38"/>
    <p:sldId id="995" r:id="rId39"/>
    <p:sldId id="996" r:id="rId40"/>
    <p:sldId id="943" r:id="rId41"/>
    <p:sldId id="946" r:id="rId42"/>
    <p:sldId id="948" r:id="rId43"/>
    <p:sldId id="950" r:id="rId44"/>
    <p:sldId id="952" r:id="rId45"/>
    <p:sldId id="956" r:id="rId46"/>
    <p:sldId id="1076" r:id="rId47"/>
    <p:sldId id="960" r:id="rId48"/>
    <p:sldId id="1077" r:id="rId49"/>
    <p:sldId id="964" r:id="rId50"/>
    <p:sldId id="1078" r:id="rId51"/>
    <p:sldId id="968" r:id="rId52"/>
    <p:sldId id="1079" r:id="rId53"/>
    <p:sldId id="972" r:id="rId54"/>
    <p:sldId id="1080" r:id="rId55"/>
    <p:sldId id="1081" r:id="rId56"/>
    <p:sldId id="1045" r:id="rId57"/>
    <p:sldId id="613" r:id="rId58"/>
    <p:sldId id="615" r:id="rId59"/>
    <p:sldId id="779" r:id="rId60"/>
    <p:sldId id="1085" r:id="rId61"/>
    <p:sldId id="1086" r:id="rId62"/>
    <p:sldId id="929" r:id="rId63"/>
    <p:sldId id="931" r:id="rId64"/>
    <p:sldId id="1087" r:id="rId65"/>
    <p:sldId id="978" r:id="rId66"/>
    <p:sldId id="979" r:id="rId67"/>
    <p:sldId id="449" r:id="rId68"/>
  </p:sldIdLst>
  <p:sldSz cx="12195175" cy="6858000"/>
  <p:notesSz cx="6858000" cy="9144000"/>
  <p:custDataLst>
    <p:tags r:id="rId71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5A"/>
    <a:srgbClr val="FF0000"/>
    <a:srgbClr val="0F46A7"/>
    <a:srgbClr val="970A82"/>
    <a:srgbClr val="FF3399"/>
    <a:srgbClr val="FFFFFF"/>
    <a:srgbClr val="FEE3A1"/>
    <a:srgbClr val="FFF1D0"/>
    <a:srgbClr val="FFF8E7"/>
    <a:srgbClr val="FEC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1143F-34BF-48D8-9BA0-6B4F5C589EBD}" v="5" dt="2023-09-26T10:46:27.592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374" autoAdjust="0"/>
  </p:normalViewPr>
  <p:slideViewPr>
    <p:cSldViewPr snapToGrid="0" showGuides="1">
      <p:cViewPr varScale="1">
        <p:scale>
          <a:sx n="93" d="100"/>
          <a:sy n="93" d="100"/>
        </p:scale>
        <p:origin x="108" y="408"/>
      </p:cViewPr>
      <p:guideLst>
        <p:guide pos="384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2818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16" Type="http://schemas.openxmlformats.org/officeDocument/2006/relationships/slideMaster" Target="slideMasters/slideMaster1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notesMaster" Target="notesMasters/notesMaster1.xml"/><Relationship Id="rId77" Type="http://schemas.microsoft.com/office/2015/10/relationships/revisionInfo" Target="revisionInfo.xml"/><Relationship Id="rId8" Type="http://schemas.openxmlformats.org/officeDocument/2006/relationships/customXml" Target="../customXml/item8.xml"/><Relationship Id="rId51" Type="http://schemas.openxmlformats.org/officeDocument/2006/relationships/slide" Target="slides/slide33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2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customXml" Target="../customXml/item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3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71" Type="http://schemas.openxmlformats.org/officeDocument/2006/relationships/tags" Target="tags/tag1.xml"/><Relationship Id="rId2" Type="http://schemas.openxmlformats.org/officeDocument/2006/relationships/customXml" Target="../customXml/item2.xml"/><Relationship Id="rId2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elecka, Aleksandra" userId="60353cab-9933-4252-8281-5e6a2ba630bd" providerId="ADAL" clId="{1C58687B-2B2A-4ED5-A038-DB565CC57D75}"/>
    <pc:docChg chg="undo custSel addSld delSld modSld">
      <pc:chgData name="Bielecka, Aleksandra" userId="60353cab-9933-4252-8281-5e6a2ba630bd" providerId="ADAL" clId="{1C58687B-2B2A-4ED5-A038-DB565CC57D75}" dt="2023-08-02T10:33:36.926" v="316" actId="20577"/>
      <pc:docMkLst>
        <pc:docMk/>
      </pc:docMkLst>
      <pc:sldChg chg="modSp mod">
        <pc:chgData name="Bielecka, Aleksandra" userId="60353cab-9933-4252-8281-5e6a2ba630bd" providerId="ADAL" clId="{1C58687B-2B2A-4ED5-A038-DB565CC57D75}" dt="2023-08-02T07:37:17.890" v="0" actId="2711"/>
        <pc:sldMkLst>
          <pc:docMk/>
          <pc:sldMk cId="4271709361" sldId="256"/>
        </pc:sldMkLst>
        <pc:spChg chg="mod">
          <ac:chgData name="Bielecka, Aleksandra" userId="60353cab-9933-4252-8281-5e6a2ba630bd" providerId="ADAL" clId="{1C58687B-2B2A-4ED5-A038-DB565CC57D75}" dt="2023-08-02T07:37:17.890" v="0" actId="2711"/>
          <ac:spMkLst>
            <pc:docMk/>
            <pc:sldMk cId="4271709361" sldId="256"/>
            <ac:spMk id="4" creationId="{F7E3AC74-F0D7-479E-9B69-F73197BC2579}"/>
          </ac:spMkLst>
        </pc:spChg>
      </pc:sldChg>
      <pc:sldChg chg="del">
        <pc:chgData name="Bielecka, Aleksandra" userId="60353cab-9933-4252-8281-5e6a2ba630bd" providerId="ADAL" clId="{1C58687B-2B2A-4ED5-A038-DB565CC57D75}" dt="2023-08-02T08:10:28.047" v="312" actId="2696"/>
        <pc:sldMkLst>
          <pc:docMk/>
          <pc:sldMk cId="640209904" sldId="448"/>
        </pc:sldMkLst>
      </pc:sldChg>
      <pc:sldChg chg="delSp modSp mod modNotesTx">
        <pc:chgData name="Bielecka, Aleksandra" userId="60353cab-9933-4252-8281-5e6a2ba630bd" providerId="ADAL" clId="{1C58687B-2B2A-4ED5-A038-DB565CC57D75}" dt="2023-08-02T07:55:57.506" v="186" actId="123"/>
        <pc:sldMkLst>
          <pc:docMk/>
          <pc:sldMk cId="3451153309" sldId="613"/>
        </pc:sldMkLst>
        <pc:spChg chg="mod">
          <ac:chgData name="Bielecka, Aleksandra" userId="60353cab-9933-4252-8281-5e6a2ba630bd" providerId="ADAL" clId="{1C58687B-2B2A-4ED5-A038-DB565CC57D75}" dt="2023-08-02T07:55:57.506" v="186" actId="123"/>
          <ac:spMkLst>
            <pc:docMk/>
            <pc:sldMk cId="3451153309" sldId="613"/>
            <ac:spMk id="3" creationId="{53037C31-F27C-454E-BE4B-B3B1F95434C6}"/>
          </ac:spMkLst>
        </pc:spChg>
        <pc:spChg chg="mod">
          <ac:chgData name="Bielecka, Aleksandra" userId="60353cab-9933-4252-8281-5e6a2ba630bd" providerId="ADAL" clId="{1C58687B-2B2A-4ED5-A038-DB565CC57D75}" dt="2023-08-02T07:55:50.341" v="183" actId="2711"/>
          <ac:spMkLst>
            <pc:docMk/>
            <pc:sldMk cId="3451153309" sldId="613"/>
            <ac:spMk id="15" creationId="{C2156844-57B4-42D7-BD4D-B85469F696A2}"/>
          </ac:spMkLst>
        </pc:spChg>
        <pc:spChg chg="del">
          <ac:chgData name="Bielecka, Aleksandra" userId="60353cab-9933-4252-8281-5e6a2ba630bd" providerId="ADAL" clId="{1C58687B-2B2A-4ED5-A038-DB565CC57D75}" dt="2023-08-02T07:55:42.922" v="180" actId="478"/>
          <ac:spMkLst>
            <pc:docMk/>
            <pc:sldMk cId="3451153309" sldId="613"/>
            <ac:spMk id="17" creationId="{C7C96682-547E-4CEA-811B-6ABC08455ACD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8:00:49.483" v="191" actId="20577"/>
        <pc:sldMkLst>
          <pc:docMk/>
          <pc:sldMk cId="521049042" sldId="615"/>
        </pc:sldMkLst>
        <pc:spChg chg="mod">
          <ac:chgData name="Bielecka, Aleksandra" userId="60353cab-9933-4252-8281-5e6a2ba630bd" providerId="ADAL" clId="{1C58687B-2B2A-4ED5-A038-DB565CC57D75}" dt="2023-08-02T08:00:46.492" v="190" actId="14100"/>
          <ac:spMkLst>
            <pc:docMk/>
            <pc:sldMk cId="521049042" sldId="615"/>
            <ac:spMk id="3" creationId="{53037C31-F27C-454E-BE4B-B3B1F95434C6}"/>
          </ac:spMkLst>
        </pc:spChg>
        <pc:spChg chg="del">
          <ac:chgData name="Bielecka, Aleksandra" userId="60353cab-9933-4252-8281-5e6a2ba630bd" providerId="ADAL" clId="{1C58687B-2B2A-4ED5-A038-DB565CC57D75}" dt="2023-08-02T08:00:03.647" v="187" actId="478"/>
          <ac:spMkLst>
            <pc:docMk/>
            <pc:sldMk cId="521049042" sldId="615"/>
            <ac:spMk id="10" creationId="{AF699FCF-DB33-44AC-A320-C502BF492575}"/>
          </ac:spMkLst>
        </pc:spChg>
        <pc:spChg chg="mod">
          <ac:chgData name="Bielecka, Aleksandra" userId="60353cab-9933-4252-8281-5e6a2ba630bd" providerId="ADAL" clId="{1C58687B-2B2A-4ED5-A038-DB565CC57D75}" dt="2023-08-02T08:00:38.436" v="188" actId="2711"/>
          <ac:spMkLst>
            <pc:docMk/>
            <pc:sldMk cId="521049042" sldId="615"/>
            <ac:spMk id="16" creationId="{631AD8B8-62BE-4A6A-9EA1-BA7D1558C09E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10:33:36.926" v="316" actId="20577"/>
        <pc:sldMkLst>
          <pc:docMk/>
          <pc:sldMk cId="3076072218" sldId="779"/>
        </pc:sldMkLst>
        <pc:spChg chg="mod">
          <ac:chgData name="Bielecka, Aleksandra" userId="60353cab-9933-4252-8281-5e6a2ba630bd" providerId="ADAL" clId="{1C58687B-2B2A-4ED5-A038-DB565CC57D75}" dt="2023-08-02T08:02:01.669" v="207" actId="2711"/>
          <ac:spMkLst>
            <pc:docMk/>
            <pc:sldMk cId="3076072218" sldId="779"/>
            <ac:spMk id="2" creationId="{00000000-0000-0000-0000-000000000000}"/>
          </ac:spMkLst>
        </pc:spChg>
        <pc:spChg chg="del">
          <ac:chgData name="Bielecka, Aleksandra" userId="60353cab-9933-4252-8281-5e6a2ba630bd" providerId="ADAL" clId="{1C58687B-2B2A-4ED5-A038-DB565CC57D75}" dt="2023-08-02T08:01:22.673" v="192" actId="478"/>
          <ac:spMkLst>
            <pc:docMk/>
            <pc:sldMk cId="3076072218" sldId="779"/>
            <ac:spMk id="6" creationId="{CC9CBB03-5930-4DFF-BB05-4851C37A73A6}"/>
          </ac:spMkLst>
        </pc:spChg>
        <pc:spChg chg="mod">
          <ac:chgData name="Bielecka, Aleksandra" userId="60353cab-9933-4252-8281-5e6a2ba630bd" providerId="ADAL" clId="{1C58687B-2B2A-4ED5-A038-DB565CC57D75}" dt="2023-08-02T10:32:59.469" v="315" actId="20577"/>
          <ac:spMkLst>
            <pc:docMk/>
            <pc:sldMk cId="3076072218" sldId="779"/>
            <ac:spMk id="13" creationId="{00000000-0000-0000-0000-000000000000}"/>
          </ac:spMkLst>
        </pc:spChg>
        <pc:spChg chg="mod">
          <ac:chgData name="Bielecka, Aleksandra" userId="60353cab-9933-4252-8281-5e6a2ba630bd" providerId="ADAL" clId="{1C58687B-2B2A-4ED5-A038-DB565CC57D75}" dt="2023-08-02T10:33:36.926" v="316" actId="20577"/>
          <ac:spMkLst>
            <pc:docMk/>
            <pc:sldMk cId="3076072218" sldId="779"/>
            <ac:spMk id="20" creationId="{00000000-0000-0000-0000-000000000000}"/>
          </ac:spMkLst>
        </pc:spChg>
      </pc:sldChg>
      <pc:sldChg chg="modSp mod">
        <pc:chgData name="Bielecka, Aleksandra" userId="60353cab-9933-4252-8281-5e6a2ba630bd" providerId="ADAL" clId="{1C58687B-2B2A-4ED5-A038-DB565CC57D75}" dt="2023-08-02T07:38:13.420" v="1" actId="20577"/>
        <pc:sldMkLst>
          <pc:docMk/>
          <pc:sldMk cId="3310403281" sldId="927"/>
        </pc:sldMkLst>
        <pc:spChg chg="mod">
          <ac:chgData name="Bielecka, Aleksandra" userId="60353cab-9933-4252-8281-5e6a2ba630bd" providerId="ADAL" clId="{1C58687B-2B2A-4ED5-A038-DB565CC57D75}" dt="2023-08-02T07:38:13.420" v="1" actId="20577"/>
          <ac:spMkLst>
            <pc:docMk/>
            <pc:sldMk cId="3310403281" sldId="927"/>
            <ac:spMk id="11" creationId="{00000000-0000-0000-0000-000000000000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8:07:27.161" v="277" actId="14100"/>
        <pc:sldMkLst>
          <pc:docMk/>
          <pc:sldMk cId="3478744447" sldId="929"/>
        </pc:sldMkLst>
        <pc:spChg chg="mod">
          <ac:chgData name="Bielecka, Aleksandra" userId="60353cab-9933-4252-8281-5e6a2ba630bd" providerId="ADAL" clId="{1C58687B-2B2A-4ED5-A038-DB565CC57D75}" dt="2023-08-02T08:07:27.161" v="277" actId="14100"/>
          <ac:spMkLst>
            <pc:docMk/>
            <pc:sldMk cId="3478744447" sldId="929"/>
            <ac:spMk id="2" creationId="{C249F117-950A-402E-8FF7-3B6F8B4119DA}"/>
          </ac:spMkLst>
        </pc:spChg>
        <pc:spChg chg="mod">
          <ac:chgData name="Bielecka, Aleksandra" userId="60353cab-9933-4252-8281-5e6a2ba630bd" providerId="ADAL" clId="{1C58687B-2B2A-4ED5-A038-DB565CC57D75}" dt="2023-08-02T08:07:15.535" v="274" actId="2711"/>
          <ac:spMkLst>
            <pc:docMk/>
            <pc:sldMk cId="3478744447" sldId="929"/>
            <ac:spMk id="3" creationId="{5AF0A17B-3EE2-4F69-B414-0FB722700095}"/>
          </ac:spMkLst>
        </pc:spChg>
        <pc:spChg chg="del">
          <ac:chgData name="Bielecka, Aleksandra" userId="60353cab-9933-4252-8281-5e6a2ba630bd" providerId="ADAL" clId="{1C58687B-2B2A-4ED5-A038-DB565CC57D75}" dt="2023-08-02T08:07:10.918" v="273" actId="478"/>
          <ac:spMkLst>
            <pc:docMk/>
            <pc:sldMk cId="3478744447" sldId="929"/>
            <ac:spMk id="5" creationId="{B1E68A13-70DA-4E88-8FC6-21881F010773}"/>
          </ac:spMkLst>
        </pc:spChg>
      </pc:sldChg>
      <pc:sldChg chg="delSp modSp mod">
        <pc:chgData name="Bielecka, Aleksandra" userId="60353cab-9933-4252-8281-5e6a2ba630bd" providerId="ADAL" clId="{1C58687B-2B2A-4ED5-A038-DB565CC57D75}" dt="2023-08-02T08:07:46.608" v="279" actId="2711"/>
        <pc:sldMkLst>
          <pc:docMk/>
          <pc:sldMk cId="1105206485" sldId="931"/>
        </pc:sldMkLst>
        <pc:spChg chg="mod">
          <ac:chgData name="Bielecka, Aleksandra" userId="60353cab-9933-4252-8281-5e6a2ba630bd" providerId="ADAL" clId="{1C58687B-2B2A-4ED5-A038-DB565CC57D75}" dt="2023-08-02T08:07:46.608" v="279" actId="2711"/>
          <ac:spMkLst>
            <pc:docMk/>
            <pc:sldMk cId="1105206485" sldId="931"/>
            <ac:spMk id="2" creationId="{00000000-0000-0000-0000-000000000000}"/>
          </ac:spMkLst>
        </pc:spChg>
        <pc:spChg chg="del">
          <ac:chgData name="Bielecka, Aleksandra" userId="60353cab-9933-4252-8281-5e6a2ba630bd" providerId="ADAL" clId="{1C58687B-2B2A-4ED5-A038-DB565CC57D75}" dt="2023-08-02T08:07:40.961" v="278" actId="478"/>
          <ac:spMkLst>
            <pc:docMk/>
            <pc:sldMk cId="1105206485" sldId="931"/>
            <ac:spMk id="3" creationId="{08480A94-5109-4E5A-96F1-069D04AE7684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45:04.452" v="60" actId="14734"/>
        <pc:sldMkLst>
          <pc:docMk/>
          <pc:sldMk cId="2609577895" sldId="943"/>
        </pc:sldMkLst>
        <pc:spChg chg="mod">
          <ac:chgData name="Bielecka, Aleksandra" userId="60353cab-9933-4252-8281-5e6a2ba630bd" providerId="ADAL" clId="{1C58687B-2B2A-4ED5-A038-DB565CC57D75}" dt="2023-08-02T07:44:43.204" v="54" actId="2711"/>
          <ac:spMkLst>
            <pc:docMk/>
            <pc:sldMk cId="2609577895" sldId="943"/>
            <ac:spMk id="2" creationId="{00000000-0000-0000-0000-000000000000}"/>
          </ac:spMkLst>
        </pc:spChg>
        <pc:spChg chg="del">
          <ac:chgData name="Bielecka, Aleksandra" userId="60353cab-9933-4252-8281-5e6a2ba630bd" providerId="ADAL" clId="{1C58687B-2B2A-4ED5-A038-DB565CC57D75}" dt="2023-08-02T07:44:36.271" v="52" actId="478"/>
          <ac:spMkLst>
            <pc:docMk/>
            <pc:sldMk cId="2609577895" sldId="943"/>
            <ac:spMk id="6" creationId="{6AB1B180-F959-4BA5-8B36-D0917323020D}"/>
          </ac:spMkLst>
        </pc:spChg>
        <pc:graphicFrameChg chg="modGraphic">
          <ac:chgData name="Bielecka, Aleksandra" userId="60353cab-9933-4252-8281-5e6a2ba630bd" providerId="ADAL" clId="{1C58687B-2B2A-4ED5-A038-DB565CC57D75}" dt="2023-08-02T07:45:04.452" v="60" actId="14734"/>
          <ac:graphicFrameMkLst>
            <pc:docMk/>
            <pc:sldMk cId="2609577895" sldId="943"/>
            <ac:graphicFrameMk id="3" creationId="{968E6FAC-C66B-46FC-AC1D-12DEE44097EC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45:36.336" v="67" actId="123"/>
        <pc:sldMkLst>
          <pc:docMk/>
          <pc:sldMk cId="1558108892" sldId="946"/>
        </pc:sldMkLst>
        <pc:spChg chg="mod">
          <ac:chgData name="Bielecka, Aleksandra" userId="60353cab-9933-4252-8281-5e6a2ba630bd" providerId="ADAL" clId="{1C58687B-2B2A-4ED5-A038-DB565CC57D75}" dt="2023-08-02T07:45:33.964" v="66" actId="123"/>
          <ac:spMkLst>
            <pc:docMk/>
            <pc:sldMk cId="1558108892" sldId="946"/>
            <ac:spMk id="2" creationId="{FC61BD2A-E2C6-4F7D-9A6A-D2090BF57EDB}"/>
          </ac:spMkLst>
        </pc:spChg>
        <pc:spChg chg="mod">
          <ac:chgData name="Bielecka, Aleksandra" userId="60353cab-9933-4252-8281-5e6a2ba630bd" providerId="ADAL" clId="{1C58687B-2B2A-4ED5-A038-DB565CC57D75}" dt="2023-08-02T07:45:21.109" v="63" actId="2711"/>
          <ac:spMkLst>
            <pc:docMk/>
            <pc:sldMk cId="1558108892" sldId="946"/>
            <ac:spMk id="3" creationId="{ED07D945-43DC-49A5-9678-F91CDEED90A2}"/>
          </ac:spMkLst>
        </pc:spChg>
        <pc:spChg chg="del">
          <ac:chgData name="Bielecka, Aleksandra" userId="60353cab-9933-4252-8281-5e6a2ba630bd" providerId="ADAL" clId="{1C58687B-2B2A-4ED5-A038-DB565CC57D75}" dt="2023-08-02T07:45:16.601" v="62" actId="478"/>
          <ac:spMkLst>
            <pc:docMk/>
            <pc:sldMk cId="1558108892" sldId="946"/>
            <ac:spMk id="20" creationId="{7C4E3998-3E30-4D7E-8D8C-BAA20B4DCD7E}"/>
          </ac:spMkLst>
        </pc:spChg>
        <pc:spChg chg="mod">
          <ac:chgData name="Bielecka, Aleksandra" userId="60353cab-9933-4252-8281-5e6a2ba630bd" providerId="ADAL" clId="{1C58687B-2B2A-4ED5-A038-DB565CC57D75}" dt="2023-08-02T07:45:36.336" v="67" actId="123"/>
          <ac:spMkLst>
            <pc:docMk/>
            <pc:sldMk cId="1558108892" sldId="946"/>
            <ac:spMk id="27" creationId="{C593D8BA-4162-4762-9229-43EDD1C9FF1A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46:29.246" v="72" actId="255"/>
        <pc:sldMkLst>
          <pc:docMk/>
          <pc:sldMk cId="2739506492" sldId="948"/>
        </pc:sldMkLst>
        <pc:spChg chg="mod">
          <ac:chgData name="Bielecka, Aleksandra" userId="60353cab-9933-4252-8281-5e6a2ba630bd" providerId="ADAL" clId="{1C58687B-2B2A-4ED5-A038-DB565CC57D75}" dt="2023-08-02T07:46:16.892" v="70" actId="2711"/>
          <ac:spMkLst>
            <pc:docMk/>
            <pc:sldMk cId="2739506492" sldId="948"/>
            <ac:spMk id="3" creationId="{7135C251-E0B4-4377-97EE-DCF51835727F}"/>
          </ac:spMkLst>
        </pc:spChg>
        <pc:spChg chg="del">
          <ac:chgData name="Bielecka, Aleksandra" userId="60353cab-9933-4252-8281-5e6a2ba630bd" providerId="ADAL" clId="{1C58687B-2B2A-4ED5-A038-DB565CC57D75}" dt="2023-08-02T07:45:47.289" v="68" actId="478"/>
          <ac:spMkLst>
            <pc:docMk/>
            <pc:sldMk cId="2739506492" sldId="948"/>
            <ac:spMk id="6" creationId="{49111F59-EE28-4AEB-A49B-EE4CBB372C12}"/>
          </ac:spMkLst>
        </pc:spChg>
        <pc:graphicFrameChg chg="modGraphic">
          <ac:chgData name="Bielecka, Aleksandra" userId="60353cab-9933-4252-8281-5e6a2ba630bd" providerId="ADAL" clId="{1C58687B-2B2A-4ED5-A038-DB565CC57D75}" dt="2023-08-02T07:46:29.246" v="72" actId="255"/>
          <ac:graphicFrameMkLst>
            <pc:docMk/>
            <pc:sldMk cId="2739506492" sldId="948"/>
            <ac:graphicFrameMk id="7" creationId="{18B75EB0-C030-4A70-8B4C-F83D8C3DB111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49:16.626" v="79" actId="123"/>
        <pc:sldMkLst>
          <pc:docMk/>
          <pc:sldMk cId="257144374" sldId="950"/>
        </pc:sldMkLst>
        <pc:spChg chg="mod">
          <ac:chgData name="Bielecka, Aleksandra" userId="60353cab-9933-4252-8281-5e6a2ba630bd" providerId="ADAL" clId="{1C58687B-2B2A-4ED5-A038-DB565CC57D75}" dt="2023-08-02T07:48:59.409" v="75" actId="2711"/>
          <ac:spMkLst>
            <pc:docMk/>
            <pc:sldMk cId="257144374" sldId="950"/>
            <ac:spMk id="3" creationId="{ED07D945-43DC-49A5-9678-F91CDEED90A2}"/>
          </ac:spMkLst>
        </pc:spChg>
        <pc:spChg chg="mod">
          <ac:chgData name="Bielecka, Aleksandra" userId="60353cab-9933-4252-8281-5e6a2ba630bd" providerId="ADAL" clId="{1C58687B-2B2A-4ED5-A038-DB565CC57D75}" dt="2023-08-02T07:49:04.368" v="77" actId="2711"/>
          <ac:spMkLst>
            <pc:docMk/>
            <pc:sldMk cId="257144374" sldId="950"/>
            <ac:spMk id="11" creationId="{DC714E01-2B6F-401C-B80C-C0F05A1030F4}"/>
          </ac:spMkLst>
        </pc:spChg>
        <pc:spChg chg="del">
          <ac:chgData name="Bielecka, Aleksandra" userId="60353cab-9933-4252-8281-5e6a2ba630bd" providerId="ADAL" clId="{1C58687B-2B2A-4ED5-A038-DB565CC57D75}" dt="2023-08-02T07:48:54.276" v="74" actId="478"/>
          <ac:spMkLst>
            <pc:docMk/>
            <pc:sldMk cId="257144374" sldId="950"/>
            <ac:spMk id="20" creationId="{EC673E60-72F0-4061-88E6-001F91709955}"/>
          </ac:spMkLst>
        </pc:spChg>
        <pc:spChg chg="mod">
          <ac:chgData name="Bielecka, Aleksandra" userId="60353cab-9933-4252-8281-5e6a2ba630bd" providerId="ADAL" clId="{1C58687B-2B2A-4ED5-A038-DB565CC57D75}" dt="2023-08-02T07:49:16.626" v="79" actId="123"/>
          <ac:spMkLst>
            <pc:docMk/>
            <pc:sldMk cId="257144374" sldId="950"/>
            <ac:spMk id="31" creationId="{3E518924-6140-4604-966D-75D38AAB8706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49:48.381" v="85" actId="255"/>
        <pc:sldMkLst>
          <pc:docMk/>
          <pc:sldMk cId="850135549" sldId="952"/>
        </pc:sldMkLst>
        <pc:spChg chg="mod">
          <ac:chgData name="Bielecka, Aleksandra" userId="60353cab-9933-4252-8281-5e6a2ba630bd" providerId="ADAL" clId="{1C58687B-2B2A-4ED5-A038-DB565CC57D75}" dt="2023-08-02T07:49:41.659" v="83" actId="2711"/>
          <ac:spMkLst>
            <pc:docMk/>
            <pc:sldMk cId="850135549" sldId="952"/>
            <ac:spMk id="3" creationId="{7135C251-E0B4-4377-97EE-DCF51835727F}"/>
          </ac:spMkLst>
        </pc:spChg>
        <pc:spChg chg="del">
          <ac:chgData name="Bielecka, Aleksandra" userId="60353cab-9933-4252-8281-5e6a2ba630bd" providerId="ADAL" clId="{1C58687B-2B2A-4ED5-A038-DB565CC57D75}" dt="2023-08-02T07:49:37.221" v="82" actId="478"/>
          <ac:spMkLst>
            <pc:docMk/>
            <pc:sldMk cId="850135549" sldId="952"/>
            <ac:spMk id="7" creationId="{2382B02F-BC82-4106-83C9-876CE2A34784}"/>
          </ac:spMkLst>
        </pc:spChg>
        <pc:graphicFrameChg chg="modGraphic">
          <ac:chgData name="Bielecka, Aleksandra" userId="60353cab-9933-4252-8281-5e6a2ba630bd" providerId="ADAL" clId="{1C58687B-2B2A-4ED5-A038-DB565CC57D75}" dt="2023-08-02T07:49:48.381" v="85" actId="255"/>
          <ac:graphicFrameMkLst>
            <pc:docMk/>
            <pc:sldMk cId="850135549" sldId="952"/>
            <ac:graphicFrameMk id="6" creationId="{B4ECE120-33E9-4E02-B2A3-D4BD689DEC86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50:05.939" v="90" actId="255"/>
        <pc:sldMkLst>
          <pc:docMk/>
          <pc:sldMk cId="1921928763" sldId="956"/>
        </pc:sldMkLst>
        <pc:spChg chg="mod">
          <ac:chgData name="Bielecka, Aleksandra" userId="60353cab-9933-4252-8281-5e6a2ba630bd" providerId="ADAL" clId="{1C58687B-2B2A-4ED5-A038-DB565CC57D75}" dt="2023-08-02T07:49:58.251" v="88" actId="2711"/>
          <ac:spMkLst>
            <pc:docMk/>
            <pc:sldMk cId="1921928763" sldId="956"/>
            <ac:spMk id="3" creationId="{7135C251-E0B4-4377-97EE-DCF51835727F}"/>
          </ac:spMkLst>
        </pc:spChg>
        <pc:spChg chg="del">
          <ac:chgData name="Bielecka, Aleksandra" userId="60353cab-9933-4252-8281-5e6a2ba630bd" providerId="ADAL" clId="{1C58687B-2B2A-4ED5-A038-DB565CC57D75}" dt="2023-08-02T07:49:51.826" v="86" actId="478"/>
          <ac:spMkLst>
            <pc:docMk/>
            <pc:sldMk cId="1921928763" sldId="956"/>
            <ac:spMk id="4" creationId="{85F14913-FA14-417C-8D50-6752947B0F29}"/>
          </ac:spMkLst>
        </pc:spChg>
        <pc:graphicFrameChg chg="modGraphic">
          <ac:chgData name="Bielecka, Aleksandra" userId="60353cab-9933-4252-8281-5e6a2ba630bd" providerId="ADAL" clId="{1C58687B-2B2A-4ED5-A038-DB565CC57D75}" dt="2023-08-02T07:50:05.939" v="90" actId="255"/>
          <ac:graphicFrameMkLst>
            <pc:docMk/>
            <pc:sldMk cId="1921928763" sldId="956"/>
            <ac:graphicFrameMk id="6" creationId="{75602B08-BEAC-4E22-8003-96E220C01FCF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51:02.283" v="106" actId="255"/>
        <pc:sldMkLst>
          <pc:docMk/>
          <pc:sldMk cId="1324457146" sldId="960"/>
        </pc:sldMkLst>
        <pc:spChg chg="mod">
          <ac:chgData name="Bielecka, Aleksandra" userId="60353cab-9933-4252-8281-5e6a2ba630bd" providerId="ADAL" clId="{1C58687B-2B2A-4ED5-A038-DB565CC57D75}" dt="2023-08-02T07:50:52.443" v="102" actId="2711"/>
          <ac:spMkLst>
            <pc:docMk/>
            <pc:sldMk cId="1324457146" sldId="960"/>
            <ac:spMk id="3" creationId="{7135C251-E0B4-4377-97EE-DCF51835727F}"/>
          </ac:spMkLst>
        </pc:spChg>
        <pc:spChg chg="del">
          <ac:chgData name="Bielecka, Aleksandra" userId="60353cab-9933-4252-8281-5e6a2ba630bd" providerId="ADAL" clId="{1C58687B-2B2A-4ED5-A038-DB565CC57D75}" dt="2023-08-02T07:50:54.303" v="103" actId="478"/>
          <ac:spMkLst>
            <pc:docMk/>
            <pc:sldMk cId="1324457146" sldId="960"/>
            <ac:spMk id="7" creationId="{357EFC44-E4A1-4081-9F62-1AD900952C15}"/>
          </ac:spMkLst>
        </pc:spChg>
        <pc:graphicFrameChg chg="modGraphic">
          <ac:chgData name="Bielecka, Aleksandra" userId="60353cab-9933-4252-8281-5e6a2ba630bd" providerId="ADAL" clId="{1C58687B-2B2A-4ED5-A038-DB565CC57D75}" dt="2023-08-02T07:51:02.283" v="106" actId="255"/>
          <ac:graphicFrameMkLst>
            <pc:docMk/>
            <pc:sldMk cId="1324457146" sldId="960"/>
            <ac:graphicFrameMk id="6" creationId="{135A06F4-6685-44C7-AC8E-3A608877C10F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51:59.461" v="122" actId="255"/>
        <pc:sldMkLst>
          <pc:docMk/>
          <pc:sldMk cId="3482414414" sldId="964"/>
        </pc:sldMkLst>
        <pc:spChg chg="mod">
          <ac:chgData name="Bielecka, Aleksandra" userId="60353cab-9933-4252-8281-5e6a2ba630bd" providerId="ADAL" clId="{1C58687B-2B2A-4ED5-A038-DB565CC57D75}" dt="2023-08-02T07:51:54.107" v="120" actId="2711"/>
          <ac:spMkLst>
            <pc:docMk/>
            <pc:sldMk cId="3482414414" sldId="964"/>
            <ac:spMk id="3" creationId="{7135C251-E0B4-4377-97EE-DCF51835727F}"/>
          </ac:spMkLst>
        </pc:spChg>
        <pc:spChg chg="del">
          <ac:chgData name="Bielecka, Aleksandra" userId="60353cab-9933-4252-8281-5e6a2ba630bd" providerId="ADAL" clId="{1C58687B-2B2A-4ED5-A038-DB565CC57D75}" dt="2023-08-02T07:51:43.608" v="118" actId="478"/>
          <ac:spMkLst>
            <pc:docMk/>
            <pc:sldMk cId="3482414414" sldId="964"/>
            <ac:spMk id="7" creationId="{10F1360E-1AF7-48AB-8878-F3D19638F202}"/>
          </ac:spMkLst>
        </pc:spChg>
        <pc:graphicFrameChg chg="modGraphic">
          <ac:chgData name="Bielecka, Aleksandra" userId="60353cab-9933-4252-8281-5e6a2ba630bd" providerId="ADAL" clId="{1C58687B-2B2A-4ED5-A038-DB565CC57D75}" dt="2023-08-02T07:51:59.461" v="122" actId="255"/>
          <ac:graphicFrameMkLst>
            <pc:docMk/>
            <pc:sldMk cId="3482414414" sldId="964"/>
            <ac:graphicFrameMk id="6" creationId="{00393A3A-29D3-48F9-A8C0-E8FFF8120D9B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52:53.179" v="137" actId="255"/>
        <pc:sldMkLst>
          <pc:docMk/>
          <pc:sldMk cId="88488408" sldId="968"/>
        </pc:sldMkLst>
        <pc:spChg chg="mod">
          <ac:chgData name="Bielecka, Aleksandra" userId="60353cab-9933-4252-8281-5e6a2ba630bd" providerId="ADAL" clId="{1C58687B-2B2A-4ED5-A038-DB565CC57D75}" dt="2023-08-02T07:52:42.841" v="135" actId="1076"/>
          <ac:spMkLst>
            <pc:docMk/>
            <pc:sldMk cId="88488408" sldId="968"/>
            <ac:spMk id="3" creationId="{7135C251-E0B4-4377-97EE-DCF51835727F}"/>
          </ac:spMkLst>
        </pc:spChg>
        <pc:spChg chg="del">
          <ac:chgData name="Bielecka, Aleksandra" userId="60353cab-9933-4252-8281-5e6a2ba630bd" providerId="ADAL" clId="{1C58687B-2B2A-4ED5-A038-DB565CC57D75}" dt="2023-08-02T07:52:32.107" v="131" actId="478"/>
          <ac:spMkLst>
            <pc:docMk/>
            <pc:sldMk cId="88488408" sldId="968"/>
            <ac:spMk id="6" creationId="{BB544BC6-931D-4221-9BEF-16461702FC08}"/>
          </ac:spMkLst>
        </pc:spChg>
        <pc:graphicFrameChg chg="mod modGraphic">
          <ac:chgData name="Bielecka, Aleksandra" userId="60353cab-9933-4252-8281-5e6a2ba630bd" providerId="ADAL" clId="{1C58687B-2B2A-4ED5-A038-DB565CC57D75}" dt="2023-08-02T07:52:53.179" v="137" actId="255"/>
          <ac:graphicFrameMkLst>
            <pc:docMk/>
            <pc:sldMk cId="88488408" sldId="968"/>
            <ac:graphicFrameMk id="7" creationId="{210EC90C-865A-4DF1-ABCD-897FE9E6B3FC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53:40.988" v="149" actId="255"/>
        <pc:sldMkLst>
          <pc:docMk/>
          <pc:sldMk cId="1002177974" sldId="972"/>
        </pc:sldMkLst>
        <pc:spChg chg="mod">
          <ac:chgData name="Bielecka, Aleksandra" userId="60353cab-9933-4252-8281-5e6a2ba630bd" providerId="ADAL" clId="{1C58687B-2B2A-4ED5-A038-DB565CC57D75}" dt="2023-08-02T07:53:32.763" v="147" actId="2711"/>
          <ac:spMkLst>
            <pc:docMk/>
            <pc:sldMk cId="1002177974" sldId="972"/>
            <ac:spMk id="3" creationId="{7135C251-E0B4-4377-97EE-DCF51835727F}"/>
          </ac:spMkLst>
        </pc:spChg>
        <pc:spChg chg="del">
          <ac:chgData name="Bielecka, Aleksandra" userId="60353cab-9933-4252-8281-5e6a2ba630bd" providerId="ADAL" clId="{1C58687B-2B2A-4ED5-A038-DB565CC57D75}" dt="2023-08-02T07:53:25.979" v="145" actId="478"/>
          <ac:spMkLst>
            <pc:docMk/>
            <pc:sldMk cId="1002177974" sldId="972"/>
            <ac:spMk id="7" creationId="{E89E04BD-26D9-4DBB-B7D7-6926733F4366}"/>
          </ac:spMkLst>
        </pc:spChg>
        <pc:graphicFrameChg chg="modGraphic">
          <ac:chgData name="Bielecka, Aleksandra" userId="60353cab-9933-4252-8281-5e6a2ba630bd" providerId="ADAL" clId="{1C58687B-2B2A-4ED5-A038-DB565CC57D75}" dt="2023-08-02T07:53:40.988" v="149" actId="255"/>
          <ac:graphicFrameMkLst>
            <pc:docMk/>
            <pc:sldMk cId="1002177974" sldId="972"/>
            <ac:graphicFrameMk id="6" creationId="{8B2BAC62-557B-4B3E-810A-05BAFE10BCE1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8:09:18.714" v="297" actId="255"/>
        <pc:sldMkLst>
          <pc:docMk/>
          <pc:sldMk cId="2671690246" sldId="978"/>
        </pc:sldMkLst>
        <pc:spChg chg="mod">
          <ac:chgData name="Bielecka, Aleksandra" userId="60353cab-9933-4252-8281-5e6a2ba630bd" providerId="ADAL" clId="{1C58687B-2B2A-4ED5-A038-DB565CC57D75}" dt="2023-08-02T08:08:57.833" v="295" actId="2711"/>
          <ac:spMkLst>
            <pc:docMk/>
            <pc:sldMk cId="2671690246" sldId="978"/>
            <ac:spMk id="3" creationId="{C2EBCD24-8184-48EB-A5F2-C76EF8026A7B}"/>
          </ac:spMkLst>
        </pc:spChg>
        <pc:spChg chg="del">
          <ac:chgData name="Bielecka, Aleksandra" userId="60353cab-9933-4252-8281-5e6a2ba630bd" providerId="ADAL" clId="{1C58687B-2B2A-4ED5-A038-DB565CC57D75}" dt="2023-08-02T08:08:53.313" v="294" actId="478"/>
          <ac:spMkLst>
            <pc:docMk/>
            <pc:sldMk cId="2671690246" sldId="978"/>
            <ac:spMk id="6" creationId="{E35F0B83-C1AA-4DF6-A4AA-41E679620D6E}"/>
          </ac:spMkLst>
        </pc:spChg>
        <pc:graphicFrameChg chg="modGraphic">
          <ac:chgData name="Bielecka, Aleksandra" userId="60353cab-9933-4252-8281-5e6a2ba630bd" providerId="ADAL" clId="{1C58687B-2B2A-4ED5-A038-DB565CC57D75}" dt="2023-08-02T08:09:18.714" v="297" actId="255"/>
          <ac:graphicFrameMkLst>
            <pc:docMk/>
            <pc:sldMk cId="2671690246" sldId="978"/>
            <ac:graphicFrameMk id="4" creationId="{5DBAB3C2-C995-4C06-B010-F40BFC7F3AD9}"/>
          </ac:graphicFrameMkLst>
        </pc:graphicFrameChg>
      </pc:sldChg>
      <pc:sldChg chg="delSp modSp mod">
        <pc:chgData name="Bielecka, Aleksandra" userId="60353cab-9933-4252-8281-5e6a2ba630bd" providerId="ADAL" clId="{1C58687B-2B2A-4ED5-A038-DB565CC57D75}" dt="2023-08-02T08:10:00.723" v="310" actId="20577"/>
        <pc:sldMkLst>
          <pc:docMk/>
          <pc:sldMk cId="3372683521" sldId="979"/>
        </pc:sldMkLst>
        <pc:spChg chg="mod">
          <ac:chgData name="Bielecka, Aleksandra" userId="60353cab-9933-4252-8281-5e6a2ba630bd" providerId="ADAL" clId="{1C58687B-2B2A-4ED5-A038-DB565CC57D75}" dt="2023-08-02T08:10:00.723" v="310" actId="20577"/>
          <ac:spMkLst>
            <pc:docMk/>
            <pc:sldMk cId="3372683521" sldId="979"/>
            <ac:spMk id="2" creationId="{3B7443E8-D08F-4211-B0E4-028279A82079}"/>
          </ac:spMkLst>
        </pc:spChg>
        <pc:spChg chg="mod">
          <ac:chgData name="Bielecka, Aleksandra" userId="60353cab-9933-4252-8281-5e6a2ba630bd" providerId="ADAL" clId="{1C58687B-2B2A-4ED5-A038-DB565CC57D75}" dt="2023-08-02T08:09:26.969" v="298" actId="2711"/>
          <ac:spMkLst>
            <pc:docMk/>
            <pc:sldMk cId="3372683521" sldId="979"/>
            <ac:spMk id="3" creationId="{E745CFC1-25D8-4E1B-A9B5-7C219DF35699}"/>
          </ac:spMkLst>
        </pc:spChg>
        <pc:spChg chg="del">
          <ac:chgData name="Bielecka, Aleksandra" userId="60353cab-9933-4252-8281-5e6a2ba630bd" providerId="ADAL" clId="{1C58687B-2B2A-4ED5-A038-DB565CC57D75}" dt="2023-08-02T08:09:28.404" v="299" actId="478"/>
          <ac:spMkLst>
            <pc:docMk/>
            <pc:sldMk cId="3372683521" sldId="979"/>
            <ac:spMk id="5" creationId="{4BFFD95B-3317-466F-A6AB-0092DE61B97A}"/>
          </ac:spMkLst>
        </pc:spChg>
        <pc:graphicFrameChg chg="modGraphic">
          <ac:chgData name="Bielecka, Aleksandra" userId="60353cab-9933-4252-8281-5e6a2ba630bd" providerId="ADAL" clId="{1C58687B-2B2A-4ED5-A038-DB565CC57D75}" dt="2023-08-02T08:09:34.787" v="301" actId="2711"/>
          <ac:graphicFrameMkLst>
            <pc:docMk/>
            <pc:sldMk cId="3372683521" sldId="979"/>
            <ac:graphicFrameMk id="4" creationId="{571A9234-EA6A-4BC5-BA1D-C6A2AE0B7B13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44:00.580" v="45" actId="255"/>
        <pc:sldMkLst>
          <pc:docMk/>
          <pc:sldMk cId="2915571563" sldId="995"/>
        </pc:sldMkLst>
        <pc:spChg chg="mod">
          <ac:chgData name="Bielecka, Aleksandra" userId="60353cab-9933-4252-8281-5e6a2ba630bd" providerId="ADAL" clId="{1C58687B-2B2A-4ED5-A038-DB565CC57D75}" dt="2023-08-02T07:43:53.820" v="43" actId="2711"/>
          <ac:spMkLst>
            <pc:docMk/>
            <pc:sldMk cId="2915571563" sldId="995"/>
            <ac:spMk id="2" creationId="{00000000-0000-0000-0000-000000000000}"/>
          </ac:spMkLst>
        </pc:spChg>
        <pc:spChg chg="del mod">
          <ac:chgData name="Bielecka, Aleksandra" userId="60353cab-9933-4252-8281-5e6a2ba630bd" providerId="ADAL" clId="{1C58687B-2B2A-4ED5-A038-DB565CC57D75}" dt="2023-08-02T07:43:49.415" v="42" actId="478"/>
          <ac:spMkLst>
            <pc:docMk/>
            <pc:sldMk cId="2915571563" sldId="995"/>
            <ac:spMk id="7" creationId="{9B3FCEBF-4CAB-4418-ACCA-5504D03CD0E5}"/>
          </ac:spMkLst>
        </pc:spChg>
        <pc:graphicFrameChg chg="modGraphic">
          <ac:chgData name="Bielecka, Aleksandra" userId="60353cab-9933-4252-8281-5e6a2ba630bd" providerId="ADAL" clId="{1C58687B-2B2A-4ED5-A038-DB565CC57D75}" dt="2023-08-02T07:44:00.580" v="45" actId="255"/>
          <ac:graphicFrameMkLst>
            <pc:docMk/>
            <pc:sldMk cId="2915571563" sldId="995"/>
            <ac:graphicFrameMk id="6" creationId="{504BC402-8E2F-49BA-80A7-406408F8232A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44:27.853" v="51" actId="255"/>
        <pc:sldMkLst>
          <pc:docMk/>
          <pc:sldMk cId="2037237330" sldId="996"/>
        </pc:sldMkLst>
        <pc:spChg chg="mod">
          <ac:chgData name="Bielecka, Aleksandra" userId="60353cab-9933-4252-8281-5e6a2ba630bd" providerId="ADAL" clId="{1C58687B-2B2A-4ED5-A038-DB565CC57D75}" dt="2023-08-02T07:44:19.859" v="48" actId="2711"/>
          <ac:spMkLst>
            <pc:docMk/>
            <pc:sldMk cId="2037237330" sldId="996"/>
            <ac:spMk id="2" creationId="{00000000-0000-0000-0000-000000000000}"/>
          </ac:spMkLst>
        </pc:spChg>
        <pc:spChg chg="del">
          <ac:chgData name="Bielecka, Aleksandra" userId="60353cab-9933-4252-8281-5e6a2ba630bd" providerId="ADAL" clId="{1C58687B-2B2A-4ED5-A038-DB565CC57D75}" dt="2023-08-02T07:44:10.451" v="47" actId="478"/>
          <ac:spMkLst>
            <pc:docMk/>
            <pc:sldMk cId="2037237330" sldId="996"/>
            <ac:spMk id="7" creationId="{0AA05731-B8BC-4633-B652-FCC8DA803715}"/>
          </ac:spMkLst>
        </pc:spChg>
        <pc:graphicFrameChg chg="modGraphic">
          <ac:chgData name="Bielecka, Aleksandra" userId="60353cab-9933-4252-8281-5e6a2ba630bd" providerId="ADAL" clId="{1C58687B-2B2A-4ED5-A038-DB565CC57D75}" dt="2023-08-02T07:44:27.853" v="51" actId="255"/>
          <ac:graphicFrameMkLst>
            <pc:docMk/>
            <pc:sldMk cId="2037237330" sldId="996"/>
            <ac:graphicFrameMk id="6" creationId="{504BC402-8E2F-49BA-80A7-406408F8232A}"/>
          </ac:graphicFrameMkLst>
        </pc:graphicFrameChg>
      </pc:sldChg>
      <pc:sldChg chg="delSp modSp mod modNotesTx">
        <pc:chgData name="Bielecka, Aleksandra" userId="60353cab-9933-4252-8281-5e6a2ba630bd" providerId="ADAL" clId="{1C58687B-2B2A-4ED5-A038-DB565CC57D75}" dt="2023-08-02T07:55:25.182" v="178" actId="14100"/>
        <pc:sldMkLst>
          <pc:docMk/>
          <pc:sldMk cId="3005520544" sldId="1045"/>
        </pc:sldMkLst>
        <pc:spChg chg="mod">
          <ac:chgData name="Bielecka, Aleksandra" userId="60353cab-9933-4252-8281-5e6a2ba630bd" providerId="ADAL" clId="{1C58687B-2B2A-4ED5-A038-DB565CC57D75}" dt="2023-08-02T07:55:25.182" v="178" actId="14100"/>
          <ac:spMkLst>
            <pc:docMk/>
            <pc:sldMk cId="3005520544" sldId="1045"/>
            <ac:spMk id="3" creationId="{7DF84897-441E-4D8D-8A31-374E7D7203BC}"/>
          </ac:spMkLst>
        </pc:spChg>
        <pc:spChg chg="mod">
          <ac:chgData name="Bielecka, Aleksandra" userId="60353cab-9933-4252-8281-5e6a2ba630bd" providerId="ADAL" clId="{1C58687B-2B2A-4ED5-A038-DB565CC57D75}" dt="2023-08-02T07:55:11.134" v="174" actId="2711"/>
          <ac:spMkLst>
            <pc:docMk/>
            <pc:sldMk cId="3005520544" sldId="1045"/>
            <ac:spMk id="4" creationId="{F68C2F40-F3AB-4E1A-A0B5-DB910802E558}"/>
          </ac:spMkLst>
        </pc:spChg>
        <pc:spChg chg="del">
          <ac:chgData name="Bielecka, Aleksandra" userId="60353cab-9933-4252-8281-5e6a2ba630bd" providerId="ADAL" clId="{1C58687B-2B2A-4ED5-A038-DB565CC57D75}" dt="2023-08-02T07:55:01.570" v="172" actId="478"/>
          <ac:spMkLst>
            <pc:docMk/>
            <pc:sldMk cId="3005520544" sldId="1045"/>
            <ac:spMk id="5" creationId="{9A2B5E16-A37C-4F62-891D-B8359E84FAD0}"/>
          </ac:spMkLst>
        </pc:spChg>
        <pc:spChg chg="mod">
          <ac:chgData name="Bielecka, Aleksandra" userId="60353cab-9933-4252-8281-5e6a2ba630bd" providerId="ADAL" clId="{1C58687B-2B2A-4ED5-A038-DB565CC57D75}" dt="2023-08-02T07:55:05.532" v="173" actId="2711"/>
          <ac:spMkLst>
            <pc:docMk/>
            <pc:sldMk cId="3005520544" sldId="1045"/>
            <ac:spMk id="6" creationId="{6FB8B0D5-11CD-4190-A4B0-08896C0C6BC5}"/>
          </ac:spMkLst>
        </pc:spChg>
        <pc:spChg chg="mod">
          <ac:chgData name="Bielecka, Aleksandra" userId="60353cab-9933-4252-8281-5e6a2ba630bd" providerId="ADAL" clId="{1C58687B-2B2A-4ED5-A038-DB565CC57D75}" dt="2023-08-02T07:55:16.421" v="175" actId="2711"/>
          <ac:spMkLst>
            <pc:docMk/>
            <pc:sldMk cId="3005520544" sldId="1045"/>
            <ac:spMk id="11" creationId="{482C1B2D-461A-4EC2-9375-736BD5E32F2D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42:14.100" v="24" actId="123"/>
        <pc:sldMkLst>
          <pc:docMk/>
          <pc:sldMk cId="2337129823" sldId="1051"/>
        </pc:sldMkLst>
        <pc:spChg chg="mod">
          <ac:chgData name="Bielecka, Aleksandra" userId="60353cab-9933-4252-8281-5e6a2ba630bd" providerId="ADAL" clId="{1C58687B-2B2A-4ED5-A038-DB565CC57D75}" dt="2023-08-02T07:42:04.821" v="21" actId="2711"/>
          <ac:spMkLst>
            <pc:docMk/>
            <pc:sldMk cId="2337129823" sldId="1051"/>
            <ac:spMk id="2" creationId="{27F1F2CA-9B6A-4BFA-BC2E-1D2C0030F010}"/>
          </ac:spMkLst>
        </pc:spChg>
        <pc:spChg chg="mod">
          <ac:chgData name="Bielecka, Aleksandra" userId="60353cab-9933-4252-8281-5e6a2ba630bd" providerId="ADAL" clId="{1C58687B-2B2A-4ED5-A038-DB565CC57D75}" dt="2023-08-02T07:42:14.100" v="24" actId="123"/>
          <ac:spMkLst>
            <pc:docMk/>
            <pc:sldMk cId="2337129823" sldId="1051"/>
            <ac:spMk id="3" creationId="{BFA39401-A94D-4FEE-942B-E49EAB0B9A28}"/>
          </ac:spMkLst>
        </pc:spChg>
        <pc:spChg chg="del">
          <ac:chgData name="Bielecka, Aleksandra" userId="60353cab-9933-4252-8281-5e6a2ba630bd" providerId="ADAL" clId="{1C58687B-2B2A-4ED5-A038-DB565CC57D75}" dt="2023-08-02T07:42:00.301" v="20" actId="478"/>
          <ac:spMkLst>
            <pc:docMk/>
            <pc:sldMk cId="2337129823" sldId="1051"/>
            <ac:spMk id="13" creationId="{F717D1D4-D823-41A3-9569-88D7EA7E738B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41:22.295" v="13" actId="2711"/>
        <pc:sldMkLst>
          <pc:docMk/>
          <pc:sldMk cId="250020814" sldId="1069"/>
        </pc:sldMkLst>
        <pc:spChg chg="mod">
          <ac:chgData name="Bielecka, Aleksandra" userId="60353cab-9933-4252-8281-5e6a2ba630bd" providerId="ADAL" clId="{1C58687B-2B2A-4ED5-A038-DB565CC57D75}" dt="2023-08-02T07:40:39.829" v="10" actId="2711"/>
          <ac:spMkLst>
            <pc:docMk/>
            <pc:sldMk cId="250020814" sldId="1069"/>
            <ac:spMk id="2" creationId="{22787686-9EFB-4C29-BEDB-0C58A7478869}"/>
          </ac:spMkLst>
        </pc:spChg>
        <pc:spChg chg="mod">
          <ac:chgData name="Bielecka, Aleksandra" userId="60353cab-9933-4252-8281-5e6a2ba630bd" providerId="ADAL" clId="{1C58687B-2B2A-4ED5-A038-DB565CC57D75}" dt="2023-08-02T07:41:22.295" v="13" actId="2711"/>
          <ac:spMkLst>
            <pc:docMk/>
            <pc:sldMk cId="250020814" sldId="1069"/>
            <ac:spMk id="3" creationId="{75B667EA-341B-483E-9CD3-A8FBAD2BF544}"/>
          </ac:spMkLst>
        </pc:spChg>
        <pc:spChg chg="del">
          <ac:chgData name="Bielecka, Aleksandra" userId="60353cab-9933-4252-8281-5e6a2ba630bd" providerId="ADAL" clId="{1C58687B-2B2A-4ED5-A038-DB565CC57D75}" dt="2023-08-02T07:40:30.060" v="9" actId="478"/>
          <ac:spMkLst>
            <pc:docMk/>
            <pc:sldMk cId="250020814" sldId="1069"/>
            <ac:spMk id="12" creationId="{AB253378-1FC5-4082-9CA6-6556C8688AF5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41:49.399" v="18" actId="14100"/>
        <pc:sldMkLst>
          <pc:docMk/>
          <pc:sldMk cId="2712605614" sldId="1070"/>
        </pc:sldMkLst>
        <pc:spChg chg="mod">
          <ac:chgData name="Bielecka, Aleksandra" userId="60353cab-9933-4252-8281-5e6a2ba630bd" providerId="ADAL" clId="{1C58687B-2B2A-4ED5-A038-DB565CC57D75}" dt="2023-08-02T07:41:37.970" v="16" actId="2711"/>
          <ac:spMkLst>
            <pc:docMk/>
            <pc:sldMk cId="2712605614" sldId="1070"/>
            <ac:spMk id="2" creationId="{E96B2DD6-1102-4905-9844-C9CF54A996FA}"/>
          </ac:spMkLst>
        </pc:spChg>
        <pc:spChg chg="mod">
          <ac:chgData name="Bielecka, Aleksandra" userId="60353cab-9933-4252-8281-5e6a2ba630bd" providerId="ADAL" clId="{1C58687B-2B2A-4ED5-A038-DB565CC57D75}" dt="2023-08-02T07:41:49.399" v="18" actId="14100"/>
          <ac:spMkLst>
            <pc:docMk/>
            <pc:sldMk cId="2712605614" sldId="1070"/>
            <ac:spMk id="6" creationId="{D4C4214F-38D9-44B3-A1CE-204F8EFDFE69}"/>
          </ac:spMkLst>
        </pc:spChg>
        <pc:picChg chg="del">
          <ac:chgData name="Bielecka, Aleksandra" userId="60353cab-9933-4252-8281-5e6a2ba630bd" providerId="ADAL" clId="{1C58687B-2B2A-4ED5-A038-DB565CC57D75}" dt="2023-08-02T07:41:31.354" v="15" actId="478"/>
          <ac:picMkLst>
            <pc:docMk/>
            <pc:sldMk cId="2712605614" sldId="1070"/>
            <ac:picMk id="38" creationId="{7AD51D57-3A65-44A0-8501-5189C98B9184}"/>
          </ac:picMkLst>
        </pc:picChg>
      </pc:sldChg>
      <pc:sldChg chg="delSp modSp mod modNotesTx">
        <pc:chgData name="Bielecka, Aleksandra" userId="60353cab-9933-4252-8281-5e6a2ba630bd" providerId="ADAL" clId="{1C58687B-2B2A-4ED5-A038-DB565CC57D75}" dt="2023-08-02T07:42:40.652" v="30" actId="123"/>
        <pc:sldMkLst>
          <pc:docMk/>
          <pc:sldMk cId="827280021" sldId="1071"/>
        </pc:sldMkLst>
        <pc:spChg chg="mod">
          <ac:chgData name="Bielecka, Aleksandra" userId="60353cab-9933-4252-8281-5e6a2ba630bd" providerId="ADAL" clId="{1C58687B-2B2A-4ED5-A038-DB565CC57D75}" dt="2023-08-02T07:42:30.158" v="27" actId="2711"/>
          <ac:spMkLst>
            <pc:docMk/>
            <pc:sldMk cId="827280021" sldId="1071"/>
            <ac:spMk id="2" creationId="{F13DB6A8-73A2-4D2E-97F9-1F27CC424894}"/>
          </ac:spMkLst>
        </pc:spChg>
        <pc:spChg chg="mod">
          <ac:chgData name="Bielecka, Aleksandra" userId="60353cab-9933-4252-8281-5e6a2ba630bd" providerId="ADAL" clId="{1C58687B-2B2A-4ED5-A038-DB565CC57D75}" dt="2023-08-02T07:42:40.652" v="30" actId="123"/>
          <ac:spMkLst>
            <pc:docMk/>
            <pc:sldMk cId="827280021" sldId="1071"/>
            <ac:spMk id="3" creationId="{89B37B17-AADD-4756-93A0-1F34EF88EC27}"/>
          </ac:spMkLst>
        </pc:spChg>
        <pc:picChg chg="del">
          <ac:chgData name="Bielecka, Aleksandra" userId="60353cab-9933-4252-8281-5e6a2ba630bd" providerId="ADAL" clId="{1C58687B-2B2A-4ED5-A038-DB565CC57D75}" dt="2023-08-02T07:42:24.328" v="25" actId="478"/>
          <ac:picMkLst>
            <pc:docMk/>
            <pc:sldMk cId="827280021" sldId="1071"/>
            <ac:picMk id="13" creationId="{A2B7000D-5617-4DF9-BBC4-C6B1681D1A61}"/>
          </ac:picMkLst>
        </pc:picChg>
      </pc:sldChg>
      <pc:sldChg chg="delSp modSp mod modNotesTx">
        <pc:chgData name="Bielecka, Aleksandra" userId="60353cab-9933-4252-8281-5e6a2ba630bd" providerId="ADAL" clId="{1C58687B-2B2A-4ED5-A038-DB565CC57D75}" dt="2023-08-02T07:43:08.600" v="35" actId="123"/>
        <pc:sldMkLst>
          <pc:docMk/>
          <pc:sldMk cId="2984766583" sldId="1072"/>
        </pc:sldMkLst>
        <pc:spChg chg="mod">
          <ac:chgData name="Bielecka, Aleksandra" userId="60353cab-9933-4252-8281-5e6a2ba630bd" providerId="ADAL" clId="{1C58687B-2B2A-4ED5-A038-DB565CC57D75}" dt="2023-08-02T07:43:01.691" v="33" actId="2711"/>
          <ac:spMkLst>
            <pc:docMk/>
            <pc:sldMk cId="2984766583" sldId="1072"/>
            <ac:spMk id="2" creationId="{5F3ED50E-7761-4B12-ACA8-9F161DAAA84D}"/>
          </ac:spMkLst>
        </pc:spChg>
        <pc:spChg chg="mod">
          <ac:chgData name="Bielecka, Aleksandra" userId="60353cab-9933-4252-8281-5e6a2ba630bd" providerId="ADAL" clId="{1C58687B-2B2A-4ED5-A038-DB565CC57D75}" dt="2023-08-02T07:43:08.600" v="35" actId="123"/>
          <ac:spMkLst>
            <pc:docMk/>
            <pc:sldMk cId="2984766583" sldId="1072"/>
            <ac:spMk id="3" creationId="{FB77E73D-24B7-4343-87A5-D2554A53C5E4}"/>
          </ac:spMkLst>
        </pc:spChg>
        <pc:picChg chg="del">
          <ac:chgData name="Bielecka, Aleksandra" userId="60353cab-9933-4252-8281-5e6a2ba630bd" providerId="ADAL" clId="{1C58687B-2B2A-4ED5-A038-DB565CC57D75}" dt="2023-08-02T07:42:57.522" v="32" actId="478"/>
          <ac:picMkLst>
            <pc:docMk/>
            <pc:sldMk cId="2984766583" sldId="1072"/>
            <ac:picMk id="6" creationId="{B991EA1C-B652-490D-8E80-F688E8986EB1}"/>
          </ac:picMkLst>
        </pc:picChg>
      </pc:sldChg>
      <pc:sldChg chg="delSp modSp mod">
        <pc:chgData name="Bielecka, Aleksandra" userId="60353cab-9933-4252-8281-5e6a2ba630bd" providerId="ADAL" clId="{1C58687B-2B2A-4ED5-A038-DB565CC57D75}" dt="2023-08-02T07:43:36.889" v="39" actId="123"/>
        <pc:sldMkLst>
          <pc:docMk/>
          <pc:sldMk cId="1032835546" sldId="1073"/>
        </pc:sldMkLst>
        <pc:spChg chg="mod">
          <ac:chgData name="Bielecka, Aleksandra" userId="60353cab-9933-4252-8281-5e6a2ba630bd" providerId="ADAL" clId="{1C58687B-2B2A-4ED5-A038-DB565CC57D75}" dt="2023-08-02T07:43:26.277" v="36" actId="2711"/>
          <ac:spMkLst>
            <pc:docMk/>
            <pc:sldMk cId="1032835546" sldId="1073"/>
            <ac:spMk id="2" creationId="{72C6B243-2C25-4B0F-94EB-631E068BBECC}"/>
          </ac:spMkLst>
        </pc:spChg>
        <pc:spChg chg="mod">
          <ac:chgData name="Bielecka, Aleksandra" userId="60353cab-9933-4252-8281-5e6a2ba630bd" providerId="ADAL" clId="{1C58687B-2B2A-4ED5-A038-DB565CC57D75}" dt="2023-08-02T07:43:36.889" v="39" actId="123"/>
          <ac:spMkLst>
            <pc:docMk/>
            <pc:sldMk cId="1032835546" sldId="1073"/>
            <ac:spMk id="10" creationId="{08BD341D-407C-47CC-86E3-DEB731147581}"/>
          </ac:spMkLst>
        </pc:spChg>
        <pc:picChg chg="del">
          <ac:chgData name="Bielecka, Aleksandra" userId="60353cab-9933-4252-8281-5e6a2ba630bd" providerId="ADAL" clId="{1C58687B-2B2A-4ED5-A038-DB565CC57D75}" dt="2023-08-02T07:43:28.481" v="37" actId="478"/>
          <ac:picMkLst>
            <pc:docMk/>
            <pc:sldMk cId="1032835546" sldId="1073"/>
            <ac:picMk id="20" creationId="{B2EC114E-360F-4C4B-A67C-06FCDB308380}"/>
          </ac:picMkLst>
        </pc:picChg>
      </pc:sldChg>
      <pc:sldChg chg="del">
        <pc:chgData name="Bielecka, Aleksandra" userId="60353cab-9933-4252-8281-5e6a2ba630bd" providerId="ADAL" clId="{1C58687B-2B2A-4ED5-A038-DB565CC57D75}" dt="2023-08-02T07:49:22.301" v="80" actId="47"/>
        <pc:sldMkLst>
          <pc:docMk/>
          <pc:sldMk cId="631303449" sldId="1075"/>
        </pc:sldMkLst>
      </pc:sldChg>
      <pc:sldChg chg="delSp modSp mod modNotesTx">
        <pc:chgData name="Bielecka, Aleksandra" userId="60353cab-9933-4252-8281-5e6a2ba630bd" providerId="ADAL" clId="{1C58687B-2B2A-4ED5-A038-DB565CC57D75}" dt="2023-08-02T07:50:45.210" v="101" actId="20577"/>
        <pc:sldMkLst>
          <pc:docMk/>
          <pc:sldMk cId="3144197476" sldId="1076"/>
        </pc:sldMkLst>
        <pc:spChg chg="mod">
          <ac:chgData name="Bielecka, Aleksandra" userId="60353cab-9933-4252-8281-5e6a2ba630bd" providerId="ADAL" clId="{1C58687B-2B2A-4ED5-A038-DB565CC57D75}" dt="2023-08-02T07:50:36.157" v="98" actId="14100"/>
          <ac:spMkLst>
            <pc:docMk/>
            <pc:sldMk cId="3144197476" sldId="1076"/>
            <ac:spMk id="2" creationId="{FC61BD2A-E2C6-4F7D-9A6A-D2090BF57EDB}"/>
          </ac:spMkLst>
        </pc:spChg>
        <pc:spChg chg="mod">
          <ac:chgData name="Bielecka, Aleksandra" userId="60353cab-9933-4252-8281-5e6a2ba630bd" providerId="ADAL" clId="{1C58687B-2B2A-4ED5-A038-DB565CC57D75}" dt="2023-08-02T07:50:25.283" v="93" actId="2711"/>
          <ac:spMkLst>
            <pc:docMk/>
            <pc:sldMk cId="3144197476" sldId="1076"/>
            <ac:spMk id="3" creationId="{ED07D945-43DC-49A5-9678-F91CDEED90A2}"/>
          </ac:spMkLst>
        </pc:spChg>
        <pc:spChg chg="mod">
          <ac:chgData name="Bielecka, Aleksandra" userId="60353cab-9933-4252-8281-5e6a2ba630bd" providerId="ADAL" clId="{1C58687B-2B2A-4ED5-A038-DB565CC57D75}" dt="2023-08-02T07:50:45.210" v="101" actId="20577"/>
          <ac:spMkLst>
            <pc:docMk/>
            <pc:sldMk cId="3144197476" sldId="1076"/>
            <ac:spMk id="22" creationId="{182848E6-EFC4-4BF1-A5E0-39810C322797}"/>
          </ac:spMkLst>
        </pc:spChg>
        <pc:spChg chg="del">
          <ac:chgData name="Bielecka, Aleksandra" userId="60353cab-9933-4252-8281-5e6a2ba630bd" providerId="ADAL" clId="{1C58687B-2B2A-4ED5-A038-DB565CC57D75}" dt="2023-08-02T07:50:17.558" v="91" actId="478"/>
          <ac:spMkLst>
            <pc:docMk/>
            <pc:sldMk cId="3144197476" sldId="1076"/>
            <ac:spMk id="24" creationId="{E79F4298-EFEF-40A7-A3F5-25C4C7F037AF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51:35.625" v="117" actId="123"/>
        <pc:sldMkLst>
          <pc:docMk/>
          <pc:sldMk cId="3882179147" sldId="1077"/>
        </pc:sldMkLst>
        <pc:spChg chg="mod">
          <ac:chgData name="Bielecka, Aleksandra" userId="60353cab-9933-4252-8281-5e6a2ba630bd" providerId="ADAL" clId="{1C58687B-2B2A-4ED5-A038-DB565CC57D75}" dt="2023-08-02T07:51:28.197" v="115" actId="14100"/>
          <ac:spMkLst>
            <pc:docMk/>
            <pc:sldMk cId="3882179147" sldId="1077"/>
            <ac:spMk id="2" creationId="{FC61BD2A-E2C6-4F7D-9A6A-D2090BF57EDB}"/>
          </ac:spMkLst>
        </pc:spChg>
        <pc:spChg chg="mod">
          <ac:chgData name="Bielecka, Aleksandra" userId="60353cab-9933-4252-8281-5e6a2ba630bd" providerId="ADAL" clId="{1C58687B-2B2A-4ED5-A038-DB565CC57D75}" dt="2023-08-02T07:51:12.609" v="109" actId="2711"/>
          <ac:spMkLst>
            <pc:docMk/>
            <pc:sldMk cId="3882179147" sldId="1077"/>
            <ac:spMk id="3" creationId="{ED07D945-43DC-49A5-9678-F91CDEED90A2}"/>
          </ac:spMkLst>
        </pc:spChg>
        <pc:spChg chg="del">
          <ac:chgData name="Bielecka, Aleksandra" userId="60353cab-9933-4252-8281-5e6a2ba630bd" providerId="ADAL" clId="{1C58687B-2B2A-4ED5-A038-DB565CC57D75}" dt="2023-08-02T07:51:05.492" v="107" actId="478"/>
          <ac:spMkLst>
            <pc:docMk/>
            <pc:sldMk cId="3882179147" sldId="1077"/>
            <ac:spMk id="19" creationId="{C47A51E2-70B8-4F66-8B58-5339F77E18FC}"/>
          </ac:spMkLst>
        </pc:spChg>
        <pc:spChg chg="mod">
          <ac:chgData name="Bielecka, Aleksandra" userId="60353cab-9933-4252-8281-5e6a2ba630bd" providerId="ADAL" clId="{1C58687B-2B2A-4ED5-A038-DB565CC57D75}" dt="2023-08-02T07:51:35.625" v="117" actId="123"/>
          <ac:spMkLst>
            <pc:docMk/>
            <pc:sldMk cId="3882179147" sldId="1077"/>
            <ac:spMk id="23" creationId="{BF57DC13-EE91-4AB1-9AD5-1F336A2E5CC4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52:24.144" v="130" actId="123"/>
        <pc:sldMkLst>
          <pc:docMk/>
          <pc:sldMk cId="3200652109" sldId="1078"/>
        </pc:sldMkLst>
        <pc:spChg chg="mod">
          <ac:chgData name="Bielecka, Aleksandra" userId="60353cab-9933-4252-8281-5e6a2ba630bd" providerId="ADAL" clId="{1C58687B-2B2A-4ED5-A038-DB565CC57D75}" dt="2023-08-02T07:52:10.107" v="125" actId="2711"/>
          <ac:spMkLst>
            <pc:docMk/>
            <pc:sldMk cId="3200652109" sldId="1078"/>
            <ac:spMk id="3" creationId="{ED07D945-43DC-49A5-9678-F91CDEED90A2}"/>
          </ac:spMkLst>
        </pc:spChg>
        <pc:spChg chg="mod">
          <ac:chgData name="Bielecka, Aleksandra" userId="60353cab-9933-4252-8281-5e6a2ba630bd" providerId="ADAL" clId="{1C58687B-2B2A-4ED5-A038-DB565CC57D75}" dt="2023-08-02T07:52:16.214" v="128" actId="123"/>
          <ac:spMkLst>
            <pc:docMk/>
            <pc:sldMk cId="3200652109" sldId="1078"/>
            <ac:spMk id="11" creationId="{86D18AB1-7401-4D72-8E77-A75FFA1F77E4}"/>
          </ac:spMkLst>
        </pc:spChg>
        <pc:spChg chg="del">
          <ac:chgData name="Bielecka, Aleksandra" userId="60353cab-9933-4252-8281-5e6a2ba630bd" providerId="ADAL" clId="{1C58687B-2B2A-4ED5-A038-DB565CC57D75}" dt="2023-08-02T07:52:02.519" v="123" actId="478"/>
          <ac:spMkLst>
            <pc:docMk/>
            <pc:sldMk cId="3200652109" sldId="1078"/>
            <ac:spMk id="16" creationId="{A4B31DC2-E4FA-4ED1-99DD-D619A3685A8E}"/>
          </ac:spMkLst>
        </pc:spChg>
        <pc:spChg chg="mod">
          <ac:chgData name="Bielecka, Aleksandra" userId="60353cab-9933-4252-8281-5e6a2ba630bd" providerId="ADAL" clId="{1C58687B-2B2A-4ED5-A038-DB565CC57D75}" dt="2023-08-02T07:52:24.144" v="130" actId="123"/>
          <ac:spMkLst>
            <pc:docMk/>
            <pc:sldMk cId="3200652109" sldId="1078"/>
            <ac:spMk id="17" creationId="{58932D1C-F9A1-4C01-B4E1-CD6CB018A6E7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53:20.704" v="144" actId="123"/>
        <pc:sldMkLst>
          <pc:docMk/>
          <pc:sldMk cId="1986760159" sldId="1079"/>
        </pc:sldMkLst>
        <pc:spChg chg="mod">
          <ac:chgData name="Bielecka, Aleksandra" userId="60353cab-9933-4252-8281-5e6a2ba630bd" providerId="ADAL" clId="{1C58687B-2B2A-4ED5-A038-DB565CC57D75}" dt="2023-08-02T07:53:02.514" v="139" actId="2711"/>
          <ac:spMkLst>
            <pc:docMk/>
            <pc:sldMk cId="1986760159" sldId="1079"/>
            <ac:spMk id="3" creationId="{ED07D945-43DC-49A5-9678-F91CDEED90A2}"/>
          </ac:spMkLst>
        </pc:spChg>
        <pc:spChg chg="mod">
          <ac:chgData name="Bielecka, Aleksandra" userId="60353cab-9933-4252-8281-5e6a2ba630bd" providerId="ADAL" clId="{1C58687B-2B2A-4ED5-A038-DB565CC57D75}" dt="2023-08-02T07:53:11.296" v="142" actId="2711"/>
          <ac:spMkLst>
            <pc:docMk/>
            <pc:sldMk cId="1986760159" sldId="1079"/>
            <ac:spMk id="11" creationId="{86D18AB1-7401-4D72-8E77-A75FFA1F77E4}"/>
          </ac:spMkLst>
        </pc:spChg>
        <pc:spChg chg="del">
          <ac:chgData name="Bielecka, Aleksandra" userId="60353cab-9933-4252-8281-5e6a2ba630bd" providerId="ADAL" clId="{1C58687B-2B2A-4ED5-A038-DB565CC57D75}" dt="2023-08-02T07:52:57.821" v="138" actId="478"/>
          <ac:spMkLst>
            <pc:docMk/>
            <pc:sldMk cId="1986760159" sldId="1079"/>
            <ac:spMk id="16" creationId="{4D4BE90C-2A35-4CD5-A081-91B826DF433F}"/>
          </ac:spMkLst>
        </pc:spChg>
        <pc:spChg chg="mod">
          <ac:chgData name="Bielecka, Aleksandra" userId="60353cab-9933-4252-8281-5e6a2ba630bd" providerId="ADAL" clId="{1C58687B-2B2A-4ED5-A038-DB565CC57D75}" dt="2023-08-02T07:53:20.704" v="144" actId="123"/>
          <ac:spMkLst>
            <pc:docMk/>
            <pc:sldMk cId="1986760159" sldId="1079"/>
            <ac:spMk id="17" creationId="{5C58BBB3-E82C-4E64-B4EA-2657B4BB4AD7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54:32.486" v="165" actId="20577"/>
        <pc:sldMkLst>
          <pc:docMk/>
          <pc:sldMk cId="1694607631" sldId="1080"/>
        </pc:sldMkLst>
        <pc:spChg chg="mod">
          <ac:chgData name="Bielecka, Aleksandra" userId="60353cab-9933-4252-8281-5e6a2ba630bd" providerId="ADAL" clId="{1C58687B-2B2A-4ED5-A038-DB565CC57D75}" dt="2023-08-02T07:54:12.441" v="159" actId="123"/>
          <ac:spMkLst>
            <pc:docMk/>
            <pc:sldMk cId="1694607631" sldId="1080"/>
            <ac:spMk id="2" creationId="{4CF7B035-E42A-4D9F-8BD7-D98EEA5B9B29}"/>
          </ac:spMkLst>
        </pc:spChg>
        <pc:spChg chg="mod">
          <ac:chgData name="Bielecka, Aleksandra" userId="60353cab-9933-4252-8281-5e6a2ba630bd" providerId="ADAL" clId="{1C58687B-2B2A-4ED5-A038-DB565CC57D75}" dt="2023-08-02T07:53:59.650" v="153" actId="2711"/>
          <ac:spMkLst>
            <pc:docMk/>
            <pc:sldMk cId="1694607631" sldId="1080"/>
            <ac:spMk id="3" creationId="{3941E755-249D-4906-950D-A56CF5A8A631}"/>
          </ac:spMkLst>
        </pc:spChg>
        <pc:spChg chg="mod">
          <ac:chgData name="Bielecka, Aleksandra" userId="60353cab-9933-4252-8281-5e6a2ba630bd" providerId="ADAL" clId="{1C58687B-2B2A-4ED5-A038-DB565CC57D75}" dt="2023-08-02T07:54:32.486" v="165" actId="20577"/>
          <ac:spMkLst>
            <pc:docMk/>
            <pc:sldMk cId="1694607631" sldId="1080"/>
            <ac:spMk id="5" creationId="{A5676665-2B04-4A33-BA5E-1C3E0887ED15}"/>
          </ac:spMkLst>
        </pc:spChg>
        <pc:spChg chg="del">
          <ac:chgData name="Bielecka, Aleksandra" userId="60353cab-9933-4252-8281-5e6a2ba630bd" providerId="ADAL" clId="{1C58687B-2B2A-4ED5-A038-DB565CC57D75}" dt="2023-08-02T07:53:47.462" v="150" actId="478"/>
          <ac:spMkLst>
            <pc:docMk/>
            <pc:sldMk cId="1694607631" sldId="1080"/>
            <ac:spMk id="21" creationId="{7799BFE4-1223-434E-BA99-63972E06DBEF}"/>
          </ac:spMkLst>
        </pc:spChg>
        <pc:picChg chg="mod">
          <ac:chgData name="Bielecka, Aleksandra" userId="60353cab-9933-4252-8281-5e6a2ba630bd" providerId="ADAL" clId="{1C58687B-2B2A-4ED5-A038-DB565CC57D75}" dt="2023-08-02T07:54:29.077" v="164" actId="1076"/>
          <ac:picMkLst>
            <pc:docMk/>
            <pc:sldMk cId="1694607631" sldId="1080"/>
            <ac:picMk id="15" creationId="{E02FA1B9-0EE5-4A91-8938-77B87002C057}"/>
          </ac:picMkLst>
        </pc:picChg>
      </pc:sldChg>
      <pc:sldChg chg="delSp modSp mod modNotesTx">
        <pc:chgData name="Bielecka, Aleksandra" userId="60353cab-9933-4252-8281-5e6a2ba630bd" providerId="ADAL" clId="{1C58687B-2B2A-4ED5-A038-DB565CC57D75}" dt="2023-08-02T07:54:52.507" v="170" actId="6549"/>
        <pc:sldMkLst>
          <pc:docMk/>
          <pc:sldMk cId="2506631961" sldId="1081"/>
        </pc:sldMkLst>
        <pc:spChg chg="mod">
          <ac:chgData name="Bielecka, Aleksandra" userId="60353cab-9933-4252-8281-5e6a2ba630bd" providerId="ADAL" clId="{1C58687B-2B2A-4ED5-A038-DB565CC57D75}" dt="2023-08-02T07:54:48.642" v="168" actId="123"/>
          <ac:spMkLst>
            <pc:docMk/>
            <pc:sldMk cId="2506631961" sldId="1081"/>
            <ac:spMk id="2" creationId="{FC9504BE-B913-468C-AE95-2155E99119E4}"/>
          </ac:spMkLst>
        </pc:spChg>
        <pc:spChg chg="mod">
          <ac:chgData name="Bielecka, Aleksandra" userId="60353cab-9933-4252-8281-5e6a2ba630bd" providerId="ADAL" clId="{1C58687B-2B2A-4ED5-A038-DB565CC57D75}" dt="2023-08-02T07:54:42.746" v="166" actId="2711"/>
          <ac:spMkLst>
            <pc:docMk/>
            <pc:sldMk cId="2506631961" sldId="1081"/>
            <ac:spMk id="4" creationId="{0EFB3B41-5A94-4708-98E5-78A1AFB40BEC}"/>
          </ac:spMkLst>
        </pc:spChg>
        <pc:spChg chg="del">
          <ac:chgData name="Bielecka, Aleksandra" userId="60353cab-9933-4252-8281-5e6a2ba630bd" providerId="ADAL" clId="{1C58687B-2B2A-4ED5-A038-DB565CC57D75}" dt="2023-08-02T07:54:51.128" v="169" actId="478"/>
          <ac:spMkLst>
            <pc:docMk/>
            <pc:sldMk cId="2506631961" sldId="1081"/>
            <ac:spMk id="21" creationId="{A10E242B-C722-4CA9-8B3A-90584EEAF70D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7:40:09.907" v="8" actId="20577"/>
        <pc:sldMkLst>
          <pc:docMk/>
          <pc:sldMk cId="901991584" sldId="1084"/>
        </pc:sldMkLst>
        <pc:spChg chg="mod">
          <ac:chgData name="Bielecka, Aleksandra" userId="60353cab-9933-4252-8281-5e6a2ba630bd" providerId="ADAL" clId="{1C58687B-2B2A-4ED5-A038-DB565CC57D75}" dt="2023-08-02T07:39:40.582" v="5" actId="2711"/>
          <ac:spMkLst>
            <pc:docMk/>
            <pc:sldMk cId="901991584" sldId="1084"/>
            <ac:spMk id="2" creationId="{A5C690C9-A117-4E4A-AD2C-CC913B80E47E}"/>
          </ac:spMkLst>
        </pc:spChg>
        <pc:spChg chg="mod">
          <ac:chgData name="Bielecka, Aleksandra" userId="60353cab-9933-4252-8281-5e6a2ba630bd" providerId="ADAL" clId="{1C58687B-2B2A-4ED5-A038-DB565CC57D75}" dt="2023-08-02T07:40:04.731" v="7" actId="2711"/>
          <ac:spMkLst>
            <pc:docMk/>
            <pc:sldMk cId="901991584" sldId="1084"/>
            <ac:spMk id="11" creationId="{AB063992-B266-4B13-94C8-4750CC8DBADE}"/>
          </ac:spMkLst>
        </pc:spChg>
        <pc:spChg chg="del">
          <ac:chgData name="Bielecka, Aleksandra" userId="60353cab-9933-4252-8281-5e6a2ba630bd" providerId="ADAL" clId="{1C58687B-2B2A-4ED5-A038-DB565CC57D75}" dt="2023-08-02T07:39:17.160" v="2" actId="478"/>
          <ac:spMkLst>
            <pc:docMk/>
            <pc:sldMk cId="901991584" sldId="1084"/>
            <ac:spMk id="14" creationId="{478D12F9-AB6F-4767-B03E-BB1C58FC411F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8:06:32.352" v="264" actId="2710"/>
        <pc:sldMkLst>
          <pc:docMk/>
          <pc:sldMk cId="840257677" sldId="1085"/>
        </pc:sldMkLst>
        <pc:spChg chg="mod">
          <ac:chgData name="Bielecka, Aleksandra" userId="60353cab-9933-4252-8281-5e6a2ba630bd" providerId="ADAL" clId="{1C58687B-2B2A-4ED5-A038-DB565CC57D75}" dt="2023-08-02T08:06:22.358" v="261" actId="2711"/>
          <ac:spMkLst>
            <pc:docMk/>
            <pc:sldMk cId="840257677" sldId="1085"/>
            <ac:spMk id="2" creationId="{00000000-0000-0000-0000-000000000000}"/>
          </ac:spMkLst>
        </pc:spChg>
        <pc:spChg chg="del">
          <ac:chgData name="Bielecka, Aleksandra" userId="60353cab-9933-4252-8281-5e6a2ba630bd" providerId="ADAL" clId="{1C58687B-2B2A-4ED5-A038-DB565CC57D75}" dt="2023-08-02T08:06:18.563" v="260" actId="478"/>
          <ac:spMkLst>
            <pc:docMk/>
            <pc:sldMk cId="840257677" sldId="1085"/>
            <ac:spMk id="12" creationId="{B0B62657-7BAB-40D9-8679-ACA05F215F5D}"/>
          </ac:spMkLst>
        </pc:spChg>
        <pc:spChg chg="mod">
          <ac:chgData name="Bielecka, Aleksandra" userId="60353cab-9933-4252-8281-5e6a2ba630bd" providerId="ADAL" clId="{1C58687B-2B2A-4ED5-A038-DB565CC57D75}" dt="2023-08-02T08:06:32.352" v="264" actId="2710"/>
          <ac:spMkLst>
            <pc:docMk/>
            <pc:sldMk cId="840257677" sldId="1085"/>
            <ac:spMk id="19" creationId="{00000000-0000-0000-0000-000000000000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8:07:03.034" v="271" actId="20577"/>
        <pc:sldMkLst>
          <pc:docMk/>
          <pc:sldMk cId="1072604678" sldId="1086"/>
        </pc:sldMkLst>
        <pc:spChg chg="mod">
          <ac:chgData name="Bielecka, Aleksandra" userId="60353cab-9933-4252-8281-5e6a2ba630bd" providerId="ADAL" clId="{1C58687B-2B2A-4ED5-A038-DB565CC57D75}" dt="2023-08-02T08:06:44.215" v="267" actId="2711"/>
          <ac:spMkLst>
            <pc:docMk/>
            <pc:sldMk cId="1072604678" sldId="1086"/>
            <ac:spMk id="2" creationId="{00000000-0000-0000-0000-000000000000}"/>
          </ac:spMkLst>
        </pc:spChg>
        <pc:spChg chg="del">
          <ac:chgData name="Bielecka, Aleksandra" userId="60353cab-9933-4252-8281-5e6a2ba630bd" providerId="ADAL" clId="{1C58687B-2B2A-4ED5-A038-DB565CC57D75}" dt="2023-08-02T08:06:37.022" v="265" actId="478"/>
          <ac:spMkLst>
            <pc:docMk/>
            <pc:sldMk cId="1072604678" sldId="1086"/>
            <ac:spMk id="12" creationId="{B0B62657-7BAB-40D9-8679-ACA05F215F5D}"/>
          </ac:spMkLst>
        </pc:spChg>
        <pc:spChg chg="mod">
          <ac:chgData name="Bielecka, Aleksandra" userId="60353cab-9933-4252-8281-5e6a2ba630bd" providerId="ADAL" clId="{1C58687B-2B2A-4ED5-A038-DB565CC57D75}" dt="2023-08-02T08:07:03.034" v="271" actId="20577"/>
          <ac:spMkLst>
            <pc:docMk/>
            <pc:sldMk cId="1072604678" sldId="1086"/>
            <ac:spMk id="19" creationId="{00000000-0000-0000-0000-000000000000}"/>
          </ac:spMkLst>
        </pc:spChg>
      </pc:sldChg>
      <pc:sldChg chg="delSp modSp mod modNotesTx">
        <pc:chgData name="Bielecka, Aleksandra" userId="60353cab-9933-4252-8281-5e6a2ba630bd" providerId="ADAL" clId="{1C58687B-2B2A-4ED5-A038-DB565CC57D75}" dt="2023-08-02T08:08:29.456" v="292" actId="20577"/>
        <pc:sldMkLst>
          <pc:docMk/>
          <pc:sldMk cId="3034646651" sldId="1087"/>
        </pc:sldMkLst>
        <pc:spChg chg="mod">
          <ac:chgData name="Bielecka, Aleksandra" userId="60353cab-9933-4252-8281-5e6a2ba630bd" providerId="ADAL" clId="{1C58687B-2B2A-4ED5-A038-DB565CC57D75}" dt="2023-08-02T08:08:29.456" v="292" actId="20577"/>
          <ac:spMkLst>
            <pc:docMk/>
            <pc:sldMk cId="3034646651" sldId="1087"/>
            <ac:spMk id="2" creationId="{C249F117-950A-402E-8FF7-3B6F8B4119DA}"/>
          </ac:spMkLst>
        </pc:spChg>
        <pc:spChg chg="mod">
          <ac:chgData name="Bielecka, Aleksandra" userId="60353cab-9933-4252-8281-5e6a2ba630bd" providerId="ADAL" clId="{1C58687B-2B2A-4ED5-A038-DB565CC57D75}" dt="2023-08-02T08:07:58.202" v="282" actId="2711"/>
          <ac:spMkLst>
            <pc:docMk/>
            <pc:sldMk cId="3034646651" sldId="1087"/>
            <ac:spMk id="3" creationId="{5AF0A17B-3EE2-4F69-B414-0FB722700095}"/>
          </ac:spMkLst>
        </pc:spChg>
        <pc:spChg chg="del">
          <ac:chgData name="Bielecka, Aleksandra" userId="60353cab-9933-4252-8281-5e6a2ba630bd" providerId="ADAL" clId="{1C58687B-2B2A-4ED5-A038-DB565CC57D75}" dt="2023-08-02T08:07:51.207" v="281" actId="478"/>
          <ac:spMkLst>
            <pc:docMk/>
            <pc:sldMk cId="3034646651" sldId="1087"/>
            <ac:spMk id="5" creationId="{B1E68A13-70DA-4E88-8FC6-21881F010773}"/>
          </ac:spMkLst>
        </pc:spChg>
      </pc:sldChg>
      <pc:sldChg chg="add">
        <pc:chgData name="Bielecka, Aleksandra" userId="60353cab-9933-4252-8281-5e6a2ba630bd" providerId="ADAL" clId="{1C58687B-2B2A-4ED5-A038-DB565CC57D75}" dt="2023-08-02T08:10:24.140" v="311"/>
        <pc:sldMkLst>
          <pc:docMk/>
          <pc:sldMk cId="3277696990" sldId="1132"/>
        </pc:sldMkLst>
      </pc:sldChg>
    </pc:docChg>
  </pc:docChgLst>
  <pc:docChgLst>
    <pc:chgData name="Bielecka, Aleksandra" userId="60353cab-9933-4252-8281-5e6a2ba630bd" providerId="ADAL" clId="{09A1143F-34BF-48D8-9BA0-6B4F5C589EBD}"/>
    <pc:docChg chg="custSel modSld">
      <pc:chgData name="Bielecka, Aleksandra" userId="60353cab-9933-4252-8281-5e6a2ba630bd" providerId="ADAL" clId="{09A1143F-34BF-48D8-9BA0-6B4F5C589EBD}" dt="2023-09-26T10:47:59.155" v="11" actId="2711"/>
      <pc:docMkLst>
        <pc:docMk/>
      </pc:docMkLst>
      <pc:sldChg chg="addSp delSp modSp mod">
        <pc:chgData name="Bielecka, Aleksandra" userId="60353cab-9933-4252-8281-5e6a2ba630bd" providerId="ADAL" clId="{09A1143F-34BF-48D8-9BA0-6B4F5C589EBD}" dt="2023-09-26T10:47:59.155" v="11" actId="2711"/>
        <pc:sldMkLst>
          <pc:docMk/>
          <pc:sldMk cId="4271709361" sldId="256"/>
        </pc:sldMkLst>
        <pc:spChg chg="del mod">
          <ac:chgData name="Bielecka, Aleksandra" userId="60353cab-9933-4252-8281-5e6a2ba630bd" providerId="ADAL" clId="{09A1143F-34BF-48D8-9BA0-6B4F5C589EBD}" dt="2023-09-26T10:45:56.220" v="6" actId="478"/>
          <ac:spMkLst>
            <pc:docMk/>
            <pc:sldMk cId="4271709361" sldId="256"/>
            <ac:spMk id="2" creationId="{1EA30131-1522-434C-9F8A-9546E1F56FAB}"/>
          </ac:spMkLst>
        </pc:spChg>
        <pc:spChg chg="add mod">
          <ac:chgData name="Bielecka, Aleksandra" userId="60353cab-9933-4252-8281-5e6a2ba630bd" providerId="ADAL" clId="{09A1143F-34BF-48D8-9BA0-6B4F5C589EBD}" dt="2023-09-26T10:47:59.155" v="11" actId="2711"/>
          <ac:spMkLst>
            <pc:docMk/>
            <pc:sldMk cId="4271709361" sldId="256"/>
            <ac:spMk id="3" creationId="{FEF86083-FD9C-34A9-9F93-B6FAF8A12095}"/>
          </ac:spMkLst>
        </pc:spChg>
        <pc:spChg chg="add del mod">
          <ac:chgData name="Bielecka, Aleksandra" userId="60353cab-9933-4252-8281-5e6a2ba630bd" providerId="ADAL" clId="{09A1143F-34BF-48D8-9BA0-6B4F5C589EBD}" dt="2023-09-26T10:45:57.830" v="7" actId="478"/>
          <ac:spMkLst>
            <pc:docMk/>
            <pc:sldMk cId="4271709361" sldId="256"/>
            <ac:spMk id="7" creationId="{64DC1B14-3BB1-74A6-1B95-96975C8E13D5}"/>
          </ac:spMkLst>
        </pc:spChg>
        <pc:picChg chg="add mod">
          <ac:chgData name="Bielecka, Aleksandra" userId="60353cab-9933-4252-8281-5e6a2ba630bd" providerId="ADAL" clId="{09A1143F-34BF-48D8-9BA0-6B4F5C589EBD}" dt="2023-09-26T10:45:02.713" v="2" actId="1076"/>
          <ac:picMkLst>
            <pc:docMk/>
            <pc:sldMk cId="4271709361" sldId="256"/>
            <ac:picMk id="1026" creationId="{B2019C96-1EBE-8E78-1E02-2B208B93C527}"/>
          </ac:picMkLst>
        </pc:picChg>
      </pc:sldChg>
      <pc:sldChg chg="addSp modSp">
        <pc:chgData name="Bielecka, Aleksandra" userId="60353cab-9933-4252-8281-5e6a2ba630bd" providerId="ADAL" clId="{09A1143F-34BF-48D8-9BA0-6B4F5C589EBD}" dt="2023-09-26T10:46:27.592" v="10"/>
        <pc:sldMkLst>
          <pc:docMk/>
          <pc:sldMk cId="3277696990" sldId="1132"/>
        </pc:sldMkLst>
        <pc:picChg chg="add mod">
          <ac:chgData name="Bielecka, Aleksandra" userId="60353cab-9933-4252-8281-5e6a2ba630bd" providerId="ADAL" clId="{09A1143F-34BF-48D8-9BA0-6B4F5C589EBD}" dt="2023-09-26T10:46:27.592" v="10"/>
          <ac:picMkLst>
            <pc:docMk/>
            <pc:sldMk cId="3277696990" sldId="1132"/>
            <ac:picMk id="3" creationId="{227A54A0-C3CE-AC9D-6FC0-AA9DDFBAD1C4}"/>
          </ac:picMkLst>
        </pc:picChg>
      </pc:sldChg>
    </pc:docChg>
  </pc:docChgLst>
  <pc:docChgLst>
    <pc:chgData name="Bielecka, Aleksandra" userId="60353cab-9933-4252-8281-5e6a2ba630bd" providerId="ADAL" clId="{2B4F0AFC-10A4-4317-B62F-693FB589CA9B}"/>
    <pc:docChg chg="undo custSel addSld delSld modSld">
      <pc:chgData name="Bielecka, Aleksandra" userId="60353cab-9933-4252-8281-5e6a2ba630bd" providerId="ADAL" clId="{2B4F0AFC-10A4-4317-B62F-693FB589CA9B}" dt="2023-05-09T13:04:43.984" v="87" actId="2711"/>
      <pc:docMkLst>
        <pc:docMk/>
      </pc:docMkLst>
      <pc:sldChg chg="modSp add mod">
        <pc:chgData name="Bielecka, Aleksandra" userId="60353cab-9933-4252-8281-5e6a2ba630bd" providerId="ADAL" clId="{2B4F0AFC-10A4-4317-B62F-693FB589CA9B}" dt="2023-05-09T12:31:23.651" v="12" actId="207"/>
        <pc:sldMkLst>
          <pc:docMk/>
          <pc:sldMk cId="4271709361" sldId="256"/>
        </pc:sldMkLst>
        <pc:spChg chg="mod">
          <ac:chgData name="Bielecka, Aleksandra" userId="60353cab-9933-4252-8281-5e6a2ba630bd" providerId="ADAL" clId="{2B4F0AFC-10A4-4317-B62F-693FB589CA9B}" dt="2023-05-09T12:30:40.531" v="8" actId="2711"/>
          <ac:spMkLst>
            <pc:docMk/>
            <pc:sldMk cId="4271709361" sldId="256"/>
            <ac:spMk id="2" creationId="{1EA30131-1522-434C-9F8A-9546E1F56FAB}"/>
          </ac:spMkLst>
        </pc:spChg>
        <pc:spChg chg="mod">
          <ac:chgData name="Bielecka, Aleksandra" userId="60353cab-9933-4252-8281-5e6a2ba630bd" providerId="ADAL" clId="{2B4F0AFC-10A4-4317-B62F-693FB589CA9B}" dt="2023-05-09T12:31:23.651" v="12" actId="207"/>
          <ac:spMkLst>
            <pc:docMk/>
            <pc:sldMk cId="4271709361" sldId="256"/>
            <ac:spMk id="4" creationId="{F7E3AC74-F0D7-479E-9B69-F73197BC2579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2:32:01.752" v="18" actId="2711"/>
        <pc:sldMkLst>
          <pc:docMk/>
          <pc:sldMk cId="1852385940" sldId="344"/>
        </pc:sldMkLst>
        <pc:spChg chg="mod">
          <ac:chgData name="Bielecka, Aleksandra" userId="60353cab-9933-4252-8281-5e6a2ba630bd" providerId="ADAL" clId="{2B4F0AFC-10A4-4317-B62F-693FB589CA9B}" dt="2023-05-09T12:31:58.385" v="17" actId="2711"/>
          <ac:spMkLst>
            <pc:docMk/>
            <pc:sldMk cId="1852385940" sldId="344"/>
            <ac:spMk id="2" creationId="{00000000-0000-0000-0000-000000000000}"/>
          </ac:spMkLst>
        </pc:spChg>
        <pc:spChg chg="mod">
          <ac:chgData name="Bielecka, Aleksandra" userId="60353cab-9933-4252-8281-5e6a2ba630bd" providerId="ADAL" clId="{2B4F0AFC-10A4-4317-B62F-693FB589CA9B}" dt="2023-05-09T12:31:55.729" v="16" actId="2711"/>
          <ac:spMkLst>
            <pc:docMk/>
            <pc:sldMk cId="1852385940" sldId="344"/>
            <ac:spMk id="3" creationId="{00000000-0000-0000-0000-000000000000}"/>
          </ac:spMkLst>
        </pc:spChg>
        <pc:spChg chg="mod">
          <ac:chgData name="Bielecka, Aleksandra" userId="60353cab-9933-4252-8281-5e6a2ba630bd" providerId="ADAL" clId="{2B4F0AFC-10A4-4317-B62F-693FB589CA9B}" dt="2023-05-09T12:32:01.752" v="18" actId="2711"/>
          <ac:spMkLst>
            <pc:docMk/>
            <pc:sldMk cId="1852385940" sldId="344"/>
            <ac:spMk id="5" creationId="{600D0F7C-B6E6-451C-9547-B3CACC607422}"/>
          </ac:spMkLst>
        </pc:spChg>
        <pc:spChg chg="del">
          <ac:chgData name="Bielecka, Aleksandra" userId="60353cab-9933-4252-8281-5e6a2ba630bd" providerId="ADAL" clId="{2B4F0AFC-10A4-4317-B62F-693FB589CA9B}" dt="2023-05-09T12:31:40.120" v="14" actId="478"/>
          <ac:spMkLst>
            <pc:docMk/>
            <pc:sldMk cId="1852385940" sldId="344"/>
            <ac:spMk id="6" creationId="{758B2631-325C-4A13-A89C-A09B70A71968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3:04:43.984" v="87" actId="2711"/>
        <pc:sldMkLst>
          <pc:docMk/>
          <pc:sldMk cId="3602749482" sldId="364"/>
        </pc:sldMkLst>
        <pc:spChg chg="mod">
          <ac:chgData name="Bielecka, Aleksandra" userId="60353cab-9933-4252-8281-5e6a2ba630bd" providerId="ADAL" clId="{2B4F0AFC-10A4-4317-B62F-693FB589CA9B}" dt="2023-05-09T13:04:38.399" v="86" actId="2711"/>
          <ac:spMkLst>
            <pc:docMk/>
            <pc:sldMk cId="3602749482" sldId="364"/>
            <ac:spMk id="2" creationId="{6A8AA2FD-53DD-4CED-AB05-CF38C6718E2E}"/>
          </ac:spMkLst>
        </pc:spChg>
        <pc:spChg chg="mod">
          <ac:chgData name="Bielecka, Aleksandra" userId="60353cab-9933-4252-8281-5e6a2ba630bd" providerId="ADAL" clId="{2B4F0AFC-10A4-4317-B62F-693FB589CA9B}" dt="2023-05-09T13:04:43.984" v="87" actId="2711"/>
          <ac:spMkLst>
            <pc:docMk/>
            <pc:sldMk cId="3602749482" sldId="364"/>
            <ac:spMk id="14" creationId="{D8787240-ECFB-4D4A-AB8E-3D5F8C048BF2}"/>
          </ac:spMkLst>
        </pc:spChg>
        <pc:spChg chg="del">
          <ac:chgData name="Bielecka, Aleksandra" userId="60353cab-9933-4252-8281-5e6a2ba630bd" providerId="ADAL" clId="{2B4F0AFC-10A4-4317-B62F-693FB589CA9B}" dt="2023-05-09T13:04:27.098" v="83" actId="478"/>
          <ac:spMkLst>
            <pc:docMk/>
            <pc:sldMk cId="3602749482" sldId="364"/>
            <ac:spMk id="15" creationId="{FE48DAA2-2831-436A-AC6F-6CA16FA0D9BE}"/>
          </ac:spMkLst>
        </pc:spChg>
        <pc:spChg chg="mod">
          <ac:chgData name="Bielecka, Aleksandra" userId="60353cab-9933-4252-8281-5e6a2ba630bd" providerId="ADAL" clId="{2B4F0AFC-10A4-4317-B62F-693FB589CA9B}" dt="2023-05-09T13:04:32.588" v="85" actId="2711"/>
          <ac:spMkLst>
            <pc:docMk/>
            <pc:sldMk cId="3602749482" sldId="364"/>
            <ac:spMk id="24" creationId="{00000000-0000-0000-0000-000000000000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2:33:02.625" v="34" actId="1076"/>
        <pc:sldMkLst>
          <pc:docMk/>
          <pc:sldMk cId="42108366" sldId="388"/>
        </pc:sldMkLst>
        <pc:spChg chg="mod">
          <ac:chgData name="Bielecka, Aleksandra" userId="60353cab-9933-4252-8281-5e6a2ba630bd" providerId="ADAL" clId="{2B4F0AFC-10A4-4317-B62F-693FB589CA9B}" dt="2023-05-09T12:32:53.768" v="31" actId="2711"/>
          <ac:spMkLst>
            <pc:docMk/>
            <pc:sldMk cId="42108366" sldId="388"/>
            <ac:spMk id="4" creationId="{00000000-0000-0000-0000-000000000000}"/>
          </ac:spMkLst>
        </pc:spChg>
        <pc:spChg chg="del">
          <ac:chgData name="Bielecka, Aleksandra" userId="60353cab-9933-4252-8281-5e6a2ba630bd" providerId="ADAL" clId="{2B4F0AFC-10A4-4317-B62F-693FB589CA9B}" dt="2023-05-09T12:32:47.999" v="30" actId="478"/>
          <ac:spMkLst>
            <pc:docMk/>
            <pc:sldMk cId="42108366" sldId="388"/>
            <ac:spMk id="6" creationId="{C7BA768A-3A22-4239-98C8-52F7143613C7}"/>
          </ac:spMkLst>
        </pc:spChg>
        <pc:spChg chg="mod">
          <ac:chgData name="Bielecka, Aleksandra" userId="60353cab-9933-4252-8281-5e6a2ba630bd" providerId="ADAL" clId="{2B4F0AFC-10A4-4317-B62F-693FB589CA9B}" dt="2023-05-09T12:33:02.625" v="34" actId="1076"/>
          <ac:spMkLst>
            <pc:docMk/>
            <pc:sldMk cId="42108366" sldId="388"/>
            <ac:spMk id="11" creationId="{00000000-0000-0000-0000-000000000000}"/>
          </ac:spMkLst>
        </pc:spChg>
      </pc:sldChg>
      <pc:sldChg chg="delSp del mod">
        <pc:chgData name="Bielecka, Aleksandra" userId="60353cab-9933-4252-8281-5e6a2ba630bd" providerId="ADAL" clId="{2B4F0AFC-10A4-4317-B62F-693FB589CA9B}" dt="2023-05-09T12:29:59.065" v="6" actId="2696"/>
        <pc:sldMkLst>
          <pc:docMk/>
          <pc:sldMk cId="3395721088" sldId="439"/>
        </pc:sldMkLst>
        <pc:spChg chg="del">
          <ac:chgData name="Bielecka, Aleksandra" userId="60353cab-9933-4252-8281-5e6a2ba630bd" providerId="ADAL" clId="{2B4F0AFC-10A4-4317-B62F-693FB589CA9B}" dt="2023-05-09T12:24:20.663" v="0" actId="478"/>
          <ac:spMkLst>
            <pc:docMk/>
            <pc:sldMk cId="3395721088" sldId="439"/>
            <ac:spMk id="11" creationId="{8D3B0F12-1338-7040-A31E-32706033F6B2}"/>
          </ac:spMkLst>
        </pc:spChg>
        <pc:spChg chg="del">
          <ac:chgData name="Bielecka, Aleksandra" userId="60353cab-9933-4252-8281-5e6a2ba630bd" providerId="ADAL" clId="{2B4F0AFC-10A4-4317-B62F-693FB589CA9B}" dt="2023-05-09T12:24:23.838" v="1" actId="478"/>
          <ac:spMkLst>
            <pc:docMk/>
            <pc:sldMk cId="3395721088" sldId="439"/>
            <ac:spMk id="13" creationId="{EDDD0157-4921-4133-9BFC-74C32594BC5F}"/>
          </ac:spMkLst>
        </pc:spChg>
        <pc:spChg chg="del">
          <ac:chgData name="Bielecka, Aleksandra" userId="60353cab-9933-4252-8281-5e6a2ba630bd" providerId="ADAL" clId="{2B4F0AFC-10A4-4317-B62F-693FB589CA9B}" dt="2023-05-09T12:27:36.204" v="2" actId="478"/>
          <ac:spMkLst>
            <pc:docMk/>
            <pc:sldMk cId="3395721088" sldId="439"/>
            <ac:spMk id="14" creationId="{C6E04BE0-156F-458F-B4AA-680DADC9C2AD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2:32:34.776" v="26" actId="2711"/>
        <pc:sldMkLst>
          <pc:docMk/>
          <pc:sldMk cId="2484696425" sldId="923"/>
        </pc:sldMkLst>
        <pc:spChg chg="mod">
          <ac:chgData name="Bielecka, Aleksandra" userId="60353cab-9933-4252-8281-5e6a2ba630bd" providerId="ADAL" clId="{2B4F0AFC-10A4-4317-B62F-693FB589CA9B}" dt="2023-05-09T12:32:32.064" v="25" actId="113"/>
          <ac:spMkLst>
            <pc:docMk/>
            <pc:sldMk cId="2484696425" sldId="923"/>
            <ac:spMk id="2" creationId="{00000000-0000-0000-0000-000000000000}"/>
          </ac:spMkLst>
        </pc:spChg>
        <pc:spChg chg="mod">
          <ac:chgData name="Bielecka, Aleksandra" userId="60353cab-9933-4252-8281-5e6a2ba630bd" providerId="ADAL" clId="{2B4F0AFC-10A4-4317-B62F-693FB589CA9B}" dt="2023-05-09T12:32:34.776" v="26" actId="2711"/>
          <ac:spMkLst>
            <pc:docMk/>
            <pc:sldMk cId="2484696425" sldId="923"/>
            <ac:spMk id="3" creationId="{10CAE891-16F3-405E-AA2D-6982F8843F60}"/>
          </ac:spMkLst>
        </pc:spChg>
        <pc:spChg chg="del">
          <ac:chgData name="Bielecka, Aleksandra" userId="60353cab-9933-4252-8281-5e6a2ba630bd" providerId="ADAL" clId="{2B4F0AFC-10A4-4317-B62F-693FB589CA9B}" dt="2023-05-09T12:32:09.980" v="19" actId="478"/>
          <ac:spMkLst>
            <pc:docMk/>
            <pc:sldMk cId="2484696425" sldId="923"/>
            <ac:spMk id="4" creationId="{63382E1C-6C7D-4C18-82CF-3E21B8E2A373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2:57:38.869" v="55" actId="2711"/>
        <pc:sldMkLst>
          <pc:docMk/>
          <pc:sldMk cId="3310403281" sldId="927"/>
        </pc:sldMkLst>
        <pc:spChg chg="mod">
          <ac:chgData name="Bielecka, Aleksandra" userId="60353cab-9933-4252-8281-5e6a2ba630bd" providerId="ADAL" clId="{2B4F0AFC-10A4-4317-B62F-693FB589CA9B}" dt="2023-05-09T12:57:35.415" v="54" actId="2711"/>
          <ac:spMkLst>
            <pc:docMk/>
            <pc:sldMk cId="3310403281" sldId="927"/>
            <ac:spMk id="4" creationId="{00000000-0000-0000-0000-000000000000}"/>
          </ac:spMkLst>
        </pc:spChg>
        <pc:spChg chg="del">
          <ac:chgData name="Bielecka, Aleksandra" userId="60353cab-9933-4252-8281-5e6a2ba630bd" providerId="ADAL" clId="{2B4F0AFC-10A4-4317-B62F-693FB589CA9B}" dt="2023-05-09T12:57:31.370" v="53" actId="478"/>
          <ac:spMkLst>
            <pc:docMk/>
            <pc:sldMk cId="3310403281" sldId="927"/>
            <ac:spMk id="5" creationId="{B05320D7-C1CA-407B-8876-DBF5FBEBDC43}"/>
          </ac:spMkLst>
        </pc:spChg>
        <pc:spChg chg="mod">
          <ac:chgData name="Bielecka, Aleksandra" userId="60353cab-9933-4252-8281-5e6a2ba630bd" providerId="ADAL" clId="{2B4F0AFC-10A4-4317-B62F-693FB589CA9B}" dt="2023-05-09T12:57:38.869" v="55" actId="2711"/>
          <ac:spMkLst>
            <pc:docMk/>
            <pc:sldMk cId="3310403281" sldId="927"/>
            <ac:spMk id="11" creationId="{00000000-0000-0000-0000-000000000000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2:58:02.063" v="59" actId="2711"/>
        <pc:sldMkLst>
          <pc:docMk/>
          <pc:sldMk cId="3037348443" sldId="930"/>
        </pc:sldMkLst>
        <pc:spChg chg="mod">
          <ac:chgData name="Bielecka, Aleksandra" userId="60353cab-9933-4252-8281-5e6a2ba630bd" providerId="ADAL" clId="{2B4F0AFC-10A4-4317-B62F-693FB589CA9B}" dt="2023-05-09T12:57:59.549" v="58" actId="2711"/>
          <ac:spMkLst>
            <pc:docMk/>
            <pc:sldMk cId="3037348443" sldId="930"/>
            <ac:spMk id="2" creationId="{00000000-0000-0000-0000-000000000000}"/>
          </ac:spMkLst>
        </pc:spChg>
        <pc:spChg chg="mod">
          <ac:chgData name="Bielecka, Aleksandra" userId="60353cab-9933-4252-8281-5e6a2ba630bd" providerId="ADAL" clId="{2B4F0AFC-10A4-4317-B62F-693FB589CA9B}" dt="2023-05-09T12:58:02.063" v="59" actId="2711"/>
          <ac:spMkLst>
            <pc:docMk/>
            <pc:sldMk cId="3037348443" sldId="930"/>
            <ac:spMk id="3" creationId="{BCFC94D9-FA9D-4B05-9A28-5D1BE3913B4D}"/>
          </ac:spMkLst>
        </pc:spChg>
        <pc:spChg chg="del">
          <ac:chgData name="Bielecka, Aleksandra" userId="60353cab-9933-4252-8281-5e6a2ba630bd" providerId="ADAL" clId="{2B4F0AFC-10A4-4317-B62F-693FB589CA9B}" dt="2023-05-09T12:57:56.874" v="57" actId="478"/>
          <ac:spMkLst>
            <pc:docMk/>
            <pc:sldMk cId="3037348443" sldId="930"/>
            <ac:spMk id="4" creationId="{FA57C061-5701-4D95-B76E-A679DC1EB513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2:59:25.048" v="74" actId="20577"/>
        <pc:sldMkLst>
          <pc:docMk/>
          <pc:sldMk cId="3001650999" sldId="945"/>
        </pc:sldMkLst>
        <pc:spChg chg="mod">
          <ac:chgData name="Bielecka, Aleksandra" userId="60353cab-9933-4252-8281-5e6a2ba630bd" providerId="ADAL" clId="{2B4F0AFC-10A4-4317-B62F-693FB589CA9B}" dt="2023-05-09T12:59:25.048" v="74" actId="20577"/>
          <ac:spMkLst>
            <pc:docMk/>
            <pc:sldMk cId="3001650999" sldId="945"/>
            <ac:spMk id="2" creationId="{9A6DA80D-AF05-4AA4-AE14-0EDC323411E6}"/>
          </ac:spMkLst>
        </pc:spChg>
        <pc:spChg chg="mod">
          <ac:chgData name="Bielecka, Aleksandra" userId="60353cab-9933-4252-8281-5e6a2ba630bd" providerId="ADAL" clId="{2B4F0AFC-10A4-4317-B62F-693FB589CA9B}" dt="2023-05-09T12:58:33.469" v="62" actId="2711"/>
          <ac:spMkLst>
            <pc:docMk/>
            <pc:sldMk cId="3001650999" sldId="945"/>
            <ac:spMk id="3" creationId="{999DD57B-D6E8-4E5C-A6E6-1575B9728E72}"/>
          </ac:spMkLst>
        </pc:spChg>
        <pc:spChg chg="del">
          <ac:chgData name="Bielecka, Aleksandra" userId="60353cab-9933-4252-8281-5e6a2ba630bd" providerId="ADAL" clId="{2B4F0AFC-10A4-4317-B62F-693FB589CA9B}" dt="2023-05-09T12:58:29.103" v="61" actId="478"/>
          <ac:spMkLst>
            <pc:docMk/>
            <pc:sldMk cId="3001650999" sldId="945"/>
            <ac:spMk id="5" creationId="{08E898A2-B956-4499-9E5D-B0236D87D8E7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2:57:00.820" v="51" actId="14734"/>
        <pc:sldMkLst>
          <pc:docMk/>
          <pc:sldMk cId="3466803048" sldId="980"/>
        </pc:sldMkLst>
        <pc:spChg chg="mod">
          <ac:chgData name="Bielecka, Aleksandra" userId="60353cab-9933-4252-8281-5e6a2ba630bd" providerId="ADAL" clId="{2B4F0AFC-10A4-4317-B62F-693FB589CA9B}" dt="2023-05-09T12:38:06.753" v="43" actId="1076"/>
          <ac:spMkLst>
            <pc:docMk/>
            <pc:sldMk cId="3466803048" sldId="980"/>
            <ac:spMk id="2" creationId="{4594CACE-7EEE-4352-AC87-758D775CFD6B}"/>
          </ac:spMkLst>
        </pc:spChg>
        <pc:spChg chg="mod">
          <ac:chgData name="Bielecka, Aleksandra" userId="60353cab-9933-4252-8281-5e6a2ba630bd" providerId="ADAL" clId="{2B4F0AFC-10A4-4317-B62F-693FB589CA9B}" dt="2023-05-09T12:38:10.479" v="44" actId="2711"/>
          <ac:spMkLst>
            <pc:docMk/>
            <pc:sldMk cId="3466803048" sldId="980"/>
            <ac:spMk id="3" creationId="{C20CBFA9-20C8-4303-BDF0-72E7F9BFD42D}"/>
          </ac:spMkLst>
        </pc:spChg>
        <pc:spChg chg="del">
          <ac:chgData name="Bielecka, Aleksandra" userId="60353cab-9933-4252-8281-5e6a2ba630bd" providerId="ADAL" clId="{2B4F0AFC-10A4-4317-B62F-693FB589CA9B}" dt="2023-05-09T12:38:01.833" v="41" actId="478"/>
          <ac:spMkLst>
            <pc:docMk/>
            <pc:sldMk cId="3466803048" sldId="980"/>
            <ac:spMk id="5" creationId="{FCD1DFDB-D8FF-4EDF-9A18-69D1780BB399}"/>
          </ac:spMkLst>
        </pc:spChg>
        <pc:graphicFrameChg chg="modGraphic">
          <ac:chgData name="Bielecka, Aleksandra" userId="60353cab-9933-4252-8281-5e6a2ba630bd" providerId="ADAL" clId="{2B4F0AFC-10A4-4317-B62F-693FB589CA9B}" dt="2023-05-09T12:57:00.820" v="51" actId="14734"/>
          <ac:graphicFrameMkLst>
            <pc:docMk/>
            <pc:sldMk cId="3466803048" sldId="980"/>
            <ac:graphicFrameMk id="4" creationId="{F93ECBBE-B95F-4B1F-BB80-03FA74503875}"/>
          </ac:graphicFrameMkLst>
        </pc:graphicFrameChg>
      </pc:sldChg>
      <pc:sldChg chg="delSp modSp mod modNotesTx">
        <pc:chgData name="Bielecka, Aleksandra" userId="60353cab-9933-4252-8281-5e6a2ba630bd" providerId="ADAL" clId="{2B4F0AFC-10A4-4317-B62F-693FB589CA9B}" dt="2023-05-09T12:59:45.505" v="78" actId="2711"/>
        <pc:sldMkLst>
          <pc:docMk/>
          <pc:sldMk cId="1495505613" sldId="1054"/>
        </pc:sldMkLst>
        <pc:spChg chg="mod">
          <ac:chgData name="Bielecka, Aleksandra" userId="60353cab-9933-4252-8281-5e6a2ba630bd" providerId="ADAL" clId="{2B4F0AFC-10A4-4317-B62F-693FB589CA9B}" dt="2023-05-09T12:59:45.505" v="78" actId="2711"/>
          <ac:spMkLst>
            <pc:docMk/>
            <pc:sldMk cId="1495505613" sldId="1054"/>
            <ac:spMk id="2" creationId="{A89F64F7-84D8-4E45-8E2B-7CDD9A416319}"/>
          </ac:spMkLst>
        </pc:spChg>
        <pc:spChg chg="mod">
          <ac:chgData name="Bielecka, Aleksandra" userId="60353cab-9933-4252-8281-5e6a2ba630bd" providerId="ADAL" clId="{2B4F0AFC-10A4-4317-B62F-693FB589CA9B}" dt="2023-05-09T12:59:41.959" v="77" actId="2711"/>
          <ac:spMkLst>
            <pc:docMk/>
            <pc:sldMk cId="1495505613" sldId="1054"/>
            <ac:spMk id="3" creationId="{F9E24492-2B96-4E45-926B-608EA1D19241}"/>
          </ac:spMkLst>
        </pc:spChg>
        <pc:spChg chg="del">
          <ac:chgData name="Bielecka, Aleksandra" userId="60353cab-9933-4252-8281-5e6a2ba630bd" providerId="ADAL" clId="{2B4F0AFC-10A4-4317-B62F-693FB589CA9B}" dt="2023-05-09T12:59:38.404" v="76" actId="478"/>
          <ac:spMkLst>
            <pc:docMk/>
            <pc:sldMk cId="1495505613" sldId="1054"/>
            <ac:spMk id="17" creationId="{5B28940A-B484-45B4-900F-AEC8D33EEEB4}"/>
          </ac:spMkLst>
        </pc:spChg>
      </pc:sldChg>
      <pc:sldChg chg="modSp mod">
        <pc:chgData name="Bielecka, Aleksandra" userId="60353cab-9933-4252-8281-5e6a2ba630bd" providerId="ADAL" clId="{2B4F0AFC-10A4-4317-B62F-693FB589CA9B}" dt="2023-05-09T12:36:57.524" v="37" actId="20577"/>
        <pc:sldMkLst>
          <pc:docMk/>
          <pc:sldMk cId="1676220070" sldId="1061"/>
        </pc:sldMkLst>
        <pc:spChg chg="mod">
          <ac:chgData name="Bielecka, Aleksandra" userId="60353cab-9933-4252-8281-5e6a2ba630bd" providerId="ADAL" clId="{2B4F0AFC-10A4-4317-B62F-693FB589CA9B}" dt="2023-05-09T12:36:57.524" v="37" actId="20577"/>
          <ac:spMkLst>
            <pc:docMk/>
            <pc:sldMk cId="1676220070" sldId="1061"/>
            <ac:spMk id="3" creationId="{E2F7D19E-2448-4A95-A959-9E5E0BB6B1B7}"/>
          </ac:spMkLst>
        </pc:spChg>
      </pc:sldChg>
      <pc:sldChg chg="modSp mod">
        <pc:chgData name="Bielecka, Aleksandra" userId="60353cab-9933-4252-8281-5e6a2ba630bd" providerId="ADAL" clId="{2B4F0AFC-10A4-4317-B62F-693FB589CA9B}" dt="2023-05-09T12:37:11.308" v="40" actId="404"/>
        <pc:sldMkLst>
          <pc:docMk/>
          <pc:sldMk cId="341200684" sldId="1063"/>
        </pc:sldMkLst>
        <pc:spChg chg="mod">
          <ac:chgData name="Bielecka, Aleksandra" userId="60353cab-9933-4252-8281-5e6a2ba630bd" providerId="ADAL" clId="{2B4F0AFC-10A4-4317-B62F-693FB589CA9B}" dt="2023-05-09T12:37:11.308" v="40" actId="404"/>
          <ac:spMkLst>
            <pc:docMk/>
            <pc:sldMk cId="341200684" sldId="1063"/>
            <ac:spMk id="4" creationId="{5D4A3BED-9196-4A2D-9403-EDCCE1492197}"/>
          </ac:spMkLst>
        </pc:spChg>
      </pc:sldChg>
      <pc:sldChg chg="delSp modSp mod modNotesTx">
        <pc:chgData name="Bielecka, Aleksandra" userId="60353cab-9933-4252-8281-5e6a2ba630bd" providerId="ADAL" clId="{2B4F0AFC-10A4-4317-B62F-693FB589CA9B}" dt="2023-05-09T13:00:17.120" v="82" actId="2711"/>
        <pc:sldMkLst>
          <pc:docMk/>
          <pc:sldMk cId="2149986305" sldId="1083"/>
        </pc:sldMkLst>
        <pc:spChg chg="mod">
          <ac:chgData name="Bielecka, Aleksandra" userId="60353cab-9933-4252-8281-5e6a2ba630bd" providerId="ADAL" clId="{2B4F0AFC-10A4-4317-B62F-693FB589CA9B}" dt="2023-05-09T13:00:17.120" v="82" actId="2711"/>
          <ac:spMkLst>
            <pc:docMk/>
            <pc:sldMk cId="2149986305" sldId="1083"/>
            <ac:spMk id="2" creationId="{5F091EB6-3777-4872-931D-938808FD9F95}"/>
          </ac:spMkLst>
        </pc:spChg>
        <pc:spChg chg="mod">
          <ac:chgData name="Bielecka, Aleksandra" userId="60353cab-9933-4252-8281-5e6a2ba630bd" providerId="ADAL" clId="{2B4F0AFC-10A4-4317-B62F-693FB589CA9B}" dt="2023-05-09T13:00:03.175" v="79" actId="2711"/>
          <ac:spMkLst>
            <pc:docMk/>
            <pc:sldMk cId="2149986305" sldId="1083"/>
            <ac:spMk id="3" creationId="{E9905C05-4646-4E24-8E20-80EEF224790A}"/>
          </ac:spMkLst>
        </pc:spChg>
        <pc:spChg chg="del">
          <ac:chgData name="Bielecka, Aleksandra" userId="60353cab-9933-4252-8281-5e6a2ba630bd" providerId="ADAL" clId="{2B4F0AFC-10A4-4317-B62F-693FB589CA9B}" dt="2023-05-09T13:00:08.838" v="81" actId="478"/>
          <ac:spMkLst>
            <pc:docMk/>
            <pc:sldMk cId="2149986305" sldId="1083"/>
            <ac:spMk id="10" creationId="{6E5565DD-0738-4E3A-938D-B77D144CE94A}"/>
          </ac:spMkLst>
        </pc:spChg>
      </pc:sldChg>
      <pc:sldMasterChg chg="delSldLayout">
        <pc:chgData name="Bielecka, Aleksandra" userId="60353cab-9933-4252-8281-5e6a2ba630bd" providerId="ADAL" clId="{2B4F0AFC-10A4-4317-B62F-693FB589CA9B}" dt="2023-05-09T12:29:59.065" v="6" actId="2696"/>
        <pc:sldMasterMkLst>
          <pc:docMk/>
          <pc:sldMasterMk cId="3408294523" sldId="2147483733"/>
        </pc:sldMasterMkLst>
        <pc:sldLayoutChg chg="del">
          <pc:chgData name="Bielecka, Aleksandra" userId="60353cab-9933-4252-8281-5e6a2ba630bd" providerId="ADAL" clId="{2B4F0AFC-10A4-4317-B62F-693FB589CA9B}" dt="2023-05-09T12:29:59.065" v="6" actId="2696"/>
          <pc:sldLayoutMkLst>
            <pc:docMk/>
            <pc:sldMasterMk cId="3408294523" sldId="2147483733"/>
            <pc:sldLayoutMk cId="2459186242" sldId="21474838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‹#›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7T12:55:31.87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2851 392,'-199'-7,"1"-9,0-9,1-8,-49-22,-167-18,265 51,-271-28,176 25,-23-15,194 25,33 5,1 3,-1 1,0 2,0 1,-4 3,28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7T12:55:32.74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902 21,'-642'-16,"402"11,220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7T12:54:30.05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633 0,'-3'2,"0"0,0 0,0 0,0 0,0 0,0 1,1-1,-1 1,1 0,0 0,0 0,0 0,0 0,0 0,1 0,-2 4,-2 2,-39 64,4 2,-23 60,49-101,8-21,0 1,1-1,0 1,2 0,-1 0,2 0,0 0,0 12,4 471,-2-484,1-1,0 0,1 1,1-1,0 0,1 2,-2-8,0 0,0 0,1-1,0 1,0-1,0 1,0-1,1 0,0-1,0 1,1-1,-1 1,3 0,-7-4,1 0,0-1,0 1,0 0,0-1,0 1,0 0,0-1,1 0,-1 1,0-1,0 0,0 1,0-1,1 0,-1 0,0 0,0 0,0 0,1 0,-1 0,0 0,0-1,0 1,0 0,0-1,1 1,-1-1,0 1,0-1,1-1,0 0,0-1,0 1,-1 0,1-1,-1 1,0-1,0 1,0-1,0 1,0-1,0 0,-1 0,3-14,0 0,-2 0,0 0,0 0,-1 16,0-10,-1-34,2 0,3 0,1 0,10-38,25-25,-30 73,1 0,2 1,10-19,-83 132,-3-3,-3-3,-69 57,78-80,10-9,1 2,-9 15,41-42,1 0,1 2,0-1,2 1,0 1,1 0,0 0,-3 17,6-14</inkml:trace>
  <inkml:trace contextRef="#ctx0" brushRef="#br0" timeOffset="5012.89">706 653,'-30'52,"-1"-1,-20 21,20-30,2 2,1 0,-9 27,24-45,7-14,0 1,0-1,2 1,-1 0,2 0,-1 0,1 6,3-19,0 1,0-1,-1 1,1-1,0 1,0-1,0 1,0 0,0-1,0 1,0-1,0 1,1-1,-1 1,0-1,0 1,0-1,1 1,-1-1,0 1,0-1,1 1,-1-1,0 1,1-1,-1 0,1 1,-1-1,1 0,-1 1,0-1,1 0,-1 0,1 1,-1-1,1 0,-1 0,1 0,0 1,-1-1,1 0,-1 0,1 0,-1 0,1 0,-1 0,1 0,-1-1,1 1,0 0,-1 0,1 0,-1 0,1-1,-1 1,1 0,-1-1,34-18,-31 17,48-34,-1-2,-2-2,-2-2,-2-3,-2-1,15-23,-52 62,0 1,-1-1,0 0,0 0,-1 0,1-2,-4 8,1 0,-1 0,0-1,1 1,-1 0,0 0,0-1,0 1,0 0,0-1,0 1,0 0,0 0,-1-1,1 1,0 0,-1 0,1-1,-1 1,1 0,-1 0,0 0,1 0,-1 0,0 0,0 0,0 0,0 0,0 0,0 0,0 1,0-1,0 0,0 1,0-1,0 1,-1-1,1 1,0-1,-1 1,-9-2,0 0,0 0,0 1,-1 1,1 0,0 0,-1 1,1 1,-1 0,-4 0,0 0,0-1,-13-2,28 1,0 0,0 0,0 0,0 0,0 0,0 0,0-1,1 1,-1 0,0-1,0 1,0-1,0 1,0-1,1 1,-1-1,0 1,0-1,1 0,-1 0,0 1,1-1,-1 0,1 0,-1 0,1 0,-1 0,1-1,0 0,-1 0,1-1,0 1,0 0,0 0,1 0,-1 0,0 0,1 0,-1 0,2-2,28-55,-27 56,28-45,-21 37,-22 34,-21 42,2 1,4 1,2 1,-8 46,25-59,8-55,0 1,-1 0,1 0,0-1,0 1,0 0,0 0,0 0,0-1,0 1,1 0,-1 0,0-1,0 1,1 0,-1 0,0-1,1 1,-1 0,0-1,1 1,-1-1,1 1,0 0,-1-1,1 1,-1-1,1 0,0 1,-1-1,1 1,0-1,-1 0,1 1,0-1,0 0,-1 0,1 0,0 0,0 1,-1-1,1 0,0 0,0-1,-1 1,1 0,0 0,0 0,-1 0,1-1,0 1,0 0,-1-1,1 1,0 0,-1-1,1 1,0-1,-1 1,1-1,-1 1,1-1,-1 0,1 1,13-11,0 0,-1 0,0-2,-1 1,0-2,-1 1,-1-2,0 1,0-1,-2-1,0 0,-1 0,0 0,-2-1,1-4,-24 101,3 1,-4 74,21-145,4-23,5-28,-9 32,0-2,0 1,0-1,-1 1,-1-1,0 0,0 1,-1-1,0 1,-3-9,4 19,0 0,0 0,0-1,0 1,-1 0,1 0,0 0,0 0,0-1,-1 1,1 0,0 0,0 0,0 0,-1 0,1 0,0 0,0 0,-1-1,1 1,0 0,0 0,-1 0,1 0,0 0,0 0,-1 0,1 1,0-1,0 0,0 0,-1 0,1 0,0 0,0 0,-1 0,1 0,0 1,0-1,0 0,0 0,-1 0,1 0,0 1,0-1,0 0,0 0,0 0,-1 1,-8 11,8-12,-24 41,1 0,2 2,2 1,2 0,1 2,-4 26,30-97,2-5,-1 0,3-23,-4 11,1 0,2 0,2 1,2 1,1 0,17-27,-32 63,16-35,-21 25,2 13,0 1,0 0,0-1,0 1,0 0,0 0,0-1,0 1,0 0,0 0,0 0,0 1,0-1,0 0,0 0,0 0,0 1,0-1,0 1,0-1,-21 10,0 1,1 1,1 1,0 0,0 2,1 0,1 2,-2 2,-10 8,-143 146,248-265,77-47,-55 51,-92 83,-8 4,-21 12,-31 20,38-20,9-7,0 1,0 0,1 0,0 1,0 0,0 0,-1 3,47-24,-2-10,-24 15,1 1,-1 0,1 1,1 0,0 1,0 1,5-1,-19 6,-1 1,0 0,1 0,-1 0,0 0,1 0,-1 0,1 0,-1 0,0 0,1 0,-1 0,0 0,1 0,-1 0,1 0,-1 0,0 0,1 1,-1-1,0 0,1 0,-1 0,0 0,0 1,1-1,-1 0,0 0,1 1,-1-1,0 0,0 1,0-1,1 0,-1 1,0-1,0 0,0 1,0-1,0 0,0 1,-3 19,-15 18,-4-1,10-19,1 0,2 1,-2 4,10-23,1 0,0 0,0 1,0-1,-1 0,1 0,0 0,0 0,0 1,0-1,0 0,-1 0,1 0,0 1,0-1,0 0,0 0,0 0,0 1,0-1,0 0,0 0,0 0,0 1,0-1,0 0,0 0,0 1,0-1,0 0,0 0,0 1,0-1,0 0,0 0,0 0,0 1,1-1,-1 0,0 0,0 0,0 0,0 1,0-1,1 0,-1 0,0 0,0 0,0 0,1 1,-1-1,0 0,0 0,0 0,1 0,-1 0,15-9,15-18,-21 14,0 1,-11 23,-14 43,11-35,-1 0,0-1,-1 0,-1-1,-1 1,-2 2,-18 35,21-41</inkml:trace>
  <inkml:trace contextRef="#ctx0" brushRef="#br0" timeOffset="19571.12">633 1573,'0'-5,"0"-4,0-6,0-4,0-7,0-3,0-1,0-4,0 0,0 2,0 2,0 2,0 2,0 5</inkml:trace>
  <inkml:trace contextRef="#ctx0" brushRef="#br0" timeOffset="29068.28">633 1161,'-3'17,"0"0,-1 0,-1 0,0-1,-2 0,1 0,-2 0,0-1,-7 9,-16 34,24-41,1 0,1 1,1 0,0 0,1 0,1 0,1 0,1 1,0 43,7 40,-7-100,0 0,0 0,0 0,0 1,1-1,-1 0,0-1,1 1,0 0,-1 0,1 0,0 0,0 0,0-1,0 1,1 0,-1-1,1 2,-1-3,0 0,0 1,0-1,0 0,0 0,0 0,0 1,0-1,0 0,0-1,0 1,0 0,0 0,0 0,0 0,0-1,-1 1,1-1,0 1,0 0,0-1,0 1,0-1,-1 0,1 1,0-1,8-8,1 1,-2-2,1 1,-1-1,1-3,-4 7,33-42,-17 23,-1-1,-2-1,1-2,-14 20,0-1,-1 0,0 0,0-1,-1 1,0-1,-1 0,0 0,-1 1,0-1,-1-2,0-5,1 5,-1-1,-1 1,0 0,-1 0,0 0,-1-2,2 12,-1-1,1 1,0 0,-1 0,1 0,-1 0,0 1,0-1,0 0,-1 1,1-1,0 1,-1 0,0 0,1 0,-1 0,0 0,0 1,0-1,0 1,-1 0,1 0,0 0,0 0,-1 0,0 1,-8-2,0 0,0 1,0 1,0 0,0 0,0 1,0 1,0 0,-8 3,16-4,0 0,0 1,0 0,0 0,0 0,1 0,-1 1,1-1,-1 1,1 0,0 0,0 0,0 1,1-1,-1 1,1-1,0 1,0 0,0 0,0 0,1 0,0 0,0 0,0 0,0 0,0 1,1-1,0 1,-2 21,2-1,0 1,4 22,-3-42,0 1,0-1,0 0,1 0,0 0,0 0,0 0,1 0,0-1,0 1,0-1,1 0,0 0,0 0,0 0,0-1,1 0,1 2,-5-6,0 1,0-1,-1 1,1-1,0 1,0-1,0 1,0-1,-1 0,1 1,0-1,0 0,0 0,0 0,0 0,0 0,0 0,0 0,0 0,0 0,0 0,-1 0,1-1,0 1,0 0,0-1,0 1,0-1,-1 1,2-1,-1-1,1 1,-1-1,0 0,0 0,1 0,-1 0,-1 0,1 0,0 0,0-1,-1 1,1-2,1-11,0 0,-1 0,-1-13,0 24,-3-339,3 994,0-1205,0 549,0 0,-1 0,1 0,-1 0,0 0,0 0,-1 0,0 0,2 4,0 1,0 0,0 0,0-1,0 1,0 0,-1-1,1 1,0 0,0 0,0 0,-1-1,1 1,0 0,0 0,-1 0,1-1,0 1,0 0,-1 0,1 0,0 0,-1 0,1 0,0 0,0 0,-1 0,1 0,0 0,-1 0,1 0,0 0,-1 0,1 0,0 0,0 0,-1 0,1 0,0 0,-1 0,-15 23,-7 35,2 1,3 2,2-1,-4 47,12-52,0 46,6-56,-3-1,-1 0,-4 10,10-54,-6 23,1-1,1 1,1 1,1-1,1 13,1-32,0 1,0 0,1-1,0 1,0-1,1 1,-1-1,1 0,0 1,0-1,0 0,0 0,1 0,0 0,-1-2,1 0,-1 0,1 0,0 0,0 0,0 0,0-1,0 1,0-1,0 0,0 0,1 0,-1-1,0 1,1-1,-1 0,0 1,1-2,-1 1,1 0,0-1,1 1,0-1,-1 0,1 0,-1-1,1 1,-1-1,1 0,-1 0,0-1,0 1,0-1,0 0,-1 0,1 0,-1 0,0-1,0 1,0-1,0 0,0 0,-1 0,0 0,0 0,0-1,0 1,-1-1,0 1,1-1,-2 0,1-1,3-20,-1 0,-2 0,0-1,-2 1,-1-3,0-10,1-27,1 59,0 9,0 35,-3 18,-2-1,-3 0,-3 5,-6 38,14-76,1-5,0 1,-2-1,0 1,-1 0,14-132,-6 79,0-3,1 0,2 0,10-35,-7 41,-2 0,-2 0,-1-1,-1-21,-5-139,-1 68,4-441,-30 708,13-62,-22 62,15-63,14-31,3 0,1 0,2 0,2 0,3 1,1-1,1 75,-6 11,0-13,7 32,11-51,-11-79,-5-21,0 1,0-1,0 0,1 1,-1-1,0 0,1 1,-1-1,1 0,-1 0,1 1,0-1,-1 0,1 0,0 0,0 0,0 0,0 0,0 0,0 0,0-1,0 1,0 0,0 0,1-1,-1 0,0 0,1 0,-1 0,1 0,-1 0,0-1,1 1,-1-1,0 1,0-1,1 1,-1-1,0 0,0 0,0 1,0-1,0 0,0 0,1-1,4-4,0-1,-1 1,0-1,0-1,0 1,-1 0,1-5,1-8,-1-1,-2 0,0 0,-1 0,-1-1,-1 1,0 0,-3-12,2 17,1 308,-1-129,0-151,-1-1,0 1,0-1,-1 0,0 1,-1-1,-3 5,2-2,0 0,1 0,0 1,0 4,-7 49,5-40,2 1,0 0,3 0,0 15,1-44,0 1,0-1,-1 0,1 1,0-1,0 0,0 1,0-1,0 0,0 1,0-1,0 0,0 1,0-1,0 0,0 1,0-1,0 0,0 1,0-1,1 0,-1 1,0-1,0 0,0 1,0-1,1 0,-1 0,0 1,0-1,1 0,-1 0,0 1,0-1,1 0,-1 0,0 0,1 1,-1-1,0 0,1 0,-1 0,0 0,1 0,-1 0,0 0,1 0,12-17,8-30,7-44,-23 67,2 0,1 1,0 0,2 0,1 1,11-17,-22 39,0 0,1 0,-1 0,0 0,0 0,1 0,-1 0,0 0,0 0,1 0,-1 0,0 0,0 0,1 0,-1 0,0 0,0 1,1-1,-1 0,0 0,0 0,0 0,0 1,1-1,-1 0,0 0,0 0,0 1,0-1,1 0,-1 0,0 1,0-1,0 0,0 0,0 1,0-1,0 0,0 0,0 1,0-1,0 0,0 0,0 1,0-1,0 0,0 0,0 1,0-1,-1 0,1 0,0 1,0-1,2 20,-2 6,0 1,-2-1,-4 21,4-36,-1 0,0 0,0 0,-1-1,-1 0,0 1,0-2,-1 1,0 0,-2 1,8-11,0 0,0 0,0 1,-1-1,1 0,0 0,0 1,0-1,0 0,0 0,-1 0,1 0,0 1,0-1,0 0,-1 0,1 0,0 0,0 0,0 1,-1-1,1 0,0 0,0 0,-1 0,1 0,0 0,0 0,-1 0,1 0,0 0,0 0,-1 0,1 0,0 0,0 0,-1 0,1-1,0 1,0 0,-1 0,1 0,0 0,0 0,0 0,0-1,-1 1,1 0,0 0,0 0,0-1,0 1,-1 0,1 0,-6-21,3-27,6-9,2 0,6-16,-2-7,-10 709,-1-591,-1 0,-6 20,-3 26,3-2,2-16,0 63,7-73,1-30</inkml:trace>
  <inkml:trace contextRef="#ctx0" brushRef="#br0" timeOffset="38089.61">561 3266,'-2'24,"-1"-1,-1 1,-1-1,0 0,-5 7,-9 43,8-39,-4 20,14-51,1 0,-1-1,1 1,0 0,0 0,0-1,0 1,0 0,1-1,-1 1,1 0,0-1,-1 1,1 0,2 1,-3-3,0-1,0 1,1-1,-1 0,0 1,1-1,-1 0,1 1,-1-1,0 0,1 1,-1-1,1 0,-1 0,0 0,1 1,-1-1,1 0,-1 0,1 0,-1 0,1 0,-1 0,1 0,-1 0,1 0,-1 0,1 0,-1 0,1 0,-1 0,1-1,-1 1,1 0,16-14,7-22,-18 14,0-1,-1 1,-1-5,14-57,-13 69,0-1,1 2,1-1,0 1,1 0,1 0,5-7,-8 22,-2 11,-2 13,1 130,-9 39,5-175,-1-1,0 0,-1 0,-1 0,-1 0,-1 0,-7 16,8-32,2-11,3-13,21-84,-13 72,-1 0,2-30,-9 54,1-1,1 1,0-1,0 1,1 0,0 0,1 0,0 0,1 0,0-1,-30 96,16-47,1 1,3 0,0-1,3 2,1 13,-1 15,7-208,-10-57,5 193,0 1,0 0,-1-1,1 1,-1 0,0 0,0-1,0 1,0 0,-1 0,1 0,-1 0,0 0,0 1,0-1,-1 0,2 2,0 1,0-1,-1 0,1 1,-1-1,1 1,0-1,-1 1,1 0,-1-1,1 1,-1 0,1 0,-1 0,1 0,-1 1,1-1,-1 0,1 0,-1 1,1-1,0 1,-1 0,1-1,0 1,-1 0,1 0,0 0,0 0,0 0,0 0,0 0,0 0,0 0,0 0,0 1,-11 12,1 1,0 0,1 1,1 0,0 1,1 0,1 0,0 2,7-17,-1-1,1 0,0 1,0-1,-1 1,1-1,0 0,0 1,0-1,0 1,1-1,-1 0,0 1,1-1,-1 1,0-1,1 0,0 1,-1-1,1 0,0 0,0 0,-1 1,1-1,0 0,0 0,0 0,1 0,-1-1,0 1,0 0,0 0,1-1,-1 1,0 0,1-1,-1 0,0 1,1-1,-1 0,0 0,1 1,0-1,11 2,0-1,1 0,-1 0,8-2,-10 1,3 0,0 1,0-1,0-1,0-1,8-1,-20 3,0 0,0-1,-1 1,1 0,0-1,0 0,-1 1,1-1,0 0,0 0,-1 0,1 0,-1 0,1 0,-1 0,0 0,1-1,-1 1,0-1,0 1,0-1,0 1,0-1,0 0,0 1,-1-1,1 0,-1 0,1 1,-1-1,1 0,-1 0,0 0,0 0,0-1,-1 0,0 1,1-1,-1 1,0 0,0 0,-1 0,1-1,0 1,-1 0,0 0,1 1,-1-1,0 0,0 1,0-1,0 1,0-1,0 1,0 0,0 0,-1 0,1 0,0 0,-1 0,1 1,-3-1,-11-2,0 0,0 1,-15 1,13 0,15 0,0 1,1 0,-1 0,1-1,-1 0,1 1,0-1,-1 0,1 0,0 0,-1-1,1 1,0 0,0-1,0 1,0-1,0-1,1 2,1 0,-1 0,1 0,0 0,0 0,-1 0,1 0,0-1,0 1,0 0,0 0,0 0,1 0,-1 0,0 0,0 0,1 0,-1 0,1 0,-1 0,1 0,-1 0,1 0,-1 0,1 0,0 0,0 0,-1 0,1 1,0-1,0 0,0 1,0-1,0 1,0-1,0 1,0-1,0 1,0-1,0 1,19-10,0 1,0 1,1 1,0 1,0 0,1 2,16-6,-133 6,55 6,-1 2,-21 6,90-4,29-2,29-4,-48-2,1 2,0 2,-1 1,0 2,28 8,-64-13,-1 0,1 1,0-1,-1 1,1-1,0 1,-1 0,1-1,-1 1,1 0,-1 0,1 0,-1 0,0 1,0-1,1 0,-1 0,0 1,0-1,0 1,0 0,-1 0,0-1,0 0,0 0,0 0,0 1,-1-1,1 0,0 0,-1 0,1 0,-1 0,1 0,-1 0,0 0,1 0,-1 0,0 0,0 0,1 0,-1 0,0 0,0-1,0 1,-8 6,0-1,-1-1,1 1,-1-1,0-1,-5 2,-275 81,168-53,88-23,34-11,0 0,0 0,0 0,0 1,0-1,0 0,0 0,0 0,0 0,0 0,1 0,-1 0,0 0,0 0,0 0,0 1,0-1,0 0,0 0,0 0,0 0,0 0,0 0,0 0,0 1,0-1,0 0,0 0,0 0,0 0,0 0,0 0,0 0,0 1,0-1,0 0,0 0,-1 0,1 0,0 0,0 0,0 0,0 0,0 0,0 0,0 1,0-1,0 0,0 0,-1 0,1 0,0 0,0 0,0 0,0 0,0 0,0 0,-1 0,19 3,24-2,-26-1,-5 0,0 0,-1-1,1 0,-1-1,1 0,4-2,-11 2,0 1,-1-1,0 0,1 0,-1 0,0-1,0 1,0-1,0 1,0-1,-1 0,0 0,1-1,-1 1,0 0,0-1,-1 1,1-1,0-3,26-85,-23 71,1-1,0 1,2 0,0 1,2 0,0 0,10-13,-20 32,0 1,0 0,0 0,0-1,0 1,0 0,1 0,-1 0,0-1,0 1,0 0,0 0,0 0,1 0,-1-1,0 1,0 0,0 0,1 0,-1 0,0 0,0 0,0 0,1 0,-1-1,0 1,0 0,0 0,1 0,-1 0,0 0,0 0,1 0,-1 0,0 0,0 1,1-1,-1 0,0 0,0 0,0 0,1 0,-1 0,0 0,0 0,0 1,1-1,-1 0,0 0,0 0,0 0,0 1,0-1,1 0,-1 0,0 0,0 1,5 20,-3 25,-2-46,0 20,-1 1,0-1,-2 0,0-1,-1 1,-1 0,-1-1,-1 0,0-1,-7 11,-2 6,1 0,-1 9,-9 22,21-104,6-56,0 30,-5-50,4 113,-1 0,0 0,0 0,0 0,-1 0,1 0,0 0,0 0,0 0,-1 0,1 0,-1 0,1 0,-1 0,1 0,-1 0,1 0,-1 0,0 0,1 1,-1-1,0 0,0 0,-1 0,1 1,0 0,0 0,1 0,-1 0,0 1,0-1,0 0,0 0,0 1,0-1,0 0,0 1,0-1,0 1,0-1,1 1,-1 0,0-1,0 1,1 0,-1-1,-4 6,0-1,0 1,1 0,-1 0,1 1,-2 4,-1 7,1 0,0 1,1 0,1 0,1 0,-1 20,2 28,3 25,0-49,-1-28,-1-10,1 0,0 0,0 0,0 0,1 1,0-1,0 0,0 0,0 0,1 0,0 0,0-1,1 2,-3-6,0 0,0 1,0-1,1 0,-1 0,0 1,0-1,1 0,-1 0,0 1,1-1,-1 0,0 0,1 0,-1 0,0 0,0 1,1-1,-1 0,1 0,-1 0,0 0,1 0,-1 0,0 0,1 0,-1 0,0 0,1 0,-1-1,0 1,1 0,-1 0,0 0,1 0,-1 0,0-1,10-13,2-20,-6-19,-1-1,-4 0,-1-1,-3-3,-1-58,-19 350,22-131,2-62,-1-34,0-14,0 2,-2-40,2 42,0 1,0 0,0-1,-1 1,1 0,-1 0,0-1,1 1,-1 0,0 0,0 0,-1 0,1 0,0 0,-1 0,1 0,-12 43,12-40,-9 64,2 0,3 1,3-1,6 47,-3 4,-1-113,0 1,-1 0,1-1,1 1,-1 0,1-1,-1 1,1 0,0-1,0 1,0-1,1 1,-1-1,1 0,0 0,0 1,0-1,1 1,-2-4,-1 0,1 0,-1 1,0-1,1 0,-1 0,1 0,-1 1,1-1,-1 0,1 0,-1 0,0 0,1 0,-1 0,1 0,-1 0,1 0,-1 0,1 0,-1 0,1 0,-1-1,1 1,-1 0,0 0,1 0,-1-1,1 1,-1 0,0 0,1-1,-1 1,0 0,1-1,-1 1,0-1,0 1,1 0,-1-1,0 1,0-1,1 1,9-24,-8 18,43-139,-31 90,3 2,12-24,-19 54,0 0,-2-1,3-14,-36 79,13-8,0 2,3-1,0 1,1 9,11-318,-3 310,-1 0,-3-1,0 1,-2-1,-2 0,-2 0,-10 27,20-61,0-1,-1 1,1 0,0-1,0 1,0 0,-1-1,1 1,0-1,-1 1,1 0,0-1,-1 1,1-1,-1 1,1-1,-1 1,1-1,-1 0,1 1,-1-1,1 1,-1-1,0 0,1 0,-1 1,0-1,-5-16,3-37,3 50,1-36,1 0,2 1,2 0,1 0,2 1,11-27,1-12,-20 113,-51 232,39-232,11-38,-1 1,1-1,-1 0,0 0,1 1,-1-1,1 0,0 0,-1 0,1 0,0 1,-1-1,1 0,0 0,0 0,0 0,0 0,0 0,0 0,0 0,0 0,-4-79,5-25,-1 79</inkml:trace>
  <inkml:trace contextRef="#ctx0" brushRef="#br0" timeOffset="41469.61">488 4402,'-1'6,"0"0,0-1,-1 1,0-1,1 1,-2-1,1 0,-1 0,-2 3,-11 29,4 5,-5 16,-1 0,-10 14,23-67,4-17,7-20,-4 26,13-30,-1-1,-2 0,-2 0,3-22,-3 19,-5 24</inkml:trace>
  <inkml:trace contextRef="#ctx0" brushRef="#br0" timeOffset="48987.99">512 4402,'2'95,"0"-24,-6 55,-2-105,-1 12,7-33,0 1,0-1,1 1,-1-1,0 1,0-1,0 1,0-1,0 0,1 1,-1-1,0 1,0-1,1 1,-1-1,0 0,1 1,-1-1,0 0,1 1,-1-1,0 0,1 0,-1 1,1-1,-1 0,1 0,-1 0,0 0,1 1,-1-1,1 0,-1 0,1 0,-1 0,1 0,-1 0,1 0,-1 0,1 0,-1-1,1 1,-1 0,0 0,1 0,-1 0,1-1,-1 1,1 0,-1 0,0-1,1 1,-1 0,1-1,8-4,1 0,-1-1,0 0,0-1,-1 0,0 0,0-1,6-8,-1 1,0-1,-2-1,0 0,4-8,-11 16,0 0,-1 0,0-1,0 1,-1-1,0 0,-1 1,0-1,-1 0,0 0,0 0,-1 0,0 1,-1-1,0 0,-2-4,4 13,-1 0,1 0,0 0,-1 0,1 0,-1 0,1 0,-1 0,1 0,-1 1,1-1,-1 0,0 0,0 1,1-1,-1 0,0 1,0-1,0 1,0-1,0 1,0-1,0 1,0 0,0-1,0 1,0 0,0 0,0 1,-1-1,1 1,0 0,0-1,0 1,0 0,0-1,0 1,0 0,0 0,0 0,0 0,1 0,-1 0,0 0,0 0,1 1,-5 6,1 1,0 0,1 0,0 0,-1 3,-2 26,2 0,1 0,2 0,2 0,1 1,-1 5,0-487,-1 1574,-1-1114,-1 0,-1-1,-1 1,0-1,-1 0,-1 0,-6 12,5-12,0 0,1 1,1-1,1 1,1 0,0 1,0 2,5-220,8 217,4 18,-3-6,-1-1,-2 1,-1 1,-1-1,-2 1,-1 0,-1 1,-2 0,-2 13,0-29,1 0,1 0,0 0,1 0,1 0,3 14,-5-29,0 1,0-1,0 1,0 0,0-1,0 1,0-1,0 1,0-1,1 1,-1 0,0-1,0 1,0-1,1 1,-1-1,0 1,1-1,-1 0,0 1,1-1,-1 1,1-1,-1 0,1 1,-1-1,0 0,1 1,-1-1,1 0,0 0,-1 1,1-1,-1 0,1 0,-1 0,1 0,-1 0,1 0,0 0,-1 0,1 0,-1 0,1 0,-1 0,1 0,0-1,-1 1,1 0,-1 0,1-1,-1 1,1 0,-1-1,0 1,1 0,-1-1,1 1,-1 0,0-1,1 1,-1-1,0 1,1-1,-1 0,22-38,-19 35,5-17,1 0,-2-1,-1 0,-1 0,-1 0,-1-1,1-18,-3-23,-2-1,-4-8,5 68,0 0,-1 0,0 0,0 0,0 0,-1 0,0 0,0 0,0 1,0-1,-1 1,0 0,0-1,0 1,0 0,-1 1,1-1,-1 1,0-1,0 1,0 0,-1 1,1-1,-1 1,1 0,-1 0,0 0,0 0,0 1,0 0,0 0,0 1,0-1,0 1,0 0,0 0,0 1,0-1,0 1,0 1,0-1,-1 1,3-1,0 1,0-1,0 1,1 0,-1 0,1 0,0 0,-1 1,1-1,0 0,0 1,0 0,1-1,-1 1,1 0,0 0,-1 0,1 0,0 0,1 0,-1 0,0 0,1 0,0 1,0 0,-2 17,2-1,0 1,3 15,0-8,5 17,3-25,-11-19,1-1,-1 0,1 0,-1 0,1 1,-1-1,1 0,-1 0,1 0,-1 0,1 0,-1 0,1 0,-1 0,1 0,-1 0,1 0,-1 0,1 0,-1 0,1 0,-1 0,1-1,-1 1,1 0,-1 0,0-1,1 1,-1 0,1-1,-1 1,0 0,1-1,-1 1,0-1,1 1,-1 0,3-5,-1 0,1 0,-1 0,0 0,0 0,-1-1,0 1,0 0,0-1,0 1,-1-1,0 1,0-1,-1-3,4-35,10-8,-11 56,0 0,0-1,0 1,0 0,-1 0,0 0,0 0,1 4,8 69,-3 2,-3-1,-4 1,-4 4,1 60,3-70,0-52</inkml:trace>
  <inkml:trace contextRef="#ctx0" brushRef="#br0" timeOffset="52400.97">609 7039,'2'105,"-1"-6,-4 22,-1-97,0-1,-1 1,-5 12,-6 27,11-37</inkml:trace>
  <inkml:trace contextRef="#ctx0" brushRef="#br0" timeOffset="57367.04">561 6870,'0'488,"7"-442,-7-44,1-1,-1 0,0 0,1 0,-1 0,0 0,1 0,-1 0,1 0,0 0,-1-1,1 1,0 0,-1 0,1 0,0-1,0 1,0 0,0-1,0 1,0-1,0 1,0-1,0 1,0-1,0 0,0 1,0-1,0 0,0 0,0 0,0 0,0 0,0 0,1 0,-1 0,0-1,0 1,0 0,0-1,1 1,0-2,0 1,0-1,0 0,-1 1,1-1,0 0,0 0,-1 0,0 0,1-1,-1 1,0 0,0-1,0 1,0 0,0-1,-1 1,1-1,-1 1,0-2,5-56,-4 54,5-88,10-38,-4 76,-9 47,0 0,0 0,-1 0,-1 0,0-1,0 1,-1-1,0 1,0 0,-1-1,0 1,-1 0,-1-2,3 9,-1 0,0 0,-1 0,1 0,0 0,0 0,-1 0,1 1,-1-1,0 0,0 1,1 0,-1-1,0 1,0 0,0 0,0 0,0 0,-1 0,1 0,0 1,0-1,-1 1,1 0,0-1,0 1,-1 0,1 0,0 0,-1 1,1-1,-1 1,0-1,0 1,0 0,1 0,-1 0,0 0,0 0,1 1,-1-1,1 1,-1 0,1 0,0-1,0 2,0-1,0 0,0 0,0 1,0-1,1 0,-1 1,1 0,0-1,0 1,0 0,0 0,-17 85,10-179,9-90,31 254,-23-51,-1 0,-1 0,-1 0,-1 1,-1 0,-2 0,0 0,-1 0,-1 0,-2 11,1 436,1-1186,1 711,-1 0,0 0,0 0,-1 1,1-1,-1 0,0 0,-1 1,1-1,-1 1,0-1,0 1,0 0,0-1,-1 1,0 0,0 1,0-1,0 0,0 1,-1 0,0 0,1 0,-1 0,0 0,-1 1,1 0,0 0,-1 0,1 0,-1 1,1-1,-1 1,0 1,0-1,1 1,-1-1,0 1,-1 1,-15-2</inkml:trace>
  <inkml:trace contextRef="#ctx0" brushRef="#br0" timeOffset="66792.42">591 6682,'0'3,"0"5,0 5,0 3,0 2,0 3,0 0,0 0,-4 0,0 1,0-5</inkml:trace>
  <inkml:trace contextRef="#ctx0" brushRef="#br0" timeOffset="71948.36">612 6579,'0'22,"0"-1,-1 1,-1 0,-1-1,-1 1,-2 4,0-97,9-73,-1 11,-7-36,-6 112,7 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7T12:55:46.56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11 11,'-5'-4,"-1"-2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7D8C2C35-2B8A-446E-BEC0-FD36716C29A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269875" y="665163"/>
            <a:ext cx="6257925" cy="3519487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66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3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3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0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0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58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60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95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7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580223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7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999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60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94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04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4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23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439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70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4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33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62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51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93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88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8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71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08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757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50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8915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7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13069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92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91483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877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249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97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2385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0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2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5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34582" name="SAP Logo Placeholder" descr="{&quot;templafy&quot;:{&quot;id&quot;:&quot;a07daa3b-d10a-4805-903b-dae5d29a670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12" name="Partner Logo Placeholder">
            <a:extLst>
              <a:ext uri="{FF2B5EF4-FFF2-40B4-BE49-F238E27FC236}">
                <a16:creationId xmlns:a16="http://schemas.microsoft.com/office/drawing/2014/main" id="{37451236-BF8E-934B-B7DE-1ADB8A004F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0899174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A78832-C268-4EC5-BB82-7F9D7F5B51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5175" cy="343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Box 9" descr="{&quot;templafy&quot;:{&quot;id&quot;:&quot;761de5f6-91ed-4dea-84f4-aba946f47a04&quot;}}">
            <a:extLst>
              <a:ext uri="{FF2B5EF4-FFF2-40B4-BE49-F238E27FC236}">
                <a16:creationId xmlns:a16="http://schemas.microsoft.com/office/drawing/2014/main" id="{798F9B08-2B9F-444B-8020-ACD960A0FAE7}"/>
              </a:ext>
            </a:extLst>
          </p:cNvPr>
          <p:cNvSpPr txBox="1"/>
          <p:nvPr userDrawn="1"/>
        </p:nvSpPr>
        <p:spPr>
          <a:xfrm>
            <a:off x="282575" y="5725533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pic>
        <p:nvPicPr>
          <p:cNvPr id="1050886458" name="Acquired Company Logo Placeholder" descr="{&quot;templafy&quot;:{&quot;id&quot;:&quot;9de91326-ecea-44dc-8bfd-19a5bf8e6804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590141"/>
            <a:ext cx="4125924" cy="2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7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505" userDrawn="1">
          <p15:clr>
            <a:srgbClr val="FBAE40"/>
          </p15:clr>
        </p15:guide>
        <p15:guide id="2" orient="horz" pos="4144" userDrawn="1">
          <p15:clr>
            <a:srgbClr val="FBAE40"/>
          </p15:clr>
        </p15:guide>
        <p15:guide id="3" orient="horz" pos="2162" userDrawn="1">
          <p15:clr>
            <a:srgbClr val="FBAE40"/>
          </p15:clr>
        </p15:guide>
        <p15:guide id="4" pos="181" userDrawn="1">
          <p15:clr>
            <a:srgbClr val="FBAE40"/>
          </p15:clr>
        </p15:guide>
        <p15:guide id="5" orient="horz" pos="2534" userDrawn="1">
          <p15:clr>
            <a:srgbClr val="FBAE40"/>
          </p15:clr>
        </p15:guide>
        <p15:guide id="6" orient="horz" pos="3164" userDrawn="1">
          <p15:clr>
            <a:srgbClr val="FBAE40"/>
          </p15:clr>
        </p15:guide>
        <p15:guide id="7" orient="horz" pos="3232" userDrawn="1">
          <p15:clr>
            <a:srgbClr val="FBAE40"/>
          </p15:clr>
        </p15:guide>
        <p15:guide id="8" orient="horz" pos="35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1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563" userDrawn="1">
          <p15:clr>
            <a:srgbClr val="FBAE40"/>
          </p15:clr>
        </p15:guide>
        <p15:guide id="4" pos="2717" userDrawn="1">
          <p15:clr>
            <a:srgbClr val="FBAE40"/>
          </p15:clr>
        </p15:guide>
        <p15:guide id="5" pos="4964" userDrawn="1">
          <p15:clr>
            <a:srgbClr val="FBAE40"/>
          </p15:clr>
        </p15:guide>
        <p15:guide id="6" pos="5119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1020" userDrawn="1">
          <p15:clr>
            <a:srgbClr val="FBAE40"/>
          </p15:clr>
        </p15:guide>
        <p15:guide id="10" orient="horz" pos="399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0" userDrawn="1">
          <p15:clr>
            <a:srgbClr val="FBAE40"/>
          </p15:clr>
        </p15:guide>
        <p15:guide id="5" orient="horz" pos="2678" userDrawn="1">
          <p15:clr>
            <a:srgbClr val="FBAE40"/>
          </p15:clr>
        </p15:guide>
        <p15:guide id="6" orient="horz" pos="3004" userDrawn="1">
          <p15:clr>
            <a:srgbClr val="FBAE40"/>
          </p15:clr>
        </p15:guide>
        <p15:guide id="7" orient="horz" pos="3991" userDrawn="1">
          <p15:clr>
            <a:srgbClr val="FBAE40"/>
          </p15:clr>
        </p15:guide>
        <p15:guide id="8" pos="3682" userDrawn="1">
          <p15:clr>
            <a:srgbClr val="FBAE40"/>
          </p15:clr>
        </p15:guide>
        <p15:guide id="9" pos="4000" userDrawn="1">
          <p15:clr>
            <a:srgbClr val="FBAE40"/>
          </p15:clr>
        </p15:guide>
        <p15:guide id="10" pos="73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455" userDrawn="1">
          <p15:clr>
            <a:srgbClr val="FBAE40"/>
          </p15:clr>
        </p15:guide>
        <p15:guide id="4" pos="2773" userDrawn="1">
          <p15:clr>
            <a:srgbClr val="FBAE40"/>
          </p15:clr>
        </p15:guide>
        <p15:guide id="5" pos="4910" userDrawn="1">
          <p15:clr>
            <a:srgbClr val="FBAE40"/>
          </p15:clr>
        </p15:guide>
        <p15:guide id="6" pos="5227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1020" userDrawn="1">
          <p15:clr>
            <a:srgbClr val="FBAE40"/>
          </p15:clr>
        </p15:guide>
        <p15:guide id="10" orient="horz" pos="2428" userDrawn="1">
          <p15:clr>
            <a:srgbClr val="FBAE40"/>
          </p15:clr>
        </p15:guide>
        <p15:guide id="11" orient="horz" pos="2743" userDrawn="1">
          <p15:clr>
            <a:srgbClr val="FBAE40"/>
          </p15:clr>
        </p15:guide>
        <p15:guide id="12" orient="horz" pos="399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822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1" userDrawn="1">
          <p15:clr>
            <a:srgbClr val="FBAE40"/>
          </p15:clr>
        </p15:guide>
        <p15:guide id="5" orient="horz" pos="2110" userDrawn="1">
          <p15:clr>
            <a:srgbClr val="FBAE40"/>
          </p15:clr>
        </p15:guide>
        <p15:guide id="6" orient="horz" pos="2442" userDrawn="1">
          <p15:clr>
            <a:srgbClr val="FBAE40"/>
          </p15:clr>
        </p15:guide>
        <p15:guide id="7" orient="horz" pos="3990" userDrawn="1">
          <p15:clr>
            <a:srgbClr val="FBAE40"/>
          </p15:clr>
        </p15:guide>
        <p15:guide id="8" pos="1840" userDrawn="1">
          <p15:clr>
            <a:srgbClr val="FBAE40"/>
          </p15:clr>
        </p15:guide>
        <p15:guide id="9" pos="2159" userDrawn="1">
          <p15:clr>
            <a:srgbClr val="FBAE40"/>
          </p15:clr>
        </p15:guide>
        <p15:guide id="10" pos="3683" userDrawn="1">
          <p15:clr>
            <a:srgbClr val="FBAE40"/>
          </p15:clr>
        </p15:guide>
        <p15:guide id="11" pos="4000" userDrawn="1">
          <p15:clr>
            <a:srgbClr val="FBAE40"/>
          </p15:clr>
        </p15:guide>
        <p15:guide id="12" pos="5525" userDrawn="1">
          <p15:clr>
            <a:srgbClr val="FBAE40"/>
          </p15:clr>
        </p15:guide>
        <p15:guide id="13" pos="5842" userDrawn="1">
          <p15:clr>
            <a:srgbClr val="FBAE40"/>
          </p15:clr>
        </p15:guide>
        <p15:guide id="14" pos="73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93278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4" orient="horz" pos="1133" userDrawn="1">
          <p15:clr>
            <a:srgbClr val="FBAE40"/>
          </p15:clr>
        </p15:guide>
        <p15:guide id="5" orient="horz" pos="3204" userDrawn="1">
          <p15:clr>
            <a:srgbClr val="FBAE40"/>
          </p15:clr>
        </p15:guide>
        <p15:guide id="6" pos="736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620000"/>
            <a:ext cx="7092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4786" userDrawn="1">
          <p15:clr>
            <a:srgbClr val="FBAE40"/>
          </p15:clr>
        </p15:guide>
        <p15:guide id="4" pos="5119" userDrawn="1">
          <p15:clr>
            <a:srgbClr val="FBAE40"/>
          </p15:clr>
        </p15:guide>
        <p15:guide id="5" orient="horz" pos="317" userDrawn="1">
          <p15:clr>
            <a:srgbClr val="FBAE40"/>
          </p15:clr>
        </p15:guide>
        <p15:guide id="6" orient="horz" pos="551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79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620000"/>
            <a:ext cx="5328000" cy="4716000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1020" userDrawn="1">
          <p15:clr>
            <a:srgbClr val="FBAE40"/>
          </p15:clr>
        </p15:guide>
        <p15:guide id="3" pos="367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7364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399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620000"/>
            <a:ext cx="11185200" cy="4716000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1020" userDrawn="1">
          <p15:clr>
            <a:srgbClr val="FBAE40"/>
          </p15:clr>
        </p15:guide>
        <p15:guide id="5" orient="horz" pos="3991" userDrawn="1">
          <p15:clr>
            <a:srgbClr val="FBAE40"/>
          </p15:clr>
        </p15:guide>
        <p15:guide id="6" pos="73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621038" name="SAP Logo Placeholder" descr="{&quot;templafy&quot;:{&quot;id&quot;:&quot;07f1feba-b805-4cb8-98e0-c7e07260b12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10" name="Partner Logo Placeholder">
            <a:extLst>
              <a:ext uri="{FF2B5EF4-FFF2-40B4-BE49-F238E27FC236}">
                <a16:creationId xmlns:a16="http://schemas.microsoft.com/office/drawing/2014/main" id="{DA90C4E7-C35C-564D-9269-70A29A50EB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09008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8760224" name="Acquired Company Logo Placeholder" descr="{&quot;templafy&quot;:{&quot;id&quot;:&quot;12f79346-d6b7-45b9-993f-0c22d0cc69f3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2141327"/>
            <a:ext cx="4125924" cy="266010"/>
          </a:xfrm>
          <a:prstGeom prst="rect">
            <a:avLst/>
          </a:prstGeom>
        </p:spPr>
      </p:pic>
      <p:sp>
        <p:nvSpPr>
          <p:cNvPr id="11" name="TextBox 10" descr="{&quot;templafy&quot;:{&quot;id&quot;:&quot;96ffd27e-fe81-45ff-85da-fa545d2abddd&quot;}}">
            <a:extLst>
              <a:ext uri="{FF2B5EF4-FFF2-40B4-BE49-F238E27FC236}">
                <a16:creationId xmlns:a16="http://schemas.microsoft.com/office/drawing/2014/main" id="{AC53B201-90B9-4E7D-A16A-96A3B827889D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8241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4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60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2EF80-ED78-484B-AC34-B314C73F9091}"/>
              </a:ext>
            </a:extLst>
          </p:cNvPr>
          <p:cNvSpPr txBox="1"/>
          <p:nvPr userDrawn="1"/>
        </p:nvSpPr>
        <p:spPr>
          <a:xfrm>
            <a:off x="503238" y="1466850"/>
            <a:ext cx="439124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5500" b="1" kern="0" dirty="0">
                <a:ea typeface="Arial Unicode MS" pitchFamily="34" charset="-128"/>
                <a:cs typeface="Arial Unicode MS" pitchFamily="34" charset="-128"/>
              </a:rPr>
              <a:t>Thank you.</a:t>
            </a:r>
          </a:p>
        </p:txBody>
      </p:sp>
      <p:pic>
        <p:nvPicPr>
          <p:cNvPr id="1453821835" name="SAP Logo Placeholder" descr="{&quot;templafy&quot;:{&quot;id&quot;:&quot;c993166a-e261-470f-85b4-f1530296996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5797296"/>
            <a:ext cx="2208436" cy="532020"/>
          </a:xfrm>
          <a:prstGeom prst="rect">
            <a:avLst/>
          </a:prstGeom>
        </p:spPr>
      </p:pic>
      <p:pic>
        <p:nvPicPr>
          <p:cNvPr id="749754999" name="Acquired Company Logo Placeholder" descr="{&quot;templafy&quot;:{&quot;id&quot;:&quot;646b23c2-1c0b-46ee-930e-27fcefc8fb14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" y="522453"/>
            <a:ext cx="4125924" cy="266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C5639-DDA2-864A-9DC3-7FC80AC852D5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dirty="0"/>
              <a:t>Contact information:</a:t>
            </a:r>
          </a:p>
        </p:txBody>
      </p:sp>
      <p:sp>
        <p:nvSpPr>
          <p:cNvPr id="9" name="Copyright Placeholder" descr="{&quot;templafy&quot;:{&quot;id&quot;:&quot;ba9fff8e-a26f-4604-9418-39eec7243848&quot;}}">
            <a:extLst>
              <a:ext uri="{FF2B5EF4-FFF2-40B4-BE49-F238E27FC236}">
                <a16:creationId xmlns:a16="http://schemas.microsoft.com/office/drawing/2014/main" id="{EDAF1AF5-D568-20CC-6052-F655D86F5486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© 2022-2023 SAP SE or an SAP affiliate company. All rights reserved. See Legal Notice on www.sap.com/legal-notice for use terms, disclaimers, disclosures, or restrictions related to SAP Materials for general audiences.</a:t>
            </a:r>
          </a:p>
        </p:txBody>
      </p:sp>
    </p:spTree>
    <p:extLst>
      <p:ext uri="{BB962C8B-B14F-4D97-AF65-F5344CB8AC3E}">
        <p14:creationId xmlns:p14="http://schemas.microsoft.com/office/powerpoint/2010/main" val="78109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64" userDrawn="1">
          <p15:clr>
            <a:srgbClr val="FBAE40"/>
          </p15:clr>
        </p15:guide>
        <p15:guide id="2" orient="horz" pos="924" userDrawn="1">
          <p15:clr>
            <a:srgbClr val="FBAE40"/>
          </p15:clr>
        </p15:guide>
        <p15:guide id="4" orient="horz" pos="1830" userDrawn="1">
          <p15:clr>
            <a:srgbClr val="FBAE40"/>
          </p15:clr>
        </p15:guide>
        <p15:guide id="5" orient="horz" pos="4000" userDrawn="1">
          <p15:clr>
            <a:srgbClr val="FBAE40"/>
          </p15:clr>
        </p15:guide>
        <p15:guide id="6" pos="317" userDrawn="1">
          <p15:clr>
            <a:srgbClr val="FBAE40"/>
          </p15:clr>
        </p15:guide>
        <p15:guide id="8" pos="3841" userDrawn="1">
          <p15:clr>
            <a:srgbClr val="FBAE40"/>
          </p15:clr>
        </p15:guide>
        <p15:guide id="9" orient="horz" pos="31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E9BA-55E8-4A01-A488-DC58EFCCD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663304"/>
            <a:ext cx="9146381" cy="18466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A9270-5434-4BF3-87E4-80A8FAFC8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E0A5-6050-41EA-824A-1F96A3DC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D8A37-12F5-4FAD-AE6E-F224201F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0306B-8F14-4ADA-A373-788B1AA3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8A96-5537-4A1B-8484-DA5513991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2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, Contact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3C5639-DDA2-864A-9DC3-7FC80AC852D5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b="0" i="0" dirty="0">
                <a:latin typeface="+mn-lt"/>
              </a:rPr>
              <a:t>Contact information:</a:t>
            </a:r>
          </a:p>
        </p:txBody>
      </p:sp>
      <p:sp>
        <p:nvSpPr>
          <p:cNvPr id="9" name="Copyright - Dynamic" descr="{&quot;templafy&quot;:{&quot;id&quot;:&quot;ae0a5ddd-0b93-4951-9991-32d21377f927&quot;}}">
            <a:extLst>
              <a:ext uri="{FF2B5EF4-FFF2-40B4-BE49-F238E27FC236}">
                <a16:creationId xmlns:a16="http://schemas.microsoft.com/office/drawing/2014/main" id="{EDAF1AF5-D568-20CC-6052-F655D86F5486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 dirty="0">
                <a:latin typeface="+mn-lt"/>
              </a:rPr>
              <a:t>© 2023 SAP SE or an SAP affiliate company. All rights reserved. See Legal Notice on www.sap.com/legal-notice for use terms, disclaimers, disclosures, or restrictions related to this material.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2DE12-4084-77D2-FD2A-8E63F6FBE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520825"/>
            <a:ext cx="5413477" cy="846386"/>
          </a:xfrm>
        </p:spPr>
        <p:txBody>
          <a:bodyPr/>
          <a:lstStyle>
            <a:lvl1pPr>
              <a:defRPr sz="5500" b="0" i="0">
                <a:latin typeface="72 Brand Medium" panose="020B0504030603020204" pitchFamily="34" charset="0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3274F-1EBD-A73A-AC54-963A234E9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3291" y="5990000"/>
            <a:ext cx="72705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186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7364">
          <p15:clr>
            <a:srgbClr val="FBAE40"/>
          </p15:clr>
        </p15:guide>
        <p15:guide id="2" orient="horz" pos="958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4000">
          <p15:clr>
            <a:srgbClr val="FBAE40"/>
          </p15:clr>
        </p15:guide>
        <p15:guide id="6" pos="317">
          <p15:clr>
            <a:srgbClr val="FBAE40"/>
          </p15:clr>
        </p15:guide>
        <p15:guide id="8" pos="3841">
          <p15:clr>
            <a:srgbClr val="FBAE40"/>
          </p15:clr>
        </p15:guide>
        <p15:guide id="9" orient="horz" pos="31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6748890" name="SAP Logo Placeholder" descr="{&quot;templafy&quot;:{&quot;id&quot;:&quot;bbe9328a-7788-434e-97ab-be1f3e2ce1c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9" name="Partner Logo Placeholder">
            <a:extLst>
              <a:ext uri="{FF2B5EF4-FFF2-40B4-BE49-F238E27FC236}">
                <a16:creationId xmlns:a16="http://schemas.microsoft.com/office/drawing/2014/main" id="{19E8849E-429B-6042-8141-D50CA3A38A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1628000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pic>
        <p:nvPicPr>
          <p:cNvPr id="1002012138" name="Acquired Company Logo Placeholder" descr="{&quot;templafy&quot;:{&quot;id&quot;:&quot;f5aa3899-8178-474b-9565-6f759e545ce4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3564352"/>
            <a:ext cx="4125924" cy="266010"/>
          </a:xfrm>
          <a:prstGeom prst="rect">
            <a:avLst/>
          </a:prstGeom>
        </p:spPr>
      </p:pic>
      <p:sp>
        <p:nvSpPr>
          <p:cNvPr id="5" name="Title Image Placeholder" descr="Placeholder title image" title="Title image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0"/>
            <a:ext cx="12193200" cy="3430006"/>
          </a:xfrm>
          <a:noFill/>
        </p:spPr>
        <p:txBody>
          <a:bodyPr tIns="504000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title image or illustration</a:t>
            </a:r>
          </a:p>
        </p:txBody>
      </p:sp>
      <p:sp>
        <p:nvSpPr>
          <p:cNvPr id="12" name="TextBox 11" descr="{&quot;templafy&quot;:{&quot;id&quot;:&quot;1c192a00-18e5-4a1b-8d1f-662fd41e2a17&quot;}}">
            <a:extLst>
              <a:ext uri="{FF2B5EF4-FFF2-40B4-BE49-F238E27FC236}">
                <a16:creationId xmlns:a16="http://schemas.microsoft.com/office/drawing/2014/main" id="{EEC6D590-31F2-438D-89DB-EC6D9F68073A}"/>
              </a:ext>
            </a:extLst>
          </p:cNvPr>
          <p:cNvSpPr txBox="1"/>
          <p:nvPr userDrawn="1"/>
        </p:nvSpPr>
        <p:spPr>
          <a:xfrm>
            <a:off x="282575" y="5725533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sp>
        <p:nvSpPr>
          <p:cNvPr id="14" name="TextBox 13" descr="{&quot;templafy&quot;:{&quot;id&quot;:&quot;a643ebbb-2824-4a7e-9a1e-ab84b707d0c6&quot;}}">
            <a:extLst>
              <a:ext uri="{FF2B5EF4-FFF2-40B4-BE49-F238E27FC236}">
                <a16:creationId xmlns:a16="http://schemas.microsoft.com/office/drawing/2014/main" id="{72E461ED-FE6B-472A-84CF-CA7D67D5FF90}"/>
              </a:ext>
            </a:extLst>
          </p:cNvPr>
          <p:cNvSpPr txBox="1"/>
          <p:nvPr userDrawn="1"/>
        </p:nvSpPr>
        <p:spPr>
          <a:xfrm>
            <a:off x="280987" y="5339187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 descr="{&quot;templafy&quot;:{&quot;id&quot;:&quot;92f851aa-8955-4576-a5df-a22206350539&quot;}}">
            <a:extLst>
              <a:ext uri="{FF2B5EF4-FFF2-40B4-BE49-F238E27FC236}">
                <a16:creationId xmlns:a16="http://schemas.microsoft.com/office/drawing/2014/main" id="{3471D1DE-3939-4170-8CCD-AA9743B81749}"/>
              </a:ext>
            </a:extLst>
          </p:cNvPr>
          <p:cNvSpPr txBox="1"/>
          <p:nvPr userDrawn="1"/>
        </p:nvSpPr>
        <p:spPr>
          <a:xfrm>
            <a:off x="288000" y="513583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Name, SAP</a:t>
            </a:r>
          </a:p>
        </p:txBody>
      </p:sp>
    </p:spTree>
    <p:extLst>
      <p:ext uri="{BB962C8B-B14F-4D97-AF65-F5344CB8AC3E}">
        <p14:creationId xmlns:p14="http://schemas.microsoft.com/office/powerpoint/2010/main" val="2064516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05">
          <p15:clr>
            <a:srgbClr val="FBAE40"/>
          </p15:clr>
        </p15:guide>
        <p15:guide id="2" orient="horz" pos="4144">
          <p15:clr>
            <a:srgbClr val="FBAE40"/>
          </p15:clr>
        </p15:guide>
        <p15:guide id="3" orient="horz" pos="2162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2534">
          <p15:clr>
            <a:srgbClr val="FBAE40"/>
          </p15:clr>
        </p15:guide>
        <p15:guide id="6" orient="horz" pos="3164">
          <p15:clr>
            <a:srgbClr val="FBAE40"/>
          </p15:clr>
        </p15:guide>
        <p15:guide id="7" orient="horz" pos="3232">
          <p15:clr>
            <a:srgbClr val="FBAE40"/>
          </p15:clr>
        </p15:guide>
        <p15:guide id="8" orient="horz" pos="3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911533" name="SAP Logo Placeholder" descr="{&quot;templafy&quot;:{&quot;id&quot;:&quot;509e3834-352e-4cd4-a353-92fe5208cb4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13" name="Partner Logo Placeholder">
            <a:extLst>
              <a:ext uri="{FF2B5EF4-FFF2-40B4-BE49-F238E27FC236}">
                <a16:creationId xmlns:a16="http://schemas.microsoft.com/office/drawing/2014/main" id="{B8569445-4B1E-1949-9952-1DDE9A7284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12" name="Classification" descr="{&quot;templafy&quot;:{&quot;id&quot;:&quot;a6654a17-a51a-4010-9475-1cbba74d54c3&quot;}}">
            <a:extLst>
              <a:ext uri="{FF2B5EF4-FFF2-40B4-BE49-F238E27FC236}">
                <a16:creationId xmlns:a16="http://schemas.microsoft.com/office/drawing/2014/main" id="{9AED1B7B-FC45-4242-8DBB-E0D16A9A9CDB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16280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25834144" name="Acquired Company Logo Placeholder" descr="{&quot;templafy&quot;:{&quot;id&quot;:&quot;a0dd9a4b-813a-41f8-9c7f-4ba5092cece0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2045822"/>
            <a:ext cx="4125924" cy="266010"/>
          </a:xfrm>
          <a:prstGeom prst="rect">
            <a:avLst/>
          </a:prstGeom>
        </p:spPr>
      </p:pic>
      <p:sp>
        <p:nvSpPr>
          <p:cNvPr id="8" name="TextBox 7" descr="{&quot;templafy&quot;:{&quot;id&quot;:&quot;47f3a416-87f7-4d99-9df3-e9f0b8ad3571&quot;}}">
            <a:extLst>
              <a:ext uri="{FF2B5EF4-FFF2-40B4-BE49-F238E27FC236}">
                <a16:creationId xmlns:a16="http://schemas.microsoft.com/office/drawing/2014/main" id="{64C1028F-1E91-4F0C-94BA-BF68E9AED35D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sp>
        <p:nvSpPr>
          <p:cNvPr id="10" name="TextBox 9" descr="{&quot;templafy&quot;:{&quot;id&quot;:&quot;55d2c2d7-8fe8-4d10-8d5b-da6f30e51931&quot;}}">
            <a:extLst>
              <a:ext uri="{FF2B5EF4-FFF2-40B4-BE49-F238E27FC236}">
                <a16:creationId xmlns:a16="http://schemas.microsoft.com/office/drawing/2014/main" id="{8D0BBFAA-C778-47CC-B6FF-20BAB456E2C9}"/>
              </a:ext>
            </a:extLst>
          </p:cNvPr>
          <p:cNvSpPr txBox="1"/>
          <p:nvPr userDrawn="1"/>
        </p:nvSpPr>
        <p:spPr>
          <a:xfrm>
            <a:off x="280987" y="4478127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 descr="{&quot;templafy&quot;:{&quot;id&quot;:&quot;5bc84671-03c9-422b-85ea-5c82a6ace2c8&quot;}}">
            <a:extLst>
              <a:ext uri="{FF2B5EF4-FFF2-40B4-BE49-F238E27FC236}">
                <a16:creationId xmlns:a16="http://schemas.microsoft.com/office/drawing/2014/main" id="{65BC2793-745A-43E4-8CF5-24D8BF40D064}"/>
              </a:ext>
            </a:extLst>
          </p:cNvPr>
          <p:cNvSpPr txBox="1"/>
          <p:nvPr userDrawn="1"/>
        </p:nvSpPr>
        <p:spPr>
          <a:xfrm>
            <a:off x="288000" y="427477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Name, SAP</a:t>
            </a:r>
          </a:p>
        </p:txBody>
      </p:sp>
    </p:spTree>
    <p:extLst>
      <p:ext uri="{BB962C8B-B14F-4D97-AF65-F5344CB8AC3E}">
        <p14:creationId xmlns:p14="http://schemas.microsoft.com/office/powerpoint/2010/main" val="403639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60">
          <p15:clr>
            <a:srgbClr val="FBAE40"/>
          </p15:clr>
        </p15:guide>
        <p15:guide id="6" pos="7506">
          <p15:clr>
            <a:srgbClr val="FBAE40"/>
          </p15:clr>
        </p15:guide>
        <p15:guide id="7" orient="horz" pos="41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ict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47045" name="SAP Logo Placeholder" descr="{&quot;templafy&quot;:{&quot;id&quot;:&quot;0751cdf4-73d1-4f5c-bec0-e4a8160d84c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12" name="Partner Logo Placeholder">
            <a:extLst>
              <a:ext uri="{FF2B5EF4-FFF2-40B4-BE49-F238E27FC236}">
                <a16:creationId xmlns:a16="http://schemas.microsoft.com/office/drawing/2014/main" id="{4CB2664F-AB46-2A47-9F24-F571073960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7" name="Pictogram Placeholder"/>
          <p:cNvSpPr>
            <a:spLocks noGrp="1"/>
          </p:cNvSpPr>
          <p:nvPr>
            <p:ph type="pic" sz="quarter" idx="16"/>
          </p:nvPr>
        </p:nvSpPr>
        <p:spPr>
          <a:xfrm>
            <a:off x="6954855" y="963000"/>
            <a:ext cx="4932000" cy="493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Classification" descr="{&quot;templafy&quot;:{&quot;id&quot;:&quot;2bc30e0e-bbbe-4ad1-aa88-1327b466bdf0&quot;}}">
            <a:extLst>
              <a:ext uri="{FF2B5EF4-FFF2-40B4-BE49-F238E27FC236}">
                <a16:creationId xmlns:a16="http://schemas.microsoft.com/office/drawing/2014/main" id="{579B2F34-6F4A-4590-92E9-60572485B8E0}"/>
              </a:ext>
            </a:extLst>
          </p:cNvPr>
          <p:cNvSpPr txBox="1"/>
          <p:nvPr userDrawn="1"/>
        </p:nvSpPr>
        <p:spPr>
          <a:xfrm>
            <a:off x="287338" y="5057581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288001" y="2706317"/>
            <a:ext cx="63720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049452" name="Acquired Company Placeholder" descr="{&quot;templafy&quot;:{&quot;id&quot;:&quot;72b1f988-499c-4c33-98c5-9ec16708ba2c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20" y="2015327"/>
            <a:ext cx="4125924" cy="266010"/>
          </a:xfrm>
          <a:prstGeom prst="rect">
            <a:avLst/>
          </a:prstGeom>
        </p:spPr>
      </p:pic>
      <p:sp>
        <p:nvSpPr>
          <p:cNvPr id="13" name="TextBox 12" descr="{&quot;templafy&quot;:{&quot;id&quot;:&quot;6d28d44c-7a2b-435f-b0e8-541d02241331&quot;}}">
            <a:extLst>
              <a:ext uri="{FF2B5EF4-FFF2-40B4-BE49-F238E27FC236}">
                <a16:creationId xmlns:a16="http://schemas.microsoft.com/office/drawing/2014/main" id="{E5062E1B-D4F0-4EAA-8E47-95C23306D85C}"/>
              </a:ext>
            </a:extLst>
          </p:cNvPr>
          <p:cNvSpPr txBox="1"/>
          <p:nvPr userDrawn="1"/>
        </p:nvSpPr>
        <p:spPr>
          <a:xfrm>
            <a:off x="287338" y="5057581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  <p:sp>
        <p:nvSpPr>
          <p:cNvPr id="14" name="TextBox 13" descr="{&quot;templafy&quot;:{&quot;id&quot;:&quot;e1e8c0aa-8252-46db-8ba1-5e62c95020bc&quot;}}">
            <a:extLst>
              <a:ext uri="{FF2B5EF4-FFF2-40B4-BE49-F238E27FC236}">
                <a16:creationId xmlns:a16="http://schemas.microsoft.com/office/drawing/2014/main" id="{104400F3-30DA-42BD-9477-E89126EB131B}"/>
              </a:ext>
            </a:extLst>
          </p:cNvPr>
          <p:cNvSpPr txBox="1"/>
          <p:nvPr userDrawn="1"/>
        </p:nvSpPr>
        <p:spPr>
          <a:xfrm>
            <a:off x="280987" y="4478127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 descr="{&quot;templafy&quot;:{&quot;id&quot;:&quot;b3de883d-e1bb-43ce-ab26-660d368fe57c&quot;}}">
            <a:extLst>
              <a:ext uri="{FF2B5EF4-FFF2-40B4-BE49-F238E27FC236}">
                <a16:creationId xmlns:a16="http://schemas.microsoft.com/office/drawing/2014/main" id="{1DA16BA6-203F-4A94-9917-BFF1986FD4F6}"/>
              </a:ext>
            </a:extLst>
          </p:cNvPr>
          <p:cNvSpPr txBox="1"/>
          <p:nvPr userDrawn="1"/>
        </p:nvSpPr>
        <p:spPr>
          <a:xfrm>
            <a:off x="288000" y="427477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Name, SAP</a:t>
            </a:r>
          </a:p>
        </p:txBody>
      </p:sp>
    </p:spTree>
    <p:extLst>
      <p:ext uri="{BB962C8B-B14F-4D97-AF65-F5344CB8AC3E}">
        <p14:creationId xmlns:p14="http://schemas.microsoft.com/office/powerpoint/2010/main" val="583915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pos="4196">
          <p15:clr>
            <a:srgbClr val="FBAE40"/>
          </p15:clr>
        </p15:guide>
        <p15:guide id="4" orient="horz" pos="2688">
          <p15:clr>
            <a:srgbClr val="FBAE40"/>
          </p15:clr>
        </p15:guide>
        <p15:guide id="5" orient="horz" pos="2335">
          <p15:clr>
            <a:srgbClr val="FBAE40"/>
          </p15:clr>
        </p15:guide>
        <p15:guide id="6" orient="horz" pos="2960">
          <p15:clr>
            <a:srgbClr val="FBAE40"/>
          </p15:clr>
        </p15:guide>
        <p15:guide id="7" orient="horz" pos="41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11185200" cy="4716000"/>
          </a:xfrm>
        </p:spPr>
        <p:txBody>
          <a:bodyPr>
            <a:norm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3693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6">
          <p15:clr>
            <a:srgbClr val="FBAE40"/>
          </p15:clr>
        </p15:guide>
        <p15:guide id="5" orient="horz" pos="551">
          <p15:clr>
            <a:srgbClr val="FBAE40"/>
          </p15:clr>
        </p15:guide>
        <p15:guide id="6" orient="horz" pos="39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332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73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66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64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865">
          <p15:clr>
            <a:srgbClr val="FBAE40"/>
          </p15:clr>
        </p15:guide>
        <p15:guide id="5" orient="horz" pos="129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Pictogr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036720" name="SAP Logo Placeholer" descr="{&quot;templafy&quot;:{&quot;id&quot;:&quot;f527cf88-9a3f-43bb-bb8e-beda01864e1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0" y="6053328"/>
            <a:ext cx="2208436" cy="532020"/>
          </a:xfrm>
          <a:prstGeom prst="rect">
            <a:avLst/>
          </a:prstGeom>
        </p:spPr>
      </p:pic>
      <p:sp>
        <p:nvSpPr>
          <p:cNvPr id="12" name="Partner Logo Placeholder">
            <a:extLst>
              <a:ext uri="{FF2B5EF4-FFF2-40B4-BE49-F238E27FC236}">
                <a16:creationId xmlns:a16="http://schemas.microsoft.com/office/drawing/2014/main" id="{CDF488C1-3A47-E949-B29F-E38211D2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575" y="6161088"/>
            <a:ext cx="954088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7" name="Pictogram Placeholder"/>
          <p:cNvSpPr>
            <a:spLocks noGrp="1"/>
          </p:cNvSpPr>
          <p:nvPr>
            <p:ph type="pic" sz="quarter" idx="16"/>
          </p:nvPr>
        </p:nvSpPr>
        <p:spPr>
          <a:xfrm>
            <a:off x="6954855" y="963000"/>
            <a:ext cx="4932000" cy="493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288001" y="2706317"/>
            <a:ext cx="63720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7330126" name="Acquired Company Logo Placeholder" descr="{&quot;templafy&quot;:{&quot;id&quot;:&quot;4e925397-ad3e-4533-b574-d35dc32156a8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1" y="2139633"/>
            <a:ext cx="4125924" cy="266010"/>
          </a:xfrm>
          <a:prstGeom prst="rect">
            <a:avLst/>
          </a:prstGeom>
        </p:spPr>
      </p:pic>
      <p:sp>
        <p:nvSpPr>
          <p:cNvPr id="9" name="TextBox 8" descr="{&quot;templafy&quot;:{&quot;id&quot;:&quot;0da0c77c-ac45-4e0d-91ba-ccf9b50a0b5e&quot;}}">
            <a:extLst>
              <a:ext uri="{FF2B5EF4-FFF2-40B4-BE49-F238E27FC236}">
                <a16:creationId xmlns:a16="http://schemas.microsoft.com/office/drawing/2014/main" id="{98E5DEB1-9722-40B6-89CC-20C572BA33F7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04804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4" userDrawn="1">
          <p15:clr>
            <a:srgbClr val="FBAE40"/>
          </p15:clr>
        </p15:guide>
        <p15:guide id="3" pos="4196" userDrawn="1">
          <p15:clr>
            <a:srgbClr val="FBAE40"/>
          </p15:clr>
        </p15:guide>
        <p15:guide id="4" orient="horz" pos="2688" userDrawn="1">
          <p15:clr>
            <a:srgbClr val="FBAE40"/>
          </p15:clr>
        </p15:guide>
        <p15:guide id="5" orient="horz" pos="2335" userDrawn="1">
          <p15:clr>
            <a:srgbClr val="FBAE40"/>
          </p15:clr>
        </p15:guide>
        <p15:guide id="6" orient="horz" pos="2960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2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1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9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pos="3674">
          <p15:clr>
            <a:srgbClr val="FBAE40"/>
          </p15:clr>
        </p15:guide>
        <p15:guide id="5" pos="4007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10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3564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7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2563">
          <p15:clr>
            <a:srgbClr val="FBAE40"/>
          </p15:clr>
        </p15:guide>
        <p15:guide id="4" pos="2717">
          <p15:clr>
            <a:srgbClr val="FBAE40"/>
          </p15:clr>
        </p15:guide>
        <p15:guide id="5" pos="4964">
          <p15:clr>
            <a:srgbClr val="FBAE40"/>
          </p15:clr>
        </p15:guide>
        <p15:guide id="6" pos="5119">
          <p15:clr>
            <a:srgbClr val="FBAE40"/>
          </p15:clr>
        </p15:guide>
        <p15:guide id="7" pos="7364">
          <p15:clr>
            <a:srgbClr val="FBAE40"/>
          </p15:clr>
        </p15:guide>
        <p15:guide id="8" orient="horz" pos="551">
          <p15:clr>
            <a:srgbClr val="FBAE40"/>
          </p15:clr>
        </p15:guide>
        <p15:guide id="9" orient="horz" pos="1020">
          <p15:clr>
            <a:srgbClr val="FBAE40"/>
          </p15:clr>
        </p15:guide>
        <p15:guide id="10" orient="horz" pos="399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6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5328000" cy="2631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3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0">
          <p15:clr>
            <a:srgbClr val="FBAE40"/>
          </p15:clr>
        </p15:guide>
        <p15:guide id="5" orient="horz" pos="2678">
          <p15:clr>
            <a:srgbClr val="FBAE40"/>
          </p15:clr>
        </p15:guide>
        <p15:guide id="6" orient="horz" pos="3004">
          <p15:clr>
            <a:srgbClr val="FBAE40"/>
          </p15:clr>
        </p15:guide>
        <p15:guide id="7" orient="horz" pos="3991">
          <p15:clr>
            <a:srgbClr val="FBAE40"/>
          </p15:clr>
        </p15:guide>
        <p15:guide id="8" pos="3682">
          <p15:clr>
            <a:srgbClr val="FBAE40"/>
          </p15:clr>
        </p15:guide>
        <p15:guide id="9" pos="4000">
          <p15:clr>
            <a:srgbClr val="FBAE40"/>
          </p15:clr>
        </p15:guide>
        <p15:guide id="10" pos="736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3391200" cy="2232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5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2455">
          <p15:clr>
            <a:srgbClr val="FBAE40"/>
          </p15:clr>
        </p15:guide>
        <p15:guide id="4" pos="2773">
          <p15:clr>
            <a:srgbClr val="FBAE40"/>
          </p15:clr>
        </p15:guide>
        <p15:guide id="5" pos="4910">
          <p15:clr>
            <a:srgbClr val="FBAE40"/>
          </p15:clr>
        </p15:guide>
        <p15:guide id="6" pos="5227">
          <p15:clr>
            <a:srgbClr val="FBAE40"/>
          </p15:clr>
        </p15:guide>
        <p15:guide id="7" pos="7364">
          <p15:clr>
            <a:srgbClr val="FBAE40"/>
          </p15:clr>
        </p15:guide>
        <p15:guide id="8" orient="horz" pos="551">
          <p15:clr>
            <a:srgbClr val="FBAE40"/>
          </p15:clr>
        </p15:guide>
        <p15:guide id="9" orient="horz" pos="1019">
          <p15:clr>
            <a:srgbClr val="FBAE40"/>
          </p15:clr>
        </p15:guide>
        <p15:guide id="10" orient="horz" pos="2428">
          <p15:clr>
            <a:srgbClr val="FBAE40"/>
          </p15:clr>
        </p15:guide>
        <p15:guide id="11" orient="horz" pos="2743">
          <p15:clr>
            <a:srgbClr val="FBAE40"/>
          </p15:clr>
        </p15:guide>
        <p15:guide id="12" orient="horz" pos="399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8221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822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620000"/>
            <a:ext cx="2415600" cy="1728000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1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1">
          <p15:clr>
            <a:srgbClr val="FBAE40"/>
          </p15:clr>
        </p15:guide>
        <p15:guide id="5" orient="horz" pos="2110">
          <p15:clr>
            <a:srgbClr val="FBAE40"/>
          </p15:clr>
        </p15:guide>
        <p15:guide id="6" orient="horz" pos="2442">
          <p15:clr>
            <a:srgbClr val="FBAE40"/>
          </p15:clr>
        </p15:guide>
        <p15:guide id="7" orient="horz" pos="3990">
          <p15:clr>
            <a:srgbClr val="FBAE40"/>
          </p15:clr>
        </p15:guide>
        <p15:guide id="8" pos="1840">
          <p15:clr>
            <a:srgbClr val="FBAE40"/>
          </p15:clr>
        </p15:guide>
        <p15:guide id="9" pos="2159">
          <p15:clr>
            <a:srgbClr val="FBAE40"/>
          </p15:clr>
        </p15:guide>
        <p15:guide id="10" pos="3683">
          <p15:clr>
            <a:srgbClr val="FBAE40"/>
          </p15:clr>
        </p15:guide>
        <p15:guide id="11" pos="4000">
          <p15:clr>
            <a:srgbClr val="FBAE40"/>
          </p15:clr>
        </p15:guide>
        <p15:guide id="12" pos="5525">
          <p15:clr>
            <a:srgbClr val="FBAE40"/>
          </p15:clr>
        </p15:guide>
        <p15:guide id="13" pos="5842">
          <p15:clr>
            <a:srgbClr val="FBAE40"/>
          </p15:clr>
        </p15:guide>
        <p15:guide id="14" pos="736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1184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4" orient="horz" pos="1133">
          <p15:clr>
            <a:srgbClr val="FBAE40"/>
          </p15:clr>
        </p15:guide>
        <p15:guide id="5" orient="horz" pos="3204">
          <p15:clr>
            <a:srgbClr val="FBAE40"/>
          </p15:clr>
        </p15:guide>
        <p15:guide id="6" pos="736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620000"/>
            <a:ext cx="7092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82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4786">
          <p15:clr>
            <a:srgbClr val="FBAE40"/>
          </p15:clr>
        </p15:guide>
        <p15:guide id="4" pos="5119">
          <p15:clr>
            <a:srgbClr val="FBAE40"/>
          </p15:clr>
        </p15:guide>
        <p15:guide id="5" orient="horz" pos="317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10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full image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52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620000"/>
            <a:ext cx="5328000" cy="4716000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7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3674">
          <p15:clr>
            <a:srgbClr val="FBAE40"/>
          </p15:clr>
        </p15:guide>
        <p15:guide id="4" pos="4008">
          <p15:clr>
            <a:srgbClr val="FBAE40"/>
          </p15:clr>
        </p15:guide>
        <p15:guide id="5" pos="7364">
          <p15:clr>
            <a:srgbClr val="FBAE40"/>
          </p15:clr>
        </p15:guide>
        <p15:guide id="6" orient="horz" pos="317">
          <p15:clr>
            <a:srgbClr val="FBAE40"/>
          </p15:clr>
        </p15:guide>
        <p15:guide id="7" orient="horz" pos="551">
          <p15:clr>
            <a:srgbClr val="FBAE40"/>
          </p15:clr>
        </p15:guide>
        <p15:guide id="8" orient="horz" pos="39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11185200" cy="4716000"/>
          </a:xfrm>
        </p:spPr>
        <p:txBody>
          <a:bodyPr>
            <a:normAutofit/>
          </a:bodyPr>
          <a:lstStyle>
            <a:lvl1pPr marL="0" marR="0" indent="0" algn="l" defTabSz="1088558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2000" b="0"/>
            </a:lvl1pPr>
            <a:lvl2pPr marL="179964" marR="0" indent="-179964" algn="l" defTabSz="108855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800"/>
            </a:lvl2pPr>
            <a:lvl3pPr marL="359928" marR="0" indent="-179352" algn="l" defTabSz="1088558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800" baseline="0"/>
            </a:lvl3pPr>
            <a:lvl4pPr marL="539892" marR="0" indent="-179964" algn="l" defTabSz="1088558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5936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1020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6" userDrawn="1">
          <p15:clr>
            <a:srgbClr val="FBAE40"/>
          </p15:clr>
        </p15:guide>
        <p15:guide id="5" orient="horz" pos="551" userDrawn="1">
          <p15:clr>
            <a:srgbClr val="FBAE40"/>
          </p15:clr>
        </p15:guide>
        <p15:guide id="6" orient="horz" pos="399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620000"/>
            <a:ext cx="11185200" cy="4716000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orient="horz" pos="551">
          <p15:clr>
            <a:srgbClr val="FBAE40"/>
          </p15:clr>
        </p15:guide>
        <p15:guide id="4" orient="horz" pos="1020">
          <p15:clr>
            <a:srgbClr val="FBAE40"/>
          </p15:clr>
        </p15:guide>
        <p15:guide id="5" orient="horz" pos="3991">
          <p15:clr>
            <a:srgbClr val="FBAE40"/>
          </p15:clr>
        </p15:guide>
        <p15:guide id="6" pos="736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428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5021654" name="SAP Logo Placeholder" descr="{&quot;templafy&quot;:{&quot;id&quot;:&quot;e6707b1b-c5ae-4616-98b3-818d217141a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5797296"/>
            <a:ext cx="2208436" cy="532020"/>
          </a:xfrm>
          <a:prstGeom prst="rect">
            <a:avLst/>
          </a:prstGeom>
        </p:spPr>
      </p:pic>
      <p:pic>
        <p:nvPicPr>
          <p:cNvPr id="1334864715" name="Acquired Company Placeholder" descr="{&quot;templafy&quot;:{&quot;id&quot;:&quot;eabc246f-e876-4554-8755-008498e5da38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" y="509180"/>
            <a:ext cx="4125924" cy="266010"/>
          </a:xfrm>
          <a:prstGeom prst="rect">
            <a:avLst/>
          </a:prstGeom>
        </p:spPr>
      </p:pic>
      <p:sp>
        <p:nvSpPr>
          <p:cNvPr id="9" name="TextBox 8" descr="{&quot;templafy&quot;:{&quot;id&quot;:&quot;1be2bece-fd88-475d-b843-45b33279d00a&quot;}}">
            <a:extLst>
              <a:ext uri="{FF2B5EF4-FFF2-40B4-BE49-F238E27FC236}">
                <a16:creationId xmlns:a16="http://schemas.microsoft.com/office/drawing/2014/main" id="{4AC0C605-F314-47FE-86E7-15011350854E}"/>
              </a:ext>
            </a:extLst>
          </p:cNvPr>
          <p:cNvSpPr txBox="1"/>
          <p:nvPr userDrawn="1"/>
        </p:nvSpPr>
        <p:spPr>
          <a:xfrm>
            <a:off x="503238" y="3317426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</a:t>
            </a:r>
          </a:p>
        </p:txBody>
      </p:sp>
      <p:sp>
        <p:nvSpPr>
          <p:cNvPr id="10" name="TextBox 9" descr="{&quot;templafy&quot;:{&quot;id&quot;:&quot;392c50fa-7ef0-450c-a010-ab86838f9f5e&quot;}}">
            <a:extLst>
              <a:ext uri="{FF2B5EF4-FFF2-40B4-BE49-F238E27FC236}">
                <a16:creationId xmlns:a16="http://schemas.microsoft.com/office/drawing/2014/main" id="{8E5171B9-2B3B-4785-9AC4-6411974D5276}"/>
              </a:ext>
            </a:extLst>
          </p:cNvPr>
          <p:cNvSpPr txBox="1"/>
          <p:nvPr userDrawn="1"/>
        </p:nvSpPr>
        <p:spPr>
          <a:xfrm>
            <a:off x="503238" y="3540574"/>
            <a:ext cx="5402236" cy="2231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1ECE2-ED38-FE42-BEBA-1433C352D307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dirty="0"/>
              <a:t>Contact information: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C152E-1B2C-2848-9A5B-C013FDF4DF21}"/>
              </a:ext>
            </a:extLst>
          </p:cNvPr>
          <p:cNvSpPr txBox="1"/>
          <p:nvPr userDrawn="1"/>
        </p:nvSpPr>
        <p:spPr>
          <a:xfrm>
            <a:off x="503238" y="1466850"/>
            <a:ext cx="439124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5500" b="1" kern="0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Thank you.</a:t>
            </a:r>
          </a:p>
        </p:txBody>
      </p:sp>
      <p:sp>
        <p:nvSpPr>
          <p:cNvPr id="11" name="Copyright Placeholder" descr="{&quot;templafy&quot;:{&quot;id&quot;:&quot;ba9fff8e-a26f-4604-9418-39eec7243848&quot;}}">
            <a:extLst>
              <a:ext uri="{FF2B5EF4-FFF2-40B4-BE49-F238E27FC236}">
                <a16:creationId xmlns:a16="http://schemas.microsoft.com/office/drawing/2014/main" id="{0FCCAAF4-A87C-AC49-8F35-138E790C44C3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© 2022 SAP SE or an SAP affiliate company. All rights reserved. See Legal Notice on www.sap.com/legal-notice for use terms, disclaimers, disclosures, or restrictions related to SAP Materials for general audiences.</a:t>
            </a:r>
          </a:p>
        </p:txBody>
      </p:sp>
    </p:spTree>
    <p:extLst>
      <p:ext uri="{BB962C8B-B14F-4D97-AF65-F5344CB8AC3E}">
        <p14:creationId xmlns:p14="http://schemas.microsoft.com/office/powerpoint/2010/main" val="4182875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4">
          <p15:clr>
            <a:srgbClr val="FBAE40"/>
          </p15:clr>
        </p15:guide>
        <p15:guide id="2" orient="horz" pos="924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4000">
          <p15:clr>
            <a:srgbClr val="FBAE40"/>
          </p15:clr>
        </p15:guide>
        <p15:guide id="6" pos="317">
          <p15:clr>
            <a:srgbClr val="FBAE40"/>
          </p15:clr>
        </p15:guide>
        <p15:guide id="8" pos="3841">
          <p15:clr>
            <a:srgbClr val="FBAE40"/>
          </p15:clr>
        </p15:guide>
        <p15:guide id="9" orient="horz" pos="31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7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551">
          <p15:clr>
            <a:srgbClr val="FBAE40"/>
          </p15:clr>
        </p15:guide>
        <p15:guide id="5" orient="horz" pos="399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56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1"/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50549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4" orient="horz" pos="1133">
          <p15:clr>
            <a:srgbClr val="FBAE40"/>
          </p15:clr>
        </p15:guide>
        <p15:guide id="5" orient="horz" pos="3204">
          <p15:clr>
            <a:srgbClr val="FBAE40"/>
          </p15:clr>
        </p15:guide>
        <p15:guide id="6" pos="73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52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 dirty="0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8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17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4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551" userDrawn="1">
          <p15:clr>
            <a:srgbClr val="FBAE40"/>
          </p15:clr>
        </p15:guide>
        <p15:guide id="5" orient="horz" pos="399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999" y="1620000"/>
            <a:ext cx="11186477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3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8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  <p15:guide id="6" orient="horz" pos="10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620000"/>
            <a:ext cx="5328000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74" userDrawn="1">
          <p15:clr>
            <a:srgbClr val="FBAE40"/>
          </p15:clr>
        </p15:guide>
        <p15:guide id="5" pos="4007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10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95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20.xml"/><Relationship Id="rId63" Type="http://schemas.openxmlformats.org/officeDocument/2006/relationships/tags" Target="../tags/tag41.xml"/><Relationship Id="rId84" Type="http://schemas.openxmlformats.org/officeDocument/2006/relationships/tags" Target="../tags/tag62.xml"/><Relationship Id="rId138" Type="http://schemas.openxmlformats.org/officeDocument/2006/relationships/tags" Target="../tags/tag116.xml"/><Relationship Id="rId107" Type="http://schemas.openxmlformats.org/officeDocument/2006/relationships/tags" Target="../tags/tag85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10.xml"/><Relationship Id="rId53" Type="http://schemas.openxmlformats.org/officeDocument/2006/relationships/tags" Target="../tags/tag31.xml"/><Relationship Id="rId74" Type="http://schemas.openxmlformats.org/officeDocument/2006/relationships/tags" Target="../tags/tag52.xml"/><Relationship Id="rId128" Type="http://schemas.openxmlformats.org/officeDocument/2006/relationships/tags" Target="../tags/tag106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68.xml"/><Relationship Id="rId95" Type="http://schemas.openxmlformats.org/officeDocument/2006/relationships/tags" Target="../tags/tag73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64" Type="http://schemas.openxmlformats.org/officeDocument/2006/relationships/tags" Target="../tags/tag42.xml"/><Relationship Id="rId69" Type="http://schemas.openxmlformats.org/officeDocument/2006/relationships/tags" Target="../tags/tag47.xml"/><Relationship Id="rId113" Type="http://schemas.openxmlformats.org/officeDocument/2006/relationships/tags" Target="../tags/tag91.xml"/><Relationship Id="rId118" Type="http://schemas.openxmlformats.org/officeDocument/2006/relationships/tags" Target="../tags/tag96.xml"/><Relationship Id="rId134" Type="http://schemas.openxmlformats.org/officeDocument/2006/relationships/tags" Target="../tags/tag112.xml"/><Relationship Id="rId139" Type="http://schemas.openxmlformats.org/officeDocument/2006/relationships/tags" Target="../tags/tag117.xml"/><Relationship Id="rId80" Type="http://schemas.openxmlformats.org/officeDocument/2006/relationships/tags" Target="../tags/tag58.xml"/><Relationship Id="rId85" Type="http://schemas.openxmlformats.org/officeDocument/2006/relationships/tags" Target="../tags/tag6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tags" Target="../tags/tag11.xml"/><Relationship Id="rId38" Type="http://schemas.openxmlformats.org/officeDocument/2006/relationships/tags" Target="../tags/tag16.xml"/><Relationship Id="rId59" Type="http://schemas.openxmlformats.org/officeDocument/2006/relationships/tags" Target="../tags/tag37.xml"/><Relationship Id="rId103" Type="http://schemas.openxmlformats.org/officeDocument/2006/relationships/tags" Target="../tags/tag81.xml"/><Relationship Id="rId108" Type="http://schemas.openxmlformats.org/officeDocument/2006/relationships/tags" Target="../tags/tag86.xml"/><Relationship Id="rId124" Type="http://schemas.openxmlformats.org/officeDocument/2006/relationships/tags" Target="../tags/tag102.xml"/><Relationship Id="rId129" Type="http://schemas.openxmlformats.org/officeDocument/2006/relationships/tags" Target="../tags/tag107.xml"/><Relationship Id="rId54" Type="http://schemas.openxmlformats.org/officeDocument/2006/relationships/tags" Target="../tags/tag32.xml"/><Relationship Id="rId70" Type="http://schemas.openxmlformats.org/officeDocument/2006/relationships/tags" Target="../tags/tag48.xml"/><Relationship Id="rId75" Type="http://schemas.openxmlformats.org/officeDocument/2006/relationships/tags" Target="../tags/tag53.xml"/><Relationship Id="rId91" Type="http://schemas.openxmlformats.org/officeDocument/2006/relationships/tags" Target="../tags/tag69.xml"/><Relationship Id="rId96" Type="http://schemas.openxmlformats.org/officeDocument/2006/relationships/tags" Target="../tags/tag74.xml"/><Relationship Id="rId140" Type="http://schemas.openxmlformats.org/officeDocument/2006/relationships/tags" Target="../tags/tag118.xml"/><Relationship Id="rId145" Type="http://schemas.openxmlformats.org/officeDocument/2006/relationships/tags" Target="../tags/tag12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49" Type="http://schemas.openxmlformats.org/officeDocument/2006/relationships/tags" Target="../tags/tag27.xml"/><Relationship Id="rId114" Type="http://schemas.openxmlformats.org/officeDocument/2006/relationships/tags" Target="../tags/tag92.xml"/><Relationship Id="rId119" Type="http://schemas.openxmlformats.org/officeDocument/2006/relationships/tags" Target="../tags/tag97.xml"/><Relationship Id="rId44" Type="http://schemas.openxmlformats.org/officeDocument/2006/relationships/tags" Target="../tags/tag22.xml"/><Relationship Id="rId60" Type="http://schemas.openxmlformats.org/officeDocument/2006/relationships/tags" Target="../tags/tag38.xml"/><Relationship Id="rId65" Type="http://schemas.openxmlformats.org/officeDocument/2006/relationships/tags" Target="../tags/tag43.xml"/><Relationship Id="rId81" Type="http://schemas.openxmlformats.org/officeDocument/2006/relationships/tags" Target="../tags/tag59.xml"/><Relationship Id="rId86" Type="http://schemas.openxmlformats.org/officeDocument/2006/relationships/tags" Target="../tags/tag64.xml"/><Relationship Id="rId130" Type="http://schemas.openxmlformats.org/officeDocument/2006/relationships/tags" Target="../tags/tag108.xml"/><Relationship Id="rId135" Type="http://schemas.openxmlformats.org/officeDocument/2006/relationships/tags" Target="../tags/tag113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17.xml"/><Relationship Id="rId109" Type="http://schemas.openxmlformats.org/officeDocument/2006/relationships/tags" Target="../tags/tag87.xml"/><Relationship Id="rId34" Type="http://schemas.openxmlformats.org/officeDocument/2006/relationships/tags" Target="../tags/tag12.xml"/><Relationship Id="rId50" Type="http://schemas.openxmlformats.org/officeDocument/2006/relationships/tags" Target="../tags/tag28.xml"/><Relationship Id="rId55" Type="http://schemas.openxmlformats.org/officeDocument/2006/relationships/tags" Target="../tags/tag33.xml"/><Relationship Id="rId76" Type="http://schemas.openxmlformats.org/officeDocument/2006/relationships/tags" Target="../tags/tag54.xml"/><Relationship Id="rId97" Type="http://schemas.openxmlformats.org/officeDocument/2006/relationships/tags" Target="../tags/tag75.xml"/><Relationship Id="rId104" Type="http://schemas.openxmlformats.org/officeDocument/2006/relationships/tags" Target="../tags/tag82.xml"/><Relationship Id="rId120" Type="http://schemas.openxmlformats.org/officeDocument/2006/relationships/tags" Target="../tags/tag98.xml"/><Relationship Id="rId125" Type="http://schemas.openxmlformats.org/officeDocument/2006/relationships/tags" Target="../tags/tag103.xml"/><Relationship Id="rId141" Type="http://schemas.openxmlformats.org/officeDocument/2006/relationships/tags" Target="../tags/tag119.xml"/><Relationship Id="rId146" Type="http://schemas.openxmlformats.org/officeDocument/2006/relationships/tags" Target="../tags/tag124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49.xml"/><Relationship Id="rId92" Type="http://schemas.openxmlformats.org/officeDocument/2006/relationships/tags" Target="../tags/tag70.xml"/><Relationship Id="rId2" Type="http://schemas.openxmlformats.org/officeDocument/2006/relationships/slideLayout" Target="../slideLayouts/slideLayout2.xml"/><Relationship Id="rId29" Type="http://schemas.openxmlformats.org/officeDocument/2006/relationships/tags" Target="../tags/tag7.xml"/><Relationship Id="rId24" Type="http://schemas.openxmlformats.org/officeDocument/2006/relationships/tags" Target="../tags/tag2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66" Type="http://schemas.openxmlformats.org/officeDocument/2006/relationships/tags" Target="../tags/tag44.xml"/><Relationship Id="rId87" Type="http://schemas.openxmlformats.org/officeDocument/2006/relationships/tags" Target="../tags/tag65.xml"/><Relationship Id="rId110" Type="http://schemas.openxmlformats.org/officeDocument/2006/relationships/tags" Target="../tags/tag88.xml"/><Relationship Id="rId115" Type="http://schemas.openxmlformats.org/officeDocument/2006/relationships/tags" Target="../tags/tag93.xml"/><Relationship Id="rId131" Type="http://schemas.openxmlformats.org/officeDocument/2006/relationships/tags" Target="../tags/tag109.xml"/><Relationship Id="rId136" Type="http://schemas.openxmlformats.org/officeDocument/2006/relationships/tags" Target="../tags/tag114.xml"/><Relationship Id="rId61" Type="http://schemas.openxmlformats.org/officeDocument/2006/relationships/tags" Target="../tags/tag39.xml"/><Relationship Id="rId82" Type="http://schemas.openxmlformats.org/officeDocument/2006/relationships/tags" Target="../tags/tag6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tags" Target="../tags/tag8.xml"/><Relationship Id="rId35" Type="http://schemas.openxmlformats.org/officeDocument/2006/relationships/tags" Target="../tags/tag13.xml"/><Relationship Id="rId56" Type="http://schemas.openxmlformats.org/officeDocument/2006/relationships/tags" Target="../tags/tag34.xml"/><Relationship Id="rId77" Type="http://schemas.openxmlformats.org/officeDocument/2006/relationships/tags" Target="../tags/tag55.xml"/><Relationship Id="rId100" Type="http://schemas.openxmlformats.org/officeDocument/2006/relationships/tags" Target="../tags/tag78.xml"/><Relationship Id="rId105" Type="http://schemas.openxmlformats.org/officeDocument/2006/relationships/tags" Target="../tags/tag83.xml"/><Relationship Id="rId126" Type="http://schemas.openxmlformats.org/officeDocument/2006/relationships/tags" Target="../tags/tag104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9.xml"/><Relationship Id="rId72" Type="http://schemas.openxmlformats.org/officeDocument/2006/relationships/tags" Target="../tags/tag50.xml"/><Relationship Id="rId93" Type="http://schemas.openxmlformats.org/officeDocument/2006/relationships/tags" Target="../tags/tag71.xml"/><Relationship Id="rId98" Type="http://schemas.openxmlformats.org/officeDocument/2006/relationships/tags" Target="../tags/tag76.xml"/><Relationship Id="rId121" Type="http://schemas.openxmlformats.org/officeDocument/2006/relationships/tags" Target="../tags/tag99.xml"/><Relationship Id="rId142" Type="http://schemas.openxmlformats.org/officeDocument/2006/relationships/tags" Target="../tags/tag120.xml"/><Relationship Id="rId3" Type="http://schemas.openxmlformats.org/officeDocument/2006/relationships/slideLayout" Target="../slideLayouts/slideLayout3.xml"/><Relationship Id="rId25" Type="http://schemas.openxmlformats.org/officeDocument/2006/relationships/tags" Target="../tags/tag3.xml"/><Relationship Id="rId46" Type="http://schemas.openxmlformats.org/officeDocument/2006/relationships/tags" Target="../tags/tag24.xml"/><Relationship Id="rId67" Type="http://schemas.openxmlformats.org/officeDocument/2006/relationships/tags" Target="../tags/tag45.xml"/><Relationship Id="rId116" Type="http://schemas.openxmlformats.org/officeDocument/2006/relationships/tags" Target="../tags/tag94.xml"/><Relationship Id="rId137" Type="http://schemas.openxmlformats.org/officeDocument/2006/relationships/tags" Target="../tags/tag115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9.xml"/><Relationship Id="rId62" Type="http://schemas.openxmlformats.org/officeDocument/2006/relationships/tags" Target="../tags/tag40.xml"/><Relationship Id="rId83" Type="http://schemas.openxmlformats.org/officeDocument/2006/relationships/tags" Target="../tags/tag61.xml"/><Relationship Id="rId88" Type="http://schemas.openxmlformats.org/officeDocument/2006/relationships/tags" Target="../tags/tag66.xml"/><Relationship Id="rId111" Type="http://schemas.openxmlformats.org/officeDocument/2006/relationships/tags" Target="../tags/tag89.xml"/><Relationship Id="rId132" Type="http://schemas.openxmlformats.org/officeDocument/2006/relationships/tags" Target="../tags/tag110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14.xml"/><Relationship Id="rId57" Type="http://schemas.openxmlformats.org/officeDocument/2006/relationships/tags" Target="../tags/tag35.xml"/><Relationship Id="rId106" Type="http://schemas.openxmlformats.org/officeDocument/2006/relationships/tags" Target="../tags/tag84.xml"/><Relationship Id="rId127" Type="http://schemas.openxmlformats.org/officeDocument/2006/relationships/tags" Target="../tags/tag105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9.xml"/><Relationship Id="rId52" Type="http://schemas.openxmlformats.org/officeDocument/2006/relationships/tags" Target="../tags/tag30.xml"/><Relationship Id="rId73" Type="http://schemas.openxmlformats.org/officeDocument/2006/relationships/tags" Target="../tags/tag51.xml"/><Relationship Id="rId78" Type="http://schemas.openxmlformats.org/officeDocument/2006/relationships/tags" Target="../tags/tag56.xml"/><Relationship Id="rId94" Type="http://schemas.openxmlformats.org/officeDocument/2006/relationships/tags" Target="../tags/tag72.xml"/><Relationship Id="rId99" Type="http://schemas.openxmlformats.org/officeDocument/2006/relationships/tags" Target="../tags/tag77.xml"/><Relationship Id="rId101" Type="http://schemas.openxmlformats.org/officeDocument/2006/relationships/tags" Target="../tags/tag79.xml"/><Relationship Id="rId122" Type="http://schemas.openxmlformats.org/officeDocument/2006/relationships/tags" Target="../tags/tag100.xml"/><Relationship Id="rId143" Type="http://schemas.openxmlformats.org/officeDocument/2006/relationships/tags" Target="../tags/tag1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ags" Target="../tags/tag4.xml"/><Relationship Id="rId47" Type="http://schemas.openxmlformats.org/officeDocument/2006/relationships/tags" Target="../tags/tag25.xml"/><Relationship Id="rId68" Type="http://schemas.openxmlformats.org/officeDocument/2006/relationships/tags" Target="../tags/tag46.xml"/><Relationship Id="rId89" Type="http://schemas.openxmlformats.org/officeDocument/2006/relationships/tags" Target="../tags/tag67.xml"/><Relationship Id="rId112" Type="http://schemas.openxmlformats.org/officeDocument/2006/relationships/tags" Target="../tags/tag90.xml"/><Relationship Id="rId133" Type="http://schemas.openxmlformats.org/officeDocument/2006/relationships/tags" Target="../tags/tag111.xml"/><Relationship Id="rId16" Type="http://schemas.openxmlformats.org/officeDocument/2006/relationships/slideLayout" Target="../slideLayouts/slideLayout16.xml"/><Relationship Id="rId37" Type="http://schemas.openxmlformats.org/officeDocument/2006/relationships/tags" Target="../tags/tag15.xml"/><Relationship Id="rId58" Type="http://schemas.openxmlformats.org/officeDocument/2006/relationships/tags" Target="../tags/tag36.xml"/><Relationship Id="rId79" Type="http://schemas.openxmlformats.org/officeDocument/2006/relationships/tags" Target="../tags/tag57.xml"/><Relationship Id="rId102" Type="http://schemas.openxmlformats.org/officeDocument/2006/relationships/tags" Target="../tags/tag80.xml"/><Relationship Id="rId123" Type="http://schemas.openxmlformats.org/officeDocument/2006/relationships/tags" Target="../tags/tag101.xml"/><Relationship Id="rId144" Type="http://schemas.openxmlformats.org/officeDocument/2006/relationships/tags" Target="../tags/tag122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tags" Target="../tags/tag220.xml"/><Relationship Id="rId21" Type="http://schemas.openxmlformats.org/officeDocument/2006/relationships/theme" Target="../theme/theme2.xml"/><Relationship Id="rId42" Type="http://schemas.openxmlformats.org/officeDocument/2006/relationships/tags" Target="../tags/tag145.xml"/><Relationship Id="rId63" Type="http://schemas.openxmlformats.org/officeDocument/2006/relationships/tags" Target="../tags/tag166.xml"/><Relationship Id="rId84" Type="http://schemas.openxmlformats.org/officeDocument/2006/relationships/tags" Target="../tags/tag187.xml"/><Relationship Id="rId138" Type="http://schemas.openxmlformats.org/officeDocument/2006/relationships/tags" Target="../tags/tag241.xml"/><Relationship Id="rId107" Type="http://schemas.openxmlformats.org/officeDocument/2006/relationships/tags" Target="../tags/tag210.xml"/><Relationship Id="rId11" Type="http://schemas.openxmlformats.org/officeDocument/2006/relationships/slideLayout" Target="../slideLayouts/slideLayout33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53" Type="http://schemas.openxmlformats.org/officeDocument/2006/relationships/tags" Target="../tags/tag156.xml"/><Relationship Id="rId58" Type="http://schemas.openxmlformats.org/officeDocument/2006/relationships/tags" Target="../tags/tag161.xml"/><Relationship Id="rId74" Type="http://schemas.openxmlformats.org/officeDocument/2006/relationships/tags" Target="../tags/tag177.xml"/><Relationship Id="rId79" Type="http://schemas.openxmlformats.org/officeDocument/2006/relationships/tags" Target="../tags/tag182.xml"/><Relationship Id="rId102" Type="http://schemas.openxmlformats.org/officeDocument/2006/relationships/tags" Target="../tags/tag205.xml"/><Relationship Id="rId123" Type="http://schemas.openxmlformats.org/officeDocument/2006/relationships/tags" Target="../tags/tag226.xml"/><Relationship Id="rId128" Type="http://schemas.openxmlformats.org/officeDocument/2006/relationships/tags" Target="../tags/tag231.xml"/><Relationship Id="rId144" Type="http://schemas.openxmlformats.org/officeDocument/2006/relationships/tags" Target="../tags/tag247.xml"/><Relationship Id="rId5" Type="http://schemas.openxmlformats.org/officeDocument/2006/relationships/slideLayout" Target="../slideLayouts/slideLayout27.xml"/><Relationship Id="rId90" Type="http://schemas.openxmlformats.org/officeDocument/2006/relationships/tags" Target="../tags/tag193.xml"/><Relationship Id="rId95" Type="http://schemas.openxmlformats.org/officeDocument/2006/relationships/tags" Target="../tags/tag198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43" Type="http://schemas.openxmlformats.org/officeDocument/2006/relationships/tags" Target="../tags/tag146.xml"/><Relationship Id="rId48" Type="http://schemas.openxmlformats.org/officeDocument/2006/relationships/tags" Target="../tags/tag151.xml"/><Relationship Id="rId64" Type="http://schemas.openxmlformats.org/officeDocument/2006/relationships/tags" Target="../tags/tag167.xml"/><Relationship Id="rId69" Type="http://schemas.openxmlformats.org/officeDocument/2006/relationships/tags" Target="../tags/tag172.xml"/><Relationship Id="rId113" Type="http://schemas.openxmlformats.org/officeDocument/2006/relationships/tags" Target="../tags/tag216.xml"/><Relationship Id="rId118" Type="http://schemas.openxmlformats.org/officeDocument/2006/relationships/tags" Target="../tags/tag221.xml"/><Relationship Id="rId134" Type="http://schemas.openxmlformats.org/officeDocument/2006/relationships/tags" Target="../tags/tag237.xml"/><Relationship Id="rId139" Type="http://schemas.openxmlformats.org/officeDocument/2006/relationships/tags" Target="../tags/tag242.xml"/><Relationship Id="rId80" Type="http://schemas.openxmlformats.org/officeDocument/2006/relationships/tags" Target="../tags/tag183.xml"/><Relationship Id="rId85" Type="http://schemas.openxmlformats.org/officeDocument/2006/relationships/tags" Target="../tags/tag188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59" Type="http://schemas.openxmlformats.org/officeDocument/2006/relationships/tags" Target="../tags/tag162.xml"/><Relationship Id="rId103" Type="http://schemas.openxmlformats.org/officeDocument/2006/relationships/tags" Target="../tags/tag206.xml"/><Relationship Id="rId108" Type="http://schemas.openxmlformats.org/officeDocument/2006/relationships/tags" Target="../tags/tag211.xml"/><Relationship Id="rId124" Type="http://schemas.openxmlformats.org/officeDocument/2006/relationships/tags" Target="../tags/tag227.xml"/><Relationship Id="rId129" Type="http://schemas.openxmlformats.org/officeDocument/2006/relationships/tags" Target="../tags/tag232.xml"/><Relationship Id="rId54" Type="http://schemas.openxmlformats.org/officeDocument/2006/relationships/tags" Target="../tags/tag157.xml"/><Relationship Id="rId70" Type="http://schemas.openxmlformats.org/officeDocument/2006/relationships/tags" Target="../tags/tag173.xml"/><Relationship Id="rId75" Type="http://schemas.openxmlformats.org/officeDocument/2006/relationships/tags" Target="../tags/tag178.xml"/><Relationship Id="rId91" Type="http://schemas.openxmlformats.org/officeDocument/2006/relationships/tags" Target="../tags/tag194.xml"/><Relationship Id="rId96" Type="http://schemas.openxmlformats.org/officeDocument/2006/relationships/tags" Target="../tags/tag199.xml"/><Relationship Id="rId140" Type="http://schemas.openxmlformats.org/officeDocument/2006/relationships/tags" Target="../tags/tag24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49" Type="http://schemas.openxmlformats.org/officeDocument/2006/relationships/tags" Target="../tags/tag152.xml"/><Relationship Id="rId114" Type="http://schemas.openxmlformats.org/officeDocument/2006/relationships/tags" Target="../tags/tag217.xml"/><Relationship Id="rId119" Type="http://schemas.openxmlformats.org/officeDocument/2006/relationships/tags" Target="../tags/tag222.xml"/><Relationship Id="rId44" Type="http://schemas.openxmlformats.org/officeDocument/2006/relationships/tags" Target="../tags/tag147.xml"/><Relationship Id="rId60" Type="http://schemas.openxmlformats.org/officeDocument/2006/relationships/tags" Target="../tags/tag163.xml"/><Relationship Id="rId65" Type="http://schemas.openxmlformats.org/officeDocument/2006/relationships/tags" Target="../tags/tag168.xml"/><Relationship Id="rId81" Type="http://schemas.openxmlformats.org/officeDocument/2006/relationships/tags" Target="../tags/tag184.xml"/><Relationship Id="rId86" Type="http://schemas.openxmlformats.org/officeDocument/2006/relationships/tags" Target="../tags/tag189.xml"/><Relationship Id="rId130" Type="http://schemas.openxmlformats.org/officeDocument/2006/relationships/tags" Target="../tags/tag233.xml"/><Relationship Id="rId135" Type="http://schemas.openxmlformats.org/officeDocument/2006/relationships/tags" Target="../tags/tag238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9" Type="http://schemas.openxmlformats.org/officeDocument/2006/relationships/tags" Target="../tags/tag142.xml"/><Relationship Id="rId109" Type="http://schemas.openxmlformats.org/officeDocument/2006/relationships/tags" Target="../tags/tag212.xml"/><Relationship Id="rId34" Type="http://schemas.openxmlformats.org/officeDocument/2006/relationships/tags" Target="../tags/tag137.xml"/><Relationship Id="rId50" Type="http://schemas.openxmlformats.org/officeDocument/2006/relationships/tags" Target="../tags/tag153.xml"/><Relationship Id="rId55" Type="http://schemas.openxmlformats.org/officeDocument/2006/relationships/tags" Target="../tags/tag158.xml"/><Relationship Id="rId76" Type="http://schemas.openxmlformats.org/officeDocument/2006/relationships/tags" Target="../tags/tag179.xml"/><Relationship Id="rId97" Type="http://schemas.openxmlformats.org/officeDocument/2006/relationships/tags" Target="../tags/tag200.xml"/><Relationship Id="rId104" Type="http://schemas.openxmlformats.org/officeDocument/2006/relationships/tags" Target="../tags/tag207.xml"/><Relationship Id="rId120" Type="http://schemas.openxmlformats.org/officeDocument/2006/relationships/tags" Target="../tags/tag223.xml"/><Relationship Id="rId125" Type="http://schemas.openxmlformats.org/officeDocument/2006/relationships/tags" Target="../tags/tag228.xml"/><Relationship Id="rId141" Type="http://schemas.openxmlformats.org/officeDocument/2006/relationships/tags" Target="../tags/tag244.xml"/><Relationship Id="rId7" Type="http://schemas.openxmlformats.org/officeDocument/2006/relationships/slideLayout" Target="../slideLayouts/slideLayout29.xml"/><Relationship Id="rId71" Type="http://schemas.openxmlformats.org/officeDocument/2006/relationships/tags" Target="../tags/tag174.xml"/><Relationship Id="rId92" Type="http://schemas.openxmlformats.org/officeDocument/2006/relationships/tags" Target="../tags/tag195.xml"/><Relationship Id="rId2" Type="http://schemas.openxmlformats.org/officeDocument/2006/relationships/slideLayout" Target="../slideLayouts/slideLayout24.xml"/><Relationship Id="rId29" Type="http://schemas.openxmlformats.org/officeDocument/2006/relationships/tags" Target="../tags/tag132.xml"/><Relationship Id="rId24" Type="http://schemas.openxmlformats.org/officeDocument/2006/relationships/tags" Target="../tags/tag127.xml"/><Relationship Id="rId40" Type="http://schemas.openxmlformats.org/officeDocument/2006/relationships/tags" Target="../tags/tag143.xml"/><Relationship Id="rId45" Type="http://schemas.openxmlformats.org/officeDocument/2006/relationships/tags" Target="../tags/tag148.xml"/><Relationship Id="rId66" Type="http://schemas.openxmlformats.org/officeDocument/2006/relationships/tags" Target="../tags/tag169.xml"/><Relationship Id="rId87" Type="http://schemas.openxmlformats.org/officeDocument/2006/relationships/tags" Target="../tags/tag190.xml"/><Relationship Id="rId110" Type="http://schemas.openxmlformats.org/officeDocument/2006/relationships/tags" Target="../tags/tag213.xml"/><Relationship Id="rId115" Type="http://schemas.openxmlformats.org/officeDocument/2006/relationships/tags" Target="../tags/tag218.xml"/><Relationship Id="rId131" Type="http://schemas.openxmlformats.org/officeDocument/2006/relationships/tags" Target="../tags/tag234.xml"/><Relationship Id="rId136" Type="http://schemas.openxmlformats.org/officeDocument/2006/relationships/tags" Target="../tags/tag239.xml"/><Relationship Id="rId61" Type="http://schemas.openxmlformats.org/officeDocument/2006/relationships/tags" Target="../tags/tag164.xml"/><Relationship Id="rId82" Type="http://schemas.openxmlformats.org/officeDocument/2006/relationships/tags" Target="../tags/tag185.xml"/><Relationship Id="rId1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36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56" Type="http://schemas.openxmlformats.org/officeDocument/2006/relationships/tags" Target="../tags/tag159.xml"/><Relationship Id="rId77" Type="http://schemas.openxmlformats.org/officeDocument/2006/relationships/tags" Target="../tags/tag180.xml"/><Relationship Id="rId100" Type="http://schemas.openxmlformats.org/officeDocument/2006/relationships/tags" Target="../tags/tag203.xml"/><Relationship Id="rId105" Type="http://schemas.openxmlformats.org/officeDocument/2006/relationships/tags" Target="../tags/tag208.xml"/><Relationship Id="rId126" Type="http://schemas.openxmlformats.org/officeDocument/2006/relationships/tags" Target="../tags/tag229.xml"/><Relationship Id="rId8" Type="http://schemas.openxmlformats.org/officeDocument/2006/relationships/slideLayout" Target="../slideLayouts/slideLayout30.xml"/><Relationship Id="rId51" Type="http://schemas.openxmlformats.org/officeDocument/2006/relationships/tags" Target="../tags/tag154.xml"/><Relationship Id="rId72" Type="http://schemas.openxmlformats.org/officeDocument/2006/relationships/tags" Target="../tags/tag175.xml"/><Relationship Id="rId93" Type="http://schemas.openxmlformats.org/officeDocument/2006/relationships/tags" Target="../tags/tag196.xml"/><Relationship Id="rId98" Type="http://schemas.openxmlformats.org/officeDocument/2006/relationships/tags" Target="../tags/tag201.xml"/><Relationship Id="rId121" Type="http://schemas.openxmlformats.org/officeDocument/2006/relationships/tags" Target="../tags/tag224.xml"/><Relationship Id="rId142" Type="http://schemas.openxmlformats.org/officeDocument/2006/relationships/tags" Target="../tags/tag245.xml"/><Relationship Id="rId3" Type="http://schemas.openxmlformats.org/officeDocument/2006/relationships/slideLayout" Target="../slideLayouts/slideLayout25.xml"/><Relationship Id="rId25" Type="http://schemas.openxmlformats.org/officeDocument/2006/relationships/tags" Target="../tags/tag128.xml"/><Relationship Id="rId46" Type="http://schemas.openxmlformats.org/officeDocument/2006/relationships/tags" Target="../tags/tag149.xml"/><Relationship Id="rId67" Type="http://schemas.openxmlformats.org/officeDocument/2006/relationships/tags" Target="../tags/tag170.xml"/><Relationship Id="rId116" Type="http://schemas.openxmlformats.org/officeDocument/2006/relationships/tags" Target="../tags/tag219.xml"/><Relationship Id="rId137" Type="http://schemas.openxmlformats.org/officeDocument/2006/relationships/tags" Target="../tags/tag240.xml"/><Relationship Id="rId20" Type="http://schemas.openxmlformats.org/officeDocument/2006/relationships/slideLayout" Target="../slideLayouts/slideLayout42.xml"/><Relationship Id="rId41" Type="http://schemas.openxmlformats.org/officeDocument/2006/relationships/tags" Target="../tags/tag144.xml"/><Relationship Id="rId62" Type="http://schemas.openxmlformats.org/officeDocument/2006/relationships/tags" Target="../tags/tag165.xml"/><Relationship Id="rId83" Type="http://schemas.openxmlformats.org/officeDocument/2006/relationships/tags" Target="../tags/tag186.xml"/><Relationship Id="rId88" Type="http://schemas.openxmlformats.org/officeDocument/2006/relationships/tags" Target="../tags/tag191.xml"/><Relationship Id="rId111" Type="http://schemas.openxmlformats.org/officeDocument/2006/relationships/tags" Target="../tags/tag214.xml"/><Relationship Id="rId132" Type="http://schemas.openxmlformats.org/officeDocument/2006/relationships/tags" Target="../tags/tag235.xml"/><Relationship Id="rId15" Type="http://schemas.openxmlformats.org/officeDocument/2006/relationships/slideLayout" Target="../slideLayouts/slideLayout37.xml"/><Relationship Id="rId36" Type="http://schemas.openxmlformats.org/officeDocument/2006/relationships/tags" Target="../tags/tag139.xml"/><Relationship Id="rId57" Type="http://schemas.openxmlformats.org/officeDocument/2006/relationships/tags" Target="../tags/tag160.xml"/><Relationship Id="rId106" Type="http://schemas.openxmlformats.org/officeDocument/2006/relationships/tags" Target="../tags/tag209.xml"/><Relationship Id="rId127" Type="http://schemas.openxmlformats.org/officeDocument/2006/relationships/tags" Target="../tags/tag230.xml"/><Relationship Id="rId10" Type="http://schemas.openxmlformats.org/officeDocument/2006/relationships/slideLayout" Target="../slideLayouts/slideLayout32.xml"/><Relationship Id="rId31" Type="http://schemas.openxmlformats.org/officeDocument/2006/relationships/tags" Target="../tags/tag134.xml"/><Relationship Id="rId52" Type="http://schemas.openxmlformats.org/officeDocument/2006/relationships/tags" Target="../tags/tag155.xml"/><Relationship Id="rId73" Type="http://schemas.openxmlformats.org/officeDocument/2006/relationships/tags" Target="../tags/tag176.xml"/><Relationship Id="rId78" Type="http://schemas.openxmlformats.org/officeDocument/2006/relationships/tags" Target="../tags/tag181.xml"/><Relationship Id="rId94" Type="http://schemas.openxmlformats.org/officeDocument/2006/relationships/tags" Target="../tags/tag197.xml"/><Relationship Id="rId99" Type="http://schemas.openxmlformats.org/officeDocument/2006/relationships/tags" Target="../tags/tag202.xml"/><Relationship Id="rId101" Type="http://schemas.openxmlformats.org/officeDocument/2006/relationships/tags" Target="../tags/tag204.xml"/><Relationship Id="rId122" Type="http://schemas.openxmlformats.org/officeDocument/2006/relationships/tags" Target="../tags/tag225.xml"/><Relationship Id="rId143" Type="http://schemas.openxmlformats.org/officeDocument/2006/relationships/tags" Target="../tags/tag24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6" Type="http://schemas.openxmlformats.org/officeDocument/2006/relationships/tags" Target="../tags/tag129.xml"/><Relationship Id="rId47" Type="http://schemas.openxmlformats.org/officeDocument/2006/relationships/tags" Target="../tags/tag150.xml"/><Relationship Id="rId68" Type="http://schemas.openxmlformats.org/officeDocument/2006/relationships/tags" Target="../tags/tag171.xml"/><Relationship Id="rId89" Type="http://schemas.openxmlformats.org/officeDocument/2006/relationships/tags" Target="../tags/tag192.xml"/><Relationship Id="rId112" Type="http://schemas.openxmlformats.org/officeDocument/2006/relationships/tags" Target="../tags/tag215.xml"/><Relationship Id="rId133" Type="http://schemas.openxmlformats.org/officeDocument/2006/relationships/tags" Target="../tags/tag236.xml"/><Relationship Id="rId16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tags" Target="../tags/tag269.xml"/><Relationship Id="rId117" Type="http://schemas.openxmlformats.org/officeDocument/2006/relationships/tags" Target="../tags/tag360.xml"/><Relationship Id="rId21" Type="http://schemas.openxmlformats.org/officeDocument/2006/relationships/tags" Target="../tags/tag264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63" Type="http://schemas.openxmlformats.org/officeDocument/2006/relationships/tags" Target="../tags/tag306.xml"/><Relationship Id="rId68" Type="http://schemas.openxmlformats.org/officeDocument/2006/relationships/tags" Target="../tags/tag311.xml"/><Relationship Id="rId84" Type="http://schemas.openxmlformats.org/officeDocument/2006/relationships/tags" Target="../tags/tag327.xml"/><Relationship Id="rId89" Type="http://schemas.openxmlformats.org/officeDocument/2006/relationships/tags" Target="../tags/tag332.xml"/><Relationship Id="rId112" Type="http://schemas.openxmlformats.org/officeDocument/2006/relationships/tags" Target="../tags/tag355.xml"/><Relationship Id="rId16" Type="http://schemas.openxmlformats.org/officeDocument/2006/relationships/tags" Target="../tags/tag259.xml"/><Relationship Id="rId107" Type="http://schemas.openxmlformats.org/officeDocument/2006/relationships/tags" Target="../tags/tag350.xml"/><Relationship Id="rId11" Type="http://schemas.openxmlformats.org/officeDocument/2006/relationships/tags" Target="../tags/tag254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53" Type="http://schemas.openxmlformats.org/officeDocument/2006/relationships/tags" Target="../tags/tag296.xml"/><Relationship Id="rId58" Type="http://schemas.openxmlformats.org/officeDocument/2006/relationships/tags" Target="../tags/tag301.xml"/><Relationship Id="rId74" Type="http://schemas.openxmlformats.org/officeDocument/2006/relationships/tags" Target="../tags/tag317.xml"/><Relationship Id="rId79" Type="http://schemas.openxmlformats.org/officeDocument/2006/relationships/tags" Target="../tags/tag322.xml"/><Relationship Id="rId102" Type="http://schemas.openxmlformats.org/officeDocument/2006/relationships/tags" Target="../tags/tag345.xml"/><Relationship Id="rId123" Type="http://schemas.openxmlformats.org/officeDocument/2006/relationships/tags" Target="../tags/tag366.xml"/><Relationship Id="rId5" Type="http://schemas.openxmlformats.org/officeDocument/2006/relationships/tags" Target="../tags/tag248.xml"/><Relationship Id="rId90" Type="http://schemas.openxmlformats.org/officeDocument/2006/relationships/tags" Target="../tags/tag333.xml"/><Relationship Id="rId95" Type="http://schemas.openxmlformats.org/officeDocument/2006/relationships/tags" Target="../tags/tag338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64" Type="http://schemas.openxmlformats.org/officeDocument/2006/relationships/tags" Target="../tags/tag307.xml"/><Relationship Id="rId69" Type="http://schemas.openxmlformats.org/officeDocument/2006/relationships/tags" Target="../tags/tag312.xml"/><Relationship Id="rId113" Type="http://schemas.openxmlformats.org/officeDocument/2006/relationships/tags" Target="../tags/tag356.xml"/><Relationship Id="rId118" Type="http://schemas.openxmlformats.org/officeDocument/2006/relationships/tags" Target="../tags/tag361.xml"/><Relationship Id="rId80" Type="http://schemas.openxmlformats.org/officeDocument/2006/relationships/tags" Target="../tags/tag323.xml"/><Relationship Id="rId85" Type="http://schemas.openxmlformats.org/officeDocument/2006/relationships/tags" Target="../tags/tag328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59" Type="http://schemas.openxmlformats.org/officeDocument/2006/relationships/tags" Target="../tags/tag302.xml"/><Relationship Id="rId103" Type="http://schemas.openxmlformats.org/officeDocument/2006/relationships/tags" Target="../tags/tag346.xml"/><Relationship Id="rId108" Type="http://schemas.openxmlformats.org/officeDocument/2006/relationships/tags" Target="../tags/tag351.xml"/><Relationship Id="rId124" Type="http://schemas.openxmlformats.org/officeDocument/2006/relationships/tags" Target="../tags/tag367.xml"/><Relationship Id="rId54" Type="http://schemas.openxmlformats.org/officeDocument/2006/relationships/tags" Target="../tags/tag297.xml"/><Relationship Id="rId70" Type="http://schemas.openxmlformats.org/officeDocument/2006/relationships/tags" Target="../tags/tag313.xml"/><Relationship Id="rId75" Type="http://schemas.openxmlformats.org/officeDocument/2006/relationships/tags" Target="../tags/tag318.xml"/><Relationship Id="rId91" Type="http://schemas.openxmlformats.org/officeDocument/2006/relationships/tags" Target="../tags/tag334.xml"/><Relationship Id="rId96" Type="http://schemas.openxmlformats.org/officeDocument/2006/relationships/tags" Target="../tags/tag339.xml"/><Relationship Id="rId1" Type="http://schemas.openxmlformats.org/officeDocument/2006/relationships/slideLayout" Target="../slideLayouts/slideLayout43.xml"/><Relationship Id="rId6" Type="http://schemas.openxmlformats.org/officeDocument/2006/relationships/tags" Target="../tags/tag249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49" Type="http://schemas.openxmlformats.org/officeDocument/2006/relationships/tags" Target="../tags/tag292.xml"/><Relationship Id="rId114" Type="http://schemas.openxmlformats.org/officeDocument/2006/relationships/tags" Target="../tags/tag357.xml"/><Relationship Id="rId119" Type="http://schemas.openxmlformats.org/officeDocument/2006/relationships/tags" Target="../tags/tag362.xml"/><Relationship Id="rId44" Type="http://schemas.openxmlformats.org/officeDocument/2006/relationships/tags" Target="../tags/tag287.xml"/><Relationship Id="rId60" Type="http://schemas.openxmlformats.org/officeDocument/2006/relationships/tags" Target="../tags/tag303.xml"/><Relationship Id="rId65" Type="http://schemas.openxmlformats.org/officeDocument/2006/relationships/tags" Target="../tags/tag308.xml"/><Relationship Id="rId81" Type="http://schemas.openxmlformats.org/officeDocument/2006/relationships/tags" Target="../tags/tag324.xml"/><Relationship Id="rId86" Type="http://schemas.openxmlformats.org/officeDocument/2006/relationships/tags" Target="../tags/tag329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9" Type="http://schemas.openxmlformats.org/officeDocument/2006/relationships/tags" Target="../tags/tag282.xml"/><Relationship Id="rId109" Type="http://schemas.openxmlformats.org/officeDocument/2006/relationships/tags" Target="../tags/tag352.xml"/><Relationship Id="rId34" Type="http://schemas.openxmlformats.org/officeDocument/2006/relationships/tags" Target="../tags/tag277.xml"/><Relationship Id="rId50" Type="http://schemas.openxmlformats.org/officeDocument/2006/relationships/tags" Target="../tags/tag293.xml"/><Relationship Id="rId55" Type="http://schemas.openxmlformats.org/officeDocument/2006/relationships/tags" Target="../tags/tag298.xml"/><Relationship Id="rId76" Type="http://schemas.openxmlformats.org/officeDocument/2006/relationships/tags" Target="../tags/tag319.xml"/><Relationship Id="rId97" Type="http://schemas.openxmlformats.org/officeDocument/2006/relationships/tags" Target="../tags/tag340.xml"/><Relationship Id="rId104" Type="http://schemas.openxmlformats.org/officeDocument/2006/relationships/tags" Target="../tags/tag347.xml"/><Relationship Id="rId120" Type="http://schemas.openxmlformats.org/officeDocument/2006/relationships/tags" Target="../tags/tag363.xml"/><Relationship Id="rId125" Type="http://schemas.openxmlformats.org/officeDocument/2006/relationships/tags" Target="../tags/tag368.xml"/><Relationship Id="rId7" Type="http://schemas.openxmlformats.org/officeDocument/2006/relationships/tags" Target="../tags/tag250.xml"/><Relationship Id="rId71" Type="http://schemas.openxmlformats.org/officeDocument/2006/relationships/tags" Target="../tags/tag314.xml"/><Relationship Id="rId92" Type="http://schemas.openxmlformats.org/officeDocument/2006/relationships/tags" Target="../tags/tag335.xml"/><Relationship Id="rId2" Type="http://schemas.openxmlformats.org/officeDocument/2006/relationships/slideLayout" Target="../slideLayouts/slideLayout44.xml"/><Relationship Id="rId29" Type="http://schemas.openxmlformats.org/officeDocument/2006/relationships/tags" Target="../tags/tag272.xml"/><Relationship Id="rId24" Type="http://schemas.openxmlformats.org/officeDocument/2006/relationships/tags" Target="../tags/tag267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66" Type="http://schemas.openxmlformats.org/officeDocument/2006/relationships/tags" Target="../tags/tag309.xml"/><Relationship Id="rId87" Type="http://schemas.openxmlformats.org/officeDocument/2006/relationships/tags" Target="../tags/tag330.xml"/><Relationship Id="rId110" Type="http://schemas.openxmlformats.org/officeDocument/2006/relationships/tags" Target="../tags/tag353.xml"/><Relationship Id="rId115" Type="http://schemas.openxmlformats.org/officeDocument/2006/relationships/tags" Target="../tags/tag358.xml"/><Relationship Id="rId61" Type="http://schemas.openxmlformats.org/officeDocument/2006/relationships/tags" Target="../tags/tag304.xml"/><Relationship Id="rId82" Type="http://schemas.openxmlformats.org/officeDocument/2006/relationships/tags" Target="../tags/tag325.xml"/><Relationship Id="rId19" Type="http://schemas.openxmlformats.org/officeDocument/2006/relationships/tags" Target="../tags/tag262.xml"/><Relationship Id="rId14" Type="http://schemas.openxmlformats.org/officeDocument/2006/relationships/tags" Target="../tags/tag257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56" Type="http://schemas.openxmlformats.org/officeDocument/2006/relationships/tags" Target="../tags/tag299.xml"/><Relationship Id="rId77" Type="http://schemas.openxmlformats.org/officeDocument/2006/relationships/tags" Target="../tags/tag320.xml"/><Relationship Id="rId100" Type="http://schemas.openxmlformats.org/officeDocument/2006/relationships/tags" Target="../tags/tag343.xml"/><Relationship Id="rId105" Type="http://schemas.openxmlformats.org/officeDocument/2006/relationships/tags" Target="../tags/tag348.xml"/><Relationship Id="rId126" Type="http://schemas.openxmlformats.org/officeDocument/2006/relationships/tags" Target="../tags/tag369.xml"/><Relationship Id="rId8" Type="http://schemas.openxmlformats.org/officeDocument/2006/relationships/tags" Target="../tags/tag251.xml"/><Relationship Id="rId51" Type="http://schemas.openxmlformats.org/officeDocument/2006/relationships/tags" Target="../tags/tag294.xml"/><Relationship Id="rId72" Type="http://schemas.openxmlformats.org/officeDocument/2006/relationships/tags" Target="../tags/tag315.xml"/><Relationship Id="rId93" Type="http://schemas.openxmlformats.org/officeDocument/2006/relationships/tags" Target="../tags/tag336.xml"/><Relationship Id="rId98" Type="http://schemas.openxmlformats.org/officeDocument/2006/relationships/tags" Target="../tags/tag341.xml"/><Relationship Id="rId121" Type="http://schemas.openxmlformats.org/officeDocument/2006/relationships/tags" Target="../tags/tag364.xml"/><Relationship Id="rId3" Type="http://schemas.openxmlformats.org/officeDocument/2006/relationships/slideLayout" Target="../slideLayouts/slideLayout45.xml"/><Relationship Id="rId25" Type="http://schemas.openxmlformats.org/officeDocument/2006/relationships/tags" Target="../tags/tag268.xml"/><Relationship Id="rId46" Type="http://schemas.openxmlformats.org/officeDocument/2006/relationships/tags" Target="../tags/tag289.xml"/><Relationship Id="rId67" Type="http://schemas.openxmlformats.org/officeDocument/2006/relationships/tags" Target="../tags/tag310.xml"/><Relationship Id="rId116" Type="http://schemas.openxmlformats.org/officeDocument/2006/relationships/tags" Target="../tags/tag359.xml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62" Type="http://schemas.openxmlformats.org/officeDocument/2006/relationships/tags" Target="../tags/tag305.xml"/><Relationship Id="rId83" Type="http://schemas.openxmlformats.org/officeDocument/2006/relationships/tags" Target="../tags/tag326.xml"/><Relationship Id="rId88" Type="http://schemas.openxmlformats.org/officeDocument/2006/relationships/tags" Target="../tags/tag331.xml"/><Relationship Id="rId111" Type="http://schemas.openxmlformats.org/officeDocument/2006/relationships/tags" Target="../tags/tag354.xml"/><Relationship Id="rId15" Type="http://schemas.openxmlformats.org/officeDocument/2006/relationships/tags" Target="../tags/tag258.xml"/><Relationship Id="rId36" Type="http://schemas.openxmlformats.org/officeDocument/2006/relationships/tags" Target="../tags/tag279.xml"/><Relationship Id="rId57" Type="http://schemas.openxmlformats.org/officeDocument/2006/relationships/tags" Target="../tags/tag300.xml"/><Relationship Id="rId106" Type="http://schemas.openxmlformats.org/officeDocument/2006/relationships/tags" Target="../tags/tag349.xml"/><Relationship Id="rId127" Type="http://schemas.openxmlformats.org/officeDocument/2006/relationships/tags" Target="../tags/tag370.xml"/><Relationship Id="rId10" Type="http://schemas.openxmlformats.org/officeDocument/2006/relationships/tags" Target="../tags/tag253.xml"/><Relationship Id="rId31" Type="http://schemas.openxmlformats.org/officeDocument/2006/relationships/tags" Target="../tags/tag274.xml"/><Relationship Id="rId52" Type="http://schemas.openxmlformats.org/officeDocument/2006/relationships/tags" Target="../tags/tag295.xml"/><Relationship Id="rId73" Type="http://schemas.openxmlformats.org/officeDocument/2006/relationships/tags" Target="../tags/tag316.xml"/><Relationship Id="rId78" Type="http://schemas.openxmlformats.org/officeDocument/2006/relationships/tags" Target="../tags/tag321.xml"/><Relationship Id="rId94" Type="http://schemas.openxmlformats.org/officeDocument/2006/relationships/tags" Target="../tags/tag337.xml"/><Relationship Id="rId99" Type="http://schemas.openxmlformats.org/officeDocument/2006/relationships/tags" Target="../tags/tag342.xml"/><Relationship Id="rId101" Type="http://schemas.openxmlformats.org/officeDocument/2006/relationships/tags" Target="../tags/tag344.xml"/><Relationship Id="rId122" Type="http://schemas.openxmlformats.org/officeDocument/2006/relationships/tags" Target="../tags/tag365.xml"/><Relationship Id="rId4" Type="http://schemas.openxmlformats.org/officeDocument/2006/relationships/theme" Target="../theme/theme3.xml"/><Relationship Id="rId9" Type="http://schemas.openxmlformats.org/officeDocument/2006/relationships/tags" Target="../tags/tag2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noProof="0" smtClean="0"/>
              <a:pPr marL="0" lvl="0" indent="0" algn="r">
                <a:buNone/>
              </a:pPr>
              <a:t>‹#›</a:t>
            </a:fld>
            <a:endParaRPr lang="en-US" sz="900" noProof="0" dirty="0"/>
          </a:p>
        </p:txBody>
      </p:sp>
      <p:sp>
        <p:nvSpPr>
          <p:cNvPr id="12" name="Copyright Placeholder" descr="{&quot;templafy&quot;:{&quot;id&quot;:&quot;47f4819c-18fb-4798-bc58-a9d31f4aef1b&quot;}}">
            <a:extLst>
              <a:ext uri="{FF2B5EF4-FFF2-40B4-BE49-F238E27FC236}">
                <a16:creationId xmlns:a16="http://schemas.microsoft.com/office/drawing/2014/main" id="{539D88F9-B48F-F143-B90F-EDFB85A350E8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Public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B3E7C216-6801-4AB8-8D95-E7D60F39B210}"/>
              </a:ext>
            </a:extLst>
          </p:cNvPr>
          <p:cNvGrpSpPr>
            <a:grpSpLocks/>
          </p:cNvGrpSpPr>
          <p:nvPr userDrawn="1">
            <p:custDataLst>
              <p:tags r:id="rId24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FC8CECD5-A3FB-4DD5-A846-DC09FDB6EB04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rvey 1/3 [1]">
              <a:extLst>
                <a:ext uri="{FF2B5EF4-FFF2-40B4-BE49-F238E27FC236}">
                  <a16:creationId xmlns:a16="http://schemas.microsoft.com/office/drawing/2014/main" id="{750B853B-8389-4427-AFB9-1CE880FE9BEE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2/3 [2]">
              <a:extLst>
                <a:ext uri="{FF2B5EF4-FFF2-40B4-BE49-F238E27FC236}">
                  <a16:creationId xmlns:a16="http://schemas.microsoft.com/office/drawing/2014/main" id="{0CA9A207-7055-4A72-8ED2-D82605C3D0C8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3/3 [3]">
              <a:extLst>
                <a:ext uri="{FF2B5EF4-FFF2-40B4-BE49-F238E27FC236}">
                  <a16:creationId xmlns:a16="http://schemas.microsoft.com/office/drawing/2014/main" id="{4422C816-875A-41F5-9DC0-8DBAE4C5C6CB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Harvey 4" hidden="1">
            <a:extLst>
              <a:ext uri="{FF2B5EF4-FFF2-40B4-BE49-F238E27FC236}">
                <a16:creationId xmlns:a16="http://schemas.microsoft.com/office/drawing/2014/main" id="{DDC5C333-7028-4F79-8940-98DC17723588}"/>
              </a:ext>
            </a:extLst>
          </p:cNvPr>
          <p:cNvGrpSpPr>
            <a:grpSpLocks/>
          </p:cNvGrpSpPr>
          <p:nvPr userDrawn="1">
            <p:custDataLst>
              <p:tags r:id="rId25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70B331E2-39A8-4BAF-8DDD-C631B51EB56E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F66FBA-2801-4875-BD13-0BF512FC3C6A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99673DAB-5272-45DC-B222-CA8CAA9FD2BB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F9B9444B-C98D-45FC-BA92-881D06827328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5FFB853D-F550-4F16-8269-A070A19E381C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0630AB66-7B5F-41CE-A2EB-2EB4C67794AE}"/>
              </a:ext>
            </a:extLst>
          </p:cNvPr>
          <p:cNvGrpSpPr>
            <a:grpSpLocks/>
          </p:cNvGrpSpPr>
          <p:nvPr userDrawn="1">
            <p:custDataLst>
              <p:tags r:id="rId26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051D5678-1EFE-40CF-8563-B5E9EA35A271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E5DDEB4B-B8B3-42DA-AF30-4FD0A1770D91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B9200C4-0418-4CEF-BBB8-18F997AD7CA8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8E4DE7E8-0809-4E2E-BE6A-E989A6AEBF62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F839E6A9-0DED-402B-8F4C-2176769B55CD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C3EE8663-AD08-4237-8344-6543EC4B688C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ADE6F931-D156-4E59-A3ED-0B14B5F0EF7E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A36821AE-2FF1-4F6E-AAF3-1BEA6AE153B8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2D277E47-45D5-4503-8443-BED560C6560A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6D5D9337-395C-4FE4-97E6-E1CD47A644E9}"/>
              </a:ext>
            </a:extLst>
          </p:cNvPr>
          <p:cNvGrpSpPr/>
          <p:nvPr userDrawn="1">
            <p:custDataLst>
              <p:tags r:id="rId27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C2D4C837-2D4B-4D6B-81F8-9B001989609B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BACD6AAA-4A1C-46BE-B491-9A4A9C7C56F3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701024C3-4DEF-477C-9CFB-100E0303499E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46A461CD-8D28-4422-AF2A-8267EFA51CAD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0A337C3A-F021-437D-9E3D-FDE5AF266029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BDF66AF7-3D75-4118-B7E6-241B2C41B2C9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E74E7438-4315-4097-9BA7-F0CE3252AC14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EBA4E91-97BB-4DAC-B193-66FA4828DB26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EEB85E02-177B-40CF-B926-A4423CC7C827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C133BC7F-B0E3-404F-92D1-BB930C4F3311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F2FB72A6-CDF7-48B3-A3B8-5A5FC061802C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3110C8B-1B18-4579-AB3F-0F4A0840CF38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84A1B722-E5AC-45F7-9498-7FF502B6FA2B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A5599F20-B957-4DF9-8B04-F2B77AAF0BDB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F74357FC-EB3D-46C4-B56A-5007C9F4FB84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2E8E8F3-9DBC-46F4-9700-CAF071913650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1360883-3CF3-4439-9568-E456C60454A8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AE88FC9E-FB95-4413-AE3E-B8BF504735B5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62593B83-E4BE-4CE8-9B0B-25AF9B7D4254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D41838E-0172-403D-9B68-FD51310F5400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EDE3F4CF-CB3E-40C2-B070-AC09F1E8FBD5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CD8E25E7-83D2-4F78-92A7-435281704491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C6A696FB-9EFC-47F6-9860-247C48C1FC3D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252958D2-EE89-4FBF-BF7B-C8AFAD704413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314E82DC-04B6-406C-9D65-1115F4D2AA22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69D1B60-A74F-4296-8610-F3DCDDC15022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FF6DD112-04B6-4656-AB9D-1F9950FEE2D9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E2928B53-FC5C-427C-AE65-9286773D84B2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D8CF4F20-8FEC-47FF-9B86-E818143B2C19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E1AF074D-4599-4D0E-8078-66303FEBDE44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2DF9C982-C062-4899-8A5F-20F49AD9E1B5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E98CD797-9DD9-4143-9058-D1ABF95E7406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39029FE4-844F-47DA-8FEF-FB68673FF10C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B99AA4D4-9C74-447B-89EF-8FD268FF95EE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880CCDE-4DDE-49A8-AFB2-FDDCE314B4D3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37E834A-F9D8-4623-BC85-60359856CCD0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15163940-B229-4368-B727-3714123C78AB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64BAECDC-27C7-4333-B9D8-59DE42A1B1AA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4F018A0A-A74A-4E47-BC47-203679D4F8C0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ACA75957-9FDB-46A2-82EC-77103CBEAC52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025DFA7F-A073-422A-8D20-E27D1ABE4342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BF311CE9-A4CB-4965-8F0F-5B6811E9FB20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1B415A3D-1E85-4E6A-8BAB-3BB56600BA4F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7EAD6077-4487-4E7D-846D-445E65B5291C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4B57ADAF-4A83-4CB4-8920-E2B9F994E83E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FF3E5416-AC43-4CBB-A32A-A966ED03106F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49AFF9C1-C19A-487C-A4C1-47DA87277C3B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F35AEE09-D82F-438F-9D01-96C6876241F1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4FC3325B-EEB2-4420-9715-1149CEACE9AC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3BE00D50-8FCE-4E11-AA24-10B621732F20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97083993-8BFD-443F-A3A3-D28EF389CE2B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BDE38762-18E9-47FF-895E-325F5976ECAA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785EAA21-FBCD-46DC-8430-7AB12F5A66AF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858D54BA-F4A5-4C67-830E-E85FF6EE735D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AC41BD7B-E1FA-4AED-B11C-E03936A672E6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BAF901A0-5FD1-4B29-9AF9-DB8B19412429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3EFF555D-6B7F-481F-ADC2-746953BA7F97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A4D3BE31-8C07-4912-AB8B-8331A665C238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E7B5A5D9-6DD2-4B0A-9557-7A7AF774103E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88458C0E-D234-4C86-A6CC-B8CD6C445F00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0924D2C6-D224-49FD-A4B8-312AFD605E78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F9FB23C2-D568-49AC-B8FD-0480EB019739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9EF3159D-F4FB-4032-BCCB-55E6ED5EEFC7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9362C8EA-6D15-4E0C-8AE9-B1B50EB297B8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91EB375D-1444-4BE3-A696-66272A1564CD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9A3002B1-5D17-4BCB-9A44-B2FB4025D02F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E5F2FDE4-04B2-4A45-A685-14E0C51883A5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D399A169-3845-4CD5-A62C-F4586F1FAFE8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E12F5173-9960-47F5-9A91-B043294E14CB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DD9B9229-3D3A-4706-BEEC-04C19A30C5C3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795A4CC8-0C08-491C-8D7F-95EC8E0E25B8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91862A76-5FCC-4C25-9A3F-A10651AC7725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46969644-17D9-45C9-A88A-9A88622DCE45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F89621F9-3ABB-450D-913E-7B467F289A9B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89EE4B1F-E703-471D-8307-BFB9EDEDB9F7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8AB2EEA8-04AC-4B6C-8D90-28093DB647E6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6F4E00F2-EA6F-4809-B2FD-4CE3ABE8C480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CF5CA593-7B87-4492-9B35-2255514CB496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8C036464-458E-48D4-BAC8-84819F820C60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6FD5AC00-8293-447C-B728-B963DD67B1C2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C0F859-BC49-430F-8C59-C0B9109E47A3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F78719E3-0417-4867-B70D-21538B3AC36E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9C5D0905-7412-4C75-BC20-E51105CA783D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96AA2E20-CC65-4632-B3D4-93E962B59D4C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9B4360A3-E0B2-48F7-B5A8-D24513748A82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D694B21E-EEA0-48FA-A35C-7B6570B3F861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85E1AF41-C21D-4514-B37E-CC830BC09C0A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3948F2E-FD5F-4107-B122-9AC75FE0CD9E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744E57ED-019F-4A8B-A06E-9FB965FEBB23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5567719B-31CA-4A86-801E-E0531122E504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2CD4B3A1-B882-43A6-A4CA-C9FCA394B28B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68606D93-5175-4900-AD89-6D0710AFE75F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7EE30864-DDCC-4BBA-B70A-48810E224581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608CA488-A707-4C7A-9287-9DA9A38ED3D4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FE1836A9-F92A-4F07-BBB8-2274E290E952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3169BE73-7F99-46E3-BDA9-D9BB85BE343E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2E3B5ED-B1AB-4A99-BD20-FF638135BE37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75A7FEAD-6C4B-4F7A-BB60-3A68D96114DE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C4B5128E-9380-4C38-A1EB-CB12E7401609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50F634E4-E5B9-4DA6-9F91-8AF5B6ACF1FB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94AA53CD-8233-470E-AFEE-0BCC721BFAE9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1B41FB17-6D57-4EE1-9C4C-9C305D5D6BEC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3CB674C2-91C9-46E6-8AB4-E90ABF1CAFE0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7C793D27-9296-461C-878D-BA16CBD9158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704CE42F-5A9B-4CC0-8048-99928A53C0C4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348603E9-9858-4213-9B5B-929AD136906A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EEB833A-9AFC-4A66-8469-9D3897CE1E6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41FF937-AB04-46EE-82EF-FCE26A919A7B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06C5579C-7A02-48D6-A733-4B9E6D9F144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9EB4C18-DFF3-4A27-ACBB-99DCDC8961A8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906252E7-98DB-45F0-8278-EB60F71B7340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904633E3-6BC9-4C5E-B74A-8B9D4AE95B2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082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  <p:sldLayoutId id="2147483741" r:id="rId4"/>
    <p:sldLayoutId id="2147483765" r:id="rId5"/>
    <p:sldLayoutId id="2147483767" r:id="rId6"/>
    <p:sldLayoutId id="2147483743" r:id="rId7"/>
    <p:sldLayoutId id="2147483774" r:id="rId8"/>
    <p:sldLayoutId id="2147483745" r:id="rId9"/>
    <p:sldLayoutId id="2147483760" r:id="rId10"/>
    <p:sldLayoutId id="2147483768" r:id="rId11"/>
    <p:sldLayoutId id="2147483769" r:id="rId12"/>
    <p:sldLayoutId id="2147483770" r:id="rId13"/>
    <p:sldLayoutId id="2147483744" r:id="rId14"/>
    <p:sldLayoutId id="2147483757" r:id="rId15"/>
    <p:sldLayoutId id="2147483771" r:id="rId16"/>
    <p:sldLayoutId id="2147483763" r:id="rId17"/>
    <p:sldLayoutId id="2147483751" r:id="rId18"/>
    <p:sldLayoutId id="2147483756" r:id="rId19"/>
    <p:sldLayoutId id="2147483740" r:id="rId20"/>
    <p:sldLayoutId id="2147483839" r:id="rId21"/>
    <p:sldLayoutId id="2147483840" r:id="rId22"/>
  </p:sldLayoutIdLst>
  <p:hf sldNum="0"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marR="0" lvl="0" indent="0" algn="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None/>
              <a:tabLst/>
              <a:defRPr/>
            </a:pPr>
            <a:fld id="{0BDC132A-5C91-4078-9777-31DA19A62E0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pyright Placeholder" descr="{&quot;templafy&quot;:{&quot;id&quot;:&quot;1bd85927-6180-43b1-a069-ebc46f63e326&quot;}}">
            <a:extLst>
              <a:ext uri="{FF2B5EF4-FFF2-40B4-BE49-F238E27FC236}">
                <a16:creationId xmlns:a16="http://schemas.microsoft.com/office/drawing/2014/main" id="{28F8FEF7-307E-4186-BE83-C7F901EBFBB2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0"/>
            <a:ext cx="10155600" cy="1384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7" name="Harvey 3" hidden="1">
            <a:extLst>
              <a:ext uri="{FF2B5EF4-FFF2-40B4-BE49-F238E27FC236}">
                <a16:creationId xmlns:a16="http://schemas.microsoft.com/office/drawing/2014/main" id="{E2DD6C7F-2784-4085-B35E-D0CF93151D32}"/>
              </a:ext>
            </a:extLst>
          </p:cNvPr>
          <p:cNvGrpSpPr>
            <a:grpSpLocks/>
          </p:cNvGrpSpPr>
          <p:nvPr userDrawn="1">
            <p:custDataLst>
              <p:tags r:id="rId22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8" name="Harvey 0/3 [0]">
              <a:extLst>
                <a:ext uri="{FF2B5EF4-FFF2-40B4-BE49-F238E27FC236}">
                  <a16:creationId xmlns:a16="http://schemas.microsoft.com/office/drawing/2014/main" id="{76D1956A-873B-484E-BE75-6EDE3EFEDCC2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1/3 [1]">
              <a:extLst>
                <a:ext uri="{FF2B5EF4-FFF2-40B4-BE49-F238E27FC236}">
                  <a16:creationId xmlns:a16="http://schemas.microsoft.com/office/drawing/2014/main" id="{7A8F53B0-6F79-4898-A0C4-A91F7DB00E6A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2/3 [2]">
              <a:extLst>
                <a:ext uri="{FF2B5EF4-FFF2-40B4-BE49-F238E27FC236}">
                  <a16:creationId xmlns:a16="http://schemas.microsoft.com/office/drawing/2014/main" id="{67E7417D-4B0A-4A13-A4D7-B51B7C58CC54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rvey 3/3 [3]">
              <a:extLst>
                <a:ext uri="{FF2B5EF4-FFF2-40B4-BE49-F238E27FC236}">
                  <a16:creationId xmlns:a16="http://schemas.microsoft.com/office/drawing/2014/main" id="{94AD8207-D125-429F-A09F-08C9EE19B157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Harvey 4" hidden="1">
            <a:extLst>
              <a:ext uri="{FF2B5EF4-FFF2-40B4-BE49-F238E27FC236}">
                <a16:creationId xmlns:a16="http://schemas.microsoft.com/office/drawing/2014/main" id="{6B608003-5C72-434E-8F1C-BF7F4CA4A26C}"/>
              </a:ext>
            </a:extLst>
          </p:cNvPr>
          <p:cNvGrpSpPr>
            <a:grpSpLocks/>
          </p:cNvGrpSpPr>
          <p:nvPr userDrawn="1">
            <p:custDataLst>
              <p:tags r:id="rId23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0467B57E-FAD8-4950-97F9-ECAB5EC75227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37FDC8-754C-4807-899B-A34C337B435F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500E3869-B32B-4A08-829A-07819962707F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83770D17-214F-4DFB-8C4A-75BCB6FDCCF1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2298CBDE-E2CD-44DD-81DA-565BDE17B854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65A741E4-88C1-4827-B19E-63A8295DED86}"/>
              </a:ext>
            </a:extLst>
          </p:cNvPr>
          <p:cNvGrpSpPr>
            <a:grpSpLocks/>
          </p:cNvGrpSpPr>
          <p:nvPr userDrawn="1">
            <p:custDataLst>
              <p:tags r:id="rId24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D63D2936-46EA-44E4-95BC-083F8C581A0C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D096D980-9CFC-4294-9B40-92841B87F312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9B0FC65-F825-4960-BF8A-E86755376C2C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72489F0D-9F1E-4F64-B7DC-7C979BD81FA6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4F47161A-836E-4CB2-97C4-5ABCB035EE25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D80539EF-20E9-4266-BD06-3959673E5243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C88D2627-1A78-4152-B77C-58669AC49F36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F8117399-4ECF-44E9-9BC8-A7C83760976C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B912D41C-14ED-4BE0-96D3-6AEB2ED794D2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2C4AA9A9-EE14-41CD-8AD6-AC987D77FC05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0B60B67C-997A-4EB0-98E0-CA4E4E4B5118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7DAEEFA9-09E0-4535-8058-345772E9D551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C84C906D-AC0F-4F5B-B334-51FDEA499286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5331B348-43F5-457E-9C20-7EAAD007F74A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18D263CF-2B62-4C47-BE83-FD72BDBDB277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DB8F581D-8CF4-44A7-B4F4-0DE74457F251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383A6352-9EAD-4A05-8ABD-66158F752B74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AC78B9F4-DF17-4E2D-9790-668D5CEC3049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2577ED03-E1A5-42A1-8DCD-AEFD054EB873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9B167A94-DCC5-461B-9970-C5FFF47CB641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5A26E699-12E3-4167-ADED-3C1AF764FAA3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820A8FC-3CE4-4CBA-BAE6-398A7F026B55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31F16729-DFEC-43AE-96FD-5ADAD841109F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E4398C50-BFFD-487F-93AC-1F2177BB3B86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675D9417-20D9-4833-9CE5-50B086713780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666FBE4-3CEE-43B7-83C1-0C2A47739511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F979B8E0-5904-481A-B1E1-9C6D95DF9F7C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71716968-2083-4153-9DAA-3F8C26432ACE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C1D12AF8-310A-4A60-A8D9-E26C9D0D94FD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587885C-11FD-4365-93C9-369845C5B1D3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0DFEA4D6-DB33-4BA0-9B39-C6DC449D6DCF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6B616720-F062-4402-A6C1-F4CBA52171D3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2E4A5CA2-E839-4E73-A274-49DE99B1C50F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3DCD53C2-A835-4CB8-9468-2C92013F44B5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0BD9113F-8ACE-463E-BEF7-5D2C960A1E3D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A0C79897-7FEB-441B-A4CB-F5B74F5352FA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88DEA423-7272-4270-BD71-9ACAEB894DD2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ABF9DC9D-9784-42F7-9BC1-D959BA5B29A9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253A0F1B-274A-4C2F-8909-10DCC3C664C8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F088766A-C09E-41AD-B4A8-037680E089A0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33917A65-AD51-4648-AAB4-80520AB0DF59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60CB2766-A8A0-4EC5-93AC-A9FA9B2EDF87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CAC81949-5BCB-4FFD-9284-D4C754DB7E63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86CD47EE-4D9E-42B8-B6AB-5866BABF0A8C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0F21930-7819-4484-8BC2-24ADAFBF4661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6BAC333F-8F1A-461D-A13A-543036E6C360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C3343ED1-4EC6-4E9E-B0D4-04063CCDCBA5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A708B5F6-5DEF-4C81-B17E-B40298FAFF37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A66921B0-1234-4643-AEDF-EA370AB72678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33DF93CE-4BEC-4E23-B207-3A3D24BA88DB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743BBE64-E8AE-431B-A3F5-0BC3EFCF170A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9A92A148-61C9-4A68-B88F-DEBF70F366D4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E95B2275-79DF-4600-968F-4A342730E5D7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0EDDDB89-4687-4E79-B4A5-CEA4DC104A0F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C55ACE0A-FE8C-4946-90E5-595C4B50ECB8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C3C97B00-88DC-4936-B5A6-A08A75F0ABB5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92F6FFA4-3CBC-4B59-9D72-AFC058739173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4E849BB4-2601-4C2B-B994-35A1C0E7E5CA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94CAB759-7BC1-4DBC-B899-C726287011FE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046DACFB-25FF-4C07-9C05-79EA15EE9F0E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D5CE1598-6D7A-4D44-8C77-406476D5C522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F2DF6732-AEFD-4697-BC9B-C58EB9BA8E40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16803592-72AA-4516-A884-525A808682B4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5F99AC13-0D56-4AE3-AEA7-5C4F5708B17A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541F1DB6-93AE-4A84-AB2D-8BC8F86C3D84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D502E6B1-F368-4550-A4D3-B3010A99F663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4720ED11-4A42-479C-84D4-DDDADFCA8B0B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21A74775-B349-48A0-8EB3-EB08D561D6B0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0B6A7A23-5EE1-4D66-89A0-9F9216A2BE97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97A2BD28-5A14-44CC-AF36-E25E51CB04F9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FD9F7980-1AFD-41C1-8F06-2BD58E9E7DB3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1F6026E1-58EA-4165-9806-8320F1A2151F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6D59B6D1-D4A0-486E-B6B9-3FE8ECF9C85C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72CA5142-D8D9-42C7-8426-2AAC92BBC5C5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8C402CD6-E17F-4364-A73B-136161E50AD6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01BAEB30-CD03-4381-BDDE-20B657FE5739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A3D46CD0-3F66-416E-BAFF-126E1A4784A7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0F1B6B8A-04A8-44E5-84B4-58A3959BB46B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06028C46-1883-45B7-8314-A8D2BF1FBD61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F99BDCEF-D0B7-4B1D-9B03-512515EB7624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CC7813EC-4BD1-43A5-BA1A-26ACB8B2E6FA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8162D4CF-AA2B-4374-92D5-BD31E37529FF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710989EA-C787-4E9F-8213-206712EC3CFE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67A73065-5334-4F41-A369-8EB437B331D7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14727066-BEC2-49F3-AA3E-E3A425402AE8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113B9B44-4595-4732-933D-6C0AA7F533BB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06EBC64F-EA62-4482-A2A7-5939C0723B11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33897A80-E31B-4861-AB97-6833FD1866E7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B0225A30-1CA9-4637-83EA-DCD6E18DED7D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97423E78-84B8-41A4-88C0-2B85AECC0B84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0A0180-433B-47A5-BF80-1EEB17480B28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9926ED4B-698A-4425-A478-27C93E5CE58B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7D7BFD81-01C8-4719-9A58-A31303343AA6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C087B679-2D15-4E9F-B11A-BB0FE103AF93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11D03C6A-977B-4008-8A7A-3E2151BE46B2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082E0242-5963-4F00-A534-FEF1C51B9AFA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52079047-834D-4C25-BFD9-12E3AD917B28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203379C-10FF-442E-9FC3-2B647AC3BDFD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92333550-029A-4109-95FE-C047B815C2DF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1F32300F-FDD5-4B38-864C-CB443526AD71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697ADF22-F97D-4F1C-BCC7-E4612CB741D3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9056A6F9-3DA3-4E9B-9E20-5113253AFD24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AE2D63FA-5325-44CA-8AD7-EF0DF6F08E63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FAC70D65-FE27-4362-B6CB-C8E98F2364A0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81AD4C59-EFEF-459D-A27F-15A146895412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10332771-7241-4A69-9E3B-39EE0DD599DB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ECCA8BB1-856A-44D2-836F-0D09CCB6E639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817876D5-B5AE-4CB9-91F0-3216E405ABFC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590CBEB8-26D2-44A7-AFC9-3B1CFAFBFD58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9E11B621-B7C7-42B9-B8C0-3204D6DB8B09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D0CABEAB-553B-494A-B777-460445E83DC6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68B218BD-395A-4502-A94E-A08DE8654F26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A7961E44-961D-4848-8CEB-1EFCB33CB293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37E592D2-D46E-4E6F-83FE-862FA73EFB5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4CFF5549-C64F-4551-8F2F-5D3B660A3675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8FE9E35B-59B2-4A10-A724-3DFA5A54B44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A4D308D9-9560-4C6C-90F4-615C4E747CF1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27E0EE38-41B7-4F78-8FF1-CBCB26374803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2FE8C0B9-ACE9-4D2C-ADF2-5408026F7DD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C71CC93-5EE5-4874-AD2D-4189352D970E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48CE323D-DC14-4B3E-B71E-DD8022C75652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15AE75A8-6AB5-4AF9-9E1C-D8D161F64E6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60171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4" r:id="rId16"/>
    <p:sldLayoutId id="2147483835" r:id="rId17"/>
    <p:sldLayoutId id="2147483836" r:id="rId18"/>
    <p:sldLayoutId id="2147483837" r:id="rId19"/>
    <p:sldLayoutId id="2147483838" r:id="rId20"/>
  </p:sldLayoutIdLst>
  <p:hf sldNum="0"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620000"/>
            <a:ext cx="11186476" cy="47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6F6D7778-F272-4F12-ADD2-8AE6FF10DDDC}"/>
              </a:ext>
            </a:extLst>
          </p:cNvPr>
          <p:cNvSpPr txBox="1"/>
          <p:nvPr userDrawn="1"/>
        </p:nvSpPr>
        <p:spPr bwMode="black">
          <a:xfrm>
            <a:off x="11549413" y="6536751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noProof="0" smtClean="0"/>
              <a:pPr marL="0" lvl="0" indent="0" algn="r">
                <a:buNone/>
              </a:pPr>
              <a:t>‹#›</a:t>
            </a:fld>
            <a:endParaRPr lang="en-US" sz="900" noProof="0" dirty="0"/>
          </a:p>
        </p:txBody>
      </p:sp>
      <p:sp>
        <p:nvSpPr>
          <p:cNvPr id="8" name="Text Placeholder 9" descr="{&quot;templafy&quot;:{&quot;id&quot;:&quot;90feba40-468b-4d8c-8691-d723a0b833c5&quot;}}">
            <a:extLst>
              <a:ext uri="{FF2B5EF4-FFF2-40B4-BE49-F238E27FC236}">
                <a16:creationId xmlns:a16="http://schemas.microsoft.com/office/drawing/2014/main" id="{E2298AE1-CDB8-4D61-8E3E-B33DFA9BF7BF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dirty="0"/>
              <a:t>Public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8DC1505A-D53E-46CB-98E1-B26FE6EF50E2}"/>
              </a:ext>
            </a:extLst>
          </p:cNvPr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B03385C0-FA62-482E-86F8-51D141991BAA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rvey 1/3 [1]">
              <a:extLst>
                <a:ext uri="{FF2B5EF4-FFF2-40B4-BE49-F238E27FC236}">
                  <a16:creationId xmlns:a16="http://schemas.microsoft.com/office/drawing/2014/main" id="{2AF839AF-2E27-4E20-AC45-63BF5A3D6D5B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rvey 2/3 [2]">
              <a:extLst>
                <a:ext uri="{FF2B5EF4-FFF2-40B4-BE49-F238E27FC236}">
                  <a16:creationId xmlns:a16="http://schemas.microsoft.com/office/drawing/2014/main" id="{2BBEF0FA-98A4-41EB-8C3C-CDC4A9952293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rvey 3/3 [3]">
              <a:extLst>
                <a:ext uri="{FF2B5EF4-FFF2-40B4-BE49-F238E27FC236}">
                  <a16:creationId xmlns:a16="http://schemas.microsoft.com/office/drawing/2014/main" id="{588E309A-5C95-4579-A744-8BCF77C6484D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Harvey 4" hidden="1">
            <a:extLst>
              <a:ext uri="{FF2B5EF4-FFF2-40B4-BE49-F238E27FC236}">
                <a16:creationId xmlns:a16="http://schemas.microsoft.com/office/drawing/2014/main" id="{FAAF2626-AAF4-4D60-8827-D9A28E763C6A}"/>
              </a:ext>
            </a:extLst>
          </p:cNvPr>
          <p:cNvGrpSpPr>
            <a:grpSpLocks/>
          </p:cNvGrpSpPr>
          <p:nvPr userDrawn="1">
            <p:custDataLst>
              <p:tags r:id="rId6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4" name="Harvey 0/4 [0]">
              <a:extLst>
                <a:ext uri="{FF2B5EF4-FFF2-40B4-BE49-F238E27FC236}">
                  <a16:creationId xmlns:a16="http://schemas.microsoft.com/office/drawing/2014/main" id="{2DF0EC80-934B-46F9-B89F-1A2188954F1C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rvey 1/4 [1]">
              <a:extLst>
                <a:ext uri="{FF2B5EF4-FFF2-40B4-BE49-F238E27FC236}">
                  <a16:creationId xmlns:a16="http://schemas.microsoft.com/office/drawing/2014/main" id="{1A34F556-9FC3-43DE-B08C-349BA9AF8100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rvey 2/4 [2]">
              <a:extLst>
                <a:ext uri="{FF2B5EF4-FFF2-40B4-BE49-F238E27FC236}">
                  <a16:creationId xmlns:a16="http://schemas.microsoft.com/office/drawing/2014/main" id="{B4650B2C-1EE2-4EBC-AAA6-824B8B062675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rvey 3/4 [3]">
              <a:extLst>
                <a:ext uri="{FF2B5EF4-FFF2-40B4-BE49-F238E27FC236}">
                  <a16:creationId xmlns:a16="http://schemas.microsoft.com/office/drawing/2014/main" id="{E1D9DFDA-DACB-4022-B941-267860F50122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rvey 4/4 [4]">
              <a:extLst>
                <a:ext uri="{FF2B5EF4-FFF2-40B4-BE49-F238E27FC236}">
                  <a16:creationId xmlns:a16="http://schemas.microsoft.com/office/drawing/2014/main" id="{535A9AAC-D900-41AC-A7D2-7B637F94A431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Harvey 8" hidden="1">
            <a:extLst>
              <a:ext uri="{FF2B5EF4-FFF2-40B4-BE49-F238E27FC236}">
                <a16:creationId xmlns:a16="http://schemas.microsoft.com/office/drawing/2014/main" id="{ED8A5D7C-2D26-46E7-AB93-04C15BD4F716}"/>
              </a:ext>
            </a:extLst>
          </p:cNvPr>
          <p:cNvGrpSpPr>
            <a:grpSpLocks/>
          </p:cNvGrpSpPr>
          <p:nvPr userDrawn="1">
            <p:custDataLst>
              <p:tags r:id="rId7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20" name="Harvey 0/8 [0]">
              <a:extLst>
                <a:ext uri="{FF2B5EF4-FFF2-40B4-BE49-F238E27FC236}">
                  <a16:creationId xmlns:a16="http://schemas.microsoft.com/office/drawing/2014/main" id="{7D039D96-0D6A-4F0E-B841-1D6BDE482450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rvey 1/8 [1]">
              <a:extLst>
                <a:ext uri="{FF2B5EF4-FFF2-40B4-BE49-F238E27FC236}">
                  <a16:creationId xmlns:a16="http://schemas.microsoft.com/office/drawing/2014/main" id="{B3C7964C-88AB-43A7-A51A-B4AB84CE7A54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rvey 2/8 [2]">
              <a:extLst>
                <a:ext uri="{FF2B5EF4-FFF2-40B4-BE49-F238E27FC236}">
                  <a16:creationId xmlns:a16="http://schemas.microsoft.com/office/drawing/2014/main" id="{C7AE6770-5215-45FF-B014-86AA2ECC4829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rvey 3/8 [3]">
              <a:extLst>
                <a:ext uri="{FF2B5EF4-FFF2-40B4-BE49-F238E27FC236}">
                  <a16:creationId xmlns:a16="http://schemas.microsoft.com/office/drawing/2014/main" id="{E8B0F36E-0ABF-4BAA-A7DF-E85B8A54FB43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rvey 4/8 [4]">
              <a:extLst>
                <a:ext uri="{FF2B5EF4-FFF2-40B4-BE49-F238E27FC236}">
                  <a16:creationId xmlns:a16="http://schemas.microsoft.com/office/drawing/2014/main" id="{E3A6F114-74F3-42E9-A2FB-6219EF85DF8F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rvey 5/8 [5]">
              <a:extLst>
                <a:ext uri="{FF2B5EF4-FFF2-40B4-BE49-F238E27FC236}">
                  <a16:creationId xmlns:a16="http://schemas.microsoft.com/office/drawing/2014/main" id="{12F75908-AEE9-43DD-AD5A-408EF10384C2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rvey 6/8 [6]">
              <a:extLst>
                <a:ext uri="{FF2B5EF4-FFF2-40B4-BE49-F238E27FC236}">
                  <a16:creationId xmlns:a16="http://schemas.microsoft.com/office/drawing/2014/main" id="{E082B21E-784F-4399-879D-0628B9A6CA6A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rvey 7/8 [7]">
              <a:extLst>
                <a:ext uri="{FF2B5EF4-FFF2-40B4-BE49-F238E27FC236}">
                  <a16:creationId xmlns:a16="http://schemas.microsoft.com/office/drawing/2014/main" id="{3D4BC633-AE3B-406A-9741-3CECDA703A70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rvey 8/8 [8]">
              <a:extLst>
                <a:ext uri="{FF2B5EF4-FFF2-40B4-BE49-F238E27FC236}">
                  <a16:creationId xmlns:a16="http://schemas.microsoft.com/office/drawing/2014/main" id="{FB04349D-8A21-4FA2-8C36-160BB39F77DB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Harvey 100" hidden="1">
            <a:extLst>
              <a:ext uri="{FF2B5EF4-FFF2-40B4-BE49-F238E27FC236}">
                <a16:creationId xmlns:a16="http://schemas.microsoft.com/office/drawing/2014/main" id="{FEA31CD5-AF74-430B-8937-99211CF7A86A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30" name="Harvey 0/100 [0]">
              <a:extLst>
                <a:ext uri="{FF2B5EF4-FFF2-40B4-BE49-F238E27FC236}">
                  <a16:creationId xmlns:a16="http://schemas.microsoft.com/office/drawing/2014/main" id="{5F002AD4-5F39-46E2-9F29-123EB3332123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Harvey 1/100 [1]">
              <a:extLst>
                <a:ext uri="{FF2B5EF4-FFF2-40B4-BE49-F238E27FC236}">
                  <a16:creationId xmlns:a16="http://schemas.microsoft.com/office/drawing/2014/main" id="{DABA7BE6-CDF6-4FF3-B498-95C4AE35FF74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Harvey 2/100 [2]">
              <a:extLst>
                <a:ext uri="{FF2B5EF4-FFF2-40B4-BE49-F238E27FC236}">
                  <a16:creationId xmlns:a16="http://schemas.microsoft.com/office/drawing/2014/main" id="{82A87DF7-E27E-4604-A2B7-629CBBFE62FF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Harvey 3/100 [3]">
              <a:extLst>
                <a:ext uri="{FF2B5EF4-FFF2-40B4-BE49-F238E27FC236}">
                  <a16:creationId xmlns:a16="http://schemas.microsoft.com/office/drawing/2014/main" id="{4317D585-B3EC-4DA3-8086-AAC424E42AC8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Harvey 4/100 [4]">
              <a:extLst>
                <a:ext uri="{FF2B5EF4-FFF2-40B4-BE49-F238E27FC236}">
                  <a16:creationId xmlns:a16="http://schemas.microsoft.com/office/drawing/2014/main" id="{C3DDBA3C-91F3-4FDD-93EF-64F1A71E4620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955D9A72-A1B1-4430-8899-6EA8CDB57BC4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F17AA925-8E7C-4E48-9B34-CEB374E4482F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0D10FB2-DDAD-4A9A-97DC-337072825B76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3C8B0442-BB66-4269-8B84-78DFFC9B5D03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6FC76F65-3AF9-4E83-89E6-4625A93ACC44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A551B3DC-E53E-48F4-9837-11D36FEFD185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1AA92C73-78F8-4C49-8B1C-F9D7FDF29119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A5815C32-B3F1-4806-B3FC-0B34A002B9A8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BCB20F8A-9ED2-456B-B77B-D0ED64F5F8D6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BB501452-143B-4646-AFAA-19BBA74E5EEF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4E1610D0-A2F8-40E5-B9E9-B9F4ADE84C4F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D546B0D-BEEC-4402-9C93-0F0A501089DF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96054A1A-69A4-4D72-80DA-B36810A13E31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A255192B-3D4F-4F14-8B7E-7D5B27AF8124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2463C1CE-78FE-4461-A9B7-C75EA8A9BB11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4728CF39-D3DE-423C-8161-15E78C37CF68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AB9FECCB-7845-4DC1-A3DF-794D6C20BAFA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23173878-638A-447C-87AE-DA1B71FFED22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E9414276-F6FB-4251-AD20-EEB07DC67FA7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6743654D-4BD9-4688-87D0-A555060F7F44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3728644-05FA-4385-B2AE-51BDE2F500AF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48BAA2F8-77AD-4F0E-BAB8-E0B69855A783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96219058-74F9-4FB6-B3DF-396DDEA8C820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53EB2F4A-330A-4D2D-BDCA-00ADB39E35A4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11BFFC4F-82C0-48FC-9731-68ED638028E2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B86820E6-F331-4956-BB3C-F026503EC773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04E8E28D-6A69-48B9-BD5A-627B016DEC30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D4F055B1-57CA-468B-BFF5-B09CC09B7F8E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A13FE822-6756-41D8-9FEE-CDCCCFD70D4E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C0428AB4-531C-4FB0-BEE9-A34E1CE3DFDB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E3AA9F5-25B0-4D0A-BA39-80AE52C31FD6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8671F1B4-3564-48D3-80D9-366792282DB0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3A63619A-8CA1-4B1A-85CD-335017F977BB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F07198F2-D644-45A1-B0C6-9AAA450B0B4F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D66457F8-1D40-4CF6-BE06-BF2C73978B03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400C163E-457D-4851-8DE9-6044378DACD8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400ECAC2-B757-45C2-8548-03D5903937F8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EB940494-301C-49A5-B898-9E2F6AD8C751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E38BF466-C8AC-4453-964C-0721723B3488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DF49DF1E-332B-43E4-9F7D-89231565DE6E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42546EA4-E042-4C37-B531-00EA031B1081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336A402D-2A22-4FA9-94E3-3417999DF4C6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B77E3120-DBD8-46FF-8E81-468CB9CA5556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C7DE051B-949B-435F-8FE3-5AC23BD79F00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CE87981A-50DC-469B-9BED-E410D9C4523C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09000150-37F1-44E7-90CE-823F3D818627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7C390C9B-400C-4298-9451-DDA21AE072A5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CD74444C-FD06-494D-A86F-F5A9EF3DF948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71C059AD-2B8D-4AC3-97AC-1C49D7484794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B31C6B8A-F9DD-4E14-B631-766D96C68862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0BD4C0AF-89CD-4C1B-957F-8CA5A314A7FE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91B10105-1727-4B9C-8FCD-3D334C87BDE6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10898073-8095-4DE7-AD95-0F8C96BC360A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6DAC7101-D4D8-448C-A304-03FD92F4726B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217FF511-93A0-4626-AD9A-E3C9223AB082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B174582B-2B02-49C0-BF3C-2F590DA4B376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33DB99C1-7490-4472-9497-92CB0A05D37F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5B3273E3-981C-4F41-B7C3-9586D2DDB606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B054D749-7282-4A1A-A3AE-FCEA23483CB5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FAD20644-5B4D-4DCF-905C-ADF42E9EB48E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209F7C97-D7C7-4B24-BA42-05A1577E875F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DF1C9977-12F0-4A6D-80C6-EE308E12725D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A71F6A66-C058-4F2F-B290-FA1CC991F642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3DEC417F-7D71-4C5B-8085-B1583B2FCCC6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96A13EE1-EC22-4C01-B4AB-3EF6602FDFBA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EFB4A714-9F67-4868-825D-66C4F537A5E2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F19A226F-E078-4A46-A954-75FADD25402D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756F7D21-1D93-4B57-ABFA-EE5584CBC7E6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8B48008C-A1AB-43F4-817D-5E481F7E9337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565E5A64-245E-4A5F-89BD-4A608EAB3F91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4D5F9994-73C2-4C23-BA0B-7566D8BE9160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BD448083-14BE-4295-B4A4-AED8235312B8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77931D2B-536D-4DE6-AE4C-CB9EA4DE4C61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53E1ED11-19DD-4DE4-B566-1978E4E0FAF7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CCE175F0-4184-4D43-8EF9-EA2D4C1192B8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0A3700C8-F53E-4767-B37F-AC04E744EBAC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0BEC1370-E4B6-4E47-8F9F-15D7D8FB2CFC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4C25E3D8-02DA-44CC-A566-01AA84DC7AE3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D30E4CAB-D224-4135-96E3-C41420C5FF8C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86971F1C-765A-4BE9-BB2E-62BD40EB7C96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7027B79D-E0DD-4E78-BF9B-DF2A0C530F79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B7FD9411-38FE-4E5A-9662-49E94C7C02F5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9BFDFBFF-FD42-440B-83A2-ED71871262A4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CAD5BB42-5CEB-4C55-8223-90413902CB0C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69C7B28D-51E4-4227-9093-C514D42A9005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3BEADF39-E00B-498D-8CC9-1D5C22643BCD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110E6742-673F-4B41-964A-7CDD1E4E1D69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86471447-BD67-40A7-9F08-A43B4D8F8BD8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4C0E595D-9D01-413C-9699-82CFF38A783B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E50798B7-8A83-431E-9EF2-5D67851CA417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D43B84EE-C86E-4D3F-90D2-DFB5E1CCA1D6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96EA00D-C888-4D50-B739-5199600A5DE5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0045E86D-0114-4DFD-BC58-E46759227C93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464F7942-D723-4D2E-91EA-3AEF84D34459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C8E37BA9-454A-4082-B576-FC335CC3F86E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B0BC0277-15E0-4AB3-BCCF-B6B586D4D835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8495ADBB-87DF-4E47-9C91-45D9C4AC8F45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kern="0" dirty="0">
                <a:ea typeface="Arial Unicode MS" pitchFamily="34" charset="-128"/>
                <a:cs typeface="Arial Unicode MS" pitchFamily="34" charset="-128"/>
              </a:rPr>
              <a:t>(r) Footnote</a:t>
            </a:r>
          </a:p>
        </p:txBody>
      </p:sp>
      <p:sp>
        <p:nvSpPr>
          <p:cNvPr id="132" name="Responsible [Sticker]" hidden="1">
            <a:extLst>
              <a:ext uri="{FF2B5EF4-FFF2-40B4-BE49-F238E27FC236}">
                <a16:creationId xmlns:a16="http://schemas.microsoft.com/office/drawing/2014/main" id="{B468B29C-7B96-4569-96EE-F47CF951513B}"/>
              </a:ext>
            </a:extLst>
          </p:cNvPr>
          <p:cNvSpPr>
            <a:spLocks/>
          </p:cNvSpPr>
          <p:nvPr userDrawn="1"/>
        </p:nvSpPr>
        <p:spPr>
          <a:xfrm>
            <a:off x="10071105" y="896931"/>
            <a:ext cx="2124070" cy="5954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Responsible: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Name Lastname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9A1CD764-7821-44EC-ADA1-C483C992546C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Roboto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B6FC9C5D-FC2A-46D7-A941-BF2C841A2865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EF8BE20D-18E3-40D7-A5DA-108105F38AFC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5EB5107-168F-4341-A51A-3E0EC2311F1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929BCB4-707F-4791-A475-B37763C376C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26325548-081C-48A0-A68E-5CA2A59148D7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A43B4339-3778-4A62-8434-905641533AE5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161EC9C5-7BA6-4B4E-859C-15F67506A917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BFFB0CDE-ABC5-4213-9CCB-29844DCD6D92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7090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hf sldNum="0" hdr="0" ftr="0" dt="0"/>
  <p:txStyles>
    <p:titleStyle>
      <a:lvl1pPr algn="l" defTabSz="1088558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>
          <a:schemeClr val="accent1"/>
        </a:buClr>
        <a:buSzPct val="80000"/>
        <a:buFontTx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120000"/>
        <a:buFont typeface="Arial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5.xml"/><Relationship Id="rId3" Type="http://schemas.openxmlformats.org/officeDocument/2006/relationships/slide" Target="slide21.xml"/><Relationship Id="rId7" Type="http://schemas.openxmlformats.org/officeDocument/2006/relationships/slide" Target="slide15.xml"/><Relationship Id="rId12" Type="http://schemas.openxmlformats.org/officeDocument/2006/relationships/slide" Target="slide24.xml"/><Relationship Id="rId17" Type="http://schemas.openxmlformats.org/officeDocument/2006/relationships/slide" Target="slide33.xml"/><Relationship Id="rId2" Type="http://schemas.openxmlformats.org/officeDocument/2006/relationships/notesSlide" Target="../notesSlides/notesSlide10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42.xml"/><Relationship Id="rId15" Type="http://schemas.openxmlformats.org/officeDocument/2006/relationships/slide" Target="slide29.xml"/><Relationship Id="rId10" Type="http://schemas.openxmlformats.org/officeDocument/2006/relationships/slide" Target="slide18.xml"/><Relationship Id="rId19" Type="http://schemas.openxmlformats.org/officeDocument/2006/relationships/slide" Target="slide37.xml"/><Relationship Id="rId4" Type="http://schemas.openxmlformats.org/officeDocument/2006/relationships/slide" Target="slide43.xml"/><Relationship Id="rId9" Type="http://schemas.openxmlformats.org/officeDocument/2006/relationships/slide" Target="slide17.xml"/><Relationship Id="rId14" Type="http://schemas.openxmlformats.org/officeDocument/2006/relationships/slide" Target="slide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2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46.xml"/><Relationship Id="rId2" Type="http://schemas.openxmlformats.org/officeDocument/2006/relationships/notesSlide" Target="../notesSlides/notesSlide1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44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8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11" Type="http://schemas.openxmlformats.org/officeDocument/2006/relationships/image" Target="../media/image61.png"/><Relationship Id="rId5" Type="http://schemas.openxmlformats.org/officeDocument/2006/relationships/image" Target="../media/image74.png"/><Relationship Id="rId10" Type="http://schemas.openxmlformats.org/officeDocument/2006/relationships/image" Target="../media/image28.png"/><Relationship Id="rId4" Type="http://schemas.openxmlformats.org/officeDocument/2006/relationships/image" Target="../media/image73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5.png"/><Relationship Id="rId3" Type="http://schemas.openxmlformats.org/officeDocument/2006/relationships/image" Target="../media/image72.png"/><Relationship Id="rId7" Type="http://schemas.openxmlformats.org/officeDocument/2006/relationships/image" Target="../media/image81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11" Type="http://schemas.openxmlformats.org/officeDocument/2006/relationships/image" Target="../media/image28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3.png"/><Relationship Id="rId9" Type="http://schemas.openxmlformats.org/officeDocument/2006/relationships/image" Target="../media/image82.png"/><Relationship Id="rId1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2.png"/><Relationship Id="rId3" Type="http://schemas.openxmlformats.org/officeDocument/2006/relationships/image" Target="../media/image72.png"/><Relationship Id="rId7" Type="http://schemas.openxmlformats.org/officeDocument/2006/relationships/image" Target="../media/image89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0" Type="http://schemas.openxmlformats.org/officeDocument/2006/relationships/image" Target="../media/image60.png"/><Relationship Id="rId4" Type="http://schemas.openxmlformats.org/officeDocument/2006/relationships/image" Target="../media/image73.pn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85.png"/><Relationship Id="rId3" Type="http://schemas.openxmlformats.org/officeDocument/2006/relationships/image" Target="../media/image72.png"/><Relationship Id="rId7" Type="http://schemas.openxmlformats.org/officeDocument/2006/relationships/image" Target="../media/image95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4.png"/><Relationship Id="rId11" Type="http://schemas.openxmlformats.org/officeDocument/2006/relationships/image" Target="../media/image18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73.png"/><Relationship Id="rId9" Type="http://schemas.openxmlformats.org/officeDocument/2006/relationships/image" Target="../media/image21.png"/><Relationship Id="rId1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image" Target="../media/image28.png"/><Relationship Id="rId4" Type="http://schemas.openxmlformats.org/officeDocument/2006/relationships/image" Target="../media/image99.png"/><Relationship Id="rId9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13" Type="http://schemas.openxmlformats.org/officeDocument/2006/relationships/image" Target="../media/image10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0.png"/><Relationship Id="rId11" Type="http://schemas.openxmlformats.org/officeDocument/2006/relationships/image" Target="../media/image105.png"/><Relationship Id="rId5" Type="http://schemas.openxmlformats.org/officeDocument/2006/relationships/customXml" Target="../ink/ink2.xml"/><Relationship Id="rId10" Type="http://schemas.openxmlformats.org/officeDocument/2006/relationships/image" Target="../media/image1050.png"/><Relationship Id="rId4" Type="http://schemas.openxmlformats.org/officeDocument/2006/relationships/image" Target="../media/image1020.png"/><Relationship Id="rId9" Type="http://schemas.openxmlformats.org/officeDocument/2006/relationships/customXml" Target="../ink/ink4.xml"/><Relationship Id="rId1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96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7.png"/><Relationship Id="rId11" Type="http://schemas.openxmlformats.org/officeDocument/2006/relationships/image" Target="../media/image91.png"/><Relationship Id="rId5" Type="http://schemas.openxmlformats.org/officeDocument/2006/relationships/image" Target="../media/image12.png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9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122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F7E3AC74-F0D7-479E-9B69-F73197BC2579}"/>
              </a:ext>
            </a:extLst>
          </p:cNvPr>
          <p:cNvSpPr txBox="1">
            <a:spLocks/>
          </p:cNvSpPr>
          <p:nvPr/>
        </p:nvSpPr>
        <p:spPr bwMode="gray">
          <a:xfrm>
            <a:off x="329343" y="4710230"/>
            <a:ext cx="10899174" cy="738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alibri Light (Headings)"/>
                <a:cs typeface="Calibri" panose="020F0502020204030204" pitchFamily="34" charset="0"/>
              </a:rPr>
              <a:t>Buyer Initiated Quality Notification 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rgbClr val="0019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Supplier Training Guide</a:t>
            </a:r>
            <a:endParaRPr lang="de-DE" sz="2800" dirty="0">
              <a:solidFill>
                <a:srgbClr val="0019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llustration" descr="Example of an illustration" title="Illustration for title slide">
            <a:extLst>
              <a:ext uri="{FF2B5EF4-FFF2-40B4-BE49-F238E27FC236}">
                <a16:creationId xmlns:a16="http://schemas.microsoft.com/office/drawing/2014/main" id="{A6E18760-FBF4-402E-81B0-9AC7D7364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12" b="3112"/>
          <a:stretch>
            <a:fillRect/>
          </a:stretch>
        </p:blipFill>
        <p:spPr bwMode="gray">
          <a:xfrm>
            <a:off x="1587" y="-218661"/>
            <a:ext cx="12195174" cy="3430006"/>
          </a:xfrm>
          <a:prstGeom prst="rect">
            <a:avLst/>
          </a:prstGeom>
        </p:spPr>
      </p:pic>
      <p:pic>
        <p:nvPicPr>
          <p:cNvPr id="1026" name="Picture 6">
            <a:extLst>
              <a:ext uri="{FF2B5EF4-FFF2-40B4-BE49-F238E27FC236}">
                <a16:creationId xmlns:a16="http://schemas.microsoft.com/office/drawing/2014/main" id="{B2019C96-1EBE-8E78-1E02-2B208B93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85" y="5792721"/>
            <a:ext cx="25225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F86083-FD9C-34A9-9F93-B6FAF8A12095}"/>
              </a:ext>
            </a:extLst>
          </p:cNvPr>
          <p:cNvSpPr txBox="1">
            <a:spLocks/>
          </p:cNvSpPr>
          <p:nvPr/>
        </p:nvSpPr>
        <p:spPr bwMode="black">
          <a:xfrm>
            <a:off x="862055" y="1646810"/>
            <a:ext cx="10295118" cy="23876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ctr" defTabSz="1088558" rtl="0" eaLnBrk="1" latinLnBrk="0" hangingPunct="1"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alibri Light (Headings)"/>
              </a:rPr>
              <a:t>SAP Business Network for SCC</a:t>
            </a:r>
          </a:p>
        </p:txBody>
      </p:sp>
    </p:spTree>
    <p:extLst>
      <p:ext uri="{BB962C8B-B14F-4D97-AF65-F5344CB8AC3E}">
        <p14:creationId xmlns:p14="http://schemas.microsoft.com/office/powerpoint/2010/main" val="427170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DA80D-AF05-4AA4-AE14-0EDC323411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88" y="1263736"/>
            <a:ext cx="11183565" cy="5137064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Allowed actions available in QN Portal User Navigation: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 review a QN.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Publish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 publish a QN.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 edit a published QN.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Cancel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 cancel the editing or to go back.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Once being created QN can be edited at any time if allowed by Customer.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Editing options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include: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Adding tasks, activities, defects, batches etc.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Updating existing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Adding attachments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Quality Catalog Codes: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Customer maintains available QN catalog codes (QN types, categories and subcategories for tasks, activities, defects etc.). 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  <a:buFont typeface="Arial" panose="020B0604020202020204" pitchFamily="34" charset="0"/>
              <a:buChar char="•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Available values will be visible to supplier in the drop down list. In case supplier can not find a relevant value in the drop drown list, supplier should contact </a:t>
            </a:r>
            <a:r>
              <a:rPr lang="en-US" sz="1400" kern="0" dirty="0" err="1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Custome</a:t>
            </a:r>
            <a:r>
              <a:rPr lang="pl-PL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  <a:buFont typeface="Arial" panose="020B0604020202020204" pitchFamily="34" charset="0"/>
              <a:buChar char="•"/>
            </a:pP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0" lvl="1" indent="0"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  <a:buNone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Suppliers can add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Web-page links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to quality notifications in the following sections: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QN header: Comments, Task/ Activity/ Defect description.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Defect section: Task/ Activity/ Cause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 QN/ Additional Comments section. 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  <a:buClr>
                <a:srgbClr val="F0AB00"/>
              </a:buClr>
              <a:buFont typeface="Arial" panose="020B0604020202020204" pitchFamily="34" charset="0"/>
              <a:buChar char="•"/>
            </a:pP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DD57B-D6E8-4E5C-A6E6-1575B972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0"/>
            <a:ext cx="11183564" cy="369332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Quality Notification </a:t>
            </a:r>
            <a:r>
              <a:rPr lang="en-US" sz="2200" dirty="0">
                <a:latin typeface="Calibri Light (Headings)"/>
              </a:rPr>
              <a:t>Overall Considerations</a:t>
            </a:r>
            <a:endParaRPr lang="en-US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00165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F64F7-84D8-4E45-8E2B-7CDD9A4163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87" y="1427880"/>
            <a:ext cx="3280810" cy="4406727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access Quality Collaboration screens by clicking </a:t>
            </a:r>
            <a:r>
              <a:rPr lang="en-AU" sz="1400" b="1" dirty="0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 on the main menu.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Select the relevant process from the drop down.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AU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 to confirm email for quality notifications, quality collaboration types and events.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E24492-2B96-4E45-926B-608EA1D1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369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Quality Tab 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F1F6A-21E7-42B4-BE4B-B967CEB30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147" y="1417391"/>
            <a:ext cx="6279357" cy="830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46D51B-A078-40D0-936B-83A40F1F0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326" y="2248328"/>
            <a:ext cx="891178" cy="1677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9E91C-64B8-4C5E-BE1C-926C0BE02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324" y="1832859"/>
            <a:ext cx="274344" cy="329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750259-1CB2-4CFA-AD97-1D7FE8127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982" y="2102442"/>
            <a:ext cx="274344" cy="329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1A3D6C-900E-4E29-B97C-431070519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982" y="3548115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91EB6-3777-4872-931D-938808FD9F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88" y="1429021"/>
            <a:ext cx="2979307" cy="471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From the Quality Settings Screen:</a:t>
            </a:r>
          </a:p>
          <a:p>
            <a:pPr marL="228600" indent="-2286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 enter Edit mode.</a:t>
            </a:r>
          </a:p>
          <a:p>
            <a:pPr marL="228600" indent="-2286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Select the rule level required.</a:t>
            </a:r>
          </a:p>
          <a:p>
            <a:pPr marL="228600" indent="-2286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Select the Quality level required.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on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 save the changes.</a:t>
            </a:r>
          </a:p>
          <a:p>
            <a:pPr marL="228600" indent="-2286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Prior to managing quality settings, quality user needs to be created by supplier account Admin.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905C05-4646-4E24-8E20-80EEF224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369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Quality Tab 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Edit Quality Email Notifications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31DE6D-A9FC-437D-A786-A5402F09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056" y="1448489"/>
            <a:ext cx="5050078" cy="452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94E467-2ECD-4D44-AF8C-A08212542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910" y="1513241"/>
            <a:ext cx="274344" cy="3231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A05FC9-27B6-49E7-92E7-FEC8BE4AD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831" y="4779715"/>
            <a:ext cx="1710763" cy="3805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379093-8A35-489E-A64C-1EAE3F7A9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6212" y="4683820"/>
            <a:ext cx="274344" cy="3292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63EBFD-976E-419B-AB61-7A91F0DE5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852" y="2031336"/>
            <a:ext cx="6970742" cy="26524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D0DC41-B8EE-4B33-B93C-519442556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3680" y="2138977"/>
            <a:ext cx="274344" cy="3292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543B74-BCD4-4C88-8785-7A2F83D6F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3680" y="3423121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/>
          <p:cNvSpPr>
            <a:spLocks noGrp="1"/>
          </p:cNvSpPr>
          <p:nvPr>
            <p:ph type="title"/>
          </p:nvPr>
        </p:nvSpPr>
        <p:spPr>
          <a:xfrm>
            <a:off x="458787" y="457200"/>
            <a:ext cx="11183564" cy="369204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Quality Notification Portal User Interaction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53E243B-94B1-4612-A816-E04527C22051}"/>
              </a:ext>
            </a:extLst>
          </p:cNvPr>
          <p:cNvSpPr/>
          <p:nvPr/>
        </p:nvSpPr>
        <p:spPr bwMode="gray">
          <a:xfrm>
            <a:off x="3375885" y="1797798"/>
            <a:ext cx="2962349" cy="1409603"/>
          </a:xfrm>
          <a:prstGeom prst="chevron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250334E6-819E-4060-9110-55317AC9484C}"/>
              </a:ext>
            </a:extLst>
          </p:cNvPr>
          <p:cNvSpPr/>
          <p:nvPr/>
        </p:nvSpPr>
        <p:spPr bwMode="gray">
          <a:xfrm>
            <a:off x="8163325" y="1797797"/>
            <a:ext cx="3181315" cy="1411549"/>
          </a:xfrm>
          <a:prstGeom prst="chevron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90A1C-D981-4AE3-A260-177C1B0D6F9B}"/>
              </a:ext>
            </a:extLst>
          </p:cNvPr>
          <p:cNvSpPr txBox="1"/>
          <p:nvPr/>
        </p:nvSpPr>
        <p:spPr>
          <a:xfrm>
            <a:off x="4075056" y="2323808"/>
            <a:ext cx="152426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1200" b="1" kern="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 Quality Notification</a:t>
            </a:r>
            <a:endParaRPr lang="en-US" sz="1200" b="1" kern="0" dirty="0">
              <a:solidFill>
                <a:schemeClr val="bg1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9336C9FA-CEB7-497B-8421-E357E98E0CA0}"/>
              </a:ext>
            </a:extLst>
          </p:cNvPr>
          <p:cNvSpPr/>
          <p:nvPr/>
        </p:nvSpPr>
        <p:spPr bwMode="gray">
          <a:xfrm>
            <a:off x="5808683" y="1797798"/>
            <a:ext cx="2863877" cy="1409603"/>
          </a:xfrm>
          <a:prstGeom prst="chevron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E13D0-D7E7-4534-8804-33EB55A2DD44}"/>
              </a:ext>
            </a:extLst>
          </p:cNvPr>
          <p:cNvSpPr txBox="1"/>
          <p:nvPr/>
        </p:nvSpPr>
        <p:spPr>
          <a:xfrm>
            <a:off x="9091291" y="2346891"/>
            <a:ext cx="15242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1200" b="1" kern="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and Review Published QN</a:t>
            </a:r>
            <a:endParaRPr lang="en-US" sz="1800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EF984-E543-427F-970B-0BFEE7583F4D}"/>
              </a:ext>
            </a:extLst>
          </p:cNvPr>
          <p:cNvSpPr txBox="1"/>
          <p:nvPr/>
        </p:nvSpPr>
        <p:spPr>
          <a:xfrm>
            <a:off x="6637554" y="2346892"/>
            <a:ext cx="139077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and Publish QN </a:t>
            </a:r>
            <a:endParaRPr lang="en-US" sz="1200" b="1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200" b="1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AA2FD-53DD-4CED-AB05-CF38C6718E2E}"/>
              </a:ext>
            </a:extLst>
          </p:cNvPr>
          <p:cNvSpPr txBox="1"/>
          <p:nvPr/>
        </p:nvSpPr>
        <p:spPr>
          <a:xfrm>
            <a:off x="1296613" y="3429000"/>
            <a:ext cx="226248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Filters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 QN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 Screen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Defects Screen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 Info and History Tab Screens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ts val="600"/>
              </a:spcAft>
              <a:buClr>
                <a:srgbClr val="F0AB00"/>
              </a:buClr>
              <a:buSzPct val="80000"/>
            </a:pP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87240-ECFB-4D4A-AB8E-3D5F8C048BF2}"/>
              </a:ext>
            </a:extLst>
          </p:cNvPr>
          <p:cNvSpPr txBox="1"/>
          <p:nvPr/>
        </p:nvSpPr>
        <p:spPr>
          <a:xfrm>
            <a:off x="3559098" y="3429001"/>
            <a:ext cx="2072479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 – Required Task</a:t>
            </a: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</a:t>
            </a: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 – Activity Log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Defect</a:t>
            </a: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</a:t>
            </a: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Defects – Causes 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Defects – Additional Impacted Batches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Defects – Required Tasks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Defects – Activity Log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200" u="sng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notification mass update</a:t>
            </a:r>
            <a:endParaRPr lang="en-US" sz="1200" u="sng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fontAlgn="base"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200" kern="0" dirty="0" err="1">
              <a:solidFill>
                <a:srgbClr val="FFFF0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FEAF256E-3C61-4C7E-9313-D658610546E1}"/>
              </a:ext>
            </a:extLst>
          </p:cNvPr>
          <p:cNvSpPr/>
          <p:nvPr/>
        </p:nvSpPr>
        <p:spPr bwMode="gray">
          <a:xfrm>
            <a:off x="946680" y="1797796"/>
            <a:ext cx="2962350" cy="1409604"/>
          </a:xfrm>
          <a:prstGeom prst="chevron">
            <a:avLst/>
          </a:prstGeom>
          <a:solidFill>
            <a:schemeClr val="accent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b="1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and View QN</a:t>
            </a:r>
            <a:endParaRPr lang="en-US" sz="1200" b="1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74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90C9-A117-4E4A-AD2C-CC913B80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Search and View QN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Search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63992-B266-4B13-94C8-4750CC8DBADE}"/>
              </a:ext>
            </a:extLst>
          </p:cNvPr>
          <p:cNvSpPr txBox="1"/>
          <p:nvPr/>
        </p:nvSpPr>
        <p:spPr>
          <a:xfrm>
            <a:off x="548542" y="1559011"/>
            <a:ext cx="4381545" cy="29700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Homepage: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Click on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Quality &gt; Notification.</a:t>
            </a: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Expand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Search filters.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Fill in the search criteria. You can use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Partial match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or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Exact match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sub filters to search for a partial or an exact match on the Supplier deviation no. and Customer deviation no. 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When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Exact match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sub filter is selected for the Supplier deviation no. or the Customer deviation no. filter, only that filter and the Customer filter will display.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Search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 Matching results will appear.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13D669-6D99-4F6A-9AA2-D883F26E7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830" y="1308701"/>
            <a:ext cx="5083289" cy="663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CCCE0B-B235-4A0E-9616-31A629FBA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035" y="1970804"/>
            <a:ext cx="664123" cy="2254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A1118A-1408-4943-92BA-47A4B5AF4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058" y="1864705"/>
            <a:ext cx="274344" cy="323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A3BCA2-DFAC-08BD-3801-565CEEEBE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830" y="2249037"/>
            <a:ext cx="5817126" cy="2487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955E8-5C38-DB85-3501-69724C111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829" y="4796812"/>
            <a:ext cx="4913983" cy="1694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0FFBFD-8AC9-A710-618A-49DB990A6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5481" y="2433120"/>
            <a:ext cx="280440" cy="329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55C01-F789-E3FE-9122-A5146A715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3243" y="3677924"/>
            <a:ext cx="274344" cy="329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618B0D-5CBB-3066-1D5B-7D7C652574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0466" y="5510143"/>
            <a:ext cx="274344" cy="3231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CBF792-67E0-95B6-7824-FA05E69351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5425" y="6007593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9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7686-9EFB-4C29-BEDB-0C58A747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Search and View QN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Review QN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667EA-341B-483E-9CD3-A8FBAD2BF544}"/>
              </a:ext>
            </a:extLst>
          </p:cNvPr>
          <p:cNvSpPr txBox="1"/>
          <p:nvPr/>
        </p:nvSpPr>
        <p:spPr>
          <a:xfrm>
            <a:off x="611875" y="1492742"/>
            <a:ext cx="8234627" cy="1184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100000"/>
              <a:buFont typeface="+mj-lt"/>
              <a:buAutoNum type="arabicPeriod" startAt="6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Identify the required QN and open it by clicking on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Supplier deviation no. 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100000"/>
              <a:buFont typeface="+mj-lt"/>
              <a:buAutoNum type="arabicPeriod" startAt="6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configure your view by clicking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configure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icon.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100000"/>
              <a:buFont typeface="+mj-lt"/>
              <a:buAutoNum type="arabicPeriod" startAt="6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find and access quality notification as well from the PO screen in the PO related documents section.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kern="0" dirty="0">
                <a:solidFill>
                  <a:schemeClr val="accent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Note: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can not find a required notification, contact your customer.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3350D-2087-49D9-8183-37DE9E99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0" y="2987067"/>
            <a:ext cx="7878597" cy="1524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1BA4C8-2066-4AE6-8FD2-E71CF505B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773" y="4534966"/>
            <a:ext cx="6777317" cy="20038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2E3532-847C-4598-8B2E-4F917571C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203" y="6240060"/>
            <a:ext cx="1102950" cy="2987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E59C16-29C0-45F5-B377-B5410BB36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126" y="2714858"/>
            <a:ext cx="245964" cy="235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5DF2F-A88B-D0B5-3F68-F52DFB2B7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782" y="2682751"/>
            <a:ext cx="274344" cy="323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FB768-FE10-B6A4-FE1B-EE9486FC2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5523" y="6060212"/>
            <a:ext cx="274344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2ACC5-398F-5DEB-D74A-55850DF975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928" y="3121650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2DD6-1102-4905-9844-C9CF54A9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Search and View QN 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Details Screen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4214F-38D9-44B3-A1CE-204F8EFDFE69}"/>
              </a:ext>
            </a:extLst>
          </p:cNvPr>
          <p:cNvSpPr txBox="1"/>
          <p:nvPr/>
        </p:nvSpPr>
        <p:spPr>
          <a:xfrm>
            <a:off x="458787" y="1311061"/>
            <a:ext cx="3276633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view the details of incoming QN, problem description, return information, required tasks and activity log.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export notification in cXML or print it.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to start working with quality notification.</a:t>
            </a:r>
          </a:p>
          <a:p>
            <a:pPr marL="228600" indent="-2286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Cancel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to exit the screen.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768C2A-F7FB-434F-B6B6-55ACAFC35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380" y="628012"/>
            <a:ext cx="5378377" cy="37206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FC4C58-13A4-4436-9A79-F2BDC3872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044" y="4415404"/>
            <a:ext cx="5375324" cy="9589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A4D0E3-3D87-4A10-A7E8-BE6978EBF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009" y="5361066"/>
            <a:ext cx="5375324" cy="6281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4F7748-5498-4DA4-A3FD-79F9C551C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044" y="5988457"/>
            <a:ext cx="5394021" cy="2186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686C69-AF4C-4B72-824F-9E44DBF28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4865" y="6210978"/>
            <a:ext cx="5378377" cy="1523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C09115-2A57-4E85-AA62-12281F0AB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9837" y="803449"/>
            <a:ext cx="274344" cy="3231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6B1F5D-4E4E-436E-81F5-6D025EFE09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2908" y="650905"/>
            <a:ext cx="401637" cy="2190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6EB6051-7C8F-4380-982A-EFE2F75F13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8564" y="635794"/>
            <a:ext cx="274344" cy="3292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7F63A16-5C92-4AD3-853F-F448F61EEF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5062" y="6482506"/>
            <a:ext cx="786452" cy="2682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572748A-262E-4121-831F-A2F99BEF16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3910" y="6261361"/>
            <a:ext cx="274344" cy="3231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3CC2AEF-F01B-4CF1-9F33-CEC3C5D0E3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2080" y="6287416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716800-EFAB-4EE6-885C-5F8289E8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365" y="4915205"/>
            <a:ext cx="8451422" cy="115973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33146E-B017-45A2-8FD7-6C10B549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63" y="1594209"/>
            <a:ext cx="8453324" cy="3405463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F1F2CA-9B6A-4BFA-BC2E-1D2C0030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Search and View QN 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Defects Screen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39401-A94D-4FEE-942B-E49EAB0B9A28}"/>
              </a:ext>
            </a:extLst>
          </p:cNvPr>
          <p:cNvSpPr txBox="1"/>
          <p:nvPr/>
        </p:nvSpPr>
        <p:spPr>
          <a:xfrm>
            <a:off x="458789" y="1607793"/>
            <a:ext cx="2897451" cy="29700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QN screen:</a:t>
            </a:r>
          </a:p>
          <a:p>
            <a:pPr marL="228600" indent="-228600" algn="just" fontAlgn="base">
              <a:spcAft>
                <a:spcPts val="60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The number in the brackets indicates the number of defects.</a:t>
            </a:r>
          </a:p>
          <a:p>
            <a:pPr marL="228600" indent="-228600" algn="just" fontAlgn="base">
              <a:spcAft>
                <a:spcPts val="60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Select the number of the defect you wish to review</a:t>
            </a:r>
          </a:p>
          <a:p>
            <a:pPr marL="228600" indent="-228600" algn="just" fontAlgn="base">
              <a:spcAft>
                <a:spcPts val="60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AU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Edit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 allows suppliers to update/add information related to the quality notification.</a:t>
            </a:r>
          </a:p>
          <a:p>
            <a:pPr marL="228600" indent="-228600" algn="just" fontAlgn="base">
              <a:spcAft>
                <a:spcPts val="60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AU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Cancel 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to exit the screen.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228600" indent="-22860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5252ED-A491-466A-8468-29E6895270A1}"/>
              </a:ext>
            </a:extLst>
          </p:cNvPr>
          <p:cNvSpPr/>
          <p:nvPr/>
        </p:nvSpPr>
        <p:spPr bwMode="gray">
          <a:xfrm>
            <a:off x="3848663" y="1943066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D943C1-62A8-41BA-8261-4B26B6222E07}"/>
              </a:ext>
            </a:extLst>
          </p:cNvPr>
          <p:cNvSpPr/>
          <p:nvPr/>
        </p:nvSpPr>
        <p:spPr bwMode="gray">
          <a:xfrm>
            <a:off x="3975090" y="1468258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FBB60-CE94-48E1-8CCD-BE9A3F4B4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809" y="6074943"/>
            <a:ext cx="1093703" cy="404812"/>
          </a:xfrm>
          <a:prstGeom prst="rect">
            <a:avLst/>
          </a:prstGeom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BD80D1E-8E47-420C-A85D-0F56BE93CCC5}"/>
              </a:ext>
            </a:extLst>
          </p:cNvPr>
          <p:cNvSpPr/>
          <p:nvPr/>
        </p:nvSpPr>
        <p:spPr bwMode="gray">
          <a:xfrm>
            <a:off x="11430660" y="5965406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B8D267-C0F6-4698-A485-DDE946D211C0}"/>
              </a:ext>
            </a:extLst>
          </p:cNvPr>
          <p:cNvSpPr/>
          <p:nvPr/>
        </p:nvSpPr>
        <p:spPr bwMode="gray">
          <a:xfrm>
            <a:off x="10774718" y="5982075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712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B6A8-73A2-4D2E-97F9-1F27CC42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Search and View QN 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Partner Info and History Tab Screens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37B17-AADD-4756-93A0-1F34EF88EC27}"/>
              </a:ext>
            </a:extLst>
          </p:cNvPr>
          <p:cNvSpPr txBox="1"/>
          <p:nvPr/>
        </p:nvSpPr>
        <p:spPr>
          <a:xfrm>
            <a:off x="458786" y="1594209"/>
            <a:ext cx="3138301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ts val="60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QN screen: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9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review Partner information in the respective tab.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9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review History of QN in the respective tab.</a:t>
            </a:r>
          </a:p>
          <a:p>
            <a:pPr marL="342900" indent="-342900" algn="just">
              <a:spcAft>
                <a:spcPts val="600"/>
              </a:spcAft>
              <a:buClr>
                <a:schemeClr val="accent1"/>
              </a:buClr>
              <a:buSzPct val="90000"/>
              <a:buFont typeface="+mj-lt"/>
              <a:buAutoNum type="arabicPeriod"/>
            </a:pPr>
            <a:r>
              <a:rPr lang="en-AU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Edit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 allows suppliers to update/enter information related to the quality notification.</a:t>
            </a:r>
          </a:p>
          <a:p>
            <a:pPr marL="342900" indent="-342900" algn="just" fontAlgn="base">
              <a:spcAft>
                <a:spcPts val="600"/>
              </a:spcAft>
              <a:buClr>
                <a:srgbClr val="F0AB00"/>
              </a:buClr>
              <a:buSzPct val="90000"/>
              <a:buFont typeface="+mj-lt"/>
              <a:buAutoNum type="arabicPeriod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AU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Cancel 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to exit the screen.</a:t>
            </a:r>
          </a:p>
          <a:p>
            <a:pPr algn="just">
              <a:spcAft>
                <a:spcPts val="600"/>
              </a:spcAft>
              <a:buClr>
                <a:schemeClr val="accent1"/>
              </a:buClr>
            </a:pPr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en-A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algn="just" fontAlgn="base">
              <a:spcAft>
                <a:spcPts val="600"/>
              </a:spcAft>
              <a:buClr>
                <a:srgbClr val="F0AB00"/>
              </a:buClr>
              <a:buSzPct val="80000"/>
            </a:pP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7AE4D2-BB4A-4D14-AAC0-CB0C48B09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411" y="6134425"/>
            <a:ext cx="1109662" cy="406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66D42-003F-4B13-976B-C548D4368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022" y="4731792"/>
            <a:ext cx="9027051" cy="138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668AA-2553-4416-A539-9BF25014F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536" y="1128648"/>
            <a:ext cx="5028619" cy="358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4FEB06-8B8A-4800-862E-57D6B3040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375" y="904161"/>
            <a:ext cx="274344" cy="323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11EDDD-2DC9-441E-9539-220098957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200" y="4560419"/>
            <a:ext cx="274344" cy="329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77A0AF-8957-464F-812D-542C427A2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2242" y="6027140"/>
            <a:ext cx="274344" cy="329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D1D239-5AA7-417C-B8A6-4283AFAA4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0538" y="6042926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8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D50E-7761-4B12-ACA8-9F161DAA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Maintain Quality Notification 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Details Screen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7E73D-24B7-4343-87A5-D2554A53C5E4}"/>
              </a:ext>
            </a:extLst>
          </p:cNvPr>
          <p:cNvSpPr txBox="1"/>
          <p:nvPr/>
        </p:nvSpPr>
        <p:spPr>
          <a:xfrm>
            <a:off x="458788" y="1582010"/>
            <a:ext cx="3095625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fontAlgn="base">
              <a:spcAft>
                <a:spcPts val="600"/>
              </a:spcAft>
              <a:buClr>
                <a:srgbClr val="F0AB00"/>
              </a:buClr>
              <a:buSzPct val="9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not in editing mode,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 fontAlgn="base">
              <a:spcAft>
                <a:spcPts val="600"/>
              </a:spcAft>
              <a:buClr>
                <a:srgbClr val="F0AB00"/>
              </a:buClr>
              <a:buSzPct val="9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Selected detail fields are available for the update. 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Confirm, update or enter necessary information.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908A-3962-4280-80C2-E32A04E4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01" y="1053668"/>
            <a:ext cx="7102262" cy="5444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EB00A6-69F3-4DC1-AD72-CDC6E97BA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816" y="712223"/>
            <a:ext cx="952035" cy="320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C66A1-8F09-4B41-840F-DFAB34112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834" y="506936"/>
            <a:ext cx="274344" cy="323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096876-9290-4F2B-B083-9324DD9BA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307" y="1330826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6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genda items"/>
          <p:cNvSpPr>
            <a:spLocks noGrp="1"/>
          </p:cNvSpPr>
          <p:nvPr>
            <p:ph type="body" sz="quarter" idx="10"/>
          </p:nvPr>
        </p:nvSpPr>
        <p:spPr>
          <a:xfrm>
            <a:off x="458788" y="1144723"/>
            <a:ext cx="5095419" cy="5166487"/>
          </a:xfrm>
          <a:effectLst>
            <a:innerShdw blurRad="63500" dist="50800" dir="13500000">
              <a:schemeClr val="accent1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Notification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notification workflow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Parts of quality notification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Different modes of integration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automation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Buyer Initiated Quality Notification Portal User Interaction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Overall considerations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tab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 notification Portal User Interaction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and view quality notification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 quality notification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and publish quality notification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 and review published quality notification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Limitations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genda"/>
          <p:cNvSpPr>
            <a:spLocks noGrp="1"/>
          </p:cNvSpPr>
          <p:nvPr>
            <p:ph type="title"/>
          </p:nvPr>
        </p:nvSpPr>
        <p:spPr>
          <a:xfrm>
            <a:off x="458787" y="457200"/>
            <a:ext cx="11183564" cy="369332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Agenda</a:t>
            </a:r>
          </a:p>
        </p:txBody>
      </p:sp>
      <p:sp>
        <p:nvSpPr>
          <p:cNvPr id="5" name="Agenda items">
            <a:extLst>
              <a:ext uri="{FF2B5EF4-FFF2-40B4-BE49-F238E27FC236}">
                <a16:creationId xmlns:a16="http://schemas.microsoft.com/office/drawing/2014/main" id="{600D0F7C-B6E6-451C-9547-B3CACC607422}"/>
              </a:ext>
            </a:extLst>
          </p:cNvPr>
          <p:cNvSpPr txBox="1">
            <a:spLocks/>
          </p:cNvSpPr>
          <p:nvPr/>
        </p:nvSpPr>
        <p:spPr bwMode="black">
          <a:xfrm>
            <a:off x="505458" y="5602690"/>
            <a:ext cx="4449967" cy="751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1088231" rtl="0" eaLnBrk="1" fontAlgn="auto" latinLnBrk="0" hangingPunct="1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9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10" marR="0" indent="-179910" algn="l" defTabSz="10882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820" marR="0" indent="-179298" algn="l" defTabSz="108823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lang="en-US" sz="1799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30" marR="0" indent="-179910" algn="l" defTabSz="1088231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accent2"/>
              </a:buClr>
              <a:buSzPct val="100000"/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8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B243-2C25-4B0F-94EB-631E068B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Maintain Quality Notification </a:t>
            </a:r>
            <a:br>
              <a:rPr lang="en-US" dirty="0">
                <a:latin typeface="Calibri Light (Headings)"/>
              </a:rPr>
            </a:b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Details Screen 2</a:t>
            </a:r>
            <a:endParaRPr lang="en-US" dirty="0">
              <a:latin typeface="Calibri Light (Headings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D341D-407C-47CC-86E3-DEB731147581}"/>
              </a:ext>
            </a:extLst>
          </p:cNvPr>
          <p:cNvSpPr txBox="1"/>
          <p:nvPr/>
        </p:nvSpPr>
        <p:spPr>
          <a:xfrm>
            <a:off x="505458" y="1618804"/>
            <a:ext cx="3095625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 fontAlgn="base">
              <a:spcAft>
                <a:spcPts val="600"/>
              </a:spcAft>
              <a:buClr>
                <a:srgbClr val="F0AB00"/>
              </a:buClr>
              <a:buSzPct val="90000"/>
              <a:buFont typeface="+mj-lt"/>
              <a:buAutoNum type="arabicPeriod" startAt="4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upload files and add web links to the Additional comment section.</a:t>
            </a:r>
          </a:p>
          <a:p>
            <a:pPr marL="342900" indent="-342900" algn="just" fontAlgn="base">
              <a:spcAft>
                <a:spcPts val="600"/>
              </a:spcAft>
              <a:buClr>
                <a:srgbClr val="F0AB00"/>
              </a:buClr>
              <a:buSzPct val="90000"/>
              <a:buFont typeface="+mj-lt"/>
              <a:buAutoNum type="arabicPeriod" startAt="4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add or edit Required tasks and Activity Log. More details on this on the following slides.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6C055F-A016-4E2A-B038-91DC8642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585" y="1219798"/>
            <a:ext cx="6573621" cy="5365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AA34B3-9B5A-42F6-9D32-929719370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85" y="3819805"/>
            <a:ext cx="1012024" cy="2865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AD0E03-C0A0-4935-A186-760470AFB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413" y="1319936"/>
            <a:ext cx="274344" cy="329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BA157-29D2-4EC1-A120-6E1A35FFD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85" y="2662645"/>
            <a:ext cx="1012024" cy="2865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FA87F9-B985-4E11-8423-C7F3BC8CE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413" y="5473595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3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57201"/>
            <a:ext cx="8737123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Details Section Description 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4BC402-8E2F-49BA-80A7-406408F82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104180"/>
              </p:ext>
            </p:extLst>
          </p:nvPr>
        </p:nvGraphicFramePr>
        <p:xfrm>
          <a:off x="458788" y="1300158"/>
          <a:ext cx="10991869" cy="50456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65798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4560848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3965223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231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 status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1408494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account 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PO details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 part no.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 Part 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customer` ERP material master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784751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part 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Part 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PO details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1750365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location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 number and 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PO details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7211882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 notification type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Deviation scenario key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7955092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Revision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 revision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PO details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5824589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Priority for the quality notification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146084"/>
                  </a:ext>
                </a:extLst>
              </a:tr>
              <a:tr h="337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 Group Name </a:t>
                      </a:r>
                      <a:b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0569740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Subcategory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 Group Key from assigned catalog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1381083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Malfunction start 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Defines a start date and end date for this malfunction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899105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Malfunction end 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Defines a start date and end date for this malfunction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9735838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Discovery 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and time when the defect was discovered.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7546500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 start 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date of notification processing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8712967"/>
                  </a:ext>
                </a:extLst>
              </a:tr>
              <a:tr h="31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Due 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date of notification processing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33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5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457201"/>
            <a:ext cx="8496000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Details Section Description 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4BC402-8E2F-49BA-80A7-406408F82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78833"/>
              </p:ext>
            </p:extLst>
          </p:nvPr>
        </p:nvGraphicFramePr>
        <p:xfrm>
          <a:off x="458787" y="1246382"/>
          <a:ext cx="11062254" cy="516931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81588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4590052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3990614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505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 deviation no.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 document number for the quality notification.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35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deviation no.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ERP document number of quality notification.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Automatically filled from customer ERP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784751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 order 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Referenced procurement document 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Automatically filled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175036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 order line item no.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Referenced procurement document item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Automatically filled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7211882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Ship notice no.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Ship Notice Reference number from Purchase Order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input checked against PO history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7955092"/>
                  </a:ext>
                </a:extLst>
              </a:tr>
              <a:tr h="35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Ship notice line item 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Ship Notice Reference item from Purchase Order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input checked against ASN content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5824589"/>
                  </a:ext>
                </a:extLst>
              </a:tr>
              <a:tr h="35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Subcontracting component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to subcontract if the defect originated with a subcontracting based scenario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(Yes/No)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0146084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batch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Batch number provided by customer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PO details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0569740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 batch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Batch number provided by supplier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1381083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Serial no.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Serial number of the defective goods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89910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Complaint quantity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quantity of the item subject to complaint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Default order quantity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9735838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quantity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 to be returned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numeric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7546500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date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of return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8712967"/>
                  </a:ext>
                </a:extLst>
              </a:tr>
              <a:tr h="35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authorization no.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Authorization Number information for a line item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33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2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457200"/>
            <a:ext cx="8496000" cy="677108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Maintain Quality Notification</a:t>
            </a:r>
            <a:br>
              <a:rPr lang="en-US" sz="2800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0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Details Section Description 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8E6FAC-C66B-46FC-AC1D-12DEE4409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88253"/>
              </p:ext>
            </p:extLst>
          </p:nvPr>
        </p:nvGraphicFramePr>
        <p:xfrm>
          <a:off x="458787" y="1567853"/>
          <a:ext cx="10869956" cy="20010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96201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4477554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3196201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3390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2562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purpose of raising the deviation</a:t>
                      </a:r>
                    </a:p>
                    <a:p>
                      <a:pPr algn="l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definable if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784751"/>
                  </a:ext>
                </a:extLst>
              </a:tr>
              <a:tr h="40369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Problem description/ Additional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Details about notification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750365"/>
                  </a:ext>
                </a:extLst>
              </a:tr>
              <a:tr h="44747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Attachments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Files to be attached to QN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11882"/>
                  </a:ext>
                </a:extLst>
              </a:tr>
              <a:tr h="35880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Files on the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URL  to be added to QN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Please check SAP help for allowed domains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6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5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51B18B6-ADCA-40C2-AAA7-2B8C70317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020" y="6022727"/>
            <a:ext cx="1237554" cy="417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2E774D-ECAC-4E26-AE52-40081BE1E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869" y="5682230"/>
            <a:ext cx="827431" cy="549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38DDB-FEB6-4A8C-B9CB-382BFEAEC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117" y="1991550"/>
            <a:ext cx="3884060" cy="10249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17F198-DECB-42B6-82C1-33C79F5CE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868" y="1509113"/>
            <a:ext cx="1145212" cy="364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EC61B9-2CC6-4EC7-AF51-EE8AA99CB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189" y="3218577"/>
            <a:ext cx="7640987" cy="253904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1BD2A-E2C6-4F7D-9A6A-D2090BF57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557" y="1664487"/>
            <a:ext cx="3035469" cy="47160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QN screen: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not in editing mode,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Required tasks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section and 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+ Add task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Fulfill all mandatory fields.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add multiple tasks on the Portal using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+ Add task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button.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click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icon to delete the task.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Once finished, 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or continue editing.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7D945-43DC-49A5-9678-F91CDEED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Details – Required Tasks </a:t>
            </a:r>
            <a:endParaRPr lang="en-US" sz="2100" dirty="0">
              <a:solidFill>
                <a:schemeClr val="accent1"/>
              </a:solidFill>
              <a:latin typeface="Calibri Light (Headings)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BDE5C9-0D60-4418-9CDC-A2139BC0B285}"/>
              </a:ext>
            </a:extLst>
          </p:cNvPr>
          <p:cNvSpPr/>
          <p:nvPr/>
        </p:nvSpPr>
        <p:spPr bwMode="gray">
          <a:xfrm>
            <a:off x="4956961" y="1351549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8BE333-E85A-491D-97E4-3A664C73E58E}"/>
              </a:ext>
            </a:extLst>
          </p:cNvPr>
          <p:cNvSpPr/>
          <p:nvPr/>
        </p:nvSpPr>
        <p:spPr bwMode="gray">
          <a:xfrm>
            <a:off x="4277068" y="5701372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896C5E-CA72-40C7-B9D5-247C8137B900}"/>
              </a:ext>
            </a:extLst>
          </p:cNvPr>
          <p:cNvSpPr/>
          <p:nvPr/>
        </p:nvSpPr>
        <p:spPr bwMode="gray">
          <a:xfrm>
            <a:off x="4202054" y="3424755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40939C-8147-4229-9E4F-260E8286200B}"/>
              </a:ext>
            </a:extLst>
          </p:cNvPr>
          <p:cNvSpPr/>
          <p:nvPr/>
        </p:nvSpPr>
        <p:spPr bwMode="gray">
          <a:xfrm>
            <a:off x="11423545" y="3227632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58E246-F15B-418A-862A-FF4671EED842}"/>
              </a:ext>
            </a:extLst>
          </p:cNvPr>
          <p:cNvSpPr/>
          <p:nvPr/>
        </p:nvSpPr>
        <p:spPr bwMode="gray">
          <a:xfrm>
            <a:off x="10330608" y="5870553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93D8BA-4162-4762-9229-43EDD1C9FF1A}"/>
              </a:ext>
            </a:extLst>
          </p:cNvPr>
          <p:cNvSpPr txBox="1"/>
          <p:nvPr/>
        </p:nvSpPr>
        <p:spPr>
          <a:xfrm>
            <a:off x="504309" y="5443636"/>
            <a:ext cx="277281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edit existing tasks in the editing mode.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F254E-3B0B-45F4-BBD2-9851B4EA4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2991" y="2057311"/>
            <a:ext cx="274344" cy="329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EE9003-FA20-4EE9-9B8B-75693232D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21" y="2742152"/>
            <a:ext cx="792979" cy="2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08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5C251-E0B4-4377-97EE-DCF5183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Details – Required Tasks Data Description</a:t>
            </a:r>
            <a:endParaRPr lang="en-US" sz="2100" dirty="0">
              <a:latin typeface="Calibri Light (Headings)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B75EB0-C030-4A70-8B4C-F83D8C3DB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93919"/>
              </p:ext>
            </p:extLst>
          </p:nvPr>
        </p:nvGraphicFramePr>
        <p:xfrm>
          <a:off x="505456" y="1447630"/>
          <a:ext cx="11183564" cy="490637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1561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6044853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3517150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319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3319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of the 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3319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grouping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447"/>
                  </a:ext>
                </a:extLst>
              </a:tr>
              <a:tr h="3319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subcategory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subgrouping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831940"/>
                  </a:ext>
                </a:extLst>
              </a:tr>
              <a:tr h="3319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description of the 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34253"/>
                  </a:ext>
                </a:extLst>
              </a:tr>
              <a:tr h="3319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start date for processing this task.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43530"/>
                  </a:ext>
                </a:extLst>
              </a:tr>
              <a:tr h="3319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start time (in military time) for processing this task.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time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090463"/>
                  </a:ext>
                </a:extLst>
              </a:tr>
              <a:tr h="33192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when the task should be completed.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898559"/>
                  </a:ext>
                </a:extLst>
              </a:tr>
              <a:tr h="38193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(specified in military time) when the task should be completed.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time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088753"/>
                  </a:ext>
                </a:extLst>
              </a:tr>
              <a:tr h="38193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status. Possible values are New, In Process, and Complete.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603765"/>
                  </a:ext>
                </a:extLst>
              </a:tr>
              <a:tr h="42313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type of processor. Possible values are Supplier, Customer, or Customer user.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Entity of Customer or Supplier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784751"/>
                  </a:ext>
                </a:extLst>
              </a:tr>
              <a:tr h="53198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Processor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ID of the person or organization responsible for this task. In the case of a supplier, can be the user ID or the SAP Business Network ID (“ANID”).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or Supplier ANID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1750365"/>
                  </a:ext>
                </a:extLst>
              </a:tr>
              <a:tr h="53198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Processor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name of the person or organization responsible for this task. In the case of a supplier, can be the user name or company name.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or Supplier ANID name</a:t>
                      </a:r>
                    </a:p>
                    <a:p>
                      <a:pPr algn="l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211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06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0838FCA-CF3A-4089-8839-603555494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31" y="3495854"/>
            <a:ext cx="7845970" cy="2521919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C714E01-2B6F-401C-B80C-C0F05A103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458" y="1687809"/>
            <a:ext cx="3234301" cy="471487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QN screen: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not in editing mode,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Activity log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section and 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Add activity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Fulfill all mandatory fields.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add multiple tasks on the Portal using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Add activity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button.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If you wish to delete the activity, click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icon.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Once completed, 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Publish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or continue by adding activity log.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7D945-43DC-49A5-9678-F91CDEED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Details - Activity Log</a:t>
            </a:r>
            <a:endParaRPr lang="en-US" sz="2100" dirty="0">
              <a:solidFill>
                <a:schemeClr val="accent1"/>
              </a:solidFill>
              <a:latin typeface="Calibri Light (Headings)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47D0EE-14FE-4267-AA47-3C0DB3472C52}"/>
              </a:ext>
            </a:extLst>
          </p:cNvPr>
          <p:cNvSpPr/>
          <p:nvPr/>
        </p:nvSpPr>
        <p:spPr bwMode="gray">
          <a:xfrm>
            <a:off x="5373880" y="2925341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252C87-A264-4C4A-8C44-9B0BB78C5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015" y="5982546"/>
            <a:ext cx="1407995" cy="328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403859-3240-4A77-8A7B-39A51C4D5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578" y="2208785"/>
            <a:ext cx="4429616" cy="1115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3ED9DE-470D-489E-93FB-8BCE5FB5D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578" y="1798198"/>
            <a:ext cx="1145212" cy="36408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D5598DA-1507-4A3C-8E4A-0E1AC795EC6F}"/>
              </a:ext>
            </a:extLst>
          </p:cNvPr>
          <p:cNvSpPr/>
          <p:nvPr/>
        </p:nvSpPr>
        <p:spPr bwMode="gray">
          <a:xfrm>
            <a:off x="11470013" y="3495854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78BBC5-706B-4810-8F09-2A36B8E47304}"/>
              </a:ext>
            </a:extLst>
          </p:cNvPr>
          <p:cNvSpPr/>
          <p:nvPr/>
        </p:nvSpPr>
        <p:spPr bwMode="gray">
          <a:xfrm>
            <a:off x="4142341" y="2353552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CEF99BA-2407-42E7-9F6A-531352698F9E}"/>
              </a:ext>
            </a:extLst>
          </p:cNvPr>
          <p:cNvSpPr/>
          <p:nvPr/>
        </p:nvSpPr>
        <p:spPr bwMode="gray">
          <a:xfrm>
            <a:off x="4722051" y="1659082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1D0F6C-C26B-4B80-8DB4-3621BEC094E1}"/>
              </a:ext>
            </a:extLst>
          </p:cNvPr>
          <p:cNvSpPr/>
          <p:nvPr/>
        </p:nvSpPr>
        <p:spPr bwMode="gray">
          <a:xfrm>
            <a:off x="3981965" y="3602454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9B52DE-D132-4135-8DFF-38DFCA061A3E}"/>
              </a:ext>
            </a:extLst>
          </p:cNvPr>
          <p:cNvSpPr/>
          <p:nvPr/>
        </p:nvSpPr>
        <p:spPr bwMode="gray">
          <a:xfrm>
            <a:off x="4063354" y="5667982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518924-6140-4604-966D-75D38AAB8706}"/>
              </a:ext>
            </a:extLst>
          </p:cNvPr>
          <p:cNvSpPr txBox="1"/>
          <p:nvPr/>
        </p:nvSpPr>
        <p:spPr>
          <a:xfrm>
            <a:off x="598232" y="5502216"/>
            <a:ext cx="277281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edit existing activities in the editing mode.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00" kern="0" dirty="0" err="1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59E1D-371C-4284-8841-C223EA9CE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5868" y="3028253"/>
            <a:ext cx="798645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C2B1A5-8E3D-4EDE-9668-D435FE23D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56" y="5771762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4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5C251-E0B4-4377-97EE-DCF5183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Details – Activity Log Data Description</a:t>
            </a:r>
            <a:endParaRPr lang="en-US" sz="2100" dirty="0">
              <a:latin typeface="Calibri Light (Headings)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ECE120-33E9-4E02-B2A3-D4BD689D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364"/>
              </p:ext>
            </p:extLst>
          </p:nvPr>
        </p:nvGraphicFramePr>
        <p:xfrm>
          <a:off x="505457" y="1580015"/>
          <a:ext cx="11183563" cy="321989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38015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4789232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4056316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of the activity.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grouping.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447"/>
                  </a:ext>
                </a:extLst>
              </a:tr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subcategory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subgrouping.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831940"/>
                  </a:ext>
                </a:extLst>
              </a:tr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description of the activity.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34253"/>
                  </a:ext>
                </a:extLst>
              </a:tr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start date for this activity.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43530"/>
                  </a:ext>
                </a:extLst>
              </a:tr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start time (in military time) for this activity.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time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090463"/>
                  </a:ext>
                </a:extLst>
              </a:tr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end date for this activity.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898559"/>
                  </a:ext>
                </a:extLst>
              </a:tr>
              <a:tr h="357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end time (in military time) for this activity.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time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088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135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5C251-E0B4-4377-97EE-DCF5183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Data Description</a:t>
            </a:r>
            <a:endParaRPr lang="en-US" sz="2100" dirty="0">
              <a:latin typeface="Calibri Light (Headings)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602B08-BEAC-4E22-8003-96E220C01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8318"/>
              </p:ext>
            </p:extLst>
          </p:nvPr>
        </p:nvGraphicFramePr>
        <p:xfrm>
          <a:off x="505456" y="1622056"/>
          <a:ext cx="11040431" cy="2045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08092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4727937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4004402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409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of the defect.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defects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 of items subject to complaints or defects.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numeric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447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Defect 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Defect grouping.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831940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Defect subcategory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Defect subgrouping.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34253"/>
                  </a:ext>
                </a:extLst>
              </a:tr>
              <a:tr h="3409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description of the defect.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43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928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65BF128-7F79-477B-A189-F3E47D44C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337" y="1746738"/>
            <a:ext cx="1147216" cy="4091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1BD2A-E2C6-4F7D-9A6A-D2090BF57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458" y="1801391"/>
            <a:ext cx="4397281" cy="276088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QN/ Defects screen: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not in editing mode,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there are multiple defects, select the one you want to edit.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Expand Causes section and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+ Add cause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Fulfill all mandatory fields.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create multiple causes by clicking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+Add cause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button.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wish to remove the cause, click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bin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icon.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wish to submit,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Publish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7D945-43DC-49A5-9678-F91CDEED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– Causes</a:t>
            </a:r>
            <a:endParaRPr lang="en-US" sz="2000" dirty="0">
              <a:solidFill>
                <a:schemeClr val="accent1"/>
              </a:solidFill>
              <a:latin typeface="Calibri Light (Headings)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8C71F2-7B27-4920-8E8F-9A826090F8B8}"/>
              </a:ext>
            </a:extLst>
          </p:cNvPr>
          <p:cNvSpPr/>
          <p:nvPr/>
        </p:nvSpPr>
        <p:spPr bwMode="gray">
          <a:xfrm>
            <a:off x="7728897" y="1577049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C76EF6-555C-4B94-BAB7-AF2D2EC2E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182" y="6250967"/>
            <a:ext cx="1212225" cy="3746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2848E6-EFC4-4BF1-A5E0-39810C322797}"/>
              </a:ext>
            </a:extLst>
          </p:cNvPr>
          <p:cNvSpPr txBox="1"/>
          <p:nvPr/>
        </p:nvSpPr>
        <p:spPr>
          <a:xfrm>
            <a:off x="505456" y="4965456"/>
            <a:ext cx="4156065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edit existing causes in the editing mode.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FCA8B-5C8D-4B1B-867E-6D3629836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741" y="2207708"/>
            <a:ext cx="2558812" cy="1080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509E8A-8769-4EA7-892F-FDCC8E773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741" y="3408218"/>
            <a:ext cx="3071653" cy="1249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50B59D-CC38-4811-B190-81221D2F7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8200" y="4703327"/>
            <a:ext cx="6644448" cy="1461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3C3168-2FCE-4470-8321-EAF740DE8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9947" y="2655368"/>
            <a:ext cx="274344" cy="329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0714D-5EA0-4C62-942C-7829BF59D0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7811" y="4287832"/>
            <a:ext cx="274344" cy="329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ED8CC6-5F50-4149-A67B-12F5298801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1028" y="4827677"/>
            <a:ext cx="274344" cy="3231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67DDD6-2600-4ED9-818C-4D4D3F64E0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442" y="5856029"/>
            <a:ext cx="274344" cy="3292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E49C27-34C3-42DF-B0BD-53C0841D5B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5181" y="4586110"/>
            <a:ext cx="274344" cy="3231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95EF6C-6869-4627-B3C0-049A0CD34D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71481" y="6042674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"/>
          <p:cNvSpPr>
            <a:spLocks noGrp="1"/>
          </p:cNvSpPr>
          <p:nvPr>
            <p:ph type="ctrTitle"/>
          </p:nvPr>
        </p:nvSpPr>
        <p:spPr>
          <a:xfrm>
            <a:off x="458787" y="457200"/>
            <a:ext cx="11182288" cy="677108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Calibri Light (Headings)"/>
              </a:rPr>
              <a:t>Quality Notification</a:t>
            </a:r>
            <a:br>
              <a:rPr lang="en-US" sz="2400" dirty="0">
                <a:solidFill>
                  <a:srgbClr val="FFC000"/>
                </a:solidFill>
                <a:latin typeface="Calibri Light (Headings)"/>
              </a:rPr>
            </a:br>
            <a:r>
              <a:rPr lang="en-US" sz="2400" dirty="0">
                <a:latin typeface="Calibri Light (Headings)"/>
              </a:rPr>
              <a:t>In this Chapter You Will Learn About …</a:t>
            </a:r>
            <a:endParaRPr lang="en-US" sz="2400" dirty="0">
              <a:solidFill>
                <a:srgbClr val="FFC000"/>
              </a:solidFill>
              <a:latin typeface="Calibri Light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AE891-16F3-405E-AA2D-6982F8843F60}"/>
              </a:ext>
            </a:extLst>
          </p:cNvPr>
          <p:cNvSpPr txBox="1"/>
          <p:nvPr/>
        </p:nvSpPr>
        <p:spPr>
          <a:xfrm>
            <a:off x="458787" y="1609325"/>
            <a:ext cx="4079643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the benefits of using quality notification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the components of quality notification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the available integration modes of quality notification</a:t>
            </a:r>
          </a:p>
        </p:txBody>
      </p:sp>
    </p:spTree>
    <p:extLst>
      <p:ext uri="{BB962C8B-B14F-4D97-AF65-F5344CB8AC3E}">
        <p14:creationId xmlns:p14="http://schemas.microsoft.com/office/powerpoint/2010/main" val="2484696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5C251-E0B4-4377-97EE-DCF5183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Causes Data Description</a:t>
            </a:r>
            <a:endParaRPr lang="en-US" sz="2100" dirty="0">
              <a:latin typeface="Calibri Light (Headings)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5A06F4-6685-44C7-AC8E-3A608877C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64170"/>
              </p:ext>
            </p:extLst>
          </p:nvPr>
        </p:nvGraphicFramePr>
        <p:xfrm>
          <a:off x="437793" y="1682444"/>
          <a:ext cx="11251228" cy="19465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52161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4818209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4080858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893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3893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of the cause.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3893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 grouping.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447"/>
                  </a:ext>
                </a:extLst>
              </a:tr>
              <a:tr h="389316"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 subcategory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 subgrouping.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831940"/>
                  </a:ext>
                </a:extLst>
              </a:tr>
              <a:tr h="38931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description of the cause.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34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457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15266CB-533E-4918-AF7F-07E737F9B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45" y="1474398"/>
            <a:ext cx="1147216" cy="4091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1BD2A-E2C6-4F7D-9A6A-D2090BF57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35" y="1719757"/>
            <a:ext cx="4703501" cy="311488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QN/ Defects screen: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not in editing mode,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there are multiple defects, select the one you want to edit.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Expand Additional Impacted Batches section and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+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Add line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Fulfill all mandatory fields.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create multiple lines by clicking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+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Add line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button.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wish to remove the line, click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bin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icon.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wish to submit,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Publish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566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07D945-43DC-49A5-9678-F91CDEED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0"/>
            <a:ext cx="11183564" cy="677108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z="2800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0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- </a:t>
            </a:r>
            <a:r>
              <a:rPr lang="en-US" sz="2000" dirty="0">
                <a:solidFill>
                  <a:schemeClr val="accent1"/>
                </a:solidFill>
                <a:latin typeface="Calibri Light (Headings)"/>
              </a:rPr>
              <a:t>Additional Impacted Batches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8E749B0-5889-4B50-B9BB-DE1E6D507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944" y="5993548"/>
            <a:ext cx="1212225" cy="3746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57DC13-EE91-4AB1-9AD5-1F336A2E5CC4}"/>
              </a:ext>
            </a:extLst>
          </p:cNvPr>
          <p:cNvSpPr txBox="1"/>
          <p:nvPr/>
        </p:nvSpPr>
        <p:spPr>
          <a:xfrm>
            <a:off x="663899" y="5014756"/>
            <a:ext cx="404238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edit existing lines in the editing mode.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00" kern="0" dirty="0" err="1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AA843-F428-43AB-BD85-859AD992C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997" y="1931108"/>
            <a:ext cx="2560542" cy="1079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FF8AFA-5B8C-4991-8347-5EE9A14CC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5998" y="3057706"/>
            <a:ext cx="5174632" cy="1459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6F9115-6945-4739-90AE-D64CD4AE3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5997" y="4541003"/>
            <a:ext cx="6433486" cy="1400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E4C08-79CF-4808-8778-8DA4D1247C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6353" y="1288875"/>
            <a:ext cx="274344" cy="3231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78F8F2-A6D2-4E6F-9E02-83ED2C70B3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0885" y="2376381"/>
            <a:ext cx="274344" cy="323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D42705-0603-4038-866C-44B5F68B52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1653" y="4199933"/>
            <a:ext cx="274344" cy="3231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423791-36E1-41D8-BBF9-3EFF1AC409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6618" y="5020853"/>
            <a:ext cx="274344" cy="3231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E05ECE-7EB8-43D2-BC82-039BAF282A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9136" y="5644353"/>
            <a:ext cx="274344" cy="3231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2825AA-140B-4E8D-B11E-7FBFCC9F09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11380" y="5014756"/>
            <a:ext cx="274344" cy="3292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D9ECE09-26B1-4A90-B34B-FCDF4EC734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37036" y="5789823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9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5C251-E0B4-4377-97EE-DCF5183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- </a:t>
            </a:r>
            <a:r>
              <a:rPr lang="en-US" sz="2100" dirty="0">
                <a:solidFill>
                  <a:schemeClr val="accent1"/>
                </a:solidFill>
                <a:latin typeface="Calibri Light (Headings)"/>
              </a:rPr>
              <a:t>Additional Impacted Batches </a:t>
            </a: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Data Description</a:t>
            </a:r>
            <a:endParaRPr lang="en-US" sz="2100" dirty="0">
              <a:latin typeface="Calibri Light (Headings)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393A3A-29D3-48F9-A8C0-E8FFF8120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47566"/>
              </p:ext>
            </p:extLst>
          </p:nvPr>
        </p:nvGraphicFramePr>
        <p:xfrm>
          <a:off x="505456" y="1607038"/>
          <a:ext cx="11040431" cy="19648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08092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4727937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4004402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2747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32747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 part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 Part 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 checked against order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32747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part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Part 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Automatically filled based on order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394475"/>
                  </a:ext>
                </a:extLst>
              </a:tr>
              <a:tr h="327473"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 number and description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 checked against order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447"/>
                  </a:ext>
                </a:extLst>
              </a:tr>
              <a:tr h="32747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batch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Batch number provided by customer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 checked against order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831940"/>
                  </a:ext>
                </a:extLst>
              </a:tr>
              <a:tr h="32747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 batch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Batch number provided by supplier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 checked against order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34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14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D9A9372-7648-4EE1-9B80-064AA372B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3" y="1147653"/>
            <a:ext cx="1147216" cy="4091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07D945-43DC-49A5-9678-F91CDEED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 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–</a:t>
            </a:r>
            <a:r>
              <a:rPr lang="en-US" sz="2100" spc="50" dirty="0"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Required Tasks</a:t>
            </a:r>
            <a:endParaRPr lang="en-US" sz="2000" dirty="0">
              <a:solidFill>
                <a:schemeClr val="accent1"/>
              </a:solidFill>
              <a:latin typeface="Calibri Light (Headings)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6D18AB1-7401-4D72-8E77-A75FFA1F77E4}"/>
              </a:ext>
            </a:extLst>
          </p:cNvPr>
          <p:cNvSpPr txBox="1">
            <a:spLocks/>
          </p:cNvSpPr>
          <p:nvPr/>
        </p:nvSpPr>
        <p:spPr bwMode="black">
          <a:xfrm>
            <a:off x="505459" y="1798687"/>
            <a:ext cx="4552516" cy="2777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10" indent="-179910" algn="l" defTabSz="1088231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799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QN/ Defects screen: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not in editing mode,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there are multiple defects, select the one you want to edit.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Expand Required tasks section and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+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Add task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Fulfill all mandatory fields.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create multiple lines by clicking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+ Add task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button.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wish to remove the task, click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bin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icon.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wish to submit,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Publish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838E9C-D6E8-44B2-AD98-551989EC7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474" y="6401618"/>
            <a:ext cx="1212225" cy="3746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932D1C-F9A1-4C01-B4E1-CD6CB018A6E7}"/>
              </a:ext>
            </a:extLst>
          </p:cNvPr>
          <p:cNvSpPr txBox="1"/>
          <p:nvPr/>
        </p:nvSpPr>
        <p:spPr>
          <a:xfrm>
            <a:off x="505457" y="4879982"/>
            <a:ext cx="40025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edit existing tasks in the editing mode.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00" kern="0" dirty="0" err="1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22D40-0751-49D0-B7B0-C5271A14F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323" y="1588089"/>
            <a:ext cx="2258346" cy="951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5B985-8E0C-4B65-B055-418127AFB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323" y="2571059"/>
            <a:ext cx="2789081" cy="10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3F0ED-8C6A-4800-B2BE-AB6353FE6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7235" y="3645272"/>
            <a:ext cx="6797251" cy="2725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429D5-1EE8-4B68-A06C-F895F1C2E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116" y="1925021"/>
            <a:ext cx="274344" cy="323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5C417B-78F5-49B2-9C1A-9245B59F6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314" y="3279728"/>
            <a:ext cx="274344" cy="323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31B5-DB6D-4686-8699-ADB1F104B1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3970" y="3763157"/>
            <a:ext cx="274344" cy="329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4CFE96-CAE9-449D-8B74-67E7378757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011" y="6083595"/>
            <a:ext cx="274344" cy="329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C25009-A40C-4E8D-A22B-70913FA445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51849" y="3930812"/>
            <a:ext cx="274344" cy="323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6264F3-28D5-4204-B43A-9BA65E5984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4562" y="6192441"/>
            <a:ext cx="274344" cy="3231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397F76-6970-4DF0-8018-C2D563B05B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9156" y="964881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52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5C251-E0B4-4377-97EE-DCF5183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– Required Tasks Data Description</a:t>
            </a:r>
            <a:endParaRPr lang="en-US" sz="2100" dirty="0">
              <a:latin typeface="Calibri Light (Headings)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0EC90C-865A-4DF1-ABCD-897FE9E6B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7564"/>
              </p:ext>
            </p:extLst>
          </p:nvPr>
        </p:nvGraphicFramePr>
        <p:xfrm>
          <a:off x="505457" y="1447630"/>
          <a:ext cx="11278556" cy="455312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74563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5999552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3304441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0381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of the 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grouping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447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subcategory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subgrouping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831940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description of the 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34253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start date for processing this task.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43530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start time (in military time) for processing this task.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time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090463"/>
                  </a:ext>
                </a:extLst>
              </a:tr>
              <a:tr h="29816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when the task should be completed.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898559"/>
                  </a:ext>
                </a:extLst>
              </a:tr>
              <a:tr h="3801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(specified in military time) when the task should be completed.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time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088753"/>
                  </a:ext>
                </a:extLst>
              </a:tr>
              <a:tr h="343093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status. Possible values are New, In Process, and Complete.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603765"/>
                  </a:ext>
                </a:extLst>
              </a:tr>
              <a:tr h="3801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type of processor. Possible values are Supplier, Customer, or Customer user.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Entity of Customer or Supplier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784751"/>
                  </a:ext>
                </a:extLst>
              </a:tr>
              <a:tr h="52942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Processor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ID of the person or organization responsible for this task. In the case of a supplier, can be the user ID or the SAP Business Network ID (“ANID”).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or Supplier ANID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1750365"/>
                  </a:ext>
                </a:extLst>
              </a:tr>
              <a:tr h="52942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Processor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name of the person or organization responsible for this task. In the case of a supplier, can be the user name or company name.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or Supplier ANID name</a:t>
                      </a:r>
                    </a:p>
                    <a:p>
                      <a:pPr algn="l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7211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88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07D945-43DC-49A5-9678-F91CDEED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–</a:t>
            </a:r>
            <a:r>
              <a:rPr lang="en-US" sz="2100" spc="50" dirty="0"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Activity Log</a:t>
            </a:r>
            <a:endParaRPr lang="en-US" sz="2000" dirty="0">
              <a:solidFill>
                <a:schemeClr val="accent1"/>
              </a:solidFill>
              <a:latin typeface="Calibri Light (Headings)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6D18AB1-7401-4D72-8E77-A75FFA1F77E4}"/>
              </a:ext>
            </a:extLst>
          </p:cNvPr>
          <p:cNvSpPr txBox="1">
            <a:spLocks/>
          </p:cNvSpPr>
          <p:nvPr/>
        </p:nvSpPr>
        <p:spPr bwMode="black">
          <a:xfrm>
            <a:off x="505458" y="1741116"/>
            <a:ext cx="4710777" cy="27455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88231" rtl="0" eaLnBrk="1" latinLnBrk="0" hangingPunct="1">
              <a:spcBef>
                <a:spcPts val="1799"/>
              </a:spcBef>
              <a:buClr>
                <a:schemeClr val="accent1"/>
              </a:buClr>
              <a:buSzPct val="80000"/>
              <a:buFontTx/>
              <a:buNone/>
              <a:defRPr sz="19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10" indent="-179910" algn="l" defTabSz="1088231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667" indent="-179334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799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30" indent="-179910" algn="l" defTabSz="1088231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640" indent="-179910" algn="l" defTabSz="1088231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637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753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868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985" indent="-272058" algn="l" defTabSz="10882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QN/ Defects screen: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not in editing mode,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Edit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there are multiple defects, select the one you want to edit.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Expand Activity log section and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+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Add activity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Fulfill all mandatory fields.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You can create multiple lines by clicking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+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Add activity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button.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wish to remove the activity, click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bin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icon.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If you wish to submit, 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Publish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868C9B-3BD5-439E-9BF5-FB9EB8B7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9" y="1330926"/>
            <a:ext cx="1147216" cy="4091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724998-3528-4468-9C1D-ADF2CC2D1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046" y="6094857"/>
            <a:ext cx="1212225" cy="3746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58BBB3-E82C-4E64-B4EA-2657B4BB4AD7}"/>
              </a:ext>
            </a:extLst>
          </p:cNvPr>
          <p:cNvSpPr txBox="1"/>
          <p:nvPr/>
        </p:nvSpPr>
        <p:spPr>
          <a:xfrm>
            <a:off x="505456" y="4774370"/>
            <a:ext cx="416246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edit existing tasks in the editing mode.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400" kern="0" dirty="0" err="1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B81ED-00B7-4E53-B71B-0248B7230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239" y="1756017"/>
            <a:ext cx="2452266" cy="1031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5D5A42-F083-4CC5-9E4A-B6F6043C8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239" y="2803051"/>
            <a:ext cx="2452267" cy="1080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74A3BB-1E34-4B6B-A87A-18C6371D8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488" y="1147044"/>
            <a:ext cx="274344" cy="329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E064FB-4B0E-4C6F-9849-845AF8CB9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0609" y="2114681"/>
            <a:ext cx="274344" cy="323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0BC223-518A-4D04-A2DA-20428B57D8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7746" y="3560595"/>
            <a:ext cx="274344" cy="3231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8409F6-1C0E-4896-8367-F4628E731A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2176" y="3940505"/>
            <a:ext cx="6302589" cy="21320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FE9923-DC51-4E22-BADE-FDF889355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7714" y="4076482"/>
            <a:ext cx="274344" cy="3292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2E8A7E6-5439-45BD-8B77-520EA3F002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8504" y="5800094"/>
            <a:ext cx="274344" cy="3292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6E6AB8D-5D1D-4CB0-9788-2DE17EB2D9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8755" y="4157470"/>
            <a:ext cx="274344" cy="3292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3F21DEF-A342-467F-BDD0-3AC6413895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05158" y="5882318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60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5C251-E0B4-4377-97EE-DCF5183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 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Defects –</a:t>
            </a:r>
            <a:r>
              <a:rPr lang="en-US" sz="2100" spc="50" dirty="0"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Activity Log Data Description</a:t>
            </a:r>
            <a:endParaRPr lang="en-US" sz="2100" dirty="0">
              <a:latin typeface="Calibri Light (Headings)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2BAC62-557B-4B3E-810A-05BAFE10B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7024"/>
              </p:ext>
            </p:extLst>
          </p:nvPr>
        </p:nvGraphicFramePr>
        <p:xfrm>
          <a:off x="505458" y="1655102"/>
          <a:ext cx="11183563" cy="33169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38015">
                  <a:extLst>
                    <a:ext uri="{9D8B030D-6E8A-4147-A177-3AD203B41FA5}">
                      <a16:colId xmlns:a16="http://schemas.microsoft.com/office/drawing/2014/main" val="856660056"/>
                    </a:ext>
                  </a:extLst>
                </a:gridCol>
                <a:gridCol w="4789232">
                  <a:extLst>
                    <a:ext uri="{9D8B030D-6E8A-4147-A177-3AD203B41FA5}">
                      <a16:colId xmlns:a16="http://schemas.microsoft.com/office/drawing/2014/main" val="3880545258"/>
                    </a:ext>
                  </a:extLst>
                </a:gridCol>
                <a:gridCol w="4056316">
                  <a:extLst>
                    <a:ext uri="{9D8B030D-6E8A-4147-A177-3AD203B41FA5}">
                      <a16:colId xmlns:a16="http://schemas.microsoft.com/office/drawing/2014/main" val="1922937538"/>
                    </a:ext>
                  </a:extLst>
                </a:gridCol>
              </a:tblGrid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Validation</a:t>
                      </a:r>
                      <a:endParaRPr lang="en-US" sz="12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308647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of the activity.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275914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grouping.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447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subcategory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subgrouping.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Drop down list managed by customer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831940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description of the activity.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text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034253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start date for this activity.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243530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start time (in military time) for this activity.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time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090463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end date for this activity.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date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898559"/>
                  </a:ext>
                </a:extLst>
              </a:tr>
              <a:tr h="3685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Planned end time (in military time) for this activity.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 time 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3088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177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A65395-6D77-40F0-BE18-224A9B1D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95" y="1393708"/>
            <a:ext cx="4345451" cy="6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A7068-4A95-47FF-A0BE-EBC3F48C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918" y="2081496"/>
            <a:ext cx="1517728" cy="33656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20D43-E578-42B3-A804-EC1A6351F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195" y="2452089"/>
            <a:ext cx="3905477" cy="1035186"/>
          </a:xfrm>
          <a:prstGeom prst="rect">
            <a:avLst/>
          </a:prstGeom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7B035-E42A-4D9F-8BD7-D98EEA5B9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456" y="1493638"/>
            <a:ext cx="5029581" cy="15316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SAP Business Network provides mass download upload capability for quality notifications, which allows suppliers: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download quality notifications from upload/download tab.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update quality notification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header, task, activity, and defects sections.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1E755-249D-4906-950D-A56CF5A8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7" y="504001"/>
            <a:ext cx="11183564" cy="692497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kern="0" dirty="0">
                <a:solidFill>
                  <a:schemeClr val="accent1"/>
                </a:solidFill>
                <a:latin typeface="Calibri Light (Headings)"/>
                <a:ea typeface="Arial Unicode MS" pitchFamily="34" charset="-128"/>
                <a:cs typeface="Arial Unicode MS" pitchFamily="34" charset="-128"/>
              </a:rPr>
              <a:t>Quality Notification Mass Update 1</a:t>
            </a:r>
            <a:endParaRPr lang="en-US" dirty="0">
              <a:latin typeface="Calibri Light (Heading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76665-2B04-4A33-BA5E-1C3E0887ED15}"/>
              </a:ext>
            </a:extLst>
          </p:cNvPr>
          <p:cNvSpPr txBox="1"/>
          <p:nvPr/>
        </p:nvSpPr>
        <p:spPr>
          <a:xfrm>
            <a:off x="533163" y="3078113"/>
            <a:ext cx="5186701" cy="19774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088231">
              <a:spcBef>
                <a:spcPts val="600"/>
              </a:spcBef>
              <a:buClr>
                <a:srgbClr val="F0AB00"/>
              </a:buClr>
              <a:buSzPct val="8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From the Homepage:</a:t>
            </a:r>
          </a:p>
          <a:p>
            <a:pPr marL="342900" indent="-342900" algn="just" defTabSz="1088231">
              <a:spcBef>
                <a:spcPts val="600"/>
              </a:spcBef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on        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button, select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Upload/ Download.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1088231">
              <a:spcBef>
                <a:spcPts val="600"/>
              </a:spcBef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From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sub-tab, 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  <a:p>
            <a:pPr marL="342900" indent="-342900" algn="just" defTabSz="1088231">
              <a:spcBef>
                <a:spcPts val="600"/>
              </a:spcBef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Fulfill all mandatory fields and set a type as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Quality Notification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 defTabSz="1088231">
              <a:spcBef>
                <a:spcPts val="600"/>
              </a:spcBef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save report template 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 defTabSz="1088231">
              <a:spcBef>
                <a:spcPts val="600"/>
              </a:spcBef>
              <a:buClr>
                <a:srgbClr val="F0AB00"/>
              </a:buClr>
              <a:buSzPct val="8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report will appear in the Jobs list. Select it and 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300" kern="0" dirty="0" err="1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873393-1DFF-48A4-B877-FE96BFC709D5}"/>
              </a:ext>
            </a:extLst>
          </p:cNvPr>
          <p:cNvSpPr/>
          <p:nvPr/>
        </p:nvSpPr>
        <p:spPr bwMode="gray">
          <a:xfrm>
            <a:off x="6532638" y="2969682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4726DE-8398-42D6-ADCA-0072324FD476}"/>
              </a:ext>
            </a:extLst>
          </p:cNvPr>
          <p:cNvSpPr/>
          <p:nvPr/>
        </p:nvSpPr>
        <p:spPr bwMode="gray">
          <a:xfrm>
            <a:off x="9207918" y="2104316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2FA1B9-0EE5-4A91-8938-77B87002C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252" y="3274456"/>
            <a:ext cx="367467" cy="36746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F51044-9C46-460B-9394-347D605C9B9C}"/>
              </a:ext>
            </a:extLst>
          </p:cNvPr>
          <p:cNvSpPr/>
          <p:nvPr/>
        </p:nvSpPr>
        <p:spPr bwMode="gray">
          <a:xfrm>
            <a:off x="10378580" y="1708507"/>
            <a:ext cx="347066" cy="367145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DAC08-C350-4EB3-86E9-6ECD93562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195" y="3516220"/>
            <a:ext cx="3367825" cy="18167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11E27A-C20B-45E7-A157-37CC8BEA2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7156" y="3743924"/>
            <a:ext cx="1283635" cy="365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CF840A-91E7-47B9-B1F3-BC89A7F91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0195" y="3652977"/>
            <a:ext cx="274344" cy="3231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9B868-DA7E-419B-B4D4-84B2739B3C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1013" y="4888513"/>
            <a:ext cx="274344" cy="3231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0BBE13-7162-44BD-A42C-95601CE769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0195" y="5380169"/>
            <a:ext cx="2571832" cy="13308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E069A4-ABBD-4DBD-818F-6D96FF6EA0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0988" y="6253793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7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9504BE-B913-468C-AE95-2155E99119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457" y="1774757"/>
            <a:ext cx="4506281" cy="4716000"/>
          </a:xfrm>
        </p:spPr>
        <p:txBody>
          <a:bodyPr>
            <a:normAutofit/>
          </a:bodyPr>
          <a:lstStyle/>
          <a:p>
            <a:pPr marL="114300" indent="-342900" algn="just">
              <a:spcBef>
                <a:spcPts val="600"/>
              </a:spcBef>
              <a:buSzPct val="90000"/>
              <a:buFont typeface="+mj-lt"/>
              <a:buAutoNum type="arabicPeriod" startAt="6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report will appear in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Downloads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sub-tab.</a:t>
            </a:r>
          </a:p>
          <a:p>
            <a:pPr marL="114300" indent="-342900" algn="just">
              <a:spcBef>
                <a:spcPts val="600"/>
              </a:spcBef>
              <a:buSzPct val="90000"/>
              <a:buFont typeface="+mj-lt"/>
              <a:buAutoNum type="arabicPeriod" startAt="6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Refresh Status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button to update the report status to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-342900" algn="just">
              <a:spcBef>
                <a:spcPts val="600"/>
              </a:spcBef>
              <a:buSzPct val="90000"/>
              <a:buFont typeface="+mj-lt"/>
              <a:buAutoNum type="arabicPeriod" startAt="6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download a report, click on the icon on the right hand of the screen.</a:t>
            </a:r>
          </a:p>
          <a:p>
            <a:pPr algn="just">
              <a:spcBef>
                <a:spcPts val="600"/>
              </a:spcBef>
              <a:buSzPct val="9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EFB3B41-5A94-4708-98E5-78A1AFB40BEC}"/>
              </a:ext>
            </a:extLst>
          </p:cNvPr>
          <p:cNvSpPr txBox="1">
            <a:spLocks/>
          </p:cNvSpPr>
          <p:nvPr/>
        </p:nvSpPr>
        <p:spPr bwMode="black">
          <a:xfrm>
            <a:off x="505457" y="504001"/>
            <a:ext cx="1118356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231" rtl="0" eaLnBrk="1" latinLnBrk="0" hangingPunct="1">
              <a:spcBef>
                <a:spcPct val="0"/>
              </a:spcBef>
              <a:buNone/>
              <a:defRPr sz="2399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pc="50" dirty="0">
                <a:latin typeface="Calibri Light (Headings)"/>
                <a:cs typeface="Arial" panose="020B0604020202020204" pitchFamily="34" charset="0"/>
              </a:rPr>
              <a:t>Maintain Quality Notification </a:t>
            </a:r>
          </a:p>
          <a:p>
            <a:pPr algn="just"/>
            <a:r>
              <a:rPr lang="en-US" sz="2100" kern="0" dirty="0">
                <a:solidFill>
                  <a:schemeClr val="accent1"/>
                </a:solidFill>
                <a:latin typeface="Calibri Light (Headings)"/>
                <a:ea typeface="Arial Unicode MS" pitchFamily="34" charset="-128"/>
                <a:cs typeface="Arial Unicode MS" pitchFamily="34" charset="-128"/>
              </a:rPr>
              <a:t>Quality Notification Mass Update 2</a:t>
            </a:r>
            <a:endParaRPr lang="en-US" sz="2100" dirty="0">
              <a:solidFill>
                <a:schemeClr val="accent1"/>
              </a:solidFill>
              <a:latin typeface="Calibri Light (Headings)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C7DDCA-9FBF-4A15-9356-793CC2595AB3}"/>
                  </a:ext>
                </a:extLst>
              </p14:cNvPr>
              <p14:cNvContentPartPr/>
              <p14:nvPr/>
            </p14:nvContentPartPr>
            <p14:xfrm>
              <a:off x="2190224" y="6200501"/>
              <a:ext cx="1026720" cy="141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C7DDCA-9FBF-4A15-9356-793CC2595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1224" y="6191501"/>
                <a:ext cx="10443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30D0F9B-BC7A-4609-B217-7CF202819922}"/>
                  </a:ext>
                </a:extLst>
              </p14:cNvPr>
              <p14:cNvContentPartPr/>
              <p14:nvPr/>
            </p14:nvContentPartPr>
            <p14:xfrm>
              <a:off x="1579304" y="6304541"/>
              <a:ext cx="325080" cy="7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30D0F9B-BC7A-4609-B217-7CF2028199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0304" y="6295541"/>
                <a:ext cx="3427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B0EB5F2-2200-49FF-97A3-61C99448B621}"/>
                  </a:ext>
                </a:extLst>
              </p14:cNvPr>
              <p14:cNvContentPartPr/>
              <p14:nvPr/>
            </p14:nvContentPartPr>
            <p14:xfrm>
              <a:off x="216239" y="2864066"/>
              <a:ext cx="347040" cy="2721684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B0EB5F2-2200-49FF-97A3-61C99448B6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7230" y="2855067"/>
                <a:ext cx="364698" cy="2739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E9EB8AF-1C96-4A59-9F85-B6A0F1F58244}"/>
                  </a:ext>
                </a:extLst>
              </p14:cNvPr>
              <p14:cNvContentPartPr/>
              <p14:nvPr/>
            </p14:nvContentPartPr>
            <p14:xfrm>
              <a:off x="12705505" y="6653775"/>
              <a:ext cx="3960" cy="3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E9EB8AF-1C96-4A59-9F85-B6A0F1F582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697255" y="6644775"/>
                <a:ext cx="2013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1DD197F-D761-4F3C-9A07-26376293A7DA}"/>
              </a:ext>
            </a:extLst>
          </p:cNvPr>
          <p:cNvSpPr/>
          <p:nvPr/>
        </p:nvSpPr>
        <p:spPr bwMode="gray">
          <a:xfrm>
            <a:off x="304707" y="2830097"/>
            <a:ext cx="243532" cy="189099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78C293-DB3C-4381-8438-18BCA35D63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082" y="1775012"/>
            <a:ext cx="6521793" cy="2357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11098B-504C-4CB0-B8B8-24E218584C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2807" y="1613199"/>
            <a:ext cx="274344" cy="323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D8A632-8B5F-4A2A-8A8B-275E7BECBC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463" y="3803544"/>
            <a:ext cx="274344" cy="329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DEF194-F200-484E-BA21-73A562B35B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48588" y="3356964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1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476C4E-C157-49A5-ABD2-4FF184062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FB8B0D5-11CD-4190-A4B0-08896C0C6BC5}"/>
              </a:ext>
            </a:extLst>
          </p:cNvPr>
          <p:cNvSpPr txBox="1">
            <a:spLocks/>
          </p:cNvSpPr>
          <p:nvPr/>
        </p:nvSpPr>
        <p:spPr bwMode="black">
          <a:xfrm>
            <a:off x="505457" y="504001"/>
            <a:ext cx="1118356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231" rtl="0" eaLnBrk="1" latinLnBrk="0" hangingPunct="1">
              <a:spcBef>
                <a:spcPct val="0"/>
              </a:spcBef>
              <a:buNone/>
              <a:defRPr sz="2399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z="2400" spc="50" dirty="0">
                <a:solidFill>
                  <a:srgbClr val="FFFFFF"/>
                </a:solidFill>
                <a:latin typeface="Calibri Light (Headings)"/>
                <a:ea typeface="+mn-ea"/>
                <a:cs typeface="Arial" panose="020B0604020202020204" pitchFamily="34" charset="0"/>
              </a:rPr>
            </a:br>
            <a:r>
              <a:rPr lang="en-US" sz="2100" kern="0" dirty="0">
                <a:solidFill>
                  <a:srgbClr val="F0AB00"/>
                </a:solidFill>
                <a:latin typeface="Calibri Light (Headings)"/>
                <a:ea typeface="Arial Unicode MS" pitchFamily="34" charset="-128"/>
                <a:cs typeface="Arial Unicode MS" pitchFamily="34" charset="-128"/>
              </a:rPr>
              <a:t>Quality Notification Mass Update 3</a:t>
            </a:r>
            <a:endParaRPr lang="en-US" sz="2100" dirty="0">
              <a:solidFill>
                <a:schemeClr val="accent1"/>
              </a:solidFill>
              <a:latin typeface="Calibri Light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84897-441E-4D8D-8A31-374E7D7203BC}"/>
              </a:ext>
            </a:extLst>
          </p:cNvPr>
          <p:cNvSpPr txBox="1"/>
          <p:nvPr/>
        </p:nvSpPr>
        <p:spPr>
          <a:xfrm flipH="1">
            <a:off x="505455" y="6224679"/>
            <a:ext cx="74420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solidFill>
                  <a:schemeClr val="accent1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Note: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Please make sure to use the latest version of the template available through the Portal.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D2802-8B49-496D-AF5E-55AD8334F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" t="23082" r="1429" b="44453"/>
          <a:stretch/>
        </p:blipFill>
        <p:spPr>
          <a:xfrm>
            <a:off x="505456" y="4260078"/>
            <a:ext cx="11062467" cy="1839565"/>
          </a:xfrm>
          <a:prstGeom prst="rect">
            <a:avLst/>
          </a:prstGeom>
          <a:ln w="1587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8C2F40-F3AB-4E1A-A0B5-DB910802E558}"/>
              </a:ext>
            </a:extLst>
          </p:cNvPr>
          <p:cNvSpPr txBox="1"/>
          <p:nvPr/>
        </p:nvSpPr>
        <p:spPr>
          <a:xfrm>
            <a:off x="505455" y="1387746"/>
            <a:ext cx="6024410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Open the Excel file containing quality notifications. 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Click any of the following tabs: </a:t>
            </a:r>
          </a:p>
          <a:p>
            <a:pPr marL="830138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  <a:p>
            <a:pPr marL="830138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Header Tasks</a:t>
            </a:r>
          </a:p>
          <a:p>
            <a:pPr marL="830138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Header Activities</a:t>
            </a:r>
          </a:p>
          <a:p>
            <a:pPr marL="830138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Defects</a:t>
            </a:r>
          </a:p>
          <a:p>
            <a:pPr marL="830138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Defect Tasks</a:t>
            </a:r>
          </a:p>
          <a:p>
            <a:pPr marL="830138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Defect Activities</a:t>
            </a:r>
          </a:p>
          <a:p>
            <a:pPr marL="830138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Defect Causes</a:t>
            </a:r>
          </a:p>
          <a:p>
            <a:pPr marL="830138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Defect Additional Batches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For existing rows, edit any columns that are shaded blue. Validation messages will be updated in log file for incorrect entries. Note: Don't edit any columns shaded white. Those values can't be updated. </a:t>
            </a:r>
            <a:endParaRPr lang="en-US" sz="1400" kern="0" dirty="0" err="1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C1B2D-461A-4EC2-9375-736BD5E32F2D}"/>
              </a:ext>
            </a:extLst>
          </p:cNvPr>
          <p:cNvSpPr txBox="1"/>
          <p:nvPr/>
        </p:nvSpPr>
        <p:spPr>
          <a:xfrm>
            <a:off x="6683532" y="3007233"/>
            <a:ext cx="485182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For Action columns, specify one of the following values: </a:t>
            </a:r>
          </a:p>
          <a:p>
            <a:pPr marL="830138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A = Add</a:t>
            </a:r>
          </a:p>
          <a:p>
            <a:pPr marL="830138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U = Update</a:t>
            </a:r>
          </a:p>
          <a:p>
            <a:pPr marL="830138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D = Delete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SG" sz="1400" dirty="0">
                <a:latin typeface="Calibri" panose="020F0502020204030204" pitchFamily="34" charset="0"/>
                <a:cs typeface="Calibri" panose="020F0502020204030204" pitchFamily="34" charset="0"/>
              </a:rPr>
              <a:t>When you are finished editing, save the file. </a:t>
            </a:r>
            <a:endParaRPr lang="en-US" sz="1400" kern="0" dirty="0" err="1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2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"/>
          <p:cNvSpPr>
            <a:spLocks noGrp="1"/>
          </p:cNvSpPr>
          <p:nvPr>
            <p:ph type="body" sz="quarter" idx="10"/>
          </p:nvPr>
        </p:nvSpPr>
        <p:spPr>
          <a:xfrm>
            <a:off x="524775" y="1195333"/>
            <a:ext cx="10080380" cy="4716000"/>
          </a:xfrm>
        </p:spPr>
        <p:txBody>
          <a:bodyPr>
            <a:normAutofit/>
          </a:bodyPr>
          <a:lstStyle/>
          <a:p>
            <a:pPr marL="285750" indent="-285750" algn="just" defTabSz="1219444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Buyers use quality notification to advise suppliers that the goods do not meet the quality standards required</a:t>
            </a:r>
          </a:p>
          <a:p>
            <a:pPr marL="285750" indent="-285750" algn="just" defTabSz="1219444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Suppliers and sub-contractors use quality notification as a record to provide details and resolution to their buyer about defects observed in products or sub-contracting components</a:t>
            </a:r>
          </a:p>
          <a:p>
            <a:pPr marL="285750" indent="-285750" algn="just" defTabSz="1219444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A quality notification can be initiated by either the supplier or buyer:</a:t>
            </a:r>
          </a:p>
          <a:p>
            <a:pPr marL="1268413" lvl="4" indent="-285750" algn="just" defTabSz="121944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The buyer notifies the supplier about problems with the finished product</a:t>
            </a:r>
          </a:p>
          <a:p>
            <a:pPr marL="1268413" lvl="4" indent="-285750" algn="just" defTabSz="121944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Supplier notifies the buyer about problems with sub-contracting components that the customer has sent to the supplier</a:t>
            </a:r>
          </a:p>
          <a:p>
            <a:pPr marL="1268413" lvl="4" indent="-285750" algn="just" defTabSz="1219444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Supplier or contract manufacturer notifies the buyer about problems during production</a:t>
            </a:r>
            <a:endParaRPr lang="en-AU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458787" y="457200"/>
            <a:ext cx="11183564" cy="369204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Introduction</a:t>
            </a:r>
            <a:endParaRPr lang="en-US" sz="1999" b="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2108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017FD-376A-4F0A-BB89-23073AFF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669" y="1723335"/>
            <a:ext cx="3061172" cy="1139697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37C31-F27C-454E-BE4B-B3B1F9543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182" y="1723334"/>
            <a:ext cx="4207856" cy="494453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From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Uploads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sub-tab:</a:t>
            </a:r>
          </a:p>
          <a:p>
            <a:pPr marL="347472" indent="-347472" algn="just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Upload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button. A new window will pop up.</a:t>
            </a:r>
          </a:p>
          <a:p>
            <a:pPr marL="347472" indent="-347472" algn="just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Fulfill all mandatory fields and set type as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Quality Notification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7472" indent="-347472" algn="just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Choose file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select the file.</a:t>
            </a:r>
          </a:p>
          <a:p>
            <a:pPr marL="347472" indent="-347472" algn="just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Upload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7472" indent="-347472" algn="just">
              <a:spcBef>
                <a:spcPts val="600"/>
              </a:spcBef>
              <a:buFont typeface="+mj-lt"/>
              <a:buAutoNum type="arabicPeriod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7472" indent="-347472" algn="just">
              <a:spcBef>
                <a:spcPts val="600"/>
              </a:spcBef>
              <a:buFont typeface="+mj-lt"/>
              <a:buAutoNum type="arabicPeriod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2156844-57B4-42D7-BD4D-B85469F696A2}"/>
              </a:ext>
            </a:extLst>
          </p:cNvPr>
          <p:cNvSpPr txBox="1">
            <a:spLocks/>
          </p:cNvSpPr>
          <p:nvPr/>
        </p:nvSpPr>
        <p:spPr bwMode="black">
          <a:xfrm>
            <a:off x="544715" y="486114"/>
            <a:ext cx="11183564" cy="6924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231" rtl="0" eaLnBrk="1" latinLnBrk="0" hangingPunct="1">
              <a:spcBef>
                <a:spcPct val="0"/>
              </a:spcBef>
              <a:buNone/>
              <a:defRPr sz="2399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sz="2400" spc="50" dirty="0">
                <a:solidFill>
                  <a:srgbClr val="FFFFFF"/>
                </a:solidFill>
                <a:latin typeface="Calibri Light (Headings)"/>
                <a:cs typeface="Arial" panose="020B0604020202020204" pitchFamily="34" charset="0"/>
              </a:rPr>
            </a:br>
            <a:r>
              <a:rPr lang="en-US" sz="2100" kern="0" dirty="0">
                <a:solidFill>
                  <a:srgbClr val="F0AB00"/>
                </a:solidFill>
                <a:latin typeface="Calibri Light (Headings)"/>
                <a:ea typeface="Arial Unicode MS" pitchFamily="34" charset="-128"/>
                <a:cs typeface="Arial Unicode MS" pitchFamily="34" charset="-128"/>
              </a:rPr>
              <a:t>Quality Notification Mass Update 4</a:t>
            </a:r>
            <a:endParaRPr lang="en-US" sz="2100" dirty="0">
              <a:solidFill>
                <a:schemeClr val="accent1"/>
              </a:solidFill>
              <a:latin typeface="Calibri Light (Headings)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5BEC62-42E7-4652-809A-A22222D15816}"/>
              </a:ext>
            </a:extLst>
          </p:cNvPr>
          <p:cNvSpPr/>
          <p:nvPr/>
        </p:nvSpPr>
        <p:spPr bwMode="gray">
          <a:xfrm>
            <a:off x="5526889" y="2183645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B9910-3680-4A96-AA91-85A255A34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571" y="3491070"/>
            <a:ext cx="6576021" cy="2299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CD267-8CA4-4A8F-BAE7-63F20F836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136" y="3958038"/>
            <a:ext cx="274344" cy="323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DDC1E-4B43-4A1E-8F2F-E0D41DDACC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735" y="3940453"/>
            <a:ext cx="2347163" cy="46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9D9A-309E-46F0-BFBE-9F18FCAB2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410" y="4778776"/>
            <a:ext cx="274344" cy="32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9E600-1098-412B-B830-7F75CF547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3313" y="5473376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53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37C31-F27C-454E-BE4B-B3B1F9543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804" y="1566779"/>
            <a:ext cx="9513685" cy="1862221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600"/>
              </a:spcBef>
              <a:buSzPct val="100000"/>
              <a:buFont typeface="+mj-lt"/>
              <a:buAutoNum type="arabicPeriod" startAt="5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status column displays whether upload was successful or not:</a:t>
            </a:r>
          </a:p>
          <a:p>
            <a:pPr marL="522810" lvl="1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If upload is successful, the status will turn into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Quality notifications will be updated accordingly.</a:t>
            </a:r>
          </a:p>
          <a:p>
            <a:pPr marL="522810" lvl="1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If the status changes to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Failed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you need to download the audit log to view the errors.</a:t>
            </a:r>
          </a:p>
          <a:p>
            <a:pPr marL="342900" indent="-342900" algn="just">
              <a:spcBef>
                <a:spcPts val="600"/>
              </a:spcBef>
              <a:buSzPct val="100000"/>
              <a:buFont typeface="+mj-lt"/>
              <a:buAutoNum type="arabicPeriod" startAt="5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always download uploaded file by clicking  the blue arrow in the File column. Correct the errors.</a:t>
            </a:r>
          </a:p>
          <a:p>
            <a:pPr algn="just"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Reupload the corrected file by following the previous steps.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31AD8B8-62BE-4A6A-9EA1-BA7D1558C09E}"/>
              </a:ext>
            </a:extLst>
          </p:cNvPr>
          <p:cNvSpPr txBox="1">
            <a:spLocks/>
          </p:cNvSpPr>
          <p:nvPr/>
        </p:nvSpPr>
        <p:spPr bwMode="black">
          <a:xfrm>
            <a:off x="505805" y="505569"/>
            <a:ext cx="11183564" cy="69236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231" rtl="0" eaLnBrk="1" latinLnBrk="0" hangingPunct="1">
              <a:spcBef>
                <a:spcPct val="0"/>
              </a:spcBef>
              <a:buNone/>
              <a:defRPr sz="2399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Maintain Quality Notification</a:t>
            </a:r>
            <a:br>
              <a:rPr lang="en-US" dirty="0">
                <a:latin typeface="Calibri Light (Headings)"/>
              </a:rPr>
            </a:br>
            <a:r>
              <a:rPr lang="en-US" sz="2100" kern="0" dirty="0">
                <a:solidFill>
                  <a:srgbClr val="F0AB00"/>
                </a:solidFill>
                <a:latin typeface="Calibri Light (Headings)"/>
                <a:ea typeface="Arial Unicode MS" pitchFamily="34" charset="-128"/>
                <a:cs typeface="Arial Unicode MS" pitchFamily="34" charset="-128"/>
              </a:rPr>
              <a:t>Quality Notification Mass Update 5</a:t>
            </a:r>
            <a:endParaRPr lang="en-US" sz="2100" dirty="0">
              <a:solidFill>
                <a:schemeClr val="accent1"/>
              </a:solidFill>
              <a:latin typeface="Calibri Light (Headings)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334BE-4BDE-4DE6-9FB7-519B2F12A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96" y="3518844"/>
            <a:ext cx="8797290" cy="2438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39622-985E-4B57-B1BD-86CDEB707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503" y="4726959"/>
            <a:ext cx="274344" cy="329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65AA1-DF1F-400F-BEC2-BF9471BDC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672" y="4738149"/>
            <a:ext cx="27434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9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24398" y="1716997"/>
            <a:ext cx="10954240" cy="23394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342900" indent="-342900" algn="just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Change the Status of QN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from In-Process to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Prerequisite: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need to complete all open tasks in order for the overall QN status to be changed to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Click Publish button to send QN to 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ustomer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system.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chemeClr val="accent5"/>
              </a:buClr>
              <a:buSzPct val="120000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 marL="285750" indent="-285750" algn="just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After QN status is changed to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the edit option is no longer available. If suppliers considers QN needs to be updated, supplier should contact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ustomer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ustomer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can initiate QN cancellation. If supplier considers QN needs to be cancelled, supplier should contact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ustomer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ts val="1700"/>
              </a:lnSpc>
              <a:spcAft>
                <a:spcPts val="6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pl-P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ustomer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accepts and completes QN, the status on the Portal will be changed to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Closed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chemeClr val="accent5"/>
              </a:buClr>
              <a:buSzPct val="120000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ts val="1700"/>
              </a:lnSpc>
              <a:spcAft>
                <a:spcPts val="600"/>
              </a:spcAft>
              <a:buClr>
                <a:srgbClr val="F0AB00"/>
              </a:buClr>
              <a:buSzPct val="12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457238"/>
            <a:ext cx="8496000" cy="369204"/>
          </a:xfrm>
        </p:spPr>
        <p:txBody>
          <a:bodyPr/>
          <a:lstStyle/>
          <a:p>
            <a:r>
              <a:rPr lang="en-US" spc="50" dirty="0">
                <a:latin typeface="Calibri Light (Headings)"/>
                <a:cs typeface="Arial" panose="020B0604020202020204" pitchFamily="34" charset="0"/>
              </a:rPr>
              <a:t>Complete and Publish Quality Notification</a:t>
            </a:r>
            <a:endParaRPr lang="en-US" sz="1800" spc="50" dirty="0">
              <a:solidFill>
                <a:schemeClr val="accent1"/>
              </a:solidFill>
              <a:latin typeface="Calibri Light (Headings)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399" y="1108228"/>
            <a:ext cx="556338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verify that all required fields are provided before changing the status to Completed</a:t>
            </a:r>
            <a:r>
              <a:rPr lang="pl-PL" sz="1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n-US" sz="1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200" kern="0" dirty="0" err="1"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C5E6A9-70BA-4C02-AA1B-651DDF617E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47"/>
          <a:stretch/>
        </p:blipFill>
        <p:spPr>
          <a:xfrm>
            <a:off x="524398" y="4460768"/>
            <a:ext cx="11003622" cy="191761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948AE8A-982E-453A-810B-FBB2422CF28F}"/>
              </a:ext>
            </a:extLst>
          </p:cNvPr>
          <p:cNvSpPr/>
          <p:nvPr/>
        </p:nvSpPr>
        <p:spPr bwMode="gray">
          <a:xfrm>
            <a:off x="9558544" y="5901656"/>
            <a:ext cx="220267" cy="219075"/>
          </a:xfrm>
          <a:prstGeom prst="ellipse">
            <a:avLst/>
          </a:prstGeom>
          <a:solidFill>
            <a:schemeClr val="accent1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60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457200"/>
            <a:ext cx="8496000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Search and Review Published Quality Notification 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Search filters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177" y="1429523"/>
            <a:ext cx="5114684" cy="396236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From the Homepage: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Click on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Quality &gt; Notification.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Expand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Search Filters.</a:t>
            </a:r>
            <a:endParaRPr lang="en-US" sz="14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342900" indent="-342900" algn="just" fontAlgn="base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Fill in the search criteria. You can use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Partial match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or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Exact match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sub filters to search for a partial or an exact match on the Supplier deviation no. and Customer deviation no. 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When the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Exact match 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sub filter is selected for the Supplier deviation no. or the Customer deviation no. filter, only that filter and the Customer filter will display.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Click </a:t>
            </a:r>
            <a:r>
              <a:rPr lang="en-US" sz="1400" b="1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Search</a:t>
            </a:r>
            <a:r>
              <a:rPr lang="en-US" sz="1400" kern="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. Matching results will appear.</a:t>
            </a:r>
          </a:p>
          <a:p>
            <a:pPr marL="342900" indent="-342900" algn="just" fontAlgn="base">
              <a:lnSpc>
                <a:spcPct val="150000"/>
              </a:lnSpc>
              <a:spcAft>
                <a:spcPts val="600"/>
              </a:spcAft>
              <a:buClr>
                <a:srgbClr val="F0AB00"/>
              </a:buClr>
              <a:buSzPct val="80000"/>
              <a:buFont typeface="+mj-lt"/>
              <a:buAutoNum type="arabicPeriod"/>
            </a:pPr>
            <a:endParaRPr lang="en-US" sz="13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DEAD0-CC3E-C2D6-11A5-633B0907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66" y="1429523"/>
            <a:ext cx="3863946" cy="720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17EE46-D265-83FB-2772-567F2A7E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110" y="2146731"/>
            <a:ext cx="689004" cy="1959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944B66-DDEB-28FE-AB4D-9F66C1330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645" y="1989977"/>
            <a:ext cx="274344" cy="32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05EF7A-7255-F56F-8FCC-5C20591AE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66" y="2381898"/>
            <a:ext cx="5657332" cy="2418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5C893-E9D8-99EF-8BFF-83CF2077F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666" y="4877844"/>
            <a:ext cx="4980802" cy="1721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6A36A-E0B0-7692-8741-05D830084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587" y="2566530"/>
            <a:ext cx="274344" cy="323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A501B7-0245-5FF8-3E60-4AF8F7E802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1666" y="3759533"/>
            <a:ext cx="274344" cy="323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5857CF-C1BB-C4C3-D527-3EDC21D7A3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5384" y="5632453"/>
            <a:ext cx="274344" cy="323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7F2DA6-175F-A1E0-79B2-AF4261F386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2942" y="6129087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457200"/>
            <a:ext cx="8496000" cy="692497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Search and Review Published Quality Notification </a:t>
            </a:r>
            <a:br>
              <a:rPr lang="en-US" spc="50" dirty="0">
                <a:latin typeface="Calibri Light (Headings)"/>
                <a:cs typeface="Arial" panose="020B0604020202020204" pitchFamily="34" charset="0"/>
              </a:rPr>
            </a:br>
            <a:r>
              <a:rPr lang="en-US" sz="2100" spc="50" dirty="0">
                <a:solidFill>
                  <a:schemeClr val="accent1"/>
                </a:solidFill>
                <a:latin typeface="Calibri Light (Headings)"/>
                <a:cs typeface="Arial" panose="020B0604020202020204" pitchFamily="34" charset="0"/>
              </a:rPr>
              <a:t>Review QN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615" y="1449641"/>
            <a:ext cx="7003313" cy="195438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6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open and review QN by clicking on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Supplier deviation number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6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configure your QN table view by clicking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configure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icon. 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80000"/>
              <a:buFont typeface="+mj-lt"/>
              <a:buAutoNum type="arabicPeriod" startAt="6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Supplier action value is automatically determined on the Portal:</a:t>
            </a:r>
          </a:p>
          <a:p>
            <a:pPr marL="800100" lvl="1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Pending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– requires supplier action, since Customer updated QN.</a:t>
            </a:r>
          </a:p>
          <a:p>
            <a:pPr marL="800100" lvl="1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Responded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–  last update performed by supplier</a:t>
            </a:r>
          </a:p>
          <a:p>
            <a:pPr marL="800100" lvl="1" indent="-3429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– refers to a notification with a status Closed </a:t>
            </a:r>
          </a:p>
          <a:p>
            <a:pPr marL="342900" indent="-342900" fontAlgn="base">
              <a:spcAft>
                <a:spcPts val="600"/>
              </a:spcAft>
              <a:buClr>
                <a:srgbClr val="F0AB00"/>
              </a:buClr>
              <a:buSzPct val="80000"/>
              <a:buFont typeface="+mj-lt"/>
              <a:buAutoNum type="arabicPeriod" startAt="6"/>
            </a:pPr>
            <a:endParaRPr lang="en-US" sz="1300" kern="0" dirty="0"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78713F-FEAA-4E71-813F-4D78D61E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8" y="4506258"/>
            <a:ext cx="11390616" cy="1685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46E04A-890C-4FCC-8049-AEF777A8193B}"/>
              </a:ext>
            </a:extLst>
          </p:cNvPr>
          <p:cNvSpPr/>
          <p:nvPr/>
        </p:nvSpPr>
        <p:spPr bwMode="gray">
          <a:xfrm>
            <a:off x="5839011" y="4523463"/>
            <a:ext cx="599349" cy="1668606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6BF2F8-A644-4ACC-9AE7-5A3D00FEAEE7}"/>
              </a:ext>
            </a:extLst>
          </p:cNvPr>
          <p:cNvSpPr/>
          <p:nvPr/>
        </p:nvSpPr>
        <p:spPr bwMode="gray">
          <a:xfrm>
            <a:off x="493338" y="4515314"/>
            <a:ext cx="870323" cy="1668607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800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4F8ED-0D68-4554-8A61-8CB981695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15" y="4256167"/>
            <a:ext cx="274344" cy="32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04D8A-9BF4-5A22-DFB4-6F6360186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8763" y="4033644"/>
            <a:ext cx="469433" cy="384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855FAF-3EE2-75D9-B243-27D8FFBAC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5461" y="4057841"/>
            <a:ext cx="274344" cy="323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0DCB71-9B58-BE2D-8F4A-15BFEB434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6887" y="4259385"/>
            <a:ext cx="274344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9F117-950A-402E-8FF7-3B6F8B411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88" y="1314551"/>
            <a:ext cx="10027629" cy="42288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following limitations may apply to quality notifications: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SAP Business Network does not support multi-tier quality notifications. So, quality notifications are not copied to tier two suppliers or lower tier suppliers in a multi-tier supply chain.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quality notification applies to one PO line item only. It cannot apply to multiple items.</a:t>
            </a:r>
          </a:p>
          <a:p>
            <a:pPr indent="-342797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13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0A17B-3EE2-4F69-B414-0FB72270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0"/>
            <a:ext cx="11183564" cy="369332"/>
          </a:xfrm>
        </p:spPr>
        <p:txBody>
          <a:bodyPr/>
          <a:lstStyle/>
          <a:p>
            <a:r>
              <a:rPr lang="en-US" noProof="0" dirty="0">
                <a:latin typeface="Calibri Light (Headings)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4787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"/>
          <p:cNvSpPr>
            <a:spLocks noGrp="1"/>
          </p:cNvSpPr>
          <p:nvPr>
            <p:ph type="ctrTitle"/>
          </p:nvPr>
        </p:nvSpPr>
        <p:spPr>
          <a:xfrm>
            <a:off x="458787" y="3090446"/>
            <a:ext cx="11182288" cy="67710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 Light (Headings)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105206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9F117-950A-402E-8FF7-3B6F8B411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786" y="1225685"/>
            <a:ext cx="11019851" cy="5476672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Buyers can prevent their suppliers from creating ship notices for purchase orders containing a material (Customer part no.) that the buyers previously complained about in a quality notification which did not reference a specific purchase order. Suppliers then cannot send ship notices that contain this faulty material, except for purchase orders that have accepted quality inspections.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When buyers set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Allow suppliers to send a ship notice for a material in an open quality notification with no purchase order reference, only after the quality notification is closed or the buyer has accepted the quality inspection for the purchase order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their suppliers cannot create a ship notice for a purchase order with a faulty material that is referenced in a quality notification.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This blocking is done in the following places: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Purchase order list page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Purchase order details page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Items to Ship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tab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... &gt;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Ship Notice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CSV Upload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...  &gt;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Upload/Download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Excel Files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Blocked purchase orders become unblocked for shipment if one of the following occurs: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buyer accepts a quality inspection for the specific purchase order.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buyer closes the quality notification that caused the ship notice blocking. All corresponding purchase orders are unblocked. However, if the buyer also set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Allow suppliers to send ship notices only after receiving acceptance of inspection results,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until the buyer accepts the inspection results, affected suppliers cannot send ship notices for goods that require that inspection.</a:t>
            </a:r>
          </a:p>
          <a:p>
            <a:pPr indent="-342797">
              <a:spcBef>
                <a:spcPts val="0"/>
              </a:spcBef>
              <a:buFont typeface="+mj-lt"/>
              <a:buAutoNum type="arabicPeriod"/>
            </a:pPr>
            <a:endParaRPr lang="en-US" sz="11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0A17B-3EE2-4F69-B414-0FB72270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0"/>
            <a:ext cx="11183564" cy="738664"/>
          </a:xfrm>
        </p:spPr>
        <p:txBody>
          <a:bodyPr/>
          <a:lstStyle/>
          <a:p>
            <a:r>
              <a:rPr lang="en-US" noProof="0" dirty="0">
                <a:latin typeface="Calibri Light (Headings)"/>
              </a:rPr>
              <a:t>Block Ship Notice Creation when an open Quality Notification for Material without a Purchase Order Reference exists</a:t>
            </a:r>
          </a:p>
        </p:txBody>
      </p:sp>
    </p:spTree>
    <p:extLst>
      <p:ext uri="{BB962C8B-B14F-4D97-AF65-F5344CB8AC3E}">
        <p14:creationId xmlns:p14="http://schemas.microsoft.com/office/powerpoint/2010/main" val="30346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62337-9331-4481-A1B8-EB575FACD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456" y="1620000"/>
            <a:ext cx="11182288" cy="20453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BCD24-8184-48EB-A5F2-C76EF802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 (Headings)"/>
              </a:rPr>
              <a:t>Status Description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BAB3C2-C995-4C06-B010-F40BFC7F3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029189"/>
              </p:ext>
            </p:extLst>
          </p:nvPr>
        </p:nvGraphicFramePr>
        <p:xfrm>
          <a:off x="505457" y="1620000"/>
          <a:ext cx="11182289" cy="20619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55382">
                  <a:extLst>
                    <a:ext uri="{9D8B030D-6E8A-4147-A177-3AD203B41FA5}">
                      <a16:colId xmlns:a16="http://schemas.microsoft.com/office/drawing/2014/main" val="1580648461"/>
                    </a:ext>
                  </a:extLst>
                </a:gridCol>
                <a:gridCol w="6744522">
                  <a:extLst>
                    <a:ext uri="{9D8B030D-6E8A-4147-A177-3AD203B41FA5}">
                      <a16:colId xmlns:a16="http://schemas.microsoft.com/office/drawing/2014/main" val="3026869038"/>
                    </a:ext>
                  </a:extLst>
                </a:gridCol>
                <a:gridCol w="2282385">
                  <a:extLst>
                    <a:ext uri="{9D8B030D-6E8A-4147-A177-3AD203B41FA5}">
                      <a16:colId xmlns:a16="http://schemas.microsoft.com/office/drawing/2014/main" val="2798492458"/>
                    </a:ext>
                  </a:extLst>
                </a:gridCol>
              </a:tblGrid>
              <a:tr h="31155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633003"/>
                  </a:ext>
                </a:extLst>
              </a:tr>
              <a:tr h="31155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(default)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QN is 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263140"/>
                  </a:ext>
                </a:extLst>
              </a:tr>
              <a:tr h="44069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QN is published and sent to Customer system. Deviation number will be fulfilled.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2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Supplier/ Customer</a:t>
                      </a: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80097"/>
                  </a:ext>
                </a:extLst>
              </a:tr>
              <a:tr h="3584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all QN parts are completed and deviation number fulfilled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Supplier/ 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50566"/>
                  </a:ext>
                </a:extLst>
              </a:tr>
              <a:tr h="31155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Customer accepts and completes QN in their system.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787264"/>
                  </a:ext>
                </a:extLst>
              </a:tr>
              <a:tr h="31155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After Customer cancels QN in their system.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801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690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443E8-D08F-4211-B0E4-028279A82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620000"/>
            <a:ext cx="11185200" cy="8313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Routing status defines the status of a QN background processing.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Based on the status the supplier will know if the QN is created successfully in the Portal and updated in Customer</a:t>
            </a: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system.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45CFC1-25D8-4E1B-A9B5-7C219DF3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 (Headings)"/>
              </a:rPr>
              <a:t>Routing Status of QN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1A9234-EA6A-4BC5-BA1D-C6A2AE0B7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73912"/>
              </p:ext>
            </p:extLst>
          </p:nvPr>
        </p:nvGraphicFramePr>
        <p:xfrm>
          <a:off x="505456" y="2606293"/>
          <a:ext cx="11019649" cy="172395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728341">
                  <a:extLst>
                    <a:ext uri="{9D8B030D-6E8A-4147-A177-3AD203B41FA5}">
                      <a16:colId xmlns:a16="http://schemas.microsoft.com/office/drawing/2014/main" val="103002546"/>
                    </a:ext>
                  </a:extLst>
                </a:gridCol>
                <a:gridCol w="6291308">
                  <a:extLst>
                    <a:ext uri="{9D8B030D-6E8A-4147-A177-3AD203B41FA5}">
                      <a16:colId xmlns:a16="http://schemas.microsoft.com/office/drawing/2014/main" val="4106762098"/>
                    </a:ext>
                  </a:extLst>
                </a:gridCol>
              </a:tblGrid>
              <a:tr h="31333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411441"/>
                  </a:ext>
                </a:extLst>
              </a:tr>
              <a:tr h="6282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SAP Business Network sent QN to your customer, but your customer hasn’t acknowledged that they received the document. If your document stays in this status for a while, contact your customer to see what needs to happen next.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697280"/>
                  </a:ext>
                </a:extLst>
              </a:tr>
              <a:tr h="45103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Queued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SAP Business Network is in the process of sending the document to your customer. Contact 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SAP Customer Support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your document remains in this status for more than 30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011661"/>
                  </a:ext>
                </a:extLst>
              </a:tr>
              <a:tr h="31333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Acknowledged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document reached and was created successfully in your customer's system.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66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68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7D19E-2448-4A95-A959-9E5E0BB6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05" y="483239"/>
            <a:ext cx="11183564" cy="369332"/>
          </a:xfrm>
        </p:spPr>
        <p:txBody>
          <a:bodyPr/>
          <a:lstStyle/>
          <a:p>
            <a:r>
              <a:rPr lang="en-US" kern="0" dirty="0">
                <a:latin typeface="Calibri Light (Headings)"/>
                <a:ea typeface="Arial Unicode MS" pitchFamily="34" charset="-128"/>
                <a:cs typeface="Arial Unicode MS" pitchFamily="34" charset="-128"/>
              </a:rPr>
              <a:t>Buyer Initiated Quality Notification Process </a:t>
            </a:r>
            <a:r>
              <a:rPr lang="en-US" dirty="0">
                <a:latin typeface="Calibri Light (Headings)"/>
              </a:rPr>
              <a:t>Workflow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484CA8-420D-4474-B306-E6CF9913B4CB}"/>
              </a:ext>
            </a:extLst>
          </p:cNvPr>
          <p:cNvSpPr txBox="1"/>
          <p:nvPr/>
        </p:nvSpPr>
        <p:spPr>
          <a:xfrm>
            <a:off x="8632249" y="1716617"/>
            <a:ext cx="83837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Supplier/ CMO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90AF01-57A2-439B-A4AA-4E1559595064}"/>
              </a:ext>
            </a:extLst>
          </p:cNvPr>
          <p:cNvSpPr txBox="1"/>
          <p:nvPr/>
        </p:nvSpPr>
        <p:spPr>
          <a:xfrm>
            <a:off x="2977019" y="1716617"/>
            <a:ext cx="3189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buyer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14FFB24-7D70-458A-AE5B-96B70C46A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403" y="1346272"/>
            <a:ext cx="500306" cy="34649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4D8BF33-2188-4927-AC3D-1F7E3C00E9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771" y="1347349"/>
            <a:ext cx="337256" cy="33818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5F6D944-A654-4694-B8BC-F3D0A498D3B9}"/>
              </a:ext>
            </a:extLst>
          </p:cNvPr>
          <p:cNvSpPr txBox="1"/>
          <p:nvPr/>
        </p:nvSpPr>
        <p:spPr>
          <a:xfrm>
            <a:off x="5258814" y="1716617"/>
            <a:ext cx="17953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SAP Business Network supplier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410220A-D3E7-4B09-B43F-B1FDDFFEE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486" y="1137075"/>
            <a:ext cx="578964" cy="57954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B89E10C2-1EE0-4C03-AFA0-30648D201DFE}"/>
              </a:ext>
            </a:extLst>
          </p:cNvPr>
          <p:cNvSpPr/>
          <p:nvPr/>
        </p:nvSpPr>
        <p:spPr>
          <a:xfrm>
            <a:off x="2275183" y="2052098"/>
            <a:ext cx="1892595" cy="5795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Identity defect &amp; create Notification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Created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464D1B-177D-40ED-B9CA-F56AD8535060}"/>
              </a:ext>
            </a:extLst>
          </p:cNvPr>
          <p:cNvSpPr/>
          <p:nvPr/>
        </p:nvSpPr>
        <p:spPr>
          <a:xfrm>
            <a:off x="2275182" y="2754977"/>
            <a:ext cx="1892595" cy="5795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Update the Notification other than root cause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Created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F6EC84-134A-4056-9083-970C8009D122}"/>
              </a:ext>
            </a:extLst>
          </p:cNvPr>
          <p:cNvSpPr/>
          <p:nvPr/>
        </p:nvSpPr>
        <p:spPr>
          <a:xfrm>
            <a:off x="2275183" y="3477990"/>
            <a:ext cx="1892595" cy="5795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Update the Notification with root cause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In Process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A4F007-8865-488E-8A2A-314104E15628}"/>
              </a:ext>
            </a:extLst>
          </p:cNvPr>
          <p:cNvSpPr/>
          <p:nvPr/>
        </p:nvSpPr>
        <p:spPr>
          <a:xfrm>
            <a:off x="2275182" y="4872633"/>
            <a:ext cx="1892595" cy="5795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Cancel the Notification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Cancelled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1F9FD0-8374-4CB9-B0F3-A1C8FD65F292}"/>
              </a:ext>
            </a:extLst>
          </p:cNvPr>
          <p:cNvSpPr/>
          <p:nvPr/>
        </p:nvSpPr>
        <p:spPr>
          <a:xfrm>
            <a:off x="2275182" y="5569482"/>
            <a:ext cx="1892595" cy="5795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Approve and close Notification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Completed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E5D3283-13AD-40AE-8DDA-1BBA6FCEF581}"/>
              </a:ext>
            </a:extLst>
          </p:cNvPr>
          <p:cNvSpPr/>
          <p:nvPr/>
        </p:nvSpPr>
        <p:spPr>
          <a:xfrm>
            <a:off x="5210195" y="2052097"/>
            <a:ext cx="1892595" cy="5795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Create Quality Notification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New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4DC76A-4896-47A4-8FED-8B92590EAF78}"/>
              </a:ext>
            </a:extLst>
          </p:cNvPr>
          <p:cNvSpPr/>
          <p:nvPr/>
        </p:nvSpPr>
        <p:spPr>
          <a:xfrm>
            <a:off x="5210195" y="2759197"/>
            <a:ext cx="1892595" cy="5795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Update Quality Notification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In Process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52FF88C-F49C-437A-923B-514576B17094}"/>
              </a:ext>
            </a:extLst>
          </p:cNvPr>
          <p:cNvSpPr/>
          <p:nvPr/>
        </p:nvSpPr>
        <p:spPr>
          <a:xfrm>
            <a:off x="5210194" y="3466297"/>
            <a:ext cx="1892595" cy="5795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Update the Notification with root causes</a:t>
            </a:r>
          </a:p>
          <a:p>
            <a:pPr algn="ctr" defTabSz="913422"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Completed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9B3DEEC-927A-4FDC-A3BE-BDB1A51A76B2}"/>
              </a:ext>
            </a:extLst>
          </p:cNvPr>
          <p:cNvSpPr/>
          <p:nvPr/>
        </p:nvSpPr>
        <p:spPr>
          <a:xfrm>
            <a:off x="5210192" y="4173397"/>
            <a:ext cx="1892595" cy="5795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Update the Notification</a:t>
            </a:r>
          </a:p>
          <a:p>
            <a:pPr algn="ctr" defTabSz="913422"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Completed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9F3712-413C-4E33-AC22-C60040BDDAF6}"/>
              </a:ext>
            </a:extLst>
          </p:cNvPr>
          <p:cNvSpPr/>
          <p:nvPr/>
        </p:nvSpPr>
        <p:spPr>
          <a:xfrm>
            <a:off x="5210192" y="4872633"/>
            <a:ext cx="1892595" cy="5795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Update the Notification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Cancelled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7EEA1A1-A597-4B00-8114-F186DA20F917}"/>
              </a:ext>
            </a:extLst>
          </p:cNvPr>
          <p:cNvSpPr/>
          <p:nvPr/>
        </p:nvSpPr>
        <p:spPr>
          <a:xfrm>
            <a:off x="5210192" y="5566464"/>
            <a:ext cx="1892595" cy="5795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Update the Notification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Closed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853F3D8-5538-4F86-A32F-FD5F61325F17}"/>
              </a:ext>
            </a:extLst>
          </p:cNvPr>
          <p:cNvSpPr/>
          <p:nvPr/>
        </p:nvSpPr>
        <p:spPr>
          <a:xfrm>
            <a:off x="8145205" y="3477990"/>
            <a:ext cx="1892595" cy="57954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Identity Root Cause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E91DAC70-10AE-48F3-9ADA-CDCA28D41A47}"/>
              </a:ext>
            </a:extLst>
          </p:cNvPr>
          <p:cNvSpPr/>
          <p:nvPr/>
        </p:nvSpPr>
        <p:spPr>
          <a:xfrm>
            <a:off x="4259927" y="2315614"/>
            <a:ext cx="858116" cy="7939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U-Turn 69">
            <a:extLst>
              <a:ext uri="{FF2B5EF4-FFF2-40B4-BE49-F238E27FC236}">
                <a16:creationId xmlns:a16="http://schemas.microsoft.com/office/drawing/2014/main" id="{AC450FE3-7742-46CA-9F1F-A3EA3CCAD968}"/>
              </a:ext>
            </a:extLst>
          </p:cNvPr>
          <p:cNvSpPr/>
          <p:nvPr/>
        </p:nvSpPr>
        <p:spPr>
          <a:xfrm rot="16200000" flipH="1">
            <a:off x="1833224" y="2648865"/>
            <a:ext cx="579542" cy="21222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067E5095-EAF4-4284-A58D-883CC37B48A0}"/>
              </a:ext>
            </a:extLst>
          </p:cNvPr>
          <p:cNvSpPr/>
          <p:nvPr/>
        </p:nvSpPr>
        <p:spPr>
          <a:xfrm>
            <a:off x="4274527" y="2814386"/>
            <a:ext cx="858116" cy="7939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E0FD82D2-9104-40E0-865D-483C8088E33E}"/>
              </a:ext>
            </a:extLst>
          </p:cNvPr>
          <p:cNvSpPr/>
          <p:nvPr/>
        </p:nvSpPr>
        <p:spPr>
          <a:xfrm rot="10800000">
            <a:off x="4274527" y="3025646"/>
            <a:ext cx="858116" cy="7939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75F8A129-A1B5-4C7A-8599-EA37D9BBD5CA}"/>
              </a:ext>
            </a:extLst>
          </p:cNvPr>
          <p:cNvSpPr/>
          <p:nvPr/>
        </p:nvSpPr>
        <p:spPr>
          <a:xfrm>
            <a:off x="4274527" y="3560830"/>
            <a:ext cx="858116" cy="79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5123E9DB-0850-4C4D-9DD6-9C571DB3B9A5}"/>
              </a:ext>
            </a:extLst>
          </p:cNvPr>
          <p:cNvSpPr/>
          <p:nvPr/>
        </p:nvSpPr>
        <p:spPr>
          <a:xfrm rot="10800000">
            <a:off x="4274527" y="3772091"/>
            <a:ext cx="858116" cy="7939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DDDB97CA-E1B0-4B83-AC2E-6B383CDC256C}"/>
              </a:ext>
            </a:extLst>
          </p:cNvPr>
          <p:cNvSpPr/>
          <p:nvPr/>
        </p:nvSpPr>
        <p:spPr>
          <a:xfrm rot="10800000">
            <a:off x="7180338" y="3766801"/>
            <a:ext cx="858116" cy="8468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Bent-Up 75">
            <a:extLst>
              <a:ext uri="{FF2B5EF4-FFF2-40B4-BE49-F238E27FC236}">
                <a16:creationId xmlns:a16="http://schemas.microsoft.com/office/drawing/2014/main" id="{DF81B225-10CC-415D-916A-A3EC64C6875D}"/>
              </a:ext>
            </a:extLst>
          </p:cNvPr>
          <p:cNvSpPr/>
          <p:nvPr/>
        </p:nvSpPr>
        <p:spPr>
          <a:xfrm rot="10800000" flipV="1">
            <a:off x="3848800" y="4180869"/>
            <a:ext cx="1269242" cy="153006"/>
          </a:xfrm>
          <a:prstGeom prst="bent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93A6CBA4-E4AD-4B0F-A3D8-770C500CA9DF}"/>
              </a:ext>
            </a:extLst>
          </p:cNvPr>
          <p:cNvSpPr/>
          <p:nvPr/>
        </p:nvSpPr>
        <p:spPr>
          <a:xfrm>
            <a:off x="4274526" y="5110059"/>
            <a:ext cx="858116" cy="79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BE3DC0B3-2C76-4983-973E-D003C9B2BE9F}"/>
              </a:ext>
            </a:extLst>
          </p:cNvPr>
          <p:cNvSpPr/>
          <p:nvPr/>
        </p:nvSpPr>
        <p:spPr>
          <a:xfrm>
            <a:off x="4274526" y="5816534"/>
            <a:ext cx="858116" cy="794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824FAE-2215-4F3C-B769-B8E31CDA6859}"/>
              </a:ext>
            </a:extLst>
          </p:cNvPr>
          <p:cNvSpPr/>
          <p:nvPr/>
        </p:nvSpPr>
        <p:spPr bwMode="gray">
          <a:xfrm>
            <a:off x="2200531" y="4810544"/>
            <a:ext cx="5809348" cy="693689"/>
          </a:xfrm>
          <a:prstGeom prst="rect">
            <a:avLst/>
          </a:prstGeom>
          <a:noFill/>
          <a:ln w="25400" algn="ctr">
            <a:solidFill>
              <a:srgbClr val="E35500"/>
            </a:solidFill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en-US" sz="1800" kern="0" dirty="0" err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0CC833-3816-4BF6-AFD8-FCC6712780F2}"/>
              </a:ext>
            </a:extLst>
          </p:cNvPr>
          <p:cNvSpPr txBox="1"/>
          <p:nvPr/>
        </p:nvSpPr>
        <p:spPr>
          <a:xfrm>
            <a:off x="7088187" y="4918927"/>
            <a:ext cx="96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Cancellation Process</a:t>
            </a:r>
          </a:p>
        </p:txBody>
      </p:sp>
    </p:spTree>
    <p:extLst>
      <p:ext uri="{BB962C8B-B14F-4D97-AF65-F5344CB8AC3E}">
        <p14:creationId xmlns:p14="http://schemas.microsoft.com/office/powerpoint/2010/main" val="1676220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F7117E-15CD-54C6-0889-3BD67DE0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1520825"/>
            <a:ext cx="5413477" cy="846386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A6D855E-9508-516E-8B9B-ED14D045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1" y="5687286"/>
            <a:ext cx="25225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6087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D4A3BED-9196-4A2D-9403-EDCCE149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6" y="503239"/>
            <a:ext cx="11183937" cy="1415772"/>
          </a:xfrm>
        </p:spPr>
        <p:txBody>
          <a:bodyPr/>
          <a:lstStyle/>
          <a:p>
            <a:r>
              <a:rPr lang="en-US" kern="0" dirty="0">
                <a:latin typeface="Calibri Light (Headings)"/>
                <a:ea typeface="Arial Unicode MS" pitchFamily="34" charset="-128"/>
                <a:cs typeface="Arial Unicode MS" pitchFamily="34" charset="-128"/>
              </a:rPr>
              <a:t>Buyer Initiated Quality Notification Process </a:t>
            </a:r>
            <a:r>
              <a:rPr lang="en-US" dirty="0">
                <a:latin typeface="Calibri Light (Headings)"/>
              </a:rPr>
              <a:t>Workflow</a:t>
            </a:r>
            <a:br>
              <a:rPr lang="en-US" dirty="0">
                <a:latin typeface="Calibri Light (Headings)"/>
              </a:rPr>
            </a:br>
            <a:r>
              <a:rPr lang="en-US" sz="2000" dirty="0">
                <a:solidFill>
                  <a:schemeClr val="accent1"/>
                </a:solidFill>
                <a:latin typeface="Calibri Light (Headings)"/>
              </a:rPr>
              <a:t>Reopen Process</a:t>
            </a:r>
            <a:br>
              <a:rPr lang="en-US" kern="0" dirty="0">
                <a:latin typeface="Calibri Light (Headings)"/>
                <a:ea typeface="Arial Unicode MS" pitchFamily="34" charset="-128"/>
                <a:cs typeface="Arial Unicode MS" pitchFamily="34" charset="-128"/>
              </a:rPr>
            </a:br>
            <a:br>
              <a:rPr lang="en-US" kern="0" dirty="0">
                <a:latin typeface="Calibri Light (Headings)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latin typeface="Calibri Light (Headings)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A6C98-D1F2-462E-8DCC-3A0E08CD57C2}"/>
              </a:ext>
            </a:extLst>
          </p:cNvPr>
          <p:cNvSpPr/>
          <p:nvPr/>
        </p:nvSpPr>
        <p:spPr>
          <a:xfrm>
            <a:off x="3378974" y="3377354"/>
            <a:ext cx="1892595" cy="5795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Change Quality Notification/ Re-Approval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Completed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641F-0AA5-43B3-8E51-80778B1B9272}"/>
              </a:ext>
            </a:extLst>
          </p:cNvPr>
          <p:cNvSpPr/>
          <p:nvPr/>
        </p:nvSpPr>
        <p:spPr>
          <a:xfrm>
            <a:off x="3378973" y="2684184"/>
            <a:ext cx="1892595" cy="57954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96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00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Reopen Quality Notification</a:t>
            </a:r>
          </a:p>
          <a:p>
            <a:pPr algn="ctr" defTabSz="913422">
              <a:spcBef>
                <a:spcPts val="300"/>
              </a:spcBef>
              <a:buClr>
                <a:srgbClr val="F0AB00"/>
              </a:buClr>
              <a:buSzPct val="80000"/>
            </a:pPr>
            <a:r>
              <a:rPr lang="en-US" sz="1100" kern="0" dirty="0">
                <a:solidFill>
                  <a:srgbClr val="FF0000"/>
                </a:solidFill>
                <a:latin typeface="Segoe UI Light" panose="020B0502040204020203" pitchFamily="34" charset="0"/>
                <a:ea typeface="Arial Unicode MS" pitchFamily="34" charset="-128"/>
                <a:cs typeface="Segoe UI Light" panose="020B0502040204020203" pitchFamily="34" charset="0"/>
              </a:rPr>
              <a:t>Status: In Process</a:t>
            </a:r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18044C54-78C7-4EA3-BFA9-653F38069105}"/>
              </a:ext>
            </a:extLst>
          </p:cNvPr>
          <p:cNvSpPr/>
          <p:nvPr/>
        </p:nvSpPr>
        <p:spPr>
          <a:xfrm rot="16200000" flipH="1">
            <a:off x="2921163" y="3271242"/>
            <a:ext cx="579542" cy="21222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1"/>
              <a:gd name="adj5" fmla="val 75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5A029-7C14-43BE-9764-45114EB980B9}"/>
              </a:ext>
            </a:extLst>
          </p:cNvPr>
          <p:cNvSpPr txBox="1"/>
          <p:nvPr/>
        </p:nvSpPr>
        <p:spPr>
          <a:xfrm>
            <a:off x="4120019" y="2187961"/>
            <a:ext cx="3189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buyer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3C5129-8255-45A4-824D-2CE335D696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403" y="1817616"/>
            <a:ext cx="500306" cy="346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A783F-E53F-4333-95B4-EAD6BBC6A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771" y="1818693"/>
            <a:ext cx="337256" cy="338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839170-B38A-42AB-A3D6-0907F92A6871}"/>
              </a:ext>
            </a:extLst>
          </p:cNvPr>
          <p:cNvSpPr txBox="1"/>
          <p:nvPr/>
        </p:nvSpPr>
        <p:spPr>
          <a:xfrm>
            <a:off x="6401814" y="2187961"/>
            <a:ext cx="17953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SAP Business Network supplier</a:t>
            </a:r>
          </a:p>
        </p:txBody>
      </p:sp>
    </p:spTree>
    <p:extLst>
      <p:ext uri="{BB962C8B-B14F-4D97-AF65-F5344CB8AC3E}">
        <p14:creationId xmlns:p14="http://schemas.microsoft.com/office/powerpoint/2010/main" val="3412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4CACE-7EEE-4352-AC87-758D775CF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145" y="1582293"/>
            <a:ext cx="11186477" cy="471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CBFA9-20C8-4303-BDF0-72E7F9BF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457200"/>
            <a:ext cx="11183564" cy="369332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Parts of a Quality Notification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3ECBBE-B95F-4B1F-BB80-03FA74503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585074"/>
              </p:ext>
            </p:extLst>
          </p:nvPr>
        </p:nvGraphicFramePr>
        <p:xfrm>
          <a:off x="458788" y="1344255"/>
          <a:ext cx="11183563" cy="39621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55629">
                  <a:extLst>
                    <a:ext uri="{9D8B030D-6E8A-4147-A177-3AD203B41FA5}">
                      <a16:colId xmlns:a16="http://schemas.microsoft.com/office/drawing/2014/main" val="747665042"/>
                    </a:ext>
                  </a:extLst>
                </a:gridCol>
                <a:gridCol w="9027934">
                  <a:extLst>
                    <a:ext uri="{9D8B030D-6E8A-4147-A177-3AD203B41FA5}">
                      <a16:colId xmlns:a16="http://schemas.microsoft.com/office/drawing/2014/main" val="842992968"/>
                    </a:ext>
                  </a:extLst>
                </a:gridCol>
              </a:tblGrid>
              <a:tr h="42101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20880"/>
                  </a:ext>
                </a:extLst>
              </a:tr>
              <a:tr h="42101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Provides basic details about the quality notification.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205151"/>
                  </a:ext>
                </a:extLst>
              </a:tr>
              <a:tr h="674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Contains defect item detail for the quality notification. You can have multiple defects per quality notification, and each defect must have a cause, and optionally can have tasks and activities. You can use the Reference Object section to apply a defect to multiple parts or batches.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79339"/>
                  </a:ext>
                </a:extLst>
              </a:tr>
              <a:tr h="42101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Contains From, To, Bill</a:t>
                      </a:r>
                      <a:r>
                        <a:rPr lang="pl-P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To, and Deliver</a:t>
                      </a:r>
                      <a:r>
                        <a:rPr lang="pl-PL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118922"/>
                  </a:ext>
                </a:extLst>
              </a:tr>
              <a:tr h="48445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Contains the history of changes to the quality notification. The history is empty until the quality notification is 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85488"/>
                  </a:ext>
                </a:extLst>
              </a:tr>
              <a:tr h="86510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task describes the planning and organizational aspect within a notification. Using tasks, you can plan the way in which various people work together to process the notification and perform the activities within a specified period of time. You can enter multiple tasks for the notification header and for individual defects.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81697"/>
                  </a:ext>
                </a:extLst>
              </a:tr>
              <a:tr h="674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activity describes the action performed within the framework of a notification. It documents an activity that someone has performed in the process of solving a notification problem. You can enter multiple activities for the notification header and for individual defects.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2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80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"/>
          <p:cNvSpPr>
            <a:spLocks noGrp="1"/>
          </p:cNvSpPr>
          <p:nvPr>
            <p:ph type="body" sz="quarter" idx="10"/>
          </p:nvPr>
        </p:nvSpPr>
        <p:spPr>
          <a:xfrm>
            <a:off x="458787" y="1256106"/>
            <a:ext cx="10170352" cy="4716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SAP Business Network allows suppliers to work in different modes: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Portal: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Supplier works online through its Web Browser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System Integration: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SAP Business Network allows to electronically integrate with the network. For technical details please refer to your trainer</a:t>
            </a:r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458787" y="457200"/>
            <a:ext cx="11183564" cy="369204"/>
          </a:xfrm>
        </p:spPr>
        <p:txBody>
          <a:bodyPr/>
          <a:lstStyle/>
          <a:p>
            <a:r>
              <a:rPr lang="en-US" dirty="0">
                <a:latin typeface="Calibri Light (Headings)"/>
              </a:rPr>
              <a:t>Different Modes of Integration/ Automation</a:t>
            </a:r>
          </a:p>
        </p:txBody>
      </p:sp>
    </p:spTree>
    <p:extLst>
      <p:ext uri="{BB962C8B-B14F-4D97-AF65-F5344CB8AC3E}">
        <p14:creationId xmlns:p14="http://schemas.microsoft.com/office/powerpoint/2010/main" val="331040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"/>
          <p:cNvSpPr>
            <a:spLocks noGrp="1"/>
          </p:cNvSpPr>
          <p:nvPr>
            <p:ph type="ctrTitle"/>
          </p:nvPr>
        </p:nvSpPr>
        <p:spPr>
          <a:xfrm>
            <a:off x="458787" y="457200"/>
            <a:ext cx="11182288" cy="677108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Calibri Light (Headings)"/>
              </a:rPr>
              <a:t>Buyer Initiated QN Portal User Interaction</a:t>
            </a:r>
            <a:br>
              <a:rPr lang="en-US" sz="2400" dirty="0">
                <a:solidFill>
                  <a:schemeClr val="accent1"/>
                </a:solidFill>
                <a:latin typeface="Calibri Light (Headings)"/>
              </a:rPr>
            </a:br>
            <a:r>
              <a:rPr lang="en-US" sz="2400" dirty="0">
                <a:latin typeface="Calibri Light (Headings)"/>
              </a:rPr>
              <a:t>In this Chapter You Will Learn About …</a:t>
            </a:r>
            <a:endParaRPr lang="en-US" sz="2400" dirty="0">
              <a:solidFill>
                <a:schemeClr val="accent1"/>
              </a:solidFill>
              <a:latin typeface="Calibri Light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C94D9-FA9D-4B05-9A28-5D1BE3913B4D}"/>
              </a:ext>
            </a:extLst>
          </p:cNvPr>
          <p:cNvSpPr txBox="1"/>
          <p:nvPr/>
        </p:nvSpPr>
        <p:spPr>
          <a:xfrm>
            <a:off x="458787" y="1578820"/>
            <a:ext cx="3525645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how to configure quality email notifications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how to search and identify quality notification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how to read quality notification screens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how to edit quality notification content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… how to publish quality notification</a:t>
            </a:r>
          </a:p>
        </p:txBody>
      </p:sp>
    </p:spTree>
    <p:extLst>
      <p:ext uri="{BB962C8B-B14F-4D97-AF65-F5344CB8AC3E}">
        <p14:creationId xmlns:p14="http://schemas.microsoft.com/office/powerpoint/2010/main" val="3037348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SAP 2022 16x9 white">
  <a:themeElements>
    <a:clrScheme name="SAP_colors_2018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F0AB00"/>
      </a:accent1>
      <a:accent2>
        <a:srgbClr val="666666"/>
      </a:accent2>
      <a:accent3>
        <a:srgbClr val="008FD3"/>
      </a:accent3>
      <a:accent4>
        <a:srgbClr val="4FB81C"/>
      </a:accent4>
      <a:accent5>
        <a:srgbClr val="E35500"/>
      </a:accent5>
      <a:accent6>
        <a:srgbClr val="760A85"/>
      </a:accent6>
      <a:hlink>
        <a:srgbClr val="008FD3"/>
      </a:hlink>
      <a:folHlink>
        <a:srgbClr val="008FD3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6" id="{6EE3CE7A-E618-354C-A911-C8B540FBF846}" vid="{D6A1CD9D-FAE1-404C-ADBB-39144CF68697}"/>
    </a:ext>
  </a:extLst>
</a:theme>
</file>

<file path=ppt/theme/theme2.xml><?xml version="1.0" encoding="utf-8"?>
<a:theme xmlns:a="http://schemas.openxmlformats.org/drawingml/2006/main" name="1_SAP 2022 16x9 black">
  <a:themeElements>
    <a:clrScheme name="SAP_colors_2018">
      <a:dk1>
        <a:srgbClr val="000000"/>
      </a:dk1>
      <a:lt1>
        <a:srgbClr val="FFFFFF"/>
      </a:lt1>
      <a:dk2>
        <a:srgbClr val="999999"/>
      </a:dk2>
      <a:lt2>
        <a:srgbClr val="CCCCCC"/>
      </a:lt2>
      <a:accent1>
        <a:srgbClr val="F0AB00"/>
      </a:accent1>
      <a:accent2>
        <a:srgbClr val="666666"/>
      </a:accent2>
      <a:accent3>
        <a:srgbClr val="008FD3"/>
      </a:accent3>
      <a:accent4>
        <a:srgbClr val="4FB81C"/>
      </a:accent4>
      <a:accent5>
        <a:srgbClr val="E35500"/>
      </a:accent5>
      <a:accent6>
        <a:srgbClr val="760A85"/>
      </a:accent6>
      <a:hlink>
        <a:srgbClr val="008FD3"/>
      </a:hlink>
      <a:folHlink>
        <a:srgbClr val="008FD3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98983C72-2C42-1B4B-ADCB-83524493A2CE}" vid="{01356D30-0C5C-804E-8623-53D30802886F}"/>
    </a:ext>
  </a:extLst>
</a:theme>
</file>

<file path=ppt/theme/theme3.xml><?xml version="1.0" encoding="utf-8"?>
<a:theme xmlns:a="http://schemas.openxmlformats.org/drawingml/2006/main" name="SAP 2022 16x9 blue">
  <a:themeElements>
    <a:clrScheme name="SAP_Colors2018 - blue">
      <a:dk1>
        <a:srgbClr val="00195A"/>
      </a:dk1>
      <a:lt1>
        <a:srgbClr val="FFFFFF"/>
      </a:lt1>
      <a:dk2>
        <a:srgbClr val="CCCCCC"/>
      </a:dk2>
      <a:lt2>
        <a:srgbClr val="999999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0076CB"/>
      </a:hlink>
      <a:folHlink>
        <a:srgbClr val="0076CB"/>
      </a:folHlink>
    </a:clrScheme>
    <a:fontScheme name="SAP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90000" tIns="72000" rIns="90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P_2021_16x9_black_and_white" id="{216A5BC3-3210-D145-B37A-A20539300A3E}" vid="{B1CCA417-3311-6E47-9308-B7B054F4E377}"/>
    </a:ext>
  </a:extLst>
</a:theme>
</file>

<file path=ppt/theme/theme4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{"elementConfiguration":{"binding":"{{Form.Email}}","disableUpdates":false,"type":"text"},"type":"shape"},{"elementConfiguration":{"binding":"{{Form.SpeakerName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],"slideId":"637879497279863482","enableDocumentContentUpdater":true,"version":"2.0"}]]></TemplafySlideTemplateConfiguration>
</file>

<file path=customXml/item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eb1a74b1-8dc4-4e0c-a52d-4a03e5f7d8ba">asfdasdad</Comments>
  </documentManagement>
</p:properties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]}]]></TemplafySlideFormConfiguration>
</file>

<file path=customXml/item15.xml><?xml version="1.0" encoding="utf-8"?>
<TemplafySlideTemplateConfiguration><![CDATA[{"slideVersion":1,"isValidatorEnabled":false,"isLocked":false,"elementsMetadata":[{"type":"shape","elementConfiguration":{"binding":"{{Form.SpeakerName}}","type":"text","disableUpdates":false}},{"type":"shape","elementConfiguration":{"binding":"{{Form.Email}}","type":"text","disableUpdates":false}},{"type":"shape","elementConfiguration":{"binding":"{{DataSources.PPTCopyRight[\"Slide 5 copyright\"].CopyrightMessage}}","visibility":"","type":"text","disableUpdates":false}}],"slideId":"638331234103056874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7546847219967368","enableDocumentContentUpdater":false,"version":"2.0"}]]></TemplafySlideTemplateConfiguration>
</file>

<file path=customXml/item4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required":false,"placeholder":"","lines":1,"defaultValue":"{{StringJoin(\" \", UserProfile.FirstName,UserProfile.LastName)}}","shareValue":false,"type":"textBox","name":"SpeakerName","label":"Speaker Name"},{"required":false,"placeholder":"","lines":1,"defaultValue":"{{UserProfile.Email}}","shareValue":false,"type":"textBox","name":"Email","label":"Email"}],"formDataEntries":[]}]]></TemplafySlideFormConfiguration>
</file>

<file path=customXml/item5.xml><?xml version="1.0" encoding="utf-8"?>
<TemplafySlideTemplateConfiguration><![CDATA[{"slideVersion":1,"isValidatorEnabled":false,"isLocked":false,"elementsMetadata":[{"type":"shape","elementConfiguration":{"image":"{{Form.SAPLogo.SubbrandWhite}}","visibility":"{{IfElse(Equals(Form.SAPLogo.HideSubBrandShape, \"Yes\"), VisibilityType.Hidden, VisibilityType.Visible)}}","disableUpdates":false,"type":"image"}},{"type":"shape","elementConfiguration":{"image":"{{Form.SAPLogo.LogoWhite}}","disableUpdates":false,"type":"image"}}],"slideId":"637836292836106563","enableDocumentContentUpdater":true,"version":"2.0"}]]></TemplafySlideTemplateConfiguration>
</file>

<file path=customXml/item6.xml><?xml version="1.0" encoding="utf-8"?>
<TemplafySlideTemplateConfiguration><![CDATA[{"slideVersion":1,"isValidatorEnabled":false,"isLocked":false,"elementsMetadata":[{"type":"shape","elementConfiguration":{"image":"{{Form.SAPLogo.SubbrandWhite}}","visibility":"{{IfElse(Equals(Form.SAPLogo.HideSubBrandShape, \"Yes\"), VisibilityType.Hidden, VisibilityType.Visible)}}","disableUpdates":false,"type":"image"}},{"type":"shape","elementConfiguration":{"image":"{{Form.SAPLogo.LogoWhite}}","disableUpdates":false,"type":"image"}}],"slideId":"637836292836062023","enableDocumentContentUpdater":true,"version":"2.0"}]]></TemplafySlideTemplateConfiguration>
</file>

<file path=customXml/item7.xml><?xml version="1.0" encoding="utf-8"?>
<Templafy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,{"required":false,"placeholder":"","lines":1,"defaultValue":"{{UserProfile.Email}}","shareValue":false,"type":"textBox","name":"Email","label":"Email"}],"formDataEntries":[{"name":"SAPLogo","value":"YvFCCJr4i9NpRnrWPXVTMQFUGzuS1IzMqMdk8FuaIpA="},{"name":"Classification","value":"bNSU3Pw4Gyc4shCtJaykrx0wvtlxo5J8zr5MhVcSZRA="},{"name":"SpeakerName","value":"YnPwfaWtJd9yqRikMcavEg=="}]}]]></TemplafyFormConfiguration>
</file>

<file path=customXml/item8.xml><?xml version="1.0" encoding="utf-8"?>
<TemplafyTemplateConfiguration><![CDATA[{"elementsMetadata":[{"elementConfiguration":{"binding":"{{ DataSources.Classification[Form.Classification.Name].Display}}","disableUpdates":false,"type":"text"},"type":"shape","id":"47f4819c-18fb-4798-bc58-a9d31f4aef1b"},{"elementConfiguration":{"binding":"{{DataSources.Classification[Form.Classification.Name].Display}}","disableUpdates":false,"type":"text"},"type":"shape","id":"90feba40-468b-4d8c-8691-d723a0b833c5"},{"elementConfiguration":{"binding":"{{ DataSources.Classification[Form.Classification.Name].Display}}","disableUpdates":false,"type":"text"},"type":"shape","id":"1bd85927-6180-43b1-a069-ebc46f63e326"},{"elementConfiguration":{"image":"{{Form.SAPLogo.LogoWhite}}","disableUpdates":false,"type":"image"},"type":"shape","id":"c993166a-e261-470f-85b4-f15302969963"},{"elementConfiguration":{"image":"{{Form.SAPLogo.SubbrandWhite}}","visibility":"{{IfElse(Equals(Form.SAPLogo.HideSubBrandShape, \"Yes\"), VisibilityType.Hidden, VisibilityType.Visible)}}","disableUpdates":false,"type":"image"},"type":"shape","id":"646b23c2-1c0b-46ee-930e-27fcefc8fb14"},{"elementConfiguration":{"image":"{{Form.SAPLogo.LogoWhite}}","disableUpdates":false,"type":"image"},"type":"shape","id":"80f3de97-b36f-4d21-a85f-aba5c7bc1bbb"},{"elementConfiguration":{"image":"{{Form.SAPLogo.SubbrandWhite}}","visibility":"{{IfElse(Equals(Form.SAPLogo.HideSubBrandShape, \"Yes\"), VisibilityType.Hidden, VisibilityType.Visible)}}","disableUpdates":false,"type":"image"},"type":"shape","id":"437cb4e0-161b-48e6-a63b-b4ff39acbe6e"},{"elementConfiguration":{"binding":"{{DataSources.Classification[Form.Classification.Name].Display}}","disableUpdates":false,"type":"text"},"type":"shape","id":"57693a7c-bcfb-4d4a-86bd-d83b786f6567"},{"elementConfiguration":{"image":"{{Form.SAPLogo.LogoWhite}}","disableUpdates":false,"type":"image"},"type":"shape","id":"a07daa3b-d10a-4805-903b-dae5d29a6709"},{"elementConfiguration":{"binding":"{{DataSources.Classification[Form.Classification.Name].Display}}","disableUpdates":false,"type":"text"},"type":"shape","id":"761de5f6-91ed-4dea-84f4-aba946f47a04"},{"elementConfiguration":{"image":"{{Form.SAPLogo.SubbrandWhite}}","visibility":"{{IfElse(Equals(Form.SAPLogo.HideSubBrandShape, \"Yes\"), VisibilityType.Hidden, VisibilityType.Visible)}}","disableUpdates":false,"type":"image"},"type":"shape","id":"9de91326-ecea-44dc-8bfd-19a5bf8e6804"},{"elementConfiguration":{"image":"{{Form.SAPLogo.LogoWhite}}","disableUpdates":false,"type":"image"},"type":"shape","id":"07f1feba-b805-4cb8-98e0-c7e07260b120"},{"elementConfiguration":{"image":"{{Form.SAPLogo.SubbrandWhite}}","visibility":"{{IfElse(Equals(Form.SAPLogo.HideSubBrandShape, \"Yes\"), VisibilityType.Hidden, VisibilityType.Visible)}}","disableUpdates":false,"type":"image"},"type":"shape","id":"12f79346-d6b7-45b9-993f-0c22d0cc69f3"},{"elementConfiguration":{"binding":"{{DataSources.Classification[Form.Classification.Name].Display}}","disableUpdates":false,"type":"text"},"type":"shape","id":"96ffd27e-fe81-45ff-85da-fa545d2abddd"},{"elementConfiguration":{"image":"{{Form.SAPLogo.LogoWhite}}","disableUpdates":false,"type":"image"},"type":"shape","id":"f527cf88-9a3f-43bb-bb8e-beda01864e12"},{"elementConfiguration":{"image":"{{Form.SAPLogo.SubbrandWhite}}","visibility":"{{IfElse(Equals(Form.SAPLogo.HideSubBrandShape, \"Yes\"), VisibilityType.Hidden, VisibilityType.Visible)}}","disableUpdates":false,"type":"image"},"type":"shape","id":"4e925397-ad3e-4533-b574-d35dc32156a8"},{"elementConfiguration":{"binding":"{{DataSources.Classification[Form.Classification.Name].Display}}","disableUpdates":false,"type":"text"},"type":"shape","id":"0da0c77c-ac45-4e0d-91ba-ccf9b50a0b5e"},{"elementConfiguration":{"image":"{{Form.SAPLogo.LogoBlack}}","disableUpdates":false,"type":"image"},"type":"shape","id":"bbe9328a-7788-434e-97ab-be1f3e2ce1c7"},{"elementConfiguration":{"image":"{{Form.SAPLogo.SubbrandBlack}}","visibility":"{{IfElse(Equals(Form.SAPLogo.HideSubBrandShape, \"Yes\"), VisibilityType.Hidden, VisibilityType.Visible)}}","disableUpdates":false,"type":"image"},"type":"shape","id":"f5aa3899-8178-474b-9565-6f759e545ce4"},{"elementConfiguration":{"binding":"{{DataSources.Classification[Form.Classification.Name].Display}}","disableUpdates":false,"type":"text"},"type":"shape","id":"1c192a00-18e5-4a1b-8d1f-662fd41e2a17"},{"elementConfiguration":{"binding":"{{FormatDateTime(Form.Date,\"MMMM dd, yyyy\",\"en-US\")}}","disableUpdates":false,"type":"text"},"type":"shape","id":"a643ebbb-2824-4a7e-9a1e-ab84b707d0c6"},{"elementConfiguration":{"binding":"{{StringJoin(\", \", Form.SpeakerName,\"SAP\")}}","disableUpdates":false,"type":"text"},"type":"shape","id":"92f851aa-8955-4576-a5df-a22206350539"},{"elementConfiguration":{"image":"{{Form.SAPLogo.LogoBlack}}","disableUpdates":false,"type":"image"},"type":"shape","id":"509e3834-352e-4cd4-a353-92fe5208cb41"},{"elementConfiguration":{"binding":"{{DataSources.Classification[Form.Classification.Name].Display}}","disableUpdates":false,"type":"text"},"type":"shape","id":"a6654a17-a51a-4010-9475-1cbba74d54c3"},{"elementConfiguration":{"image":"{{Form.SAPLogo.SubbrandBlack}}","visibility":"{{IfElse(Equals(Form.SAPLogo.HideSubBrandShape, \"Yes\"), VisibilityType.Hidden, VisibilityType.Visible)}}","disableUpdates":false,"type":"image"},"type":"shape","id":"a0dd9a4b-813a-41f8-9c7f-4ba5092cece0"},{"elementConfiguration":{"binding":"{{DataSources.Classification[Form.Classification.Name].Display}}","disableUpdates":false,"type":"text"},"type":"shape","id":"47f3a416-87f7-4d99-9df3-e9f0b8ad3571"},{"elementConfiguration":{"binding":"{{FormatDateTime(Form.Date,\"MMMM dd, yyyy\",\"en-US\")}}","disableUpdates":false,"type":"text"},"type":"shape","id":"55d2c2d7-8fe8-4d10-8d5b-da6f30e51931"},{"elementConfiguration":{"binding":"{{StringJoin(\", \", Form.SpeakerName,\"SAP\")}}","disableUpdates":false,"type":"text"},"type":"shape","id":"5bc84671-03c9-422b-85ea-5c82a6ace2c8"},{"elementConfiguration":{"image":"{{Form.SAPLogo.LogoBlack}}","disableUpdates":false,"type":"image"},"type":"shape","id":"0751cdf4-73d1-4f5c-bec0-e4a8160d84c7"},{"elementConfiguration":{"binding":"{{DataSources.Classification[Form.Classification.Name].Display}}","disableUpdates":false,"type":"text"},"type":"shape","id":"2bc30e0e-bbbe-4ad1-aa88-1327b466bdf0"},{"elementConfiguration":{"image":"{{Form.SAPLogo.SubbrandBlack}}","visibility":"{{IfElse(Equals(Form.SAPLogo.HideSubBrandShape, \"Yes\"), VisibilityType.Hidden, VisibilityType.Visible)}}","disableUpdates":false,"type":"image"},"type":"shape","id":"72b1f988-499c-4c33-98c5-9ec16708ba2c"},{"elementConfiguration":{"binding":"{{DataSources.Classification[Form.Classification.Name].Display}}","disableUpdates":false,"type":"text"},"type":"shape","id":"6d28d44c-7a2b-435f-b0e8-541d02241331"},{"elementConfiguration":{"binding":"{{FormatDateTime(Form.Date,\"MMMM dd, yyyy\",\"en-US\")}}","disableUpdates":false,"type":"text"},"type":"shape","id":"e1e8c0aa-8252-46db-8ba1-5e62c95020bc"},{"elementConfiguration":{"binding":"{{StringJoin(\", \", Form.SpeakerName,\"SAP\")}}","disableUpdates":false,"type":"text"},"type":"shape","id":"b3de883d-e1bb-43ce-ab26-660d368fe57c"},{"elementConfiguration":{"image":"{{Form.SAPLogo.LogoBlack}}","disableUpdates":false,"type":"image"},"type":"shape","id":"e6707b1b-c5ae-4616-98b3-818d217141aa"},{"elementConfiguration":{"image":"{{Form.SAPLogo.SubbrandBlack}}","visibility":"{{IfElse(Equals(Form.SAPLogo.HideSubBrandShape, \"Yes\"), VisibilityType.Hidden, VisibilityType.Visible)}}","disableUpdates":false,"type":"image"},"type":"shape","id":"eabc246f-e876-4554-8755-008498e5da38"},{"elementConfiguration":{"binding":"{{Form.SpeakerName}}","disableUpdates":false,"type":"text"},"type":"shape","id":"1be2bece-fd88-475d-b843-45b33279d00a"},{"elementConfiguration":{"binding":"{{Form.Email}}","disableUpdates":false,"type":"text"},"type":"shape","id":"392c50fa-7ef0-450c-a010-ab86838f9f5e"},{"elementConfiguration":{"binding":"{{FormatDateTime(Form.Date,\"MMMM dd, yyyy\",\"en-US\")}}","disableUpdates":false,"type":"text"},"type":"shape","id":"9c9ee0b3-7d82-47eb-803f-6223af3075f1"},{"elementConfiguration":{"binding":"{{StringJoin(\", \", Form.SpeakerName,\"SAP\")}}","disableUpdates":false,"type":"text"},"type":"shape","id":"e08a6109-f20e-475a-85e7-8f56cd9506e0"},{"elementConfiguration":{"binding":"{{StringJoin(\", \", Form.SpeakerName,\"SAP\")}}","disableUpdates":false,"type":"text"},"type":"shape","id":"7acca662-5c62-40aa-8e73-91d6f8b2d047"},{"elementConfiguration":{"binding":"{{FormatDateTime(Form.Date,\"MMMM dd, yyyy\",\"en-US\")}}","disableUpdates":false,"type":"text"},"type":"shape","id":"38245928-9f3b-48f0-9002-e95f5719b1a6"},{"elementConfiguration":{"binding":"{{FormatDateTime(Form.Date,\"MMMM dd, yyyy\",\"en-US\")}}","disableUpdates":false,"type":"text"},"type":"shape","id":"d0d7ff89-cd0c-4f17-85b1-39e70102e8ff"},{"elementConfiguration":{"binding":"{{StringJoin(\", \", Form.SpeakerName,\"SAP\")}}","disableUpdates":false,"type":"text"},"type":"shape","id":"7951202f-c801-4a83-9ec6-1a13d67da569"},{"elementConfiguration":{"binding":"{{FormatDateTime(Form.Date,\"MMMM dd, yyyy\",\"en-US\")}}","disableUpdates":false,"type":"text"},"type":"shape","id":"f8c94082-28cc-4a04-a93a-b98dfa2be2f7"},{"elementConfiguration":{"binding":"{{StringJoin(\", \", Form.SpeakerName,\"SAP\")}}","disableUpdates":false,"type":"text"},"type":"shape","id":"a3e7bdd2-f1e0-4fbf-b6db-67b573c67457"},{"elementConfiguration":{"binding":"{{Form.Email}}","disableUpdates":false,"type":"text"},"type":"shape","id":"2c7c34ad-29a2-40f5-ace3-495ded801d5f"},{"elementConfiguration":{"binding":"{{Form.SpeakerName}}","disableUpdates":false,"type":"text"},"type":"shape","id":"83c760b2-dbba-46e9-8eb5-8ad40172b091"}],"transformationConfigurations":[],"templateName":"White Template","templateDescription":"","enableDocumentContentUpdater":true,"version":"2.0"}]]></TemplafyTemplateConfiguration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01D2B9AD6324B8BF9FCBC5E8836DF" ma:contentTypeVersion="7" ma:contentTypeDescription="Create a new document." ma:contentTypeScope="" ma:versionID="af6f22aeda2de90a6ab470302f55c9f1">
  <xsd:schema xmlns:xsd="http://www.w3.org/2001/XMLSchema" xmlns:xs="http://www.w3.org/2001/XMLSchema" xmlns:p="http://schemas.microsoft.com/office/2006/metadata/properties" xmlns:ns2="eb1a74b1-8dc4-4e0c-a52d-4a03e5f7d8ba" xmlns:ns3="f9311c64-75e2-4748-a250-1475e555241c" targetNamespace="http://schemas.microsoft.com/office/2006/metadata/properties" ma:root="true" ma:fieldsID="675cf41fdd42899aa2442fc4b19de56d" ns2:_="" ns3:_="">
    <xsd:import namespace="eb1a74b1-8dc4-4e0c-a52d-4a03e5f7d8ba"/>
    <xsd:import namespace="f9311c64-75e2-4748-a250-1475e5552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a74b1-8dc4-4e0c-a52d-4a03e5f7d8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4" nillable="true" ma:displayName="Comments " ma:default="asfdasdad" ma:description="dsaf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11c64-75e2-4748-a250-1475e5552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9A12C3-1BD4-4D9A-BAAC-1927D61656DB}">
  <ds:schemaRefs/>
</ds:datastoreItem>
</file>

<file path=customXml/itemProps10.xml><?xml version="1.0" encoding="utf-8"?>
<ds:datastoreItem xmlns:ds="http://schemas.openxmlformats.org/officeDocument/2006/customXml" ds:itemID="{382C1131-6B8B-4A16-9A07-4A3F53982264}">
  <ds:schemaRefs/>
</ds:datastoreItem>
</file>

<file path=customXml/itemProps11.xml><?xml version="1.0" encoding="utf-8"?>
<ds:datastoreItem xmlns:ds="http://schemas.openxmlformats.org/officeDocument/2006/customXml" ds:itemID="{C1422F45-04DB-421D-8796-270006657806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47fc58d8-9f4b-4bc8-b278-c3cb6f298023"/>
    <ds:schemaRef ds:uri="0e00d59e-b0d2-4e67-be34-67e465b0fbed"/>
    <ds:schemaRef ds:uri="http://www.w3.org/XML/1998/namespace"/>
    <ds:schemaRef ds:uri="eb1a74b1-8dc4-4e0c-a52d-4a03e5f7d8ba"/>
  </ds:schemaRefs>
</ds:datastoreItem>
</file>

<file path=customXml/itemProps12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60467ADA-75A7-4361-8C2B-20A1B5C79660}">
  <ds:schemaRefs/>
</ds:datastoreItem>
</file>

<file path=customXml/itemProps14.xml><?xml version="1.0" encoding="utf-8"?>
<ds:datastoreItem xmlns:ds="http://schemas.openxmlformats.org/officeDocument/2006/customXml" ds:itemID="{47869D81-24A3-1649-A7BC-E604AE89024C}">
  <ds:schemaRefs/>
</ds:datastoreItem>
</file>

<file path=customXml/itemProps15.xml><?xml version="1.0" encoding="utf-8"?>
<ds:datastoreItem xmlns:ds="http://schemas.openxmlformats.org/officeDocument/2006/customXml" ds:itemID="{3E4381A6-8E2C-574D-B48E-536A53B18F66}">
  <ds:schemaRefs/>
</ds:datastoreItem>
</file>

<file path=customXml/itemProps2.xml><?xml version="1.0" encoding="utf-8"?>
<ds:datastoreItem xmlns:ds="http://schemas.openxmlformats.org/officeDocument/2006/customXml" ds:itemID="{6676DF0E-1FCC-47B2-AA1F-7966BD03FC82}">
  <ds:schemaRefs/>
</ds:datastoreItem>
</file>

<file path=customXml/itemProps3.xml><?xml version="1.0" encoding="utf-8"?>
<ds:datastoreItem xmlns:ds="http://schemas.openxmlformats.org/officeDocument/2006/customXml" ds:itemID="{CE6C8EE9-E091-493A-9E13-2CE4C3DA7E88}">
  <ds:schemaRefs/>
</ds:datastoreItem>
</file>

<file path=customXml/itemProps4.xml><?xml version="1.0" encoding="utf-8"?>
<ds:datastoreItem xmlns:ds="http://schemas.openxmlformats.org/officeDocument/2006/customXml" ds:itemID="{10A6F4D9-E835-43D5-8E7C-6E2A09B1A547}">
  <ds:schemaRefs/>
</ds:datastoreItem>
</file>

<file path=customXml/itemProps5.xml><?xml version="1.0" encoding="utf-8"?>
<ds:datastoreItem xmlns:ds="http://schemas.openxmlformats.org/officeDocument/2006/customXml" ds:itemID="{F9415C09-7C35-4E43-8058-C2F9C640DD7F}">
  <ds:schemaRefs/>
</ds:datastoreItem>
</file>

<file path=customXml/itemProps6.xml><?xml version="1.0" encoding="utf-8"?>
<ds:datastoreItem xmlns:ds="http://schemas.openxmlformats.org/officeDocument/2006/customXml" ds:itemID="{60143FF3-3290-430A-B2BD-45BEBE6E80B1}">
  <ds:schemaRefs/>
</ds:datastoreItem>
</file>

<file path=customXml/itemProps7.xml><?xml version="1.0" encoding="utf-8"?>
<ds:datastoreItem xmlns:ds="http://schemas.openxmlformats.org/officeDocument/2006/customXml" ds:itemID="{CC49FFC8-2FF3-4057-96F0-3BCD1A4F0351}">
  <ds:schemaRefs/>
</ds:datastoreItem>
</file>

<file path=customXml/itemProps8.xml><?xml version="1.0" encoding="utf-8"?>
<ds:datastoreItem xmlns:ds="http://schemas.openxmlformats.org/officeDocument/2006/customXml" ds:itemID="{626BBCBB-1894-4E66-BA48-9E91CE3ACBA0}">
  <ds:schemaRefs/>
</ds:datastoreItem>
</file>

<file path=customXml/itemProps9.xml><?xml version="1.0" encoding="utf-8"?>
<ds:datastoreItem xmlns:ds="http://schemas.openxmlformats.org/officeDocument/2006/customXml" ds:itemID="{B76DEF2A-B65E-43BC-BAFB-E470F07E0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1a74b1-8dc4-4e0c-a52d-4a03e5f7d8ba"/>
    <ds:schemaRef ds:uri="f9311c64-75e2-4748-a250-1475e5552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4552</Words>
  <Application>Microsoft Office PowerPoint</Application>
  <PresentationFormat>Custom</PresentationFormat>
  <Paragraphs>702</Paragraphs>
  <Slides>50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72 Brand Medium</vt:lpstr>
      <vt:lpstr>Arial</vt:lpstr>
      <vt:lpstr>Calibri</vt:lpstr>
      <vt:lpstr>Calibri Light</vt:lpstr>
      <vt:lpstr>Calibri Light (Headings)</vt:lpstr>
      <vt:lpstr>Courier New</vt:lpstr>
      <vt:lpstr>Segoe UI Light</vt:lpstr>
      <vt:lpstr>Symbol</vt:lpstr>
      <vt:lpstr>wingdings</vt:lpstr>
      <vt:lpstr>wingdings</vt:lpstr>
      <vt:lpstr>SAP 2022 16x9 white</vt:lpstr>
      <vt:lpstr>1_SAP 2022 16x9 black</vt:lpstr>
      <vt:lpstr>SAP 2022 16x9 blue</vt:lpstr>
      <vt:lpstr>PowerPoint Presentation</vt:lpstr>
      <vt:lpstr>Agenda</vt:lpstr>
      <vt:lpstr>Quality Notification In this Chapter You Will Learn About …</vt:lpstr>
      <vt:lpstr>Introduction</vt:lpstr>
      <vt:lpstr>Buyer Initiated Quality Notification Process Workflow</vt:lpstr>
      <vt:lpstr>Buyer Initiated Quality Notification Process Workflow Reopen Process  </vt:lpstr>
      <vt:lpstr>Parts of a Quality Notification</vt:lpstr>
      <vt:lpstr>Different Modes of Integration/ Automation</vt:lpstr>
      <vt:lpstr>Buyer Initiated QN Portal User Interaction In this Chapter You Will Learn About …</vt:lpstr>
      <vt:lpstr>Quality Notification Overall Considerations</vt:lpstr>
      <vt:lpstr>Quality Tab  Options</vt:lpstr>
      <vt:lpstr>Quality Tab  Edit Quality Email Notifications</vt:lpstr>
      <vt:lpstr>Quality Notification Portal User Interaction</vt:lpstr>
      <vt:lpstr>Search and View QN Search Filters</vt:lpstr>
      <vt:lpstr>Search and View QN Review QN</vt:lpstr>
      <vt:lpstr>Search and View QN  Details Screen</vt:lpstr>
      <vt:lpstr>Search and View QN  Defects Screen</vt:lpstr>
      <vt:lpstr>Search and View QN  Partner Info and History Tab Screens</vt:lpstr>
      <vt:lpstr>Maintain Quality Notification  Details Screen 1</vt:lpstr>
      <vt:lpstr>Maintain Quality Notification  Details Screen 2</vt:lpstr>
      <vt:lpstr>Maintain Quality Notification Details Section Description 1</vt:lpstr>
      <vt:lpstr>Maintain Quality Notification Details Section Description 2</vt:lpstr>
      <vt:lpstr>Maintain Quality Notification Details Section Description 3</vt:lpstr>
      <vt:lpstr>Maintain Quality Notification Details – Required Tasks </vt:lpstr>
      <vt:lpstr>Maintain Quality Notification Details – Required Tasks Data Description</vt:lpstr>
      <vt:lpstr>Maintain Quality Notification Details - Activity Log</vt:lpstr>
      <vt:lpstr>Maintain Quality Notification Details – Activity Log Data Description</vt:lpstr>
      <vt:lpstr>Maintain Quality Notification Defects Data Description</vt:lpstr>
      <vt:lpstr>Maintain Quality Notification Defects – Causes</vt:lpstr>
      <vt:lpstr>Maintain Quality Notification Defects Causes Data Description</vt:lpstr>
      <vt:lpstr>Maintain Quality Notification Defects - Additional Impacted Batches </vt:lpstr>
      <vt:lpstr>Maintain Quality Notification Defects - Additional Impacted Batches Data Description</vt:lpstr>
      <vt:lpstr>Maintain Quality Notification  Defects – Required Tasks</vt:lpstr>
      <vt:lpstr>Maintain Quality Notification Defects – Required Tasks Data Description</vt:lpstr>
      <vt:lpstr>Maintain Quality Notification Defects – Activity Log</vt:lpstr>
      <vt:lpstr>Maintain Quality Notification  Defects – Activity Log Data Description</vt:lpstr>
      <vt:lpstr>Maintain Quality Notification Quality Notification Mass Update 1</vt:lpstr>
      <vt:lpstr>PowerPoint Presentation</vt:lpstr>
      <vt:lpstr>PowerPoint Presentation</vt:lpstr>
      <vt:lpstr>PowerPoint Presentation</vt:lpstr>
      <vt:lpstr>PowerPoint Presentation</vt:lpstr>
      <vt:lpstr>Complete and Publish Quality Notification</vt:lpstr>
      <vt:lpstr>Search and Review Published Quality Notification  Search filters</vt:lpstr>
      <vt:lpstr>Search and Review Published Quality Notification  Review QN</vt:lpstr>
      <vt:lpstr>Limitations</vt:lpstr>
      <vt:lpstr>Appendix</vt:lpstr>
      <vt:lpstr>Block Ship Notice Creation when an open Quality Notification for Material without a Purchase Order Reference exists</vt:lpstr>
      <vt:lpstr>Status Description</vt:lpstr>
      <vt:lpstr>Routing Status of QN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SAP</dc:creator>
  <cp:keywords>2022/16:9/white</cp:keywords>
  <dc:description/>
  <cp:lastModifiedBy>Hill, Nathan</cp:lastModifiedBy>
  <cp:revision>243</cp:revision>
  <dcterms:created xsi:type="dcterms:W3CDTF">2022-07-20T17:34:30Z</dcterms:created>
  <dcterms:modified xsi:type="dcterms:W3CDTF">2023-11-08T13:23:53Z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0x010100B5801D2B9AD6324B8BF9FCBC5E8836DF</vt:lpwstr>
  </property>
  <property fmtid="{D5CDD505-2E9C-101B-9397-08002B2CF9AE}" pid="4" name="TemplafyTimeStamp">
    <vt:lpwstr>2022-07-04T13:53:54</vt:lpwstr>
  </property>
  <property fmtid="{D5CDD505-2E9C-101B-9397-08002B2CF9AE}" pid="5" name="TemplafyTenantId">
    <vt:lpwstr>sap</vt:lpwstr>
  </property>
  <property fmtid="{D5CDD505-2E9C-101B-9397-08002B2CF9AE}" pid="6" name="TemplafyTemplateId">
    <vt:lpwstr>637750826308903787</vt:lpwstr>
  </property>
  <property fmtid="{D5CDD505-2E9C-101B-9397-08002B2CF9AE}" pid="7" name="TemplafyUserProfileId">
    <vt:lpwstr>637716921277296581</vt:lpwstr>
  </property>
  <property fmtid="{D5CDD505-2E9C-101B-9397-08002B2CF9AE}" pid="8" name="TemplafyLanguageCode">
    <vt:lpwstr>en-US</vt:lpwstr>
  </property>
  <property fmtid="{D5CDD505-2E9C-101B-9397-08002B2CF9AE}" pid="9" name="TemplafyFromBlank">
    <vt:bool>false</vt:bool>
  </property>
</Properties>
</file>