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5.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theme/theme6.xml" ContentType="application/vnd.openxmlformats-officedocument.theme+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20"/>
    <p:sldMasterId id="2147483817" r:id="rId21"/>
    <p:sldMasterId id="2147483812" r:id="rId22"/>
    <p:sldMasterId id="2147483844" r:id="rId23"/>
    <p:sldMasterId id="2147483866" r:id="rId24"/>
    <p:sldMasterId id="2147484046" r:id="rId25"/>
  </p:sldMasterIdLst>
  <p:notesMasterIdLst>
    <p:notesMasterId r:id="rId62"/>
  </p:notesMasterIdLst>
  <p:handoutMasterIdLst>
    <p:handoutMasterId r:id="rId63"/>
  </p:handoutMasterIdLst>
  <p:sldIdLst>
    <p:sldId id="5377" r:id="rId26"/>
    <p:sldId id="450" r:id="rId27"/>
    <p:sldId id="2062" r:id="rId28"/>
    <p:sldId id="2063" r:id="rId29"/>
    <p:sldId id="2058" r:id="rId30"/>
    <p:sldId id="1036" r:id="rId31"/>
    <p:sldId id="1097" r:id="rId32"/>
    <p:sldId id="1013" r:id="rId33"/>
    <p:sldId id="5386" r:id="rId34"/>
    <p:sldId id="1025" r:id="rId35"/>
    <p:sldId id="5373" r:id="rId36"/>
    <p:sldId id="1037" r:id="rId37"/>
    <p:sldId id="5384" r:id="rId38"/>
    <p:sldId id="1028" r:id="rId39"/>
    <p:sldId id="1038" r:id="rId40"/>
    <p:sldId id="5378" r:id="rId41"/>
    <p:sldId id="1087" r:id="rId42"/>
    <p:sldId id="5383" r:id="rId43"/>
    <p:sldId id="1098" r:id="rId44"/>
    <p:sldId id="1099" r:id="rId45"/>
    <p:sldId id="1102" r:id="rId46"/>
    <p:sldId id="5385" r:id="rId47"/>
    <p:sldId id="636" r:id="rId48"/>
    <p:sldId id="1112" r:id="rId49"/>
    <p:sldId id="1114" r:id="rId50"/>
    <p:sldId id="5380" r:id="rId51"/>
    <p:sldId id="1116" r:id="rId52"/>
    <p:sldId id="1129" r:id="rId53"/>
    <p:sldId id="5381" r:id="rId54"/>
    <p:sldId id="1133" r:id="rId55"/>
    <p:sldId id="1135" r:id="rId56"/>
    <p:sldId id="1117" r:id="rId57"/>
    <p:sldId id="1118" r:id="rId58"/>
    <p:sldId id="1134" r:id="rId59"/>
    <p:sldId id="1130" r:id="rId60"/>
    <p:sldId id="448" r:id="rId61"/>
  </p:sldIdLst>
  <p:sldSz cx="12195175" cy="6858000"/>
  <p:notesSz cx="6858000" cy="9144000"/>
  <p:custDataLst>
    <p:tags r:id="rId64"/>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62A5"/>
    <a:srgbClr val="215FA5"/>
    <a:srgbClr val="ADB9CA"/>
    <a:srgbClr val="B7AECA"/>
    <a:srgbClr val="0F46A7"/>
    <a:srgbClr val="FFF8E7"/>
    <a:srgbClr val="FFF1D0"/>
    <a:srgbClr val="00195A"/>
    <a:srgbClr val="FF0000"/>
    <a:srgbClr val="970A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6A45E-070D-6177-6F00-51ACE896767C}" v="11" dt="2025-09-24T13:30:21.389"/>
    <p1510:client id="{F4CCC5BC-3FE8-D7B9-106D-BE87F0AA3312}" v="12" dt="2025-09-24T09:26:49.019"/>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guide pos="3841"/>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xml"/><Relationship Id="rId21" Type="http://schemas.openxmlformats.org/officeDocument/2006/relationships/slideMaster" Target="slideMasters/slideMaster2.xml"/><Relationship Id="rId42" Type="http://schemas.openxmlformats.org/officeDocument/2006/relationships/slide" Target="slides/slide17.xml"/><Relationship Id="rId47" Type="http://schemas.openxmlformats.org/officeDocument/2006/relationships/slide" Target="slides/slide22.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4.xml"/><Relationship Id="rId11" Type="http://schemas.openxmlformats.org/officeDocument/2006/relationships/customXml" Target="../customXml/item11.xml"/><Relationship Id="rId24" Type="http://schemas.openxmlformats.org/officeDocument/2006/relationships/slideMaster" Target="slideMasters/slideMaster5.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slide" Target="slides/slide15.xml"/><Relationship Id="rId45" Type="http://schemas.openxmlformats.org/officeDocument/2006/relationships/slide" Target="slides/slide20.xml"/><Relationship Id="rId53" Type="http://schemas.openxmlformats.org/officeDocument/2006/relationships/slide" Target="slides/slide28.xml"/><Relationship Id="rId58" Type="http://schemas.openxmlformats.org/officeDocument/2006/relationships/slide" Target="slides/slide33.xml"/><Relationship Id="rId66" Type="http://schemas.openxmlformats.org/officeDocument/2006/relationships/viewProps" Target="viewProps.xml"/><Relationship Id="rId5" Type="http://schemas.openxmlformats.org/officeDocument/2006/relationships/customXml" Target="../customXml/item5.xml"/><Relationship Id="rId61" Type="http://schemas.openxmlformats.org/officeDocument/2006/relationships/slide" Target="slides/slide36.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slideMaster" Target="slideMasters/slideMaster3.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slide" Target="slides/slide18.xml"/><Relationship Id="rId48" Type="http://schemas.openxmlformats.org/officeDocument/2006/relationships/slide" Target="slides/slide23.xml"/><Relationship Id="rId56" Type="http://schemas.openxmlformats.org/officeDocument/2006/relationships/slide" Target="slides/slide31.xml"/><Relationship Id="rId64" Type="http://schemas.openxmlformats.org/officeDocument/2006/relationships/tags" Target="tags/tag1.xml"/><Relationship Id="rId69" Type="http://schemas.microsoft.com/office/2016/11/relationships/changesInfo" Target="changesInfos/changesInfo1.xml"/><Relationship Id="rId8" Type="http://schemas.openxmlformats.org/officeDocument/2006/relationships/customXml" Target="../customXml/item8.xml"/><Relationship Id="rId51" Type="http://schemas.openxmlformats.org/officeDocument/2006/relationships/slide" Target="slides/slide26.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6.xml"/><Relationship Id="rId33" Type="http://schemas.openxmlformats.org/officeDocument/2006/relationships/slide" Target="slides/slide8.xml"/><Relationship Id="rId38" Type="http://schemas.openxmlformats.org/officeDocument/2006/relationships/slide" Target="slides/slide13.xml"/><Relationship Id="rId46" Type="http://schemas.openxmlformats.org/officeDocument/2006/relationships/slide" Target="slides/slide21.xml"/><Relationship Id="rId59" Type="http://schemas.openxmlformats.org/officeDocument/2006/relationships/slide" Target="slides/slide34.xml"/><Relationship Id="rId67" Type="http://schemas.openxmlformats.org/officeDocument/2006/relationships/theme" Target="theme/theme1.xml"/><Relationship Id="rId20" Type="http://schemas.openxmlformats.org/officeDocument/2006/relationships/slideMaster" Target="slideMasters/slideMaster1.xml"/><Relationship Id="rId41" Type="http://schemas.openxmlformats.org/officeDocument/2006/relationships/slide" Target="slides/slide16.xml"/><Relationship Id="rId54" Type="http://schemas.openxmlformats.org/officeDocument/2006/relationships/slide" Target="slides/slide29.xml"/><Relationship Id="rId62" Type="http://schemas.openxmlformats.org/officeDocument/2006/relationships/notesMaster" Target="notesMasters/notesMaster1.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Master" Target="slideMasters/slideMaster4.xml"/><Relationship Id="rId28" Type="http://schemas.openxmlformats.org/officeDocument/2006/relationships/slide" Target="slides/slide3.xml"/><Relationship Id="rId36" Type="http://schemas.openxmlformats.org/officeDocument/2006/relationships/slide" Target="slides/slide11.xml"/><Relationship Id="rId49" Type="http://schemas.openxmlformats.org/officeDocument/2006/relationships/slide" Target="slides/slide24.xml"/><Relationship Id="rId57" Type="http://schemas.openxmlformats.org/officeDocument/2006/relationships/slide" Target="slides/slide32.xml"/><Relationship Id="rId10" Type="http://schemas.openxmlformats.org/officeDocument/2006/relationships/customXml" Target="../customXml/item10.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slide" Target="slides/slide27.xml"/><Relationship Id="rId60" Type="http://schemas.openxmlformats.org/officeDocument/2006/relationships/slide" Target="slides/slide35.xml"/><Relationship Id="rId65"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14.xml"/><Relationship Id="rId34" Type="http://schemas.openxmlformats.org/officeDocument/2006/relationships/slide" Target="slides/slide9.xml"/><Relationship Id="rId50" Type="http://schemas.openxmlformats.org/officeDocument/2006/relationships/slide" Target="slides/slide25.xml"/><Relationship Id="rId55" Type="http://schemas.openxmlformats.org/officeDocument/2006/relationships/slide" Target="slides/slide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sil, Susan" userId="S::susan.basil@nscorp.com::f9f652f1-8146-42d5-99a8-f80590b8b982" providerId="AD" clId="Web-{F4CCC5BC-3FE8-D7B9-106D-BE87F0AA3312}"/>
    <pc:docChg chg="modSld">
      <pc:chgData name="Basil, Susan" userId="S::susan.basil@nscorp.com::f9f652f1-8146-42d5-99a8-f80590b8b982" providerId="AD" clId="Web-{F4CCC5BC-3FE8-D7B9-106D-BE87F0AA3312}" dt="2025-09-24T09:26:49.019" v="5" actId="20577"/>
      <pc:docMkLst>
        <pc:docMk/>
      </pc:docMkLst>
      <pc:sldChg chg="modSp">
        <pc:chgData name="Basil, Susan" userId="S::susan.basil@nscorp.com::f9f652f1-8146-42d5-99a8-f80590b8b982" providerId="AD" clId="Web-{F4CCC5BC-3FE8-D7B9-106D-BE87F0AA3312}" dt="2025-09-24T09:26:49.019" v="5" actId="20577"/>
        <pc:sldMkLst>
          <pc:docMk/>
          <pc:sldMk cId="1852385940" sldId="450"/>
        </pc:sldMkLst>
        <pc:spChg chg="mod">
          <ac:chgData name="Basil, Susan" userId="S::susan.basil@nscorp.com::f9f652f1-8146-42d5-99a8-f80590b8b982" providerId="AD" clId="Web-{F4CCC5BC-3FE8-D7B9-106D-BE87F0AA3312}" dt="2025-09-24T09:26:49.019" v="5" actId="20577"/>
          <ac:spMkLst>
            <pc:docMk/>
            <pc:sldMk cId="1852385940" sldId="450"/>
            <ac:spMk id="3" creationId="{00000000-0000-0000-0000-000000000000}"/>
          </ac:spMkLst>
        </pc:spChg>
      </pc:sldChg>
      <pc:sldChg chg="modSp">
        <pc:chgData name="Basil, Susan" userId="S::susan.basil@nscorp.com::f9f652f1-8146-42d5-99a8-f80590b8b982" providerId="AD" clId="Web-{F4CCC5BC-3FE8-D7B9-106D-BE87F0AA3312}" dt="2025-09-24T09:23:28.280" v="0" actId="20577"/>
        <pc:sldMkLst>
          <pc:docMk/>
          <pc:sldMk cId="1200719976" sldId="636"/>
        </pc:sldMkLst>
        <pc:spChg chg="mod">
          <ac:chgData name="Basil, Susan" userId="S::susan.basil@nscorp.com::f9f652f1-8146-42d5-99a8-f80590b8b982" providerId="AD" clId="Web-{F4CCC5BC-3FE8-D7B9-106D-BE87F0AA3312}" dt="2025-09-24T09:23:28.280" v="0" actId="20577"/>
          <ac:spMkLst>
            <pc:docMk/>
            <pc:sldMk cId="1200719976" sldId="636"/>
            <ac:spMk id="15" creationId="{00000000-0000-0000-0000-000000000000}"/>
          </ac:spMkLst>
        </pc:spChg>
      </pc:sldChg>
      <pc:sldChg chg="modSp">
        <pc:chgData name="Basil, Susan" userId="S::susan.basil@nscorp.com::f9f652f1-8146-42d5-99a8-f80590b8b982" providerId="AD" clId="Web-{F4CCC5BC-3FE8-D7B9-106D-BE87F0AA3312}" dt="2025-09-24T09:25:36.454" v="3" actId="20577"/>
        <pc:sldMkLst>
          <pc:docMk/>
          <pc:sldMk cId="2303888222" sldId="5380"/>
        </pc:sldMkLst>
        <pc:spChg chg="mod">
          <ac:chgData name="Basil, Susan" userId="S::susan.basil@nscorp.com::f9f652f1-8146-42d5-99a8-f80590b8b982" providerId="AD" clId="Web-{F4CCC5BC-3FE8-D7B9-106D-BE87F0AA3312}" dt="2025-09-24T09:25:36.454" v="3" actId="20577"/>
          <ac:spMkLst>
            <pc:docMk/>
            <pc:sldMk cId="2303888222" sldId="5380"/>
            <ac:spMk id="2" creationId="{C26924DD-5ECF-3007-FE0D-4FE908E25DE2}"/>
          </ac:spMkLst>
        </pc:spChg>
      </pc:sldChg>
    </pc:docChg>
  </pc:docChgLst>
  <pc:docChgLst>
    <pc:chgData name="Paul, Vivek" userId="S::vivek.paul@nscorp.com::7b8ced6b-7b8e-4795-a9c8-9dca23a64f56" providerId="AD" clId="Web-{2FA6A45E-070D-6177-6F00-51ACE896767C}"/>
    <pc:docChg chg="modSld">
      <pc:chgData name="Paul, Vivek" userId="S::vivek.paul@nscorp.com::7b8ced6b-7b8e-4795-a9c8-9dca23a64f56" providerId="AD" clId="Web-{2FA6A45E-070D-6177-6F00-51ACE896767C}" dt="2025-09-24T13:30:19.233" v="7" actId="20577"/>
      <pc:docMkLst>
        <pc:docMk/>
      </pc:docMkLst>
      <pc:sldChg chg="modSp">
        <pc:chgData name="Paul, Vivek" userId="S::vivek.paul@nscorp.com::7b8ced6b-7b8e-4795-a9c8-9dca23a64f56" providerId="AD" clId="Web-{2FA6A45E-070D-6177-6F00-51ACE896767C}" dt="2025-09-24T13:29:32.962" v="3" actId="20577"/>
        <pc:sldMkLst>
          <pc:docMk/>
          <pc:sldMk cId="1331224769" sldId="1099"/>
        </pc:sldMkLst>
        <pc:spChg chg="mod">
          <ac:chgData name="Paul, Vivek" userId="S::vivek.paul@nscorp.com::7b8ced6b-7b8e-4795-a9c8-9dca23a64f56" providerId="AD" clId="Web-{2FA6A45E-070D-6177-6F00-51ACE896767C}" dt="2025-09-24T13:29:32.962" v="3" actId="20577"/>
          <ac:spMkLst>
            <pc:docMk/>
            <pc:sldMk cId="1331224769" sldId="1099"/>
            <ac:spMk id="19" creationId="{00000000-0000-0000-0000-000000000000}"/>
          </ac:spMkLst>
        </pc:spChg>
      </pc:sldChg>
      <pc:sldChg chg="modSp">
        <pc:chgData name="Paul, Vivek" userId="S::vivek.paul@nscorp.com::7b8ced6b-7b8e-4795-a9c8-9dca23a64f56" providerId="AD" clId="Web-{2FA6A45E-070D-6177-6F00-51ACE896767C}" dt="2025-09-24T13:30:19.233" v="7" actId="20577"/>
        <pc:sldMkLst>
          <pc:docMk/>
          <pc:sldMk cId="3235291492" sldId="1112"/>
        </pc:sldMkLst>
        <pc:spChg chg="mod">
          <ac:chgData name="Paul, Vivek" userId="S::vivek.paul@nscorp.com::7b8ced6b-7b8e-4795-a9c8-9dca23a64f56" providerId="AD" clId="Web-{2FA6A45E-070D-6177-6F00-51ACE896767C}" dt="2025-09-24T13:30:19.233" v="7" actId="20577"/>
          <ac:spMkLst>
            <pc:docMk/>
            <pc:sldMk cId="3235291492" sldId="1112"/>
            <ac:spMk id="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54404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adapt to project implementation specifics.</a:t>
            </a:r>
          </a:p>
          <a:p>
            <a:r>
              <a:rPr lang="en-US"/>
              <a:t>Customer to specify the mandatory fields for the project.</a:t>
            </a:r>
          </a:p>
        </p:txBody>
      </p:sp>
      <p:sp>
        <p:nvSpPr>
          <p:cNvPr id="4" name="Slide Number Placeholder 3"/>
          <p:cNvSpPr>
            <a:spLocks noGrp="1"/>
          </p:cNvSpPr>
          <p:nvPr>
            <p:ph type="sldNum" sz="quarter" idx="10"/>
          </p:nvPr>
        </p:nvSpPr>
        <p:spPr/>
        <p:txBody>
          <a:bodyPr/>
          <a:lstStyle/>
          <a:p>
            <a:fld id="{7D8C2C35-2B8A-446E-BEC0-FD36716C29AC}"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041127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15</a:t>
            </a:fld>
            <a:endParaRPr lang="en-US"/>
          </a:p>
        </p:txBody>
      </p:sp>
    </p:spTree>
    <p:extLst>
      <p:ext uri="{BB962C8B-B14F-4D97-AF65-F5344CB8AC3E}">
        <p14:creationId xmlns:p14="http://schemas.microsoft.com/office/powerpoint/2010/main" val="2514062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6152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xfrm>
            <a:off x="-144463" y="390525"/>
            <a:ext cx="7146926" cy="4019550"/>
          </a:xfrm>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775FEF9-6739-42E1-9C17-7C96CFEBF2AF}" type="slidenum">
              <a:rPr lang="en-US" smtClean="0"/>
              <a:pPr eaLnBrk="1" hangingPunct="1"/>
              <a:t>17</a:t>
            </a:fld>
            <a:endParaRPr lang="en-US"/>
          </a:p>
        </p:txBody>
      </p:sp>
    </p:spTree>
    <p:extLst>
      <p:ext uri="{BB962C8B-B14F-4D97-AF65-F5344CB8AC3E}">
        <p14:creationId xmlns:p14="http://schemas.microsoft.com/office/powerpoint/2010/main" val="2464046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19</a:t>
            </a:fld>
            <a:endParaRPr lang="en-US"/>
          </a:p>
        </p:txBody>
      </p:sp>
    </p:spTree>
    <p:extLst>
      <p:ext uri="{BB962C8B-B14F-4D97-AF65-F5344CB8AC3E}">
        <p14:creationId xmlns:p14="http://schemas.microsoft.com/office/powerpoint/2010/main" val="2252068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xfrm>
            <a:off x="-144463" y="390525"/>
            <a:ext cx="7146926" cy="4019550"/>
          </a:xfrm>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68610E-BB18-4ABC-AAB2-3BCD35B1AB5F}" type="slidenum">
              <a:rPr lang="en-US" smtClean="0"/>
              <a:pPr eaLnBrk="1" hangingPunct="1"/>
              <a:t>20</a:t>
            </a:fld>
            <a:endParaRPr lang="en-US"/>
          </a:p>
        </p:txBody>
      </p:sp>
    </p:spTree>
    <p:extLst>
      <p:ext uri="{BB962C8B-B14F-4D97-AF65-F5344CB8AC3E}">
        <p14:creationId xmlns:p14="http://schemas.microsoft.com/office/powerpoint/2010/main" val="2596978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44463" y="390525"/>
            <a:ext cx="7146926" cy="4019550"/>
          </a:xfrm>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F2ADD8F-49B4-4396-99A3-7DE82D0DDFD7}" type="slidenum">
              <a:rPr lang="en-US" smtClean="0"/>
              <a:pPr eaLnBrk="1" hangingPunct="1"/>
              <a:t>21</a:t>
            </a:fld>
            <a:endParaRPr lang="en-US"/>
          </a:p>
        </p:txBody>
      </p:sp>
    </p:spTree>
    <p:extLst>
      <p:ext uri="{BB962C8B-B14F-4D97-AF65-F5344CB8AC3E}">
        <p14:creationId xmlns:p14="http://schemas.microsoft.com/office/powerpoint/2010/main" val="922601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564B1-CF8D-509D-768A-63CA89C518B7}"/>
            </a:ext>
          </a:extLst>
        </p:cNvPr>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0D9D6531-C10E-7ECB-706C-E79B38CB12FC}"/>
              </a:ext>
            </a:extLst>
          </p:cNvPr>
          <p:cNvSpPr>
            <a:spLocks noGrp="1" noRot="1" noChangeAspect="1" noTextEdit="1"/>
          </p:cNvSpPr>
          <p:nvPr>
            <p:ph type="sldImg"/>
          </p:nvPr>
        </p:nvSpPr>
        <p:spPr>
          <a:xfrm>
            <a:off x="-144463" y="390525"/>
            <a:ext cx="7146926" cy="4019550"/>
          </a:xfrm>
          <a:ln/>
        </p:spPr>
      </p:sp>
      <p:sp>
        <p:nvSpPr>
          <p:cNvPr id="111619" name="Notes Placeholder 2">
            <a:extLst>
              <a:ext uri="{FF2B5EF4-FFF2-40B4-BE49-F238E27FC236}">
                <a16:creationId xmlns:a16="http://schemas.microsoft.com/office/drawing/2014/main" id="{5B25C3C0-529F-FCA9-C96E-673A9D391E8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a:extLst>
              <a:ext uri="{FF2B5EF4-FFF2-40B4-BE49-F238E27FC236}">
                <a16:creationId xmlns:a16="http://schemas.microsoft.com/office/drawing/2014/main" id="{3AD73F1E-DCA7-37B8-038A-096A9D6653C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666DBF4-C097-4360-B7D0-532158670A93}" type="slidenum">
              <a:rPr lang="en-US" smtClean="0"/>
              <a:pPr eaLnBrk="1" hangingPunct="1"/>
              <a:t>22</a:t>
            </a:fld>
            <a:endParaRPr lang="en-US"/>
          </a:p>
        </p:txBody>
      </p:sp>
    </p:spTree>
    <p:extLst>
      <p:ext uri="{BB962C8B-B14F-4D97-AF65-F5344CB8AC3E}">
        <p14:creationId xmlns:p14="http://schemas.microsoft.com/office/powerpoint/2010/main" val="3776577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23</a:t>
            </a:fld>
            <a:endParaRPr lang="en-US"/>
          </a:p>
        </p:txBody>
      </p:sp>
    </p:spTree>
    <p:extLst>
      <p:ext uri="{BB962C8B-B14F-4D97-AF65-F5344CB8AC3E}">
        <p14:creationId xmlns:p14="http://schemas.microsoft.com/office/powerpoint/2010/main" val="1480450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xfrm>
            <a:off x="-144463" y="390525"/>
            <a:ext cx="7146926" cy="4019550"/>
          </a:xfrm>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6AA9087A-5489-4215-B582-2FC3B0498052}" type="slidenum">
              <a:rPr kumimoji="0" lang="en-US" sz="1800" b="0" i="0" u="none" strike="noStrike" kern="0" cap="none" spc="0" normalizeH="0" baseline="0" noProof="0" smtClean="0">
                <a:ln>
                  <a:noFill/>
                </a:ln>
                <a:solidFill>
                  <a:schemeClr val="tx1"/>
                </a:solidFill>
                <a:effectLst/>
                <a:uLnTx/>
                <a:uFillTx/>
                <a:latin typeface="Arial" charset="0"/>
              </a:rPr>
              <a:pPr marL="0" marR="0" lvl="0" indent="0" defTabSz="914400" eaLnBrk="1" fontAlgn="auto" latinLnBrk="0" hangingPunct="1">
                <a:lnSpc>
                  <a:spcPct val="100000"/>
                </a:lnSpc>
                <a:spcBef>
                  <a:spcPts val="0"/>
                </a:spcBef>
                <a:spcAft>
                  <a:spcPts val="0"/>
                </a:spcAft>
                <a:buClrTx/>
                <a:buSzTx/>
                <a:buFontTx/>
                <a:buNone/>
                <a:tabLst/>
                <a:defRPr/>
              </a:pPr>
              <a:t>24</a:t>
            </a:fld>
            <a:endParaRPr kumimoji="0" lang="en-US" sz="1800" b="0" i="0" u="none" strike="noStrike" kern="0" cap="none" spc="0" normalizeH="0" baseline="0" noProof="0">
              <a:ln>
                <a:noFill/>
              </a:ln>
              <a:solidFill>
                <a:schemeClr val="tx1"/>
              </a:solidFill>
              <a:effectLst/>
              <a:uLnTx/>
              <a:uFillTx/>
              <a:latin typeface="Arial" charset="0"/>
            </a:endParaRPr>
          </a:p>
        </p:txBody>
      </p:sp>
    </p:spTree>
    <p:extLst>
      <p:ext uri="{BB962C8B-B14F-4D97-AF65-F5344CB8AC3E}">
        <p14:creationId xmlns:p14="http://schemas.microsoft.com/office/powerpoint/2010/main" val="4138818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269875" y="665163"/>
            <a:ext cx="6257925" cy="3519487"/>
          </a:xfrm>
        </p:spPr>
      </p:sp>
      <p:sp>
        <p:nvSpPr>
          <p:cNvPr id="10" name="Notes Placeholder 9"/>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Tree>
    <p:extLst>
      <p:ext uri="{BB962C8B-B14F-4D97-AF65-F5344CB8AC3E}">
        <p14:creationId xmlns:p14="http://schemas.microsoft.com/office/powerpoint/2010/main" val="4095166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xfrm>
            <a:off x="-144463" y="390525"/>
            <a:ext cx="7146926" cy="4019550"/>
          </a:xfrm>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6AA9087A-5489-4215-B582-2FC3B0498052}" type="slidenum">
              <a:rPr kumimoji="0" lang="en-US" sz="1800" b="0" i="0" u="none" strike="noStrike" kern="0" cap="none" spc="0" normalizeH="0" baseline="0" noProof="0" smtClean="0">
                <a:ln>
                  <a:noFill/>
                </a:ln>
                <a:solidFill>
                  <a:schemeClr val="tx1"/>
                </a:solidFill>
                <a:effectLst/>
                <a:uLnTx/>
                <a:uFillTx/>
                <a:latin typeface="Arial" charset="0"/>
              </a:rPr>
              <a:pPr marL="0" marR="0" lvl="0" indent="0" defTabSz="914400" eaLnBrk="1" fontAlgn="auto" latinLnBrk="0" hangingPunct="1">
                <a:lnSpc>
                  <a:spcPct val="100000"/>
                </a:lnSpc>
                <a:spcBef>
                  <a:spcPts val="0"/>
                </a:spcBef>
                <a:spcAft>
                  <a:spcPts val="0"/>
                </a:spcAft>
                <a:buClrTx/>
                <a:buSzTx/>
                <a:buFontTx/>
                <a:buNone/>
                <a:tabLst/>
                <a:defRPr/>
              </a:pPr>
              <a:t>25</a:t>
            </a:fld>
            <a:endParaRPr kumimoji="0" lang="en-US" sz="1800" b="0" i="0" u="none" strike="noStrike" kern="0" cap="none" spc="0" normalizeH="0" baseline="0" noProof="0">
              <a:ln>
                <a:noFill/>
              </a:ln>
              <a:solidFill>
                <a:schemeClr val="tx1"/>
              </a:solidFill>
              <a:effectLst/>
              <a:uLnTx/>
              <a:uFillTx/>
              <a:latin typeface="Arial" charset="0"/>
            </a:endParaRPr>
          </a:p>
        </p:txBody>
      </p:sp>
    </p:spTree>
    <p:extLst>
      <p:ext uri="{BB962C8B-B14F-4D97-AF65-F5344CB8AC3E}">
        <p14:creationId xmlns:p14="http://schemas.microsoft.com/office/powerpoint/2010/main" val="4026362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922731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144463" y="390525"/>
            <a:ext cx="7146926" cy="401955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4519C1-729A-4D13-85D9-6737A988579D}" type="slidenum">
              <a:rPr lang="en-US" smtClean="0"/>
              <a:pPr eaLnBrk="1" hangingPunct="1"/>
              <a:t>27</a:t>
            </a:fld>
            <a:endParaRPr lang="en-US"/>
          </a:p>
        </p:txBody>
      </p:sp>
    </p:spTree>
    <p:extLst>
      <p:ext uri="{BB962C8B-B14F-4D97-AF65-F5344CB8AC3E}">
        <p14:creationId xmlns:p14="http://schemas.microsoft.com/office/powerpoint/2010/main" val="1833941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144463" y="390525"/>
            <a:ext cx="7146926" cy="401955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FF1D88F-4FC6-442B-BCB8-37B14E4BC0B8}" type="slidenum">
              <a:rPr lang="en-US" smtClean="0"/>
              <a:pPr eaLnBrk="1" hangingPunct="1"/>
              <a:t>32</a:t>
            </a:fld>
            <a:endParaRPr lang="en-US"/>
          </a:p>
        </p:txBody>
      </p:sp>
    </p:spTree>
    <p:extLst>
      <p:ext uri="{BB962C8B-B14F-4D97-AF65-F5344CB8AC3E}">
        <p14:creationId xmlns:p14="http://schemas.microsoft.com/office/powerpoint/2010/main" val="1555134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33</a:t>
            </a:fld>
            <a:endParaRPr lang="en-US"/>
          </a:p>
        </p:txBody>
      </p:sp>
    </p:spTree>
    <p:extLst>
      <p:ext uri="{BB962C8B-B14F-4D97-AF65-F5344CB8AC3E}">
        <p14:creationId xmlns:p14="http://schemas.microsoft.com/office/powerpoint/2010/main" val="1684552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a:t>Please add to the signature DL email address and/ or contact phone number dedicated to supplier questions.</a:t>
            </a:r>
          </a:p>
        </p:txBody>
      </p:sp>
      <p:sp>
        <p:nvSpPr>
          <p:cNvPr id="4" name="Slide Number Placeholder 3"/>
          <p:cNvSpPr>
            <a:spLocks noGrp="1"/>
          </p:cNvSpPr>
          <p:nvPr>
            <p:ph type="sldNum" sz="quarter" idx="5"/>
          </p:nvPr>
        </p:nvSpPr>
        <p:spPr/>
        <p:txBody>
          <a:bodyPr/>
          <a:lstStyle/>
          <a:p>
            <a:fld id="{7D8C2C35-2B8A-446E-BEC0-FD36716C29AC}" type="slidenum">
              <a:rPr lang="de-DE" smtClean="0"/>
              <a:pPr/>
              <a:t>36</a:t>
            </a:fld>
            <a:endParaRPr lang="de-DE"/>
          </a:p>
        </p:txBody>
      </p:sp>
    </p:spTree>
    <p:extLst>
      <p:ext uri="{BB962C8B-B14F-4D97-AF65-F5344CB8AC3E}">
        <p14:creationId xmlns:p14="http://schemas.microsoft.com/office/powerpoint/2010/main" val="55097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4</a:t>
            </a:fld>
            <a:endParaRPr lang="en-DE"/>
          </a:p>
        </p:txBody>
      </p:sp>
    </p:spTree>
    <p:extLst>
      <p:ext uri="{BB962C8B-B14F-4D97-AF65-F5344CB8AC3E}">
        <p14:creationId xmlns:p14="http://schemas.microsoft.com/office/powerpoint/2010/main" val="666265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adapt to project implementation specifics. </a:t>
            </a:r>
          </a:p>
          <a:p>
            <a:endParaRPr lang="en-US" sz="9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620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A65A13E-1D98-4A70-8DEC-2ADD03BB9BC0}"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26627" name="Rectangle 2"/>
          <p:cNvSpPr>
            <a:spLocks noGrp="1" noRot="1" noChangeAspect="1" noChangeArrowheads="1" noTextEdit="1"/>
          </p:cNvSpPr>
          <p:nvPr>
            <p:ph type="sldImg"/>
          </p:nvPr>
        </p:nvSpPr>
        <p:spPr>
          <a:xfrm>
            <a:off x="2819400" y="1784350"/>
            <a:ext cx="0" cy="0"/>
          </a:xfrm>
          <a:ln/>
        </p:spPr>
      </p:sp>
      <p:sp>
        <p:nvSpPr>
          <p:cNvPr id="26628" name="Rectangle 3"/>
          <p:cNvSpPr>
            <a:spLocks noGrp="1" noChangeArrowheads="1"/>
          </p:cNvSpPr>
          <p:nvPr>
            <p:ph type="body" idx="1"/>
          </p:nvPr>
        </p:nvSpPr>
        <p:spPr>
          <a:xfrm>
            <a:off x="914400" y="6261100"/>
            <a:ext cx="5105400" cy="2163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Customer to adapt to project implementation specifics. </a:t>
            </a:r>
          </a:p>
          <a:p>
            <a:pPr eaLnBrk="1" hangingPunct="1">
              <a:spcBef>
                <a:spcPct val="0"/>
              </a:spcBef>
            </a:pPr>
            <a:r>
              <a:rPr lang="en-US"/>
              <a:t>Customer to review and add the most relevant criteria to identify the PO. </a:t>
            </a:r>
          </a:p>
        </p:txBody>
      </p:sp>
    </p:spTree>
    <p:extLst>
      <p:ext uri="{BB962C8B-B14F-4D97-AF65-F5344CB8AC3E}">
        <p14:creationId xmlns:p14="http://schemas.microsoft.com/office/powerpoint/2010/main" val="1304019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9ED34-BEDA-4742-8CDE-6D7210333F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700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801A6-EC5A-99F5-C3A0-5043D1B86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3BA38-0DA2-2289-CE74-57DD4D578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0EEBAC-F3B3-2C34-5A39-B17EDA21F7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a:extLst>
              <a:ext uri="{FF2B5EF4-FFF2-40B4-BE49-F238E27FC236}">
                <a16:creationId xmlns:a16="http://schemas.microsoft.com/office/drawing/2014/main" id="{82626B2F-1953-B835-7C4D-0D6D2C9F4A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9ED34-BEDA-4742-8CDE-6D7210333F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4601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9ED34-BEDA-4742-8CDE-6D7210333F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639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adapt to project implementation specifics. </a:t>
            </a:r>
          </a:p>
          <a:p>
            <a:endParaRPr lang="en-US" sz="9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5197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www.sap.com/corporate/de/legal/copyright.html"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www.sap.com/corporate/de/legal/copyright.html"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8" Type="http://schemas.openxmlformats.org/officeDocument/2006/relationships/hyperlink" Target="https://twitter.com/sap" TargetMode="External"/><Relationship Id="rId3" Type="http://schemas.openxmlformats.org/officeDocument/2006/relationships/hyperlink" Target="https://www.sap.com/registration/contact.html" TargetMode="External"/><Relationship Id="rId7" Type="http://schemas.openxmlformats.org/officeDocument/2006/relationships/image" Target="../media/image8.png"/><Relationship Id="rId12" Type="http://schemas.openxmlformats.org/officeDocument/2006/relationships/image" Target="../media/image6.png"/><Relationship Id="rId2" Type="http://schemas.openxmlformats.org/officeDocument/2006/relationships/hyperlink" Target="https://www.sap.com/copyright" TargetMode="External"/><Relationship Id="rId1" Type="http://schemas.openxmlformats.org/officeDocument/2006/relationships/slideMaster" Target="../slideMasters/slideMaster5.xml"/><Relationship Id="rId6" Type="http://schemas.openxmlformats.org/officeDocument/2006/relationships/hyperlink" Target="https://www.youtube.com/user/SAP" TargetMode="External"/><Relationship Id="rId11"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hyperlink" Target="https://www.facebook.com/SAP" TargetMode="External"/><Relationship Id="rId4" Type="http://schemas.openxmlformats.org/officeDocument/2006/relationships/hyperlink" Target="https://www.linkedin.com/company/sap" TargetMode="External"/><Relationship Id="rId9" Type="http://schemas.openxmlformats.org/officeDocument/2006/relationships/image" Target="../media/image9.png"/></Relationships>
</file>

<file path=ppt/slideLayouts/_rels/slideLayout89.xml.rels><?xml version="1.0" encoding="UTF-8" standalone="yes"?>
<Relationships xmlns="http://schemas.openxmlformats.org/package/2006/relationships"><Relationship Id="rId8" Type="http://schemas.openxmlformats.org/officeDocument/2006/relationships/hyperlink" Target="https://twitter.com/sap" TargetMode="External"/><Relationship Id="rId3" Type="http://schemas.openxmlformats.org/officeDocument/2006/relationships/hyperlink" Target="https://www.sap.com/corporate/de/legal/copyright.html" TargetMode="External"/><Relationship Id="rId7" Type="http://schemas.openxmlformats.org/officeDocument/2006/relationships/image" Target="../media/image8.png"/><Relationship Id="rId12" Type="http://schemas.openxmlformats.org/officeDocument/2006/relationships/image" Target="../media/image6.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hyperlink" Target="https://www.youtube.com/user/SAP" TargetMode="External"/><Relationship Id="rId11"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hyperlink" Target="https://www.facebook.com/SAP" TargetMode="External"/><Relationship Id="rId4" Type="http://schemas.openxmlformats.org/officeDocument/2006/relationships/hyperlink" Target="https://www.linkedin.com/company/sap" TargetMode="External"/><Relationship Id="rId9"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43089313" name="SAP Logo Placeholder" descr="{&quot;templafy&quot;:{&quot;id&quot;:&quot;97620995-8f67-4f9a-8cf8-2d8ecb370f28&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0b81ea7d-a0d2-4433-864e-c4aa4578bc3b&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545648204" name="Acquired Company Logo Placeholder" descr="{&quot;templafy&quot;:{&quot;id&quot;:&quot;ca540175-7adf-468b-ba01-0cdade2b6695&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2"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687236259"/>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310250960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1"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05359223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2730567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Cover with image">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7"/>
          <p:cNvGrpSpPr>
            <a:grpSpLocks/>
          </p:cNvGrpSpPr>
          <p:nvPr userDrawn="1"/>
        </p:nvGrpSpPr>
        <p:grpSpPr bwMode="auto">
          <a:xfrm>
            <a:off x="9170989" y="0"/>
            <a:ext cx="3024187" cy="3430588"/>
            <a:chOff x="9171173" y="0"/>
            <a:chExt cx="3024002" cy="3430006"/>
          </a:xfrm>
        </p:grpSpPr>
        <p:sp>
          <p:nvSpPr>
            <p:cNvPr id="9" name="Rectangle 20"/>
            <p:cNvSpPr>
              <a:spLocks noChangeArrowheads="1"/>
            </p:cNvSpPr>
            <p:nvPr userDrawn="1"/>
          </p:nvSpPr>
          <p:spPr bwMode="gray">
            <a:xfrm>
              <a:off x="11187175" y="0"/>
              <a:ext cx="1008000" cy="3430006"/>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10" name="Rectangle 21"/>
            <p:cNvSpPr>
              <a:spLocks noChangeArrowheads="1"/>
            </p:cNvSpPr>
            <p:nvPr userDrawn="1"/>
          </p:nvSpPr>
          <p:spPr bwMode="gray">
            <a:xfrm>
              <a:off x="10179173" y="0"/>
              <a:ext cx="1008001" cy="3430006"/>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11" name="Rectangle 22"/>
            <p:cNvSpPr>
              <a:spLocks noChangeArrowheads="1"/>
            </p:cNvSpPr>
            <p:nvPr userDrawn="1"/>
          </p:nvSpPr>
          <p:spPr bwMode="gray">
            <a:xfrm>
              <a:off x="9171173" y="0"/>
              <a:ext cx="1008000" cy="3430006"/>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sp>
        <p:nvSpPr>
          <p:cNvPr id="12"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sp>
        <p:nvSpPr>
          <p:cNvPr id="5" name="Cover Image Placeholder"/>
          <p:cNvSpPr>
            <a:spLocks noGrp="1"/>
          </p:cNvSpPr>
          <p:nvPr>
            <p:ph type="pic" sz="quarter" idx="12"/>
          </p:nvPr>
        </p:nvSpPr>
        <p:spPr>
          <a:xfrm>
            <a:off x="1" y="0"/>
            <a:ext cx="12195175" cy="3430006"/>
          </a:xfrm>
          <a:solidFill>
            <a:schemeClr val="tx2">
              <a:alpha val="70000"/>
            </a:schemeClr>
          </a:solidFill>
        </p:spPr>
        <p:txBody>
          <a:bodyPr tIns="504000" rtlCol="0">
            <a:noAutofit/>
          </a:bodyPr>
          <a:lstStyle>
            <a:lvl1pPr algn="ctr">
              <a:defRPr sz="16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1"/>
            <a:ext cx="10900800"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590803"/>
          </a:xfrm>
        </p:spPr>
        <p:txBody>
          <a:bodyPr>
            <a:spAutoFit/>
          </a:bodyPr>
          <a:lstStyle>
            <a:lvl1pPr>
              <a:lnSpc>
                <a:spcPct val="90000"/>
              </a:lnSpc>
              <a:spcBef>
                <a:spcPts val="0"/>
              </a:spcBef>
              <a:defRPr sz="3599" b="1" baseline="0"/>
            </a:lvl1pPr>
          </a:lstStyle>
          <a:p>
            <a:pPr lvl="0"/>
            <a:r>
              <a:rPr lang="en-US"/>
              <a:t>Edit Master text styles</a:t>
            </a:r>
          </a:p>
        </p:txBody>
      </p:sp>
    </p:spTree>
    <p:extLst>
      <p:ext uri="{BB962C8B-B14F-4D97-AF65-F5344CB8AC3E}">
        <p14:creationId xmlns:p14="http://schemas.microsoft.com/office/powerpoint/2010/main" val="38150403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Cover with illustration scene art">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sp>
        <p:nvSpPr>
          <p:cNvPr id="5" name="Cover Image Placeholder"/>
          <p:cNvSpPr>
            <a:spLocks noGrp="1"/>
          </p:cNvSpPr>
          <p:nvPr>
            <p:ph type="pic" sz="quarter" idx="12"/>
          </p:nvPr>
        </p:nvSpPr>
        <p:spPr>
          <a:xfrm>
            <a:off x="1" y="0"/>
            <a:ext cx="12195175" cy="3430006"/>
          </a:xfrm>
          <a:noFill/>
        </p:spPr>
        <p:txBody>
          <a:bodyPr tIns="504000" rtlCol="0">
            <a:noAutofit/>
          </a:bodyPr>
          <a:lstStyle>
            <a:lvl1pPr algn="ctr">
              <a:defRPr sz="16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1"/>
            <a:ext cx="10900800"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590803"/>
          </a:xfrm>
        </p:spPr>
        <p:txBody>
          <a:bodyPr>
            <a:spAutoFit/>
          </a:bodyPr>
          <a:lstStyle>
            <a:lvl1pPr>
              <a:lnSpc>
                <a:spcPct val="90000"/>
              </a:lnSpc>
              <a:spcBef>
                <a:spcPts val="0"/>
              </a:spcBef>
              <a:defRPr sz="3599" b="1" baseline="0"/>
            </a:lvl1pPr>
          </a:lstStyle>
          <a:p>
            <a:pPr lvl="0"/>
            <a:r>
              <a:rPr lang="en-US"/>
              <a:t>Edit Master text styles</a:t>
            </a:r>
          </a:p>
        </p:txBody>
      </p:sp>
    </p:spTree>
    <p:extLst>
      <p:ext uri="{BB962C8B-B14F-4D97-AF65-F5344CB8AC3E}">
        <p14:creationId xmlns:p14="http://schemas.microsoft.com/office/powerpoint/2010/main" val="38995160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over white">
    <p:spTree>
      <p:nvGrpSpPr>
        <p:cNvPr id="1" name=""/>
        <p:cNvGrpSpPr/>
        <p:nvPr/>
      </p:nvGrpSpPr>
      <p:grpSpPr>
        <a:xfrm>
          <a:off x="0" y="0"/>
          <a:ext cx="0" cy="0"/>
          <a:chOff x="0" y="0"/>
          <a:chExt cx="0" cy="0"/>
        </a:xfrm>
      </p:grpSpPr>
      <p:sp>
        <p:nvSpPr>
          <p:cNvPr id="4" name="Classification"/>
          <p:cNvSpPr txBox="1"/>
          <p:nvPr userDrawn="1"/>
        </p:nvSpPr>
        <p:spPr>
          <a:xfrm>
            <a:off x="287339" y="5094290"/>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grpSp>
        <p:nvGrpSpPr>
          <p:cNvPr id="5" name="Group 16"/>
          <p:cNvGrpSpPr>
            <a:grpSpLocks/>
          </p:cNvGrpSpPr>
          <p:nvPr userDrawn="1"/>
        </p:nvGrpSpPr>
        <p:grpSpPr bwMode="auto">
          <a:xfrm>
            <a:off x="9170989" y="0"/>
            <a:ext cx="3024187" cy="6858000"/>
            <a:chOff x="9171173" y="0"/>
            <a:chExt cx="3024002" cy="6855990"/>
          </a:xfrm>
        </p:grpSpPr>
        <p:sp>
          <p:nvSpPr>
            <p:cNvPr id="7" name="Rectangle 17"/>
            <p:cNvSpPr>
              <a:spLocks noChangeArrowheads="1"/>
            </p:cNvSpPr>
            <p:nvPr userDrawn="1"/>
          </p:nvSpPr>
          <p:spPr bwMode="gray">
            <a:xfrm>
              <a:off x="11187175" y="0"/>
              <a:ext cx="1008000" cy="685599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8" name="Rectangle 20"/>
            <p:cNvSpPr>
              <a:spLocks noChangeArrowheads="1"/>
            </p:cNvSpPr>
            <p:nvPr userDrawn="1"/>
          </p:nvSpPr>
          <p:spPr bwMode="gray">
            <a:xfrm>
              <a:off x="10179173" y="0"/>
              <a:ext cx="1008001" cy="685599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9" name="Rectangle 21"/>
            <p:cNvSpPr>
              <a:spLocks noChangeArrowheads="1"/>
            </p:cNvSpPr>
            <p:nvPr userDrawn="1"/>
          </p:nvSpPr>
          <p:spPr bwMode="gray">
            <a:xfrm>
              <a:off x="9171173" y="0"/>
              <a:ext cx="1008000" cy="685599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pic>
        <p:nvPicPr>
          <p:cNvPr id="11" name="Picture 22"/>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3"/>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1" y="4268505"/>
            <a:ext cx="8595171"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1" y="2706317"/>
            <a:ext cx="8595171" cy="997196"/>
          </a:xfrm>
        </p:spPr>
        <p:txBody>
          <a:bodyPr>
            <a:noAutofit/>
          </a:bodyPr>
          <a:lstStyle>
            <a:lvl1pPr>
              <a:lnSpc>
                <a:spcPct val="90000"/>
              </a:lnSpc>
              <a:spcBef>
                <a:spcPts val="0"/>
              </a:spcBef>
              <a:defRPr sz="3599" b="1" baseline="0"/>
            </a:lvl1pPr>
          </a:lstStyle>
          <a:p>
            <a:pPr lvl="0"/>
            <a:r>
              <a:rPr lang="en-US"/>
              <a:t>Edit Master text styles</a:t>
            </a:r>
          </a:p>
        </p:txBody>
      </p:sp>
    </p:spTree>
    <p:extLst>
      <p:ext uri="{BB962C8B-B14F-4D97-AF65-F5344CB8AC3E}">
        <p14:creationId xmlns:p14="http://schemas.microsoft.com/office/powerpoint/2010/main" val="39585711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Cover with pictogram">
    <p:spTree>
      <p:nvGrpSpPr>
        <p:cNvPr id="1" name=""/>
        <p:cNvGrpSpPr/>
        <p:nvPr/>
      </p:nvGrpSpPr>
      <p:grpSpPr>
        <a:xfrm>
          <a:off x="0" y="0"/>
          <a:ext cx="0" cy="0"/>
          <a:chOff x="0" y="0"/>
          <a:chExt cx="0" cy="0"/>
        </a:xfrm>
      </p:grpSpPr>
      <p:sp>
        <p:nvSpPr>
          <p:cNvPr id="5" name="Classification"/>
          <p:cNvSpPr txBox="1"/>
          <p:nvPr userDrawn="1"/>
        </p:nvSpPr>
        <p:spPr>
          <a:xfrm>
            <a:off x="287339" y="5094290"/>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pic>
        <p:nvPicPr>
          <p:cNvPr id="8" name="Picture 16"/>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2" y="4268505"/>
            <a:ext cx="6373430"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2" y="2706317"/>
            <a:ext cx="6373430" cy="997196"/>
          </a:xfrm>
        </p:spPr>
        <p:txBody>
          <a:bodyPr>
            <a:noAutofit/>
          </a:bodyPr>
          <a:lstStyle>
            <a:lvl1pPr>
              <a:lnSpc>
                <a:spcPct val="90000"/>
              </a:lnSpc>
              <a:spcBef>
                <a:spcPts val="0"/>
              </a:spcBef>
              <a:defRPr sz="3599" b="1" baseline="0"/>
            </a:lvl1pPr>
          </a:lstStyle>
          <a:p>
            <a:pPr lvl="0"/>
            <a:r>
              <a:rPr lang="en-US"/>
              <a:t>Edit Master text styles</a:t>
            </a:r>
          </a:p>
        </p:txBody>
      </p:sp>
      <p:sp>
        <p:nvSpPr>
          <p:cNvPr id="7" name="Picture Placeholder 6"/>
          <p:cNvSpPr>
            <a:spLocks noGrp="1"/>
          </p:cNvSpPr>
          <p:nvPr>
            <p:ph type="pic" sz="quarter" idx="16"/>
          </p:nvPr>
        </p:nvSpPr>
        <p:spPr>
          <a:xfrm>
            <a:off x="6954855" y="963000"/>
            <a:ext cx="4932000" cy="4932000"/>
          </a:xfrm>
        </p:spPr>
        <p:txBody>
          <a:bodyPr rtlCol="0">
            <a:noAutofit/>
          </a:bodyPr>
          <a:lstStyle/>
          <a:p>
            <a:pPr lvl="0"/>
            <a:endParaRPr lang="en-US" noProof="0"/>
          </a:p>
        </p:txBody>
      </p:sp>
    </p:spTree>
    <p:extLst>
      <p:ext uri="{BB962C8B-B14F-4D97-AF65-F5344CB8AC3E}">
        <p14:creationId xmlns:p14="http://schemas.microsoft.com/office/powerpoint/2010/main" val="30185434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67570742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Agenda">
    <p:bg>
      <p:bgRef idx="1001">
        <a:schemeClr val="bg1"/>
      </p:bgRef>
    </p:bg>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3601742358"/>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Divider Page">
    <p:spTree>
      <p:nvGrpSpPr>
        <p:cNvPr id="1" name=""/>
        <p:cNvGrpSpPr/>
        <p:nvPr/>
      </p:nvGrpSpPr>
      <p:grpSpPr>
        <a:xfrm>
          <a:off x="0" y="0"/>
          <a:ext cx="0" cy="0"/>
          <a:chOff x="0" y="0"/>
          <a:chExt cx="0" cy="0"/>
        </a:xfrm>
      </p:grpSpPr>
      <p:sp>
        <p:nvSpPr>
          <p:cNvPr id="2" name="Divider text"/>
          <p:cNvSpPr>
            <a:spLocks noGrp="1"/>
          </p:cNvSpPr>
          <p:nvPr>
            <p:ph type="ctrTitle"/>
          </p:nvPr>
        </p:nvSpPr>
        <p:spPr bwMode="gray">
          <a:xfrm>
            <a:off x="504000" y="3090446"/>
            <a:ext cx="11185200" cy="677108"/>
          </a:xfrm>
        </p:spPr>
        <p:txBody>
          <a:bodyPr anchor="ctr">
            <a:noAutofit/>
          </a:bodyPr>
          <a:lstStyle>
            <a:lvl1pPr>
              <a:defRPr sz="43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2577364865"/>
      </p:ext>
    </p:extLst>
  </p:cSld>
  <p:clrMapOvr>
    <a:masterClrMapping/>
  </p:clrMapOvr>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p:nvPr>
        </p:nvSpPr>
        <p:spPr>
          <a:xfrm>
            <a:off x="1" y="3427200"/>
            <a:ext cx="12195175" cy="3430800"/>
          </a:xfrm>
          <a:noFill/>
        </p:spPr>
        <p:txBody>
          <a:bodyPr tIns="324000" rtlCol="0">
            <a:noAutofit/>
          </a:bodyPr>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lvl="0"/>
            <a:r>
              <a:rPr lang="en-US" noProof="0"/>
              <a:t>Click icon to add picture</a:t>
            </a:r>
          </a:p>
        </p:txBody>
      </p:sp>
      <p:sp>
        <p:nvSpPr>
          <p:cNvPr id="2" name="Divider text"/>
          <p:cNvSpPr>
            <a:spLocks noGrp="1"/>
          </p:cNvSpPr>
          <p:nvPr>
            <p:ph type="ctrTitle"/>
          </p:nvPr>
        </p:nvSpPr>
        <p:spPr bwMode="gray">
          <a:xfrm>
            <a:off x="504000" y="1375046"/>
            <a:ext cx="11185200" cy="677108"/>
          </a:xfrm>
        </p:spPr>
        <p:txBody>
          <a:bodyPr>
            <a:noAutofit/>
          </a:bodyPr>
          <a:lstStyle>
            <a:lvl1pPr>
              <a:defRPr sz="43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2468625976"/>
      </p:ext>
    </p:extLst>
  </p:cSld>
  <p:clrMapOvr>
    <a:masterClrMapping/>
  </p:clrMapOvr>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a:t>Click to edit Master title style</a:t>
            </a:r>
            <a:endParaRPr lang="en-US"/>
          </a:p>
        </p:txBody>
      </p:sp>
    </p:spTree>
    <p:extLst>
      <p:ext uri="{BB962C8B-B14F-4D97-AF65-F5344CB8AC3E}">
        <p14:creationId xmlns:p14="http://schemas.microsoft.com/office/powerpoint/2010/main" val="322089402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0" y="1620000"/>
            <a:ext cx="11186477"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41502130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1"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5" name="Text placeholder - column 1"/>
          <p:cNvSpPr>
            <a:spLocks noGrp="1"/>
          </p:cNvSpPr>
          <p:nvPr>
            <p:ph type="body" sz="quarter" idx="11"/>
          </p:nvPr>
        </p:nvSpPr>
        <p:spPr>
          <a:xfrm>
            <a:off x="6362477"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202089000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p:nvPr>
        </p:nvSpPr>
        <p:spPr>
          <a:xfrm>
            <a:off x="8126477"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6" name="Text Placeholder - column 2"/>
          <p:cNvSpPr>
            <a:spLocks noGrp="1"/>
          </p:cNvSpPr>
          <p:nvPr>
            <p:ph type="body" sz="quarter" idx="12"/>
          </p:nvPr>
        </p:nvSpPr>
        <p:spPr>
          <a:xfrm>
            <a:off x="4315238"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4" name="Text Placeholder - column 1"/>
          <p:cNvSpPr>
            <a:spLocks noGrp="1"/>
          </p:cNvSpPr>
          <p:nvPr>
            <p:ph type="body" sz="quarter" idx="10"/>
          </p:nvPr>
        </p:nvSpPr>
        <p:spPr>
          <a:xfrm>
            <a:off x="504000"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168691586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2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4770000"/>
            <a:ext cx="5328000" cy="108000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5328000" cy="2631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6362477" y="4770000"/>
            <a:ext cx="5328000" cy="108000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6362477" y="1620000"/>
            <a:ext cx="5328000" cy="2631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180331883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4354923"/>
            <a:ext cx="3391200" cy="1495079"/>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3391200" cy="2232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8299277" y="4354923"/>
            <a:ext cx="3391200" cy="1495079"/>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8299277" y="1620000"/>
            <a:ext cx="3391200" cy="2232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4401639" y="4354923"/>
            <a:ext cx="3391200" cy="1495079"/>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4401639" y="1620000"/>
            <a:ext cx="3391200" cy="2232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10219154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4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3878220"/>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9274877" y="3878221"/>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9274877"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3427627" y="3878221"/>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3427627"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3" name="Text placeholder - column 2"/>
          <p:cNvSpPr>
            <a:spLocks noGrp="1"/>
          </p:cNvSpPr>
          <p:nvPr>
            <p:ph type="body" sz="quarter" idx="17"/>
          </p:nvPr>
        </p:nvSpPr>
        <p:spPr>
          <a:xfrm>
            <a:off x="6351253" y="3878221"/>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4" name="Picture Placeholder 4"/>
          <p:cNvSpPr>
            <a:spLocks noGrp="1"/>
          </p:cNvSpPr>
          <p:nvPr>
            <p:ph type="pic" sz="quarter" idx="18"/>
          </p:nvPr>
        </p:nvSpPr>
        <p:spPr bwMode="gray">
          <a:xfrm>
            <a:off x="6351253"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34269325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p:nvPr>
        </p:nvSpPr>
        <p:spPr>
          <a:xfrm>
            <a:off x="504000" y="1800000"/>
            <a:ext cx="11185200" cy="3285032"/>
          </a:xfrm>
        </p:spPr>
        <p:txBody>
          <a:bodyPr/>
          <a:lstStyle>
            <a:lvl1pPr marL="395802" indent="-395802">
              <a:lnSpc>
                <a:spcPct val="90000"/>
              </a:lnSpc>
              <a:spcBef>
                <a:spcPts val="600"/>
              </a:spcBef>
              <a:defRPr sz="5997" b="1">
                <a:solidFill>
                  <a:schemeClr val="tx1"/>
                </a:solidFill>
              </a:defRPr>
            </a:lvl1pPr>
            <a:lvl2pPr marL="395802" indent="0">
              <a:buNone/>
              <a:defRPr sz="1200">
                <a:solidFill>
                  <a:schemeClr val="tx1"/>
                </a:solidFill>
              </a:defRPr>
            </a:lvl2pPr>
          </a:lstStyle>
          <a:p>
            <a:pPr lvl="0"/>
            <a:r>
              <a:rPr lang="en-US" noProof="0"/>
              <a:t>Edit Master text styles</a:t>
            </a:r>
          </a:p>
          <a:p>
            <a:pPr lvl="1"/>
            <a:r>
              <a:rPr lang="en-US" noProof="0"/>
              <a:t>Second level</a:t>
            </a:r>
          </a:p>
        </p:txBody>
      </p:sp>
      <p:sp>
        <p:nvSpPr>
          <p:cNvPr id="2" name="Title 1"/>
          <p:cNvSpPr>
            <a:spLocks noGrp="1"/>
          </p:cNvSpPr>
          <p:nvPr>
            <p:ph type="title"/>
          </p:nvPr>
        </p:nvSpPr>
        <p:spPr/>
        <p:txBody>
          <a:bodyPr/>
          <a:lstStyle>
            <a:lvl1pPr>
              <a:defRPr>
                <a:solidFill>
                  <a:schemeClr val="tx1"/>
                </a:solidFill>
              </a:defRPr>
            </a:lvl1pPr>
          </a:lstStyle>
          <a:p>
            <a:r>
              <a:rPr lang="en-US" noProof="0"/>
              <a:t>Click to edit Master title style</a:t>
            </a:r>
            <a:endParaRPr lang="en-US"/>
          </a:p>
        </p:txBody>
      </p:sp>
    </p:spTree>
    <p:extLst>
      <p:ext uri="{BB962C8B-B14F-4D97-AF65-F5344CB8AC3E}">
        <p14:creationId xmlns:p14="http://schemas.microsoft.com/office/powerpoint/2010/main" val="3964750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8127175" y="252000"/>
            <a:ext cx="4068000" cy="6606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3999" y="1620000"/>
            <a:ext cx="7092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7092000"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360878244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6111175" y="252000"/>
            <a:ext cx="6084000" cy="6606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4000" y="1620000"/>
            <a:ext cx="5112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2" y="504000"/>
            <a:ext cx="5112000"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52384898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252000"/>
            <a:ext cx="12195175" cy="6606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85268106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0"/>
            <a:ext cx="12195175" cy="6858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101735823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bwMode="gray">
          <a:xfrm>
            <a:off x="6362477" y="1601628"/>
            <a:ext cx="5328000" cy="4230000"/>
          </a:xfrm>
          <a:solidFill>
            <a:schemeClr val="tx2">
              <a:alpha val="70000"/>
            </a:schemeClr>
          </a:solidFill>
        </p:spPr>
        <p:txBody>
          <a:bodyPr tIns="1512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4" name="Text Placeholder 3"/>
          <p:cNvSpPr>
            <a:spLocks noGrp="1"/>
          </p:cNvSpPr>
          <p:nvPr>
            <p:ph type="body" sz="quarter" idx="10"/>
          </p:nvPr>
        </p:nvSpPr>
        <p:spPr>
          <a:xfrm>
            <a:off x="504001"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211617670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504000" y="1620000"/>
            <a:ext cx="11185200" cy="4230000"/>
          </a:xfrm>
          <a:solidFill>
            <a:schemeClr val="tx2">
              <a:alpha val="70000"/>
            </a:schemeClr>
          </a:solidFill>
        </p:spPr>
        <p:txBody>
          <a:bodyPr tIns="1368000"/>
          <a:lstStyle>
            <a:lvl1pPr algn="ctr">
              <a:defRPr sz="1400" b="0"/>
            </a:lvl1pPr>
          </a:lstStyle>
          <a:p>
            <a:pPr lvl="0"/>
            <a:r>
              <a:rPr lang="en-US"/>
              <a:t>Edit Master text styles</a:t>
            </a:r>
          </a:p>
        </p:txBody>
      </p:sp>
      <p:sp>
        <p:nvSpPr>
          <p:cNvPr id="2" name="Title 1"/>
          <p:cNvSpPr>
            <a:spLocks noGrp="1"/>
          </p:cNvSpPr>
          <p:nvPr>
            <p:ph type="title"/>
          </p:nvPr>
        </p:nvSpPr>
        <p:spPr/>
        <p:txBody>
          <a:bodyPr/>
          <a:lstStyle/>
          <a:p>
            <a:r>
              <a:rPr lang="en-US" noProof="0"/>
              <a:t>Click to edit Master title style</a:t>
            </a:r>
            <a:endParaRPr lang="en-US"/>
          </a:p>
        </p:txBody>
      </p:sp>
    </p:spTree>
    <p:extLst>
      <p:ext uri="{BB962C8B-B14F-4D97-AF65-F5344CB8AC3E}">
        <p14:creationId xmlns:p14="http://schemas.microsoft.com/office/powerpoint/2010/main" val="110658547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_Copyright">
    <p:spTree>
      <p:nvGrpSpPr>
        <p:cNvPr id="1" name=""/>
        <p:cNvGrpSpPr/>
        <p:nvPr/>
      </p:nvGrpSpPr>
      <p:grpSpPr>
        <a:xfrm>
          <a:off x="0" y="0"/>
          <a:ext cx="0" cy="0"/>
          <a:chOff x="0" y="0"/>
          <a:chExt cx="0" cy="0"/>
        </a:xfrm>
      </p:grpSpPr>
      <p:sp>
        <p:nvSpPr>
          <p:cNvPr id="2" name="TextBox 15"/>
          <p:cNvSpPr txBox="1">
            <a:spLocks noChangeArrowheads="1"/>
          </p:cNvSpPr>
          <p:nvPr/>
        </p:nvSpPr>
        <p:spPr bwMode="gray">
          <a:xfrm>
            <a:off x="503239" y="1619252"/>
            <a:ext cx="11185525"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100">
                <a:solidFill>
                  <a:schemeClr val="tx1"/>
                </a:solidFill>
                <a:latin typeface="Arial" panose="020B0604020202020204" pitchFamily="34" charset="0"/>
              </a:defRPr>
            </a:lvl1pPr>
            <a:lvl2pPr marL="742950" indent="-285750">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No part of this publication may be reproduced or transmitted in any form or for any purpose without the </a:t>
            </a:r>
            <a:r>
              <a:rPr lang="en-US" altLang="de-DE" sz="1100" err="1">
                <a:ea typeface="Arial Unicode MS" panose="020B0604020202020204" pitchFamily="34" charset="-128"/>
                <a:cs typeface="Arial Unicode MS" panose="020B0604020202020204" pitchFamily="34" charset="-128"/>
              </a:rPr>
              <a:t>exClick</a:t>
            </a:r>
            <a:r>
              <a:rPr lang="en-US" altLang="de-DE" sz="1100">
                <a:ea typeface="Arial Unicode MS" panose="020B0604020202020204" pitchFamily="34" charset="-128"/>
                <a:cs typeface="Arial Unicode MS" panose="020B0604020202020204" pitchFamily="34" charset="-128"/>
              </a:rPr>
              <a:t> permission of SAP SE or an SAP affiliate company.</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The information contained herein may be changed without prior notice. Some software products marketed by SAP SE and its distributors contain proprietary software components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of other software vendors. National product specifications may vary.</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set forth in the </a:t>
            </a:r>
            <a:r>
              <a:rPr lang="en-US" altLang="de-DE" sz="1100" err="1">
                <a:ea typeface="Arial Unicode MS" panose="020B0604020202020204" pitchFamily="34" charset="-128"/>
                <a:cs typeface="Arial Unicode MS" panose="020B0604020202020204" pitchFamily="34" charset="-128"/>
              </a:rPr>
              <a:t>exClick</a:t>
            </a:r>
            <a:r>
              <a:rPr lang="en-US" altLang="de-DE" sz="1100">
                <a:ea typeface="Arial Unicode MS" panose="020B0604020202020204" pitchFamily="34" charset="-128"/>
                <a:cs typeface="Arial Unicode MS" panose="020B0604020202020204" pitchFamily="34" charset="-128"/>
              </a:rPr>
              <a:t> warranty statements accompanying such products and services, if any. Nothing herein should be construed as constituting an additional warranty. </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risks and uncertainties that could cause actual results to differ materially from expectations. Readers are cautioned not to place undue reliance on these forward-looking statements, and they should not be relied upon in making purchasing decisions.</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SAP and other SAP products and services mentioned herein as well as their respective logos are trademarks or registered trademarks of SAP SE (or an SAP affiliate company)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in Germany and other countries. All other product and service names mentioned are the trademarks of their respective companies.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See </a:t>
            </a:r>
            <a:r>
              <a:rPr lang="en-US" altLang="de-DE" sz="1100">
                <a:solidFill>
                  <a:schemeClr val="tx2"/>
                </a:solidFill>
                <a:ea typeface="Arial Unicode MS" panose="020B0604020202020204" pitchFamily="34" charset="-128"/>
                <a:cs typeface="Arial Unicode MS" panose="020B0604020202020204" pitchFamily="34" charset="-128"/>
                <a:hlinkClick r:id="rId2"/>
              </a:rPr>
              <a:t>http://global.sap.com/corporate-en/legal/copyright/index.epx</a:t>
            </a:r>
            <a:r>
              <a:rPr lang="en-US" altLang="de-DE" sz="1100">
                <a:solidFill>
                  <a:schemeClr val="tx2"/>
                </a:solidFill>
                <a:ea typeface="Arial Unicode MS" panose="020B0604020202020204" pitchFamily="34" charset="-128"/>
                <a:cs typeface="Arial Unicode MS" panose="020B0604020202020204" pitchFamily="34" charset="-128"/>
              </a:rPr>
              <a:t> </a:t>
            </a:r>
            <a:r>
              <a:rPr lang="en-US" altLang="de-DE" sz="1100">
                <a:ea typeface="Arial Unicode MS" panose="020B0604020202020204" pitchFamily="34" charset="-128"/>
                <a:cs typeface="Arial Unicode MS" panose="020B0604020202020204" pitchFamily="34" charset="-128"/>
              </a:rPr>
              <a:t>for additional trademark information and notices.</a:t>
            </a:r>
          </a:p>
        </p:txBody>
      </p:sp>
      <p:sp>
        <p:nvSpPr>
          <p:cNvPr id="3" name="TextBox 2"/>
          <p:cNvSpPr txBox="1"/>
          <p:nvPr userDrawn="1"/>
        </p:nvSpPr>
        <p:spPr bwMode="gray">
          <a:xfrm>
            <a:off x="503239" y="719140"/>
            <a:ext cx="9540875" cy="369887"/>
          </a:xfrm>
          <a:prstGeom prst="rect">
            <a:avLst/>
          </a:prstGeom>
        </p:spPr>
        <p:txBody>
          <a:bodyPr lIns="0" tIns="0" rIns="0" bIns="0">
            <a:spAutoFit/>
          </a:bodyPr>
          <a:lstStyle>
            <a:lvl1pPr>
              <a:spcBef>
                <a:spcPct val="0"/>
              </a:spcBef>
              <a:buNone/>
              <a:defRPr sz="2400" b="1" baseline="0">
                <a:latin typeface="+mj-lt"/>
                <a:ea typeface="+mj-ea"/>
                <a:cs typeface="+mj-cs"/>
              </a:defRPr>
            </a:lvl1pPr>
          </a:lstStyle>
          <a:p>
            <a:pPr defTabSz="1088449" eaLnBrk="1" fontAlgn="auto" hangingPunct="1">
              <a:spcAft>
                <a:spcPts val="0"/>
              </a:spcAft>
              <a:defRPr/>
            </a:pPr>
            <a:r>
              <a:rPr lang="en-US" sz="2399" b="0"/>
              <a:t>© 2019 SAP SE or an SAP affiliate company. All rights reserved.</a:t>
            </a:r>
          </a:p>
        </p:txBody>
      </p:sp>
      <p:grpSp>
        <p:nvGrpSpPr>
          <p:cNvPr id="4" name="Group 17"/>
          <p:cNvGrpSpPr>
            <a:grpSpLocks/>
          </p:cNvGrpSpPr>
          <p:nvPr userDrawn="1"/>
        </p:nvGrpSpPr>
        <p:grpSpPr bwMode="auto">
          <a:xfrm>
            <a:off x="0" y="2"/>
            <a:ext cx="12196763" cy="252413"/>
            <a:chOff x="0" y="0"/>
            <a:chExt cx="12196800" cy="251942"/>
          </a:xfrm>
        </p:grpSpPr>
        <p:sp>
          <p:nvSpPr>
            <p:cNvPr id="5" name="Rectangle 20"/>
            <p:cNvSpPr>
              <a:spLocks noChangeArrowheads="1"/>
            </p:cNvSpPr>
            <p:nvPr userDrawn="1"/>
          </p:nvSpPr>
          <p:spPr bwMode="gray">
            <a:xfrm>
              <a:off x="0" y="0"/>
              <a:ext cx="12196800" cy="251942"/>
            </a:xfrm>
            <a:prstGeom prst="rect">
              <a:avLst/>
            </a:prstGeom>
            <a:solidFill>
              <a:srgbClr val="000000"/>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nvGrpSpPr>
            <p:cNvPr id="6" name="Secondary Motion Band"/>
            <p:cNvGrpSpPr>
              <a:grpSpLocks/>
            </p:cNvGrpSpPr>
            <p:nvPr userDrawn="1"/>
          </p:nvGrpSpPr>
          <p:grpSpPr bwMode="auto">
            <a:xfrm>
              <a:off x="10683752" y="0"/>
              <a:ext cx="1513048" cy="251942"/>
              <a:chOff x="10682127" y="0"/>
              <a:chExt cx="1513048" cy="252000"/>
            </a:xfrm>
          </p:grpSpPr>
          <p:sp>
            <p:nvSpPr>
              <p:cNvPr id="7" name="Rectangle 22"/>
              <p:cNvSpPr>
                <a:spLocks noChangeArrowheads="1"/>
              </p:cNvSpPr>
              <p:nvPr userDrawn="1"/>
            </p:nvSpPr>
            <p:spPr bwMode="gray">
              <a:xfrm>
                <a:off x="11691935" y="0"/>
                <a:ext cx="503240" cy="25200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8" name="Rectangle 23"/>
              <p:cNvSpPr>
                <a:spLocks noChangeArrowheads="1"/>
              </p:cNvSpPr>
              <p:nvPr userDrawn="1"/>
            </p:nvSpPr>
            <p:spPr bwMode="gray">
              <a:xfrm>
                <a:off x="11187109" y="0"/>
                <a:ext cx="503240" cy="25200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9" name="Rectangle 24"/>
              <p:cNvSpPr>
                <a:spLocks noChangeArrowheads="1"/>
              </p:cNvSpPr>
              <p:nvPr userDrawn="1"/>
            </p:nvSpPr>
            <p:spPr bwMode="gray">
              <a:xfrm>
                <a:off x="10682282" y="0"/>
                <a:ext cx="503240" cy="25200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grpSp>
    </p:spTree>
    <p:extLst>
      <p:ext uri="{BB962C8B-B14F-4D97-AF65-F5344CB8AC3E}">
        <p14:creationId xmlns:p14="http://schemas.microsoft.com/office/powerpoint/2010/main" val="2459906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1"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Customer</a:t>
            </a:r>
          </a:p>
        </p:txBody>
      </p:sp>
      <p:sp>
        <p:nvSpPr>
          <p:cNvPr id="19" name="Speaker"/>
          <p:cNvSpPr>
            <a:spLocks noGrp="1"/>
          </p:cNvSpPr>
          <p:nvPr userDrawn="1">
            <p:ph type="subTitle" idx="1" hasCustomPrompt="1"/>
          </p:nvPr>
        </p:nvSpPr>
        <p:spPr bwMode="black">
          <a:xfrm>
            <a:off x="288001" y="5130491"/>
            <a:ext cx="116280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3" name="Title"/>
          <p:cNvSpPr>
            <a:spLocks noGrp="1"/>
          </p:cNvSpPr>
          <p:nvPr>
            <p:ph type="title" hasCustomPrompt="1"/>
          </p:nvPr>
        </p:nvSpPr>
        <p:spPr>
          <a:xfrm>
            <a:off x="288001" y="4024430"/>
            <a:ext cx="11628000"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1372593732"/>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Cover with image">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2" y="0"/>
            <a:ext cx="12195175" cy="3430006"/>
          </a:xfrm>
          <a:solidFill>
            <a:schemeClr val="tx2">
              <a:alpha val="70000"/>
            </a:schemeClr>
          </a:solidFill>
        </p:spPr>
        <p:txBody>
          <a:bodyPr tIns="504000"/>
          <a:lstStyle>
            <a:lvl1pPr algn="ctr">
              <a:defRPr sz="16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grpSp>
        <p:nvGrpSpPr>
          <p:cNvPr id="2" name="Group 1"/>
          <p:cNvGrpSpPr/>
          <p:nvPr userDrawn="1"/>
        </p:nvGrpSpPr>
        <p:grpSpPr>
          <a:xfrm>
            <a:off x="9171173" y="0"/>
            <a:ext cx="3024002" cy="3430006"/>
            <a:chOff x="9171173" y="0"/>
            <a:chExt cx="3024002" cy="3430006"/>
          </a:xfrm>
        </p:grpSpPr>
        <p:sp>
          <p:nvSpPr>
            <p:cNvPr id="17" name="Rectangle 16"/>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sp>
        <p:nvSpPr>
          <p:cNvPr id="13" name="Classification"/>
          <p:cNvSpPr txBox="1"/>
          <p:nvPr userDrawn="1"/>
        </p:nvSpPr>
        <p:spPr>
          <a:xfrm>
            <a:off x="288002"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19" name="Speaker"/>
          <p:cNvSpPr>
            <a:spLocks noGrp="1"/>
          </p:cNvSpPr>
          <p:nvPr userDrawn="1">
            <p:ph type="subTitle" idx="1" hasCustomPrompt="1"/>
          </p:nvPr>
        </p:nvSpPr>
        <p:spPr bwMode="gray">
          <a:xfrm>
            <a:off x="288000" y="5130491"/>
            <a:ext cx="109008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1"/>
            <a:ext cx="10899174" cy="1089273"/>
          </a:xfrm>
        </p:spPr>
        <p:txBody>
          <a:bodyPr wrap="square">
            <a:spAutoFit/>
          </a:bodyPr>
          <a:lstStyle>
            <a:lvl1pPr>
              <a:lnSpc>
                <a:spcPct val="90000"/>
              </a:lnSpc>
              <a:spcBef>
                <a:spcPts val="0"/>
              </a:spcBef>
              <a:defRPr sz="35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70507594"/>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_Cover with illustration scene art">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2" y="0"/>
            <a:ext cx="12195175" cy="3430006"/>
          </a:xfrm>
          <a:noFill/>
        </p:spPr>
        <p:txBody>
          <a:bodyPr tIns="504000"/>
          <a:lstStyle>
            <a:lvl1pPr algn="ctr">
              <a:defRPr sz="16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13" name="Classification"/>
          <p:cNvSpPr txBox="1"/>
          <p:nvPr userDrawn="1"/>
        </p:nvSpPr>
        <p:spPr>
          <a:xfrm>
            <a:off x="288002"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19" name="Speaker"/>
          <p:cNvSpPr>
            <a:spLocks noGrp="1"/>
          </p:cNvSpPr>
          <p:nvPr userDrawn="1">
            <p:ph type="subTitle" idx="1" hasCustomPrompt="1"/>
          </p:nvPr>
        </p:nvSpPr>
        <p:spPr bwMode="gray">
          <a:xfrm>
            <a:off x="288000" y="5130491"/>
            <a:ext cx="109008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1"/>
            <a:ext cx="10899174" cy="1089273"/>
          </a:xfrm>
        </p:spPr>
        <p:txBody>
          <a:bodyPr wrap="square">
            <a:spAutoFit/>
          </a:bodyPr>
          <a:lstStyle>
            <a:lvl1pPr>
              <a:lnSpc>
                <a:spcPct val="90000"/>
              </a:lnSpc>
              <a:spcBef>
                <a:spcPts val="0"/>
              </a:spcBef>
              <a:defRPr sz="35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56867692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Cover black">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6" name="Speaker"/>
          <p:cNvSpPr>
            <a:spLocks noGrp="1"/>
          </p:cNvSpPr>
          <p:nvPr userDrawn="1">
            <p:ph type="subTitle" idx="1" hasCustomPrompt="1"/>
          </p:nvPr>
        </p:nvSpPr>
        <p:spPr bwMode="gray">
          <a:xfrm>
            <a:off x="288002" y="4268505"/>
            <a:ext cx="8595171"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2" y="2706318"/>
            <a:ext cx="8595171"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grpSp>
        <p:nvGrpSpPr>
          <p:cNvPr id="2" name="Group 1"/>
          <p:cNvGrpSpPr/>
          <p:nvPr userDrawn="1"/>
        </p:nvGrpSpPr>
        <p:grpSpPr>
          <a:xfrm>
            <a:off x="9171173" y="0"/>
            <a:ext cx="3024002"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Tree>
    <p:extLst>
      <p:ext uri="{BB962C8B-B14F-4D97-AF65-F5344CB8AC3E}">
        <p14:creationId xmlns:p14="http://schemas.microsoft.com/office/powerpoint/2010/main" val="1596498563"/>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2_Cover with pictogram">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6" name="Speaker"/>
          <p:cNvSpPr>
            <a:spLocks noGrp="1"/>
          </p:cNvSpPr>
          <p:nvPr userDrawn="1">
            <p:ph type="subTitle" idx="1" hasCustomPrompt="1"/>
          </p:nvPr>
        </p:nvSpPr>
        <p:spPr bwMode="gray">
          <a:xfrm>
            <a:off x="288002" y="4268505"/>
            <a:ext cx="637343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2" y="2706318"/>
            <a:ext cx="6373430"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7" name="Picture Placeholder 6"/>
          <p:cNvSpPr>
            <a:spLocks noGrp="1"/>
          </p:cNvSpPr>
          <p:nvPr>
            <p:ph type="pic" sz="quarter" idx="16"/>
          </p:nvPr>
        </p:nvSpPr>
        <p:spPr>
          <a:xfrm>
            <a:off x="6954855" y="963000"/>
            <a:ext cx="4932000" cy="4932000"/>
          </a:xfrm>
        </p:spPr>
        <p:txBody>
          <a:bodyPr/>
          <a:lstStyle/>
          <a:p>
            <a:endParaRPr lang="de-DE"/>
          </a:p>
        </p:txBody>
      </p:sp>
    </p:spTree>
    <p:extLst>
      <p:ext uri="{BB962C8B-B14F-4D97-AF65-F5344CB8AC3E}">
        <p14:creationId xmlns:p14="http://schemas.microsoft.com/office/powerpoint/2010/main" val="3605755607"/>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230000"/>
          </a:xfrm>
        </p:spPr>
        <p:txBody>
          <a:bodyPr>
            <a:no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17679991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gray">
          <a:xfrm>
            <a:off x="504000" y="3090447"/>
            <a:ext cx="11185200" cy="677108"/>
          </a:xfrm>
        </p:spPr>
        <p:txBody>
          <a:bodyPr anchor="ctr"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790917942"/>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2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2" y="3427200"/>
            <a:ext cx="12195175"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 scene art</a:t>
            </a:r>
          </a:p>
        </p:txBody>
      </p:sp>
      <p:sp>
        <p:nvSpPr>
          <p:cNvPr id="2" name="Divider text"/>
          <p:cNvSpPr>
            <a:spLocks noGrp="1"/>
          </p:cNvSpPr>
          <p:nvPr>
            <p:ph type="ctrTitle" hasCustomPrompt="1"/>
          </p:nvPr>
        </p:nvSpPr>
        <p:spPr bwMode="gray">
          <a:xfrm>
            <a:off x="504000" y="1375046"/>
            <a:ext cx="11185200" cy="677108"/>
          </a:xfrm>
        </p:spPr>
        <p:txBody>
          <a:bodyPr anchor="t"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75664914"/>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64862139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1" y="1620000"/>
            <a:ext cx="11186477"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46981634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1"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 column 1"/>
          <p:cNvSpPr>
            <a:spLocks noGrp="1"/>
          </p:cNvSpPr>
          <p:nvPr>
            <p:ph type="body" sz="quarter" idx="11" hasCustomPrompt="1"/>
          </p:nvPr>
        </p:nvSpPr>
        <p:spPr>
          <a:xfrm>
            <a:off x="6362477"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3969713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5344761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2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4770000"/>
            <a:ext cx="5328000" cy="1080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5328000" cy="2631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6362477" y="4770000"/>
            <a:ext cx="5328000" cy="1080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6362477" y="1620000"/>
            <a:ext cx="5328000" cy="2631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738011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3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4354923"/>
            <a:ext cx="3391200" cy="1495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3391200"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8299277" y="4354923"/>
            <a:ext cx="3391200" cy="1495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8299277" y="1620000"/>
            <a:ext cx="3391200"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4401639" y="4354923"/>
            <a:ext cx="3391200" cy="1495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4401639" y="1620000"/>
            <a:ext cx="3391200"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70356130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4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3878221"/>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9274877" y="3878222"/>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3427627" y="3878222"/>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7"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3" name="Text placeholder - column 2"/>
          <p:cNvSpPr>
            <a:spLocks noGrp="1"/>
          </p:cNvSpPr>
          <p:nvPr>
            <p:ph type="body" sz="quarter" idx="17" hasCustomPrompt="1"/>
          </p:nvPr>
        </p:nvSpPr>
        <p:spPr>
          <a:xfrm>
            <a:off x="6351253" y="3878222"/>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3"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399082992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1"/>
            <a:ext cx="11185200" cy="3285032"/>
          </a:xfrm>
        </p:spPr>
        <p:txBody>
          <a:bodyPr/>
          <a:lstStyle>
            <a:lvl1pPr marL="395802" indent="-395802">
              <a:lnSpc>
                <a:spcPct val="90000"/>
              </a:lnSpc>
              <a:spcBef>
                <a:spcPts val="600"/>
              </a:spcBef>
              <a:defRPr sz="5997" b="1"/>
            </a:lvl1pPr>
            <a:lvl2pPr marL="395802" indent="0">
              <a:buNone/>
              <a:defRPr sz="1200"/>
            </a:lvl2pPr>
          </a:lstStyle>
          <a:p>
            <a:pPr lvl="0"/>
            <a:r>
              <a:rPr lang="en-US" noProof="0"/>
              <a:t>“Quote goes here </a:t>
            </a:r>
            <a:br>
              <a:rPr lang="en-US" noProof="0"/>
            </a:br>
            <a:r>
              <a:rPr lang="en-US" noProof="0"/>
              <a:t>and here.”</a:t>
            </a:r>
          </a:p>
          <a:p>
            <a:pPr lvl="1"/>
            <a:r>
              <a:rPr lang="en-US" noProof="0"/>
              <a:t>Source</a:t>
            </a:r>
          </a:p>
        </p:txBody>
      </p:sp>
      <p:sp>
        <p:nvSpPr>
          <p:cNvPr id="2" name="Title 1"/>
          <p:cNvSpPr>
            <a:spLocks noGrp="1"/>
          </p:cNvSpPr>
          <p:nvPr>
            <p:ph type="title" hasCustomPrompt="1"/>
          </p:nvPr>
        </p:nvSpPr>
        <p:spPr/>
        <p:txBody>
          <a:bodyPr/>
          <a:lstStyle/>
          <a:p>
            <a:r>
              <a:rPr lang="en-US" noProof="0"/>
              <a:t>Insert page title (sentence case)</a:t>
            </a:r>
            <a:endParaRPr lang="en-US"/>
          </a:p>
        </p:txBody>
      </p:sp>
      <p:grpSp>
        <p:nvGrpSpPr>
          <p:cNvPr id="3" name="Group 2"/>
          <p:cNvGrpSpPr/>
          <p:nvPr userDrawn="1"/>
        </p:nvGrpSpPr>
        <p:grpSpPr>
          <a:xfrm>
            <a:off x="-1" y="0"/>
            <a:ext cx="12195176" cy="251942"/>
            <a:chOff x="-1" y="0"/>
            <a:chExt cx="12195176" cy="251942"/>
          </a:xfrm>
        </p:grpSpPr>
        <p:sp>
          <p:nvSpPr>
            <p:cNvPr id="9" name="Rectangle 8"/>
            <p:cNvSpPr/>
            <p:nvPr userDrawn="1"/>
          </p:nvSpPr>
          <p:spPr bwMode="gray">
            <a:xfrm>
              <a:off x="-1" y="0"/>
              <a:ext cx="12195175" cy="251942"/>
            </a:xfrm>
            <a:prstGeom prst="rect">
              <a:avLst/>
            </a:prstGeom>
            <a:solidFill>
              <a:schemeClr val="bg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4" name="Secondary Motion Band"/>
            <p:cNvGrpSpPr/>
            <p:nvPr userDrawn="1"/>
          </p:nvGrpSpPr>
          <p:grpSpPr>
            <a:xfrm>
              <a:off x="10682127" y="0"/>
              <a:ext cx="1513048" cy="251942"/>
              <a:chOff x="10682127" y="0"/>
              <a:chExt cx="1513048" cy="252000"/>
            </a:xfrm>
          </p:grpSpPr>
          <p:sp>
            <p:nvSpPr>
              <p:cNvPr id="6" name="Rectangle 5"/>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Rectangle 6"/>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28813824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7175" y="252000"/>
            <a:ext cx="4068000"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3999" y="1620000"/>
            <a:ext cx="7092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2"/>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68328269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6111175" y="252000"/>
            <a:ext cx="6084000"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4000" y="1620000"/>
            <a:ext cx="5112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1"/>
          <p:cNvSpPr>
            <a:spLocks noGrp="1"/>
          </p:cNvSpPr>
          <p:nvPr>
            <p:ph type="title" hasCustomPrompt="1"/>
          </p:nvPr>
        </p:nvSpPr>
        <p:spPr>
          <a:xfrm>
            <a:off x="504002"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4260360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2" y="252000"/>
            <a:ext cx="12195175"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77013405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2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2" y="0"/>
            <a:ext cx="12195175"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5877487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bwMode="gray">
          <a:xfrm>
            <a:off x="6362477" y="1601628"/>
            <a:ext cx="5328000" cy="4230000"/>
          </a:xfrm>
          <a:solidFill>
            <a:schemeClr val="tx2">
              <a:alpha val="70000"/>
            </a:schemeClr>
          </a:solid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3"/>
          <p:cNvSpPr>
            <a:spLocks noGrp="1"/>
          </p:cNvSpPr>
          <p:nvPr>
            <p:ph type="body" sz="quarter" idx="10" hasCustomPrompt="1"/>
          </p:nvPr>
        </p:nvSpPr>
        <p:spPr>
          <a:xfrm>
            <a:off x="504001"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759976090"/>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504000" y="1620000"/>
            <a:ext cx="11185200" cy="4230000"/>
          </a:xfrm>
          <a:solidFill>
            <a:schemeClr val="tx2">
              <a:alpha val="70000"/>
            </a:schemeClr>
          </a:solidFill>
        </p:spPr>
        <p:txBody>
          <a:bodyPr tIns="1368000"/>
          <a:lstStyle>
            <a:lvl1pPr algn="ctr">
              <a:defRPr sz="1400" b="0"/>
            </a:lvl1pPr>
          </a:lstStyle>
          <a:p>
            <a:pPr lvl="0"/>
            <a:r>
              <a:rPr lang="en-US"/>
              <a:t>Click to add content</a:t>
            </a:r>
          </a:p>
        </p:txBody>
      </p:sp>
      <p:sp>
        <p:nvSpPr>
          <p:cNvPr id="2" name="Title 1"/>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349026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2_Copyright">
    <p:spTree>
      <p:nvGrpSpPr>
        <p:cNvPr id="1" name=""/>
        <p:cNvGrpSpPr/>
        <p:nvPr/>
      </p:nvGrpSpPr>
      <p:grpSpPr>
        <a:xfrm>
          <a:off x="0" y="0"/>
          <a:ext cx="0" cy="0"/>
          <a:chOff x="0" y="0"/>
          <a:chExt cx="0" cy="0"/>
        </a:xfrm>
      </p:grpSpPr>
      <p:sp>
        <p:nvSpPr>
          <p:cNvPr id="4" name="TextBox 3"/>
          <p:cNvSpPr txBox="1"/>
          <p:nvPr/>
        </p:nvSpPr>
        <p:spPr bwMode="gray">
          <a:xfrm>
            <a:off x="503999" y="1620000"/>
            <a:ext cx="11185200" cy="3153980"/>
          </a:xfrm>
          <a:prstGeom prst="rect">
            <a:avLst/>
          </a:prstGeom>
          <a:noFill/>
        </p:spPr>
        <p:txBody>
          <a:bodyPr wrap="square" lIns="0" tIns="0" rIns="0" bIns="0" rtlCol="0">
            <a:spAutoFit/>
          </a:bodyPr>
          <a:lstStyle/>
          <a:p>
            <a:pPr>
              <a:spcBef>
                <a:spcPts val="1200"/>
              </a:spcBef>
            </a:pPr>
            <a:r>
              <a:rPr lang="en-US" sz="11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1100" kern="1200" err="1">
                <a:solidFill>
                  <a:schemeClr val="tx1"/>
                </a:solidFill>
                <a:latin typeface="Arial"/>
                <a:ea typeface="Arial Unicode MS" panose="020B0604020202020204" pitchFamily="34" charset="-128"/>
                <a:cs typeface="+mn-cs"/>
              </a:rPr>
              <a:t>exClick</a:t>
            </a:r>
            <a:r>
              <a:rPr lang="en-US" sz="1100" kern="1200">
                <a:solidFill>
                  <a:schemeClr val="tx1"/>
                </a:solidFill>
                <a:latin typeface="Arial"/>
                <a:ea typeface="Arial Unicode MS" panose="020B0604020202020204" pitchFamily="34" charset="-128"/>
                <a:cs typeface="+mn-cs"/>
              </a:rPr>
              <a:t> permission of SAP SE or an SAP affiliate company.</a:t>
            </a:r>
          </a:p>
          <a:p>
            <a:pPr>
              <a:spcBef>
                <a:spcPts val="1200"/>
              </a:spcBef>
            </a:pPr>
            <a:r>
              <a:rPr lang="en-US" sz="11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of other software vendors. National product specifications may vary.</a:t>
            </a:r>
          </a:p>
          <a:p>
            <a:pPr>
              <a:spcBef>
                <a:spcPts val="1200"/>
              </a:spcBef>
            </a:pPr>
            <a:r>
              <a:rPr lang="en-US" sz="11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set forth in the </a:t>
            </a:r>
            <a:r>
              <a:rPr lang="en-US" sz="1100" kern="1200" err="1">
                <a:solidFill>
                  <a:schemeClr val="tx1"/>
                </a:solidFill>
                <a:latin typeface="Arial"/>
                <a:ea typeface="Arial Unicode MS" panose="020B0604020202020204" pitchFamily="34" charset="-128"/>
                <a:cs typeface="+mn-cs"/>
              </a:rPr>
              <a:t>exClick</a:t>
            </a:r>
            <a:r>
              <a:rPr lang="en-US" sz="1100"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1200"/>
              </a:spcBef>
            </a:pPr>
            <a:r>
              <a:rPr lang="en-US" sz="11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1200"/>
              </a:spcBef>
            </a:pPr>
            <a:r>
              <a:rPr lang="en-US" sz="11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See </a:t>
            </a:r>
            <a:r>
              <a:rPr lang="en-US" sz="1100" kern="1200">
                <a:solidFill>
                  <a:schemeClr val="tx2"/>
                </a:solidFill>
                <a:latin typeface="Arial"/>
                <a:ea typeface="Arial Unicode MS" panose="020B0604020202020204" pitchFamily="34" charset="-128"/>
                <a:cs typeface="+mn-cs"/>
                <a:hlinkClick r:id="rId2"/>
              </a:rPr>
              <a:t>http://global.sap.com/corporate-en/legal/copyright/index.epx</a:t>
            </a:r>
            <a:r>
              <a:rPr lang="en-US" sz="1100" kern="1200">
                <a:solidFill>
                  <a:schemeClr val="tx2"/>
                </a:solidFill>
                <a:latin typeface="Arial"/>
                <a:ea typeface="Arial Unicode MS" panose="020B0604020202020204" pitchFamily="34" charset="-128"/>
                <a:cs typeface="+mn-cs"/>
              </a:rPr>
              <a:t> </a:t>
            </a:r>
            <a:r>
              <a:rPr lang="en-US" sz="1100" kern="1200">
                <a:solidFill>
                  <a:schemeClr val="tx1"/>
                </a:solidFill>
                <a:latin typeface="Arial"/>
                <a:ea typeface="Arial Unicode MS" panose="020B0604020202020204" pitchFamily="34" charset="-128"/>
                <a:cs typeface="+mn-cs"/>
              </a:rPr>
              <a:t>for additional trademark information and notices.</a:t>
            </a:r>
          </a:p>
        </p:txBody>
      </p:sp>
      <p:sp>
        <p:nvSpPr>
          <p:cNvPr id="5" name="TextBox 4"/>
          <p:cNvSpPr txBox="1"/>
          <p:nvPr userDrawn="1"/>
        </p:nvSpPr>
        <p:spPr bwMode="gray">
          <a:xfrm>
            <a:off x="504000" y="719834"/>
            <a:ext cx="9540674" cy="369246"/>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2399" b="0" noProof="0"/>
              <a:t>© 2017 SAP SE or an SAP affiliate company. All rights reserved.</a:t>
            </a:r>
          </a:p>
        </p:txBody>
      </p:sp>
      <p:grpSp>
        <p:nvGrpSpPr>
          <p:cNvPr id="6" name="Secondary Motion Band"/>
          <p:cNvGrpSpPr/>
          <p:nvPr userDrawn="1"/>
        </p:nvGrpSpPr>
        <p:grpSpPr>
          <a:xfrm>
            <a:off x="10682127" y="0"/>
            <a:ext cx="1513048" cy="251942"/>
            <a:chOff x="10682127" y="0"/>
            <a:chExt cx="1513048" cy="252000"/>
          </a:xfrm>
        </p:grpSpPr>
        <p:sp>
          <p:nvSpPr>
            <p:cNvPr id="7" name="Rectangle 6"/>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9" name="Rectangle 8"/>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3004972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1_Cover without Image">
    <p:spTree>
      <p:nvGrpSpPr>
        <p:cNvPr id="1" name=""/>
        <p:cNvGrpSpPr/>
        <p:nvPr/>
      </p:nvGrpSpPr>
      <p:grpSpPr>
        <a:xfrm>
          <a:off x="0" y="0"/>
          <a:ext cx="0" cy="0"/>
          <a:chOff x="0" y="0"/>
          <a:chExt cx="0" cy="0"/>
        </a:xfrm>
      </p:grpSpPr>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Customer</a:t>
            </a:r>
          </a:p>
        </p:txBody>
      </p:sp>
      <p:sp>
        <p:nvSpPr>
          <p:cNvPr id="6" name="Speaker"/>
          <p:cNvSpPr>
            <a:spLocks noGrp="1"/>
          </p:cNvSpPr>
          <p:nvPr userDrawn="1">
            <p:ph type="subTitle" idx="1" hasCustomPrompt="1"/>
          </p:nvPr>
        </p:nvSpPr>
        <p:spPr bwMode="black">
          <a:xfrm>
            <a:off x="288000" y="4268505"/>
            <a:ext cx="116280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4" name="Title 3"/>
          <p:cNvSpPr>
            <a:spLocks noGrp="1"/>
          </p:cNvSpPr>
          <p:nvPr>
            <p:ph type="title" hasCustomPrompt="1"/>
          </p:nvPr>
        </p:nvSpPr>
        <p:spPr>
          <a:xfrm>
            <a:off x="288001" y="2706317"/>
            <a:ext cx="116280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2"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373164599"/>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3_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Customer</a:t>
            </a:r>
          </a:p>
        </p:txBody>
      </p:sp>
      <p:sp>
        <p:nvSpPr>
          <p:cNvPr id="6" name="Speaker"/>
          <p:cNvSpPr>
            <a:spLocks noGrp="1"/>
          </p:cNvSpPr>
          <p:nvPr userDrawn="1">
            <p:ph type="subTitle" idx="1" hasCustomPrompt="1"/>
          </p:nvPr>
        </p:nvSpPr>
        <p:spPr bwMode="black">
          <a:xfrm>
            <a:off x="288002" y="4268505"/>
            <a:ext cx="637343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455901618"/>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3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546742126"/>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3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5260797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Only - blue">
    <p:bg>
      <p:bgPr>
        <a:solidFill>
          <a:srgbClr val="00195A"/>
        </a:solid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0211917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7244110"/>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86900042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358958520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3345019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2"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74013831"/>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3_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12916466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solidFill>
            <a:schemeClr val="tx2">
              <a:alpha val="70000"/>
            </a:schemeClr>
          </a:solid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1"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8239697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solidFill>
            <a:schemeClr val="tx2">
              <a:alpha val="70000"/>
            </a:schemeClr>
          </a:solid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58248362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3_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30" name="Copyright information English"/>
          <p:cNvSpPr txBox="1"/>
          <p:nvPr userDrawn="1"/>
        </p:nvSpPr>
        <p:spPr bwMode="black">
          <a:xfrm>
            <a:off x="503999" y="2645292"/>
            <a:ext cx="5872310"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2019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800" kern="1200" err="1">
                <a:solidFill>
                  <a:schemeClr val="tx1"/>
                </a:solidFill>
                <a:latin typeface="Arial"/>
                <a:ea typeface="Arial Unicode MS" panose="020B0604020202020204" pitchFamily="34" charset="-128"/>
                <a:cs typeface="+mn-cs"/>
              </a:rPr>
              <a:t>exClick</a:t>
            </a:r>
            <a:r>
              <a:rPr lang="en-US" sz="800" kern="1200">
                <a:solidFill>
                  <a:schemeClr val="tx1"/>
                </a:solidFill>
                <a:latin typeface="Arial"/>
                <a:ea typeface="Arial Unicode MS" panose="020B0604020202020204" pitchFamily="34" charset="-128"/>
                <a:cs typeface="+mn-cs"/>
              </a:rPr>
              <a:t>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a:t>
            </a:r>
            <a:r>
              <a:rPr lang="en-US" sz="800" kern="1200" err="1">
                <a:solidFill>
                  <a:schemeClr val="tx1"/>
                </a:solidFill>
                <a:latin typeface="Arial"/>
                <a:ea typeface="Arial Unicode MS" panose="020B0604020202020204" pitchFamily="34" charset="-128"/>
                <a:cs typeface="+mn-cs"/>
              </a:rPr>
              <a:t>exClick</a:t>
            </a:r>
            <a:r>
              <a:rPr lang="en-US" sz="800"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3"/>
              </a:rPr>
              <a:t>www.sap.com/copyright</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8" y="2461400"/>
            <a:ext cx="221539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pic>
        <p:nvPicPr>
          <p:cNvPr id="13"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4"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5" name="Twitter icon with link" descr="Twitter icon" title="Twitter icon">
            <a:hlinkClick r:id="rId9"/>
          </p:cNvPr>
          <p:cNvPicPr>
            <a:picLocks noChangeAspect="1"/>
          </p:cNvPicPr>
          <p:nvPr userDrawn="1"/>
        </p:nvPicPr>
        <p:blipFill>
          <a:blip r:embed="rId10"/>
          <a:stretch>
            <a:fillRect/>
          </a:stretch>
        </p:blipFill>
        <p:spPr>
          <a:xfrm>
            <a:off x="1093413" y="1751480"/>
            <a:ext cx="363600" cy="363600"/>
          </a:xfrm>
          <a:prstGeom prst="ellipse">
            <a:avLst/>
          </a:prstGeom>
        </p:spPr>
      </p:pic>
      <p:pic>
        <p:nvPicPr>
          <p:cNvPr id="16" name="Facebook icon with link">
            <a:hlinkClick r:id="rId11"/>
          </p:cNvPr>
          <p:cNvPicPr>
            <a:picLocks noChangeAspect="1"/>
          </p:cNvPicPr>
          <p:nvPr userDrawn="1"/>
        </p:nvPicPr>
        <p:blipFill>
          <a:blip r:embed="rId12"/>
          <a:stretch>
            <a:fillRect/>
          </a:stretch>
        </p:blipFill>
        <p:spPr>
          <a:xfrm>
            <a:off x="503998" y="1751480"/>
            <a:ext cx="363600" cy="363600"/>
          </a:xfrm>
          <a:prstGeom prst="rect">
            <a:avLst/>
          </a:prstGeom>
        </p:spPr>
      </p:pic>
      <p:sp>
        <p:nvSpPr>
          <p:cNvPr id="37" name="Follow all of SAP"/>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130305431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1_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27" name="Copyright information-German"/>
          <p:cNvSpPr txBox="1"/>
          <p:nvPr userDrawn="1"/>
        </p:nvSpPr>
        <p:spPr bwMode="black">
          <a:xfrm>
            <a:off x="503238" y="2645292"/>
            <a:ext cx="6076808"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2019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de-DE" sz="800" kern="1200" noProof="0">
                <a:solidFill>
                  <a:schemeClr val="tx1"/>
                </a:solidFill>
                <a:effectLst/>
                <a:latin typeface="Arial"/>
                <a:ea typeface="+mn-ea"/>
                <a:cs typeface="+mn-cs"/>
                <a:hlinkClick r:id="rId3"/>
              </a:rPr>
              <a:t>www.sap.com/corporate/de/legal/copyright.html</a:t>
            </a:r>
            <a:r>
              <a:rPr lang="de-DE" sz="800" kern="1200" noProof="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400"/>
            <a:ext cx="258064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www.sap.com/germany</a:t>
            </a:r>
            <a:r>
              <a:rPr lang="en-US" sz="1100" b="1" kern="1200">
                <a:solidFill>
                  <a:schemeClr val="tx1"/>
                </a:solidFill>
                <a:latin typeface="Arial"/>
                <a:ea typeface="Arial Unicode MS" panose="020B0604020202020204" pitchFamily="34" charset="-128"/>
                <a:cs typeface="+mn-cs"/>
              </a:rPr>
              <a:t>/contactsap</a:t>
            </a:r>
          </a:p>
        </p:txBody>
      </p:sp>
      <p:pic>
        <p:nvPicPr>
          <p:cNvPr id="12"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3"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4" name="Twitter icon with link" descr="Twitter icon" title="Twitter icon">
            <a:hlinkClick r:id="rId9"/>
          </p:cNvPr>
          <p:cNvPicPr>
            <a:picLocks noChangeAspect="1"/>
          </p:cNvPicPr>
          <p:nvPr userDrawn="1"/>
        </p:nvPicPr>
        <p:blipFill>
          <a:blip r:embed="rId10"/>
          <a:stretch>
            <a:fillRect/>
          </a:stretch>
        </p:blipFill>
        <p:spPr>
          <a:xfrm>
            <a:off x="1093413" y="1751480"/>
            <a:ext cx="363600" cy="363600"/>
          </a:xfrm>
          <a:prstGeom prst="ellipse">
            <a:avLst/>
          </a:prstGeom>
        </p:spPr>
      </p:pic>
      <p:pic>
        <p:nvPicPr>
          <p:cNvPr id="15" name="Facebook icon with link">
            <a:hlinkClick r:id="rId11"/>
          </p:cNvPr>
          <p:cNvPicPr>
            <a:picLocks noChangeAspect="1"/>
          </p:cNvPicPr>
          <p:nvPr userDrawn="1"/>
        </p:nvPicPr>
        <p:blipFill>
          <a:blip r:embed="rId12"/>
          <a:stretch>
            <a:fillRect/>
          </a:stretch>
        </p:blipFill>
        <p:spPr>
          <a:xfrm>
            <a:off x="503998" y="1751480"/>
            <a:ext cx="363600" cy="363600"/>
          </a:xfrm>
          <a:prstGeom prst="rect">
            <a:avLst/>
          </a:prstGeom>
        </p:spPr>
      </p:pic>
      <p:sp>
        <p:nvSpPr>
          <p:cNvPr id="26" name="SAP folgen auf"/>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54619523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2_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6" y="6217668"/>
            <a:ext cx="1963635" cy="360000"/>
          </a:xfrm>
          <a:prstGeom prst="rect">
            <a:avLst/>
          </a:prstGeom>
        </p:spPr>
      </p:pic>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Public</a:t>
            </a:r>
          </a:p>
        </p:txBody>
      </p:sp>
      <p:sp>
        <p:nvSpPr>
          <p:cNvPr id="19" name="Speaker"/>
          <p:cNvSpPr>
            <a:spLocks noGrp="1"/>
          </p:cNvSpPr>
          <p:nvPr userDrawn="1">
            <p:ph type="subTitle" idx="1" hasCustomPrompt="1"/>
          </p:nvPr>
        </p:nvSpPr>
        <p:spPr bwMode="black">
          <a:xfrm>
            <a:off x="288000" y="5130493"/>
            <a:ext cx="10899174"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26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3" y="0"/>
            <a:ext cx="12195174" cy="3430006"/>
          </a:xfrm>
          <a:noFill/>
        </p:spPr>
        <p:txBody>
          <a:bodyPr tIns="504000"/>
          <a:lstStyle>
            <a:lvl1pPr algn="ctr">
              <a:defRPr sz="12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1" y="3646672"/>
            <a:ext cx="1108174" cy="216000"/>
          </a:xfrm>
          <a:prstGeom prst="rect">
            <a:avLst/>
          </a:prstGeom>
        </p:spPr>
      </p:pic>
    </p:spTree>
    <p:extLst>
      <p:ext uri="{BB962C8B-B14F-4D97-AF65-F5344CB8AC3E}">
        <p14:creationId xmlns:p14="http://schemas.microsoft.com/office/powerpoint/2010/main" val="2382445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0007">
          <p15:clr>
            <a:srgbClr val="FBAE40"/>
          </p15:clr>
        </p15:guide>
        <p15:guide id="2" orient="horz" pos="4144">
          <p15:clr>
            <a:srgbClr val="FBAE40"/>
          </p15:clr>
        </p15:guide>
        <p15:guide id="3" orient="horz" pos="2162">
          <p15:clr>
            <a:srgbClr val="FBAE40"/>
          </p15:clr>
        </p15:guide>
        <p15:guide id="4" pos="24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2_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Public</a:t>
            </a:r>
          </a:p>
        </p:txBody>
      </p:sp>
      <p:sp>
        <p:nvSpPr>
          <p:cNvPr id="6" name="Speaker"/>
          <p:cNvSpPr>
            <a:spLocks noGrp="1"/>
          </p:cNvSpPr>
          <p:nvPr userDrawn="1">
            <p:ph type="subTitle" idx="1" hasCustomPrompt="1"/>
          </p:nvPr>
        </p:nvSpPr>
        <p:spPr bwMode="black">
          <a:xfrm>
            <a:off x="287999" y="4268507"/>
            <a:ext cx="1090080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4" name="Title 3"/>
          <p:cNvSpPr>
            <a:spLocks noGrp="1"/>
          </p:cNvSpPr>
          <p:nvPr>
            <p:ph type="title" hasCustomPrompt="1"/>
          </p:nvPr>
        </p:nvSpPr>
        <p:spPr>
          <a:xfrm>
            <a:off x="288000" y="2706317"/>
            <a:ext cx="10900801"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6"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spTree>
    <p:extLst>
      <p:ext uri="{BB962C8B-B14F-4D97-AF65-F5344CB8AC3E}">
        <p14:creationId xmlns:p14="http://schemas.microsoft.com/office/powerpoint/2010/main" val="40629234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4_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6" y="963000"/>
            <a:ext cx="4932000" cy="4932000"/>
          </a:xfrm>
        </p:spPr>
        <p:txBody>
          <a:bodyPr/>
          <a:lstStyle/>
          <a:p>
            <a:r>
              <a:rPr lang="en-US"/>
              <a:t>Click icon to add picture</a:t>
            </a:r>
            <a:endParaRPr lang="de-DE"/>
          </a:p>
        </p:txBody>
      </p:sp>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Public</a:t>
            </a:r>
          </a:p>
        </p:txBody>
      </p:sp>
      <p:sp>
        <p:nvSpPr>
          <p:cNvPr id="6" name="Speaker"/>
          <p:cNvSpPr>
            <a:spLocks noGrp="1"/>
          </p:cNvSpPr>
          <p:nvPr userDrawn="1">
            <p:ph type="subTitle" idx="1" hasCustomPrompt="1"/>
          </p:nvPr>
        </p:nvSpPr>
        <p:spPr bwMode="black">
          <a:xfrm>
            <a:off x="288003" y="4268507"/>
            <a:ext cx="637343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8" name="Title 4"/>
          <p:cNvSpPr>
            <a:spLocks noGrp="1"/>
          </p:cNvSpPr>
          <p:nvPr>
            <p:ph type="title" hasCustomPrompt="1"/>
          </p:nvPr>
        </p:nvSpPr>
        <p:spPr>
          <a:xfrm>
            <a:off x="288002" y="2706317"/>
            <a:ext cx="6372000"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6"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spTree>
    <p:extLst>
      <p:ext uri="{BB962C8B-B14F-4D97-AF65-F5344CB8AC3E}">
        <p14:creationId xmlns:p14="http://schemas.microsoft.com/office/powerpoint/2010/main" val="18188717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pos="5595">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5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2559714169"/>
      </p:ext>
    </p:extLst>
  </p:cSld>
  <p:clrMapOvr>
    <a:masterClrMapping/>
  </p:clrMapOvr>
  <p:extLst>
    <p:ext uri="{DCECCB84-F9BA-43D5-87BE-67443E8EF086}">
      <p15:sldGuideLst xmlns:p15="http://schemas.microsoft.com/office/powerpoint/2012/main">
        <p15:guide id="1" pos="423">
          <p15:clr>
            <a:srgbClr val="FBAE40"/>
          </p15:clr>
        </p15:guide>
        <p15:guide id="2" orient="horz" pos="1020">
          <p15:clr>
            <a:srgbClr val="FBAE40"/>
          </p15:clr>
        </p15:guide>
        <p15:guide id="3" pos="9819">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4_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61073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423">
          <p15:clr>
            <a:srgbClr val="FBAE40"/>
          </p15:clr>
        </p15:guide>
        <p15:guide id="2" orient="horz" pos="2160">
          <p15:clr>
            <a:srgbClr val="FBAE40"/>
          </p15:clr>
        </p15:guide>
        <p15:guide id="3" pos="981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4_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marL="0" marR="0" lvl="0" indent="0" algn="ctr" defTabSz="816173" rtl="0" eaLnBrk="1" fontAlgn="auto" latinLnBrk="0" hangingPunct="1">
              <a:lnSpc>
                <a:spcPct val="100000"/>
              </a:lnSpc>
              <a:spcBef>
                <a:spcPts val="9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268684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9819">
          <p15:clr>
            <a:srgbClr val="FBAE40"/>
          </p15:clr>
        </p15:guide>
        <p15:guide id="3" pos="423">
          <p15:clr>
            <a:srgbClr val="FBAE40"/>
          </p15:clr>
        </p15:guide>
        <p15:guide id="4" orient="horz" pos="865">
          <p15:clr>
            <a:srgbClr val="FBAE40"/>
          </p15:clr>
        </p15:guide>
        <p15:guide id="5" orient="horz" pos="1294">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4_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644359547"/>
      </p:ext>
    </p:extLst>
  </p:cSld>
  <p:clrMapOvr>
    <a:masterClrMapping/>
  </p:clrMapOvr>
  <p:extLst>
    <p:ext uri="{DCECCB84-F9BA-43D5-87BE-67443E8EF086}">
      <p15:sldGuideLst xmlns:p15="http://schemas.microsoft.com/office/powerpoint/2012/main">
        <p15:guide id="1" pos="421">
          <p15:clr>
            <a:srgbClr val="FBAE40"/>
          </p15:clr>
        </p15:guide>
        <p15:guide id="2" orient="horz" pos="3991">
          <p15:clr>
            <a:srgbClr val="FBAE40"/>
          </p15:clr>
        </p15:guide>
        <p15:guide id="3" pos="9819">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4_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2"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201271981"/>
      </p:ext>
    </p:extLst>
  </p:cSld>
  <p:clrMapOvr>
    <a:masterClrMapping/>
  </p:clrMapOvr>
  <p:extLst>
    <p:ext uri="{DCECCB84-F9BA-43D5-87BE-67443E8EF086}">
      <p15:sldGuideLst xmlns:p15="http://schemas.microsoft.com/office/powerpoint/2012/main">
        <p15:guide id="1" pos="423">
          <p15:clr>
            <a:srgbClr val="FBAE40"/>
          </p15:clr>
        </p15:guide>
        <p15:guide id="2" orient="horz" pos="3991">
          <p15:clr>
            <a:srgbClr val="FBAE40"/>
          </p15:clr>
        </p15:guide>
        <p15:guide id="3" pos="9819">
          <p15:clr>
            <a:srgbClr val="FBAE40"/>
          </p15:clr>
        </p15:guide>
        <p15:guide id="4" pos="4899">
          <p15:clr>
            <a:srgbClr val="FBAE40"/>
          </p15:clr>
        </p15:guide>
        <p15:guide id="5" pos="5343">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5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34764929"/>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pos="3417">
          <p15:clr>
            <a:srgbClr val="FBAE40"/>
          </p15:clr>
        </p15:guide>
        <p15:guide id="4" pos="3623">
          <p15:clr>
            <a:srgbClr val="FBAE40"/>
          </p15:clr>
        </p15:guide>
        <p15:guide id="5" pos="6619">
          <p15:clr>
            <a:srgbClr val="FBAE40"/>
          </p15:clr>
        </p15:guide>
        <p15:guide id="6" pos="6825">
          <p15:clr>
            <a:srgbClr val="FBAE40"/>
          </p15:clr>
        </p15:guide>
        <p15:guide id="7" pos="9819">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4_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2" y="4770000"/>
            <a:ext cx="5328000" cy="1566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2" y="1620000"/>
            <a:ext cx="5328000" cy="2631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885090417"/>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4909">
          <p15:clr>
            <a:srgbClr val="FBAE40"/>
          </p15:clr>
        </p15:guide>
        <p15:guide id="9" pos="5333">
          <p15:clr>
            <a:srgbClr val="FBAE40"/>
          </p15:clr>
        </p15:guide>
        <p15:guide id="10" pos="9819">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4_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5"/>
            <a:ext cx="3391200" cy="1981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40" y="4354925"/>
            <a:ext cx="3391200" cy="1981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40" y="1620000"/>
            <a:ext cx="3391200" cy="2232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2" y="4354925"/>
            <a:ext cx="3391200" cy="1981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2" y="1620000"/>
            <a:ext cx="3391200" cy="2232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827466407"/>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pos="3273">
          <p15:clr>
            <a:srgbClr val="FBAE40"/>
          </p15:clr>
        </p15:guide>
        <p15:guide id="4" pos="3697">
          <p15:clr>
            <a:srgbClr val="FBAE40"/>
          </p15:clr>
        </p15:guide>
        <p15:guide id="5" pos="6547">
          <p15:clr>
            <a:srgbClr val="FBAE40"/>
          </p15:clr>
        </p15:guide>
        <p15:guide id="6" pos="6969">
          <p15:clr>
            <a:srgbClr val="FBAE40"/>
          </p15:clr>
        </p15:guide>
        <p15:guide id="7" pos="9819">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_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1" y="3878220"/>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4878" y="3878221"/>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8"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8" y="3878221"/>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8"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4" y="3878221"/>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4"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183800071"/>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2453">
          <p15:clr>
            <a:srgbClr val="FBAE40"/>
          </p15:clr>
        </p15:guide>
        <p15:guide id="9" pos="2879">
          <p15:clr>
            <a:srgbClr val="FBAE40"/>
          </p15:clr>
        </p15:guide>
        <p15:guide id="10" pos="4911">
          <p15:clr>
            <a:srgbClr val="FBAE40"/>
          </p15:clr>
        </p15:guide>
        <p15:guide id="11" pos="5333">
          <p15:clr>
            <a:srgbClr val="FBAE40"/>
          </p15:clr>
        </p15:guide>
        <p15:guide id="12" pos="7367">
          <p15:clr>
            <a:srgbClr val="FBAE40"/>
          </p15:clr>
        </p15:guide>
        <p15:guide id="13" pos="7789">
          <p15:clr>
            <a:srgbClr val="FBAE40"/>
          </p15:clr>
        </p15:guide>
        <p15:guide id="14" pos="9819">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_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296852" indent="-296852">
              <a:lnSpc>
                <a:spcPct val="90000"/>
              </a:lnSpc>
              <a:spcBef>
                <a:spcPts val="450"/>
              </a:spcBef>
              <a:defRPr sz="4498" b="1"/>
            </a:lvl1pPr>
            <a:lvl2pPr marL="296852" indent="0">
              <a:buNone/>
              <a:defRPr sz="12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810036645"/>
      </p:ext>
    </p:extLst>
  </p:cSld>
  <p:clrMapOvr>
    <a:masterClrMapping/>
  </p:clrMapOvr>
  <p:extLst>
    <p:ext uri="{DCECCB84-F9BA-43D5-87BE-67443E8EF086}">
      <p15:sldGuideLst xmlns:p15="http://schemas.microsoft.com/office/powerpoint/2012/main">
        <p15:guide id="1" pos="423">
          <p15:clr>
            <a:srgbClr val="FBAE40"/>
          </p15:clr>
        </p15:guide>
        <p15:guide id="4" orient="horz" pos="1133">
          <p15:clr>
            <a:srgbClr val="FBAE40"/>
          </p15:clr>
        </p15:guide>
        <p15:guide id="5" orient="horz" pos="3204">
          <p15:clr>
            <a:srgbClr val="FBAE40"/>
          </p15:clr>
        </p15:guide>
        <p15:guide id="6" pos="9817">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2_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6" y="0"/>
            <a:ext cx="4068000" cy="6858000"/>
          </a:xfrm>
          <a:no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4000" y="1620000"/>
            <a:ext cx="7092001"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2"/>
            <a:ext cx="7092001"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446555747"/>
      </p:ext>
    </p:extLst>
  </p:cSld>
  <p:clrMapOvr>
    <a:masterClrMapping/>
  </p:clrMapOvr>
  <p:extLst>
    <p:ext uri="{DCECCB84-F9BA-43D5-87BE-67443E8EF086}">
      <p15:sldGuideLst xmlns:p15="http://schemas.microsoft.com/office/powerpoint/2012/main">
        <p15:guide id="1" pos="423">
          <p15:clr>
            <a:srgbClr val="FBAE40"/>
          </p15:clr>
        </p15:guide>
        <p15:guide id="2" orient="horz" pos="3991">
          <p15:clr>
            <a:srgbClr val="FBAE40"/>
          </p15:clr>
        </p15:guide>
        <p15:guide id="3" pos="6381">
          <p15:clr>
            <a:srgbClr val="FBAE40"/>
          </p15:clr>
        </p15:guide>
        <p15:guide id="4" pos="6825">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_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no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3" y="504002"/>
            <a:ext cx="5112000"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427907188"/>
      </p:ext>
    </p:extLst>
  </p:cSld>
  <p:clrMapOvr>
    <a:masterClrMapping/>
  </p:clrMapOvr>
  <p:extLst>
    <p:ext uri="{DCECCB84-F9BA-43D5-87BE-67443E8EF086}">
      <p15:sldGuideLst xmlns:p15="http://schemas.microsoft.com/office/powerpoint/2012/main">
        <p15:guide id="1" pos="512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4717">
          <p15:clr>
            <a:srgbClr val="FBAE40"/>
          </p15:clr>
        </p15:guide>
        <p15:guide id="7" pos="42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4_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296757102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_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2"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94262132"/>
      </p:ext>
    </p:extLst>
  </p:cSld>
  <p:clrMapOvr>
    <a:masterClrMapping/>
  </p:clrMapOvr>
  <p:extLst>
    <p:ext uri="{DCECCB84-F9BA-43D5-87BE-67443E8EF086}">
      <p15:sldGuideLst xmlns:p15="http://schemas.microsoft.com/office/powerpoint/2012/main">
        <p15:guide id="1" pos="423">
          <p15:clr>
            <a:srgbClr val="FBAE40"/>
          </p15:clr>
        </p15:guide>
        <p15:guide id="2" orient="horz" pos="1020">
          <p15:clr>
            <a:srgbClr val="FBAE40"/>
          </p15:clr>
        </p15:guide>
        <p15:guide id="3" pos="4899">
          <p15:clr>
            <a:srgbClr val="FBAE40"/>
          </p15:clr>
        </p15:guide>
        <p15:guide id="4" pos="5344">
          <p15:clr>
            <a:srgbClr val="FBAE40"/>
          </p15:clr>
        </p15:guide>
        <p15:guide id="5" pos="9819">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05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426760950"/>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9819">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4_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6"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2020-2021 SAP SE or an SAP affiliate company. All rights reserved.</a:t>
            </a:r>
            <a:endParaRPr lang="de-DE" sz="600" kern="0">
              <a:ea typeface="Arial Unicode MS" pitchFamily="34" charset="-128"/>
              <a:cs typeface="Arial Unicode MS" pitchFamily="34" charset="-128"/>
            </a:endParaRPr>
          </a:p>
          <a:p>
            <a:pPr>
              <a:spcBef>
                <a:spcPts val="450"/>
              </a:spcBef>
            </a:pPr>
            <a:r>
              <a:rPr lang="en-US" sz="6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450"/>
              </a:spcBef>
            </a:pPr>
            <a:r>
              <a:rPr lang="en-US" sz="6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50"/>
              </a:spcBef>
            </a:pPr>
            <a:r>
              <a:rPr lang="en-US" sz="6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450"/>
              </a:spcBef>
            </a:pPr>
            <a:r>
              <a:rPr lang="en-US" sz="6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00" kern="1200" baseline="0">
                <a:solidFill>
                  <a:schemeClr val="tx1"/>
                </a:solidFill>
                <a:latin typeface="Arial"/>
                <a:ea typeface="Arial Unicode MS" panose="020B0604020202020204" pitchFamily="34" charset="-128"/>
                <a:cs typeface="+mn-cs"/>
              </a:rPr>
              <a:t> </a:t>
            </a:r>
            <a:r>
              <a:rPr lang="en-US" sz="6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50"/>
              </a:spcBef>
            </a:pPr>
            <a:r>
              <a:rPr lang="en-US" sz="6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50"/>
              </a:spcBef>
            </a:pPr>
            <a:r>
              <a:rPr lang="en-US" sz="600" kern="1200">
                <a:solidFill>
                  <a:schemeClr val="tx1"/>
                </a:solidFill>
                <a:latin typeface="Arial"/>
                <a:ea typeface="Arial Unicode MS" panose="020B0604020202020204" pitchFamily="34" charset="-128"/>
                <a:cs typeface="+mn-cs"/>
              </a:rPr>
              <a:t>See </a:t>
            </a:r>
            <a:r>
              <a:rPr lang="en-US" sz="600" kern="1200">
                <a:solidFill>
                  <a:schemeClr val="tx1"/>
                </a:solidFill>
                <a:latin typeface="Arial"/>
                <a:ea typeface="Arial Unicode MS" panose="020B0604020202020204" pitchFamily="34" charset="-128"/>
                <a:cs typeface="+mn-cs"/>
                <a:hlinkClick r:id="rId3"/>
              </a:rPr>
              <a:t>www.sap.com/copyright</a:t>
            </a:r>
            <a:r>
              <a:rPr lang="en-US" sz="600" kern="120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9" y="2461402"/>
            <a:ext cx="221539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a:t>
            </a:r>
            <a:r>
              <a:rPr lang="en-US" sz="825" b="1" kern="120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6" y="1749961"/>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80"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5" y="1749961"/>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4000" y="1749063"/>
            <a:ext cx="363600" cy="363600"/>
          </a:xfrm>
          <a:prstGeom prst="rect">
            <a:avLst/>
          </a:prstGeom>
        </p:spPr>
      </p:pic>
      <p:sp>
        <p:nvSpPr>
          <p:cNvPr id="43" name="Follow all of SAP"/>
          <p:cNvSpPr txBox="1"/>
          <p:nvPr userDrawn="1"/>
        </p:nvSpPr>
        <p:spPr bwMode="black">
          <a:xfrm>
            <a:off x="50323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1" y="504000"/>
            <a:ext cx="1108174" cy="216000"/>
          </a:xfrm>
          <a:prstGeom prst="rect">
            <a:avLst/>
          </a:prstGeom>
        </p:spPr>
      </p:pic>
    </p:spTree>
    <p:extLst>
      <p:ext uri="{BB962C8B-B14F-4D97-AF65-F5344CB8AC3E}">
        <p14:creationId xmlns:p14="http://schemas.microsoft.com/office/powerpoint/2010/main" val="1640950829"/>
      </p:ext>
    </p:extLst>
  </p:cSld>
  <p:clrMapOvr>
    <a:masterClrMapping/>
  </p:clrMapOvr>
  <p:extLst>
    <p:ext uri="{DCECCB84-F9BA-43D5-87BE-67443E8EF086}">
      <p15:sldGuideLst xmlns:p15="http://schemas.microsoft.com/office/powerpoint/2012/main"/>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2_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402"/>
            <a:ext cx="258064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www.sap.com/germany</a:t>
            </a:r>
            <a:r>
              <a:rPr lang="en-US" sz="825" b="1" kern="120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6" y="5994000"/>
            <a:ext cx="1963635" cy="360000"/>
          </a:xfrm>
          <a:prstGeom prst="rect">
            <a:avLst/>
          </a:prstGeom>
        </p:spPr>
      </p:pic>
      <p:sp>
        <p:nvSpPr>
          <p:cNvPr id="32" name="Copyright information-German"/>
          <p:cNvSpPr txBox="1"/>
          <p:nvPr userDrawn="1"/>
        </p:nvSpPr>
        <p:spPr bwMode="black">
          <a:xfrm>
            <a:off x="503999" y="2645292"/>
            <a:ext cx="6076809"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2020-2021 SAP SE </a:t>
            </a:r>
            <a:r>
              <a:rPr lang="de-DE" sz="600" b="0" noProof="0"/>
              <a:t>oder ein SAP-Konzernunternehmen. Alle Rechte vorbehalten</a:t>
            </a:r>
            <a:r>
              <a:rPr lang="en-US" sz="600" b="0" noProof="0"/>
              <a:t>.</a:t>
            </a:r>
            <a:endParaRPr lang="de-DE" sz="600" kern="0">
              <a:ea typeface="Arial Unicode MS" pitchFamily="34" charset="-128"/>
              <a:cs typeface="Arial Unicode MS" pitchFamily="34" charset="-128"/>
            </a:endParaRPr>
          </a:p>
          <a:p>
            <a:pPr>
              <a:spcBef>
                <a:spcPts val="450"/>
              </a:spcBef>
            </a:pPr>
            <a:r>
              <a:rPr lang="de-DE" sz="6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50"/>
              </a:spcBef>
            </a:pPr>
            <a:r>
              <a:rPr lang="de-DE" sz="6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50"/>
              </a:spcBef>
            </a:pPr>
            <a:r>
              <a:rPr lang="de-DE" sz="6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50"/>
              </a:spcBef>
            </a:pPr>
            <a:r>
              <a:rPr lang="de-DE" sz="6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50"/>
              </a:spcBef>
            </a:pPr>
            <a:r>
              <a:rPr lang="de-DE" sz="6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00" kern="1200" baseline="0" noProof="0">
                <a:solidFill>
                  <a:schemeClr val="tx1"/>
                </a:solidFill>
                <a:effectLst/>
                <a:latin typeface="Arial"/>
                <a:ea typeface="+mn-ea"/>
                <a:cs typeface="+mn-cs"/>
              </a:rPr>
              <a:t> </a:t>
            </a:r>
            <a:r>
              <a:rPr lang="de-DE" sz="600" kern="1200" noProof="0">
                <a:solidFill>
                  <a:schemeClr val="tx1"/>
                </a:solidFill>
                <a:effectLst/>
                <a:latin typeface="Arial"/>
                <a:ea typeface="+mn-ea"/>
                <a:cs typeface="+mn-cs"/>
              </a:rPr>
              <a:t>Alle anderen Namen von Produkten und Dienstleistungen sind Marken der jeweiligen Firmen. </a:t>
            </a:r>
          </a:p>
          <a:p>
            <a:pPr>
              <a:spcBef>
                <a:spcPts val="450"/>
              </a:spcBef>
            </a:pPr>
            <a:r>
              <a:rPr lang="de-DE" sz="600" kern="1200" noProof="0">
                <a:solidFill>
                  <a:schemeClr val="tx1"/>
                </a:solidFill>
                <a:effectLst/>
                <a:latin typeface="Arial"/>
                <a:ea typeface="+mn-ea"/>
                <a:cs typeface="+mn-cs"/>
              </a:rPr>
              <a:t>Zusätzliche Informationen zur Marke und Vermerke finden Sie auf der Seite </a:t>
            </a:r>
            <a:r>
              <a:rPr lang="de-DE" sz="600" kern="1200" noProof="0">
                <a:solidFill>
                  <a:schemeClr val="tx1"/>
                </a:solidFill>
                <a:effectLst/>
                <a:latin typeface="Arial"/>
                <a:ea typeface="+mn-ea"/>
                <a:cs typeface="+mn-cs"/>
                <a:hlinkClick r:id="rId4"/>
              </a:rPr>
              <a:t>www.sap.com/corporate/de/legal/copyright.html</a:t>
            </a:r>
            <a:r>
              <a:rPr lang="de-DE" sz="600" kern="1200" noProof="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6" y="1749961"/>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80"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5" y="1749961"/>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4000" y="1749063"/>
            <a:ext cx="363600" cy="363600"/>
          </a:xfrm>
          <a:prstGeom prst="rect">
            <a:avLst/>
          </a:prstGeom>
        </p:spPr>
      </p:pic>
      <p:sp>
        <p:nvSpPr>
          <p:cNvPr id="20" name="SAP folgen auf"/>
          <p:cNvSpPr txBox="1"/>
          <p:nvPr userDrawn="1"/>
        </p:nvSpPr>
        <p:spPr bwMode="black">
          <a:xfrm>
            <a:off x="50399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de-DE" sz="825"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1" y="504000"/>
            <a:ext cx="1108174" cy="216000"/>
          </a:xfrm>
          <a:prstGeom prst="rect">
            <a:avLst/>
          </a:prstGeom>
        </p:spPr>
      </p:pic>
    </p:spTree>
    <p:extLst>
      <p:ext uri="{BB962C8B-B14F-4D97-AF65-F5344CB8AC3E}">
        <p14:creationId xmlns:p14="http://schemas.microsoft.com/office/powerpoint/2010/main" val="3933200890"/>
      </p:ext>
    </p:extLst>
  </p:cSld>
  <p:clrMapOvr>
    <a:masterClrMapping/>
  </p:clrMapOvr>
  <p:extLst>
    <p:ext uri="{DCECCB84-F9BA-43D5-87BE-67443E8EF086}">
      <p15:sldGuideLst xmlns:p15="http://schemas.microsoft.com/office/powerpoint/2012/main"/>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_Cover with image">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7"/>
          <p:cNvGrpSpPr>
            <a:grpSpLocks/>
          </p:cNvGrpSpPr>
          <p:nvPr userDrawn="1"/>
        </p:nvGrpSpPr>
        <p:grpSpPr bwMode="auto">
          <a:xfrm>
            <a:off x="9170989" y="0"/>
            <a:ext cx="3024187" cy="3430588"/>
            <a:chOff x="9171173" y="0"/>
            <a:chExt cx="3024002" cy="3430006"/>
          </a:xfrm>
        </p:grpSpPr>
        <p:sp>
          <p:nvSpPr>
            <p:cNvPr id="9" name="Rectangle 20"/>
            <p:cNvSpPr>
              <a:spLocks noChangeArrowheads="1"/>
            </p:cNvSpPr>
            <p:nvPr userDrawn="1"/>
          </p:nvSpPr>
          <p:spPr bwMode="gray">
            <a:xfrm>
              <a:off x="11187175" y="0"/>
              <a:ext cx="1008000" cy="3430006"/>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10" name="Rectangle 21"/>
            <p:cNvSpPr>
              <a:spLocks noChangeArrowheads="1"/>
            </p:cNvSpPr>
            <p:nvPr userDrawn="1"/>
          </p:nvSpPr>
          <p:spPr bwMode="gray">
            <a:xfrm>
              <a:off x="10179173" y="0"/>
              <a:ext cx="1008001" cy="3430006"/>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11" name="Rectangle 22"/>
            <p:cNvSpPr>
              <a:spLocks noChangeArrowheads="1"/>
            </p:cNvSpPr>
            <p:nvPr userDrawn="1"/>
          </p:nvSpPr>
          <p:spPr bwMode="gray">
            <a:xfrm>
              <a:off x="9171173" y="0"/>
              <a:ext cx="1008000" cy="3430006"/>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sp>
        <p:nvSpPr>
          <p:cNvPr id="12"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sp>
        <p:nvSpPr>
          <p:cNvPr id="5" name="Cover Image Placeholder"/>
          <p:cNvSpPr>
            <a:spLocks noGrp="1"/>
          </p:cNvSpPr>
          <p:nvPr>
            <p:ph type="pic" sz="quarter" idx="12"/>
          </p:nvPr>
        </p:nvSpPr>
        <p:spPr>
          <a:xfrm>
            <a:off x="1" y="0"/>
            <a:ext cx="12195175" cy="3430006"/>
          </a:xfrm>
          <a:solidFill>
            <a:schemeClr val="tx2">
              <a:alpha val="70000"/>
            </a:schemeClr>
          </a:solidFill>
        </p:spPr>
        <p:txBody>
          <a:bodyPr tIns="504000" rtlCol="0">
            <a:noAutofit/>
          </a:bodyPr>
          <a:lstStyle>
            <a:lvl1pPr algn="ctr">
              <a:defRPr sz="12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3"/>
            <a:ext cx="10900801"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466153"/>
          </a:xfrm>
        </p:spPr>
        <p:txBody>
          <a:bodyPr>
            <a:spAutoFit/>
          </a:bodyPr>
          <a:lstStyle>
            <a:lvl1pPr>
              <a:lnSpc>
                <a:spcPct val="90000"/>
              </a:lnSpc>
              <a:spcBef>
                <a:spcPts val="0"/>
              </a:spcBef>
              <a:defRPr sz="2699" b="1" baseline="0"/>
            </a:lvl1pPr>
          </a:lstStyle>
          <a:p>
            <a:pPr lvl="0"/>
            <a:r>
              <a:rPr lang="en-US"/>
              <a:t>Edit Master text styles</a:t>
            </a:r>
          </a:p>
        </p:txBody>
      </p:sp>
    </p:spTree>
    <p:extLst>
      <p:ext uri="{BB962C8B-B14F-4D97-AF65-F5344CB8AC3E}">
        <p14:creationId xmlns:p14="http://schemas.microsoft.com/office/powerpoint/2010/main" val="80091896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_Cover with illustration scene art">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sp>
        <p:nvSpPr>
          <p:cNvPr id="5" name="Cover Image Placeholder"/>
          <p:cNvSpPr>
            <a:spLocks noGrp="1"/>
          </p:cNvSpPr>
          <p:nvPr>
            <p:ph type="pic" sz="quarter" idx="12"/>
          </p:nvPr>
        </p:nvSpPr>
        <p:spPr>
          <a:xfrm>
            <a:off x="1" y="0"/>
            <a:ext cx="12195175" cy="3430006"/>
          </a:xfrm>
          <a:noFill/>
        </p:spPr>
        <p:txBody>
          <a:bodyPr tIns="504000" rtlCol="0">
            <a:noAutofit/>
          </a:bodyPr>
          <a:lstStyle>
            <a:lvl1pPr algn="ctr">
              <a:defRPr sz="12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3"/>
            <a:ext cx="10900801"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466153"/>
          </a:xfrm>
        </p:spPr>
        <p:txBody>
          <a:bodyPr>
            <a:spAutoFit/>
          </a:bodyPr>
          <a:lstStyle>
            <a:lvl1pPr>
              <a:lnSpc>
                <a:spcPct val="90000"/>
              </a:lnSpc>
              <a:spcBef>
                <a:spcPts val="0"/>
              </a:spcBef>
              <a:defRPr sz="2699" b="1" baseline="0"/>
            </a:lvl1pPr>
          </a:lstStyle>
          <a:p>
            <a:pPr lvl="0"/>
            <a:r>
              <a:rPr lang="en-US"/>
              <a:t>Edit Master text styles</a:t>
            </a:r>
          </a:p>
        </p:txBody>
      </p:sp>
    </p:spTree>
    <p:extLst>
      <p:ext uri="{BB962C8B-B14F-4D97-AF65-F5344CB8AC3E}">
        <p14:creationId xmlns:p14="http://schemas.microsoft.com/office/powerpoint/2010/main" val="208824581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_Cover white">
    <p:spTree>
      <p:nvGrpSpPr>
        <p:cNvPr id="1" name=""/>
        <p:cNvGrpSpPr/>
        <p:nvPr/>
      </p:nvGrpSpPr>
      <p:grpSpPr>
        <a:xfrm>
          <a:off x="0" y="0"/>
          <a:ext cx="0" cy="0"/>
          <a:chOff x="0" y="0"/>
          <a:chExt cx="0" cy="0"/>
        </a:xfrm>
      </p:grpSpPr>
      <p:sp>
        <p:nvSpPr>
          <p:cNvPr id="4" name="Classification"/>
          <p:cNvSpPr txBox="1"/>
          <p:nvPr userDrawn="1"/>
        </p:nvSpPr>
        <p:spPr>
          <a:xfrm>
            <a:off x="287339" y="5094292"/>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grpSp>
        <p:nvGrpSpPr>
          <p:cNvPr id="5" name="Group 16"/>
          <p:cNvGrpSpPr>
            <a:grpSpLocks/>
          </p:cNvGrpSpPr>
          <p:nvPr userDrawn="1"/>
        </p:nvGrpSpPr>
        <p:grpSpPr bwMode="auto">
          <a:xfrm>
            <a:off x="9170989" y="0"/>
            <a:ext cx="3024187" cy="6858000"/>
            <a:chOff x="9171173" y="0"/>
            <a:chExt cx="3024002" cy="6855990"/>
          </a:xfrm>
        </p:grpSpPr>
        <p:sp>
          <p:nvSpPr>
            <p:cNvPr id="7" name="Rectangle 17"/>
            <p:cNvSpPr>
              <a:spLocks noChangeArrowheads="1"/>
            </p:cNvSpPr>
            <p:nvPr userDrawn="1"/>
          </p:nvSpPr>
          <p:spPr bwMode="gray">
            <a:xfrm>
              <a:off x="11187175" y="0"/>
              <a:ext cx="1008000" cy="685599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8" name="Rectangle 20"/>
            <p:cNvSpPr>
              <a:spLocks noChangeArrowheads="1"/>
            </p:cNvSpPr>
            <p:nvPr userDrawn="1"/>
          </p:nvSpPr>
          <p:spPr bwMode="gray">
            <a:xfrm>
              <a:off x="10179173" y="0"/>
              <a:ext cx="1008001" cy="685599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9" name="Rectangle 21"/>
            <p:cNvSpPr>
              <a:spLocks noChangeArrowheads="1"/>
            </p:cNvSpPr>
            <p:nvPr userDrawn="1"/>
          </p:nvSpPr>
          <p:spPr bwMode="gray">
            <a:xfrm>
              <a:off x="9171173" y="0"/>
              <a:ext cx="1008000" cy="685599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pic>
        <p:nvPicPr>
          <p:cNvPr id="11" name="Picture 22"/>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3"/>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2" y="4268507"/>
            <a:ext cx="8595171"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2" y="2706317"/>
            <a:ext cx="8595171" cy="997196"/>
          </a:xfrm>
        </p:spPr>
        <p:txBody>
          <a:bodyPr>
            <a:noAutofit/>
          </a:bodyPr>
          <a:lstStyle>
            <a:lvl1pPr>
              <a:lnSpc>
                <a:spcPct val="90000"/>
              </a:lnSpc>
              <a:spcBef>
                <a:spcPts val="0"/>
              </a:spcBef>
              <a:defRPr sz="2699" b="1" baseline="0"/>
            </a:lvl1pPr>
          </a:lstStyle>
          <a:p>
            <a:pPr lvl="0"/>
            <a:r>
              <a:rPr lang="en-US"/>
              <a:t>Edit Master text styles</a:t>
            </a:r>
          </a:p>
        </p:txBody>
      </p:sp>
    </p:spTree>
    <p:extLst>
      <p:ext uri="{BB962C8B-B14F-4D97-AF65-F5344CB8AC3E}">
        <p14:creationId xmlns:p14="http://schemas.microsoft.com/office/powerpoint/2010/main" val="426575919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5_Cover with pictogram">
    <p:spTree>
      <p:nvGrpSpPr>
        <p:cNvPr id="1" name=""/>
        <p:cNvGrpSpPr/>
        <p:nvPr/>
      </p:nvGrpSpPr>
      <p:grpSpPr>
        <a:xfrm>
          <a:off x="0" y="0"/>
          <a:ext cx="0" cy="0"/>
          <a:chOff x="0" y="0"/>
          <a:chExt cx="0" cy="0"/>
        </a:xfrm>
      </p:grpSpPr>
      <p:sp>
        <p:nvSpPr>
          <p:cNvPr id="5" name="Classification"/>
          <p:cNvSpPr txBox="1"/>
          <p:nvPr userDrawn="1"/>
        </p:nvSpPr>
        <p:spPr>
          <a:xfrm>
            <a:off x="287339" y="5094292"/>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pic>
        <p:nvPicPr>
          <p:cNvPr id="8" name="Picture 16"/>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3" y="4268507"/>
            <a:ext cx="6373430"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3" y="2706317"/>
            <a:ext cx="6373430" cy="997196"/>
          </a:xfrm>
        </p:spPr>
        <p:txBody>
          <a:bodyPr>
            <a:noAutofit/>
          </a:bodyPr>
          <a:lstStyle>
            <a:lvl1pPr>
              <a:lnSpc>
                <a:spcPct val="90000"/>
              </a:lnSpc>
              <a:spcBef>
                <a:spcPts val="0"/>
              </a:spcBef>
              <a:defRPr sz="2699" b="1" baseline="0"/>
            </a:lvl1pPr>
          </a:lstStyle>
          <a:p>
            <a:pPr lvl="0"/>
            <a:r>
              <a:rPr lang="en-US"/>
              <a:t>Edit Master text styles</a:t>
            </a:r>
          </a:p>
        </p:txBody>
      </p:sp>
      <p:sp>
        <p:nvSpPr>
          <p:cNvPr id="7" name="Picture Placeholder 6"/>
          <p:cNvSpPr>
            <a:spLocks noGrp="1"/>
          </p:cNvSpPr>
          <p:nvPr>
            <p:ph type="pic" sz="quarter" idx="16"/>
          </p:nvPr>
        </p:nvSpPr>
        <p:spPr>
          <a:xfrm>
            <a:off x="6954856" y="963000"/>
            <a:ext cx="4932000" cy="4932000"/>
          </a:xfrm>
        </p:spPr>
        <p:txBody>
          <a:bodyPr rtlCol="0">
            <a:noAutofit/>
          </a:bodyPr>
          <a:lstStyle/>
          <a:p>
            <a:pPr lvl="0"/>
            <a:endParaRPr lang="en-US" noProof="0"/>
          </a:p>
        </p:txBody>
      </p:sp>
    </p:spTree>
    <p:extLst>
      <p:ext uri="{BB962C8B-B14F-4D97-AF65-F5344CB8AC3E}">
        <p14:creationId xmlns:p14="http://schemas.microsoft.com/office/powerpoint/2010/main" val="36928480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6_Agenda">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866265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7_Agenda">
    <p:bg>
      <p:bgRef idx="1001">
        <a:schemeClr val="bg1"/>
      </p:bgRef>
    </p:bg>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1114653666"/>
      </p:ext>
    </p:extLst>
  </p:cSld>
  <p:clrMapOvr>
    <a:overrideClrMapping bg1="dk1" tx1="lt1" bg2="dk2" tx2="lt2" accent1="accent1" accent2="accent2" accent3="accent3" accent4="accent4" accent5="accent5" accent6="accent6" hlink="hlink" folHlink="folHlink"/>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5_Divider Page">
    <p:spTree>
      <p:nvGrpSpPr>
        <p:cNvPr id="1" name=""/>
        <p:cNvGrpSpPr/>
        <p:nvPr/>
      </p:nvGrpSpPr>
      <p:grpSpPr>
        <a:xfrm>
          <a:off x="0" y="0"/>
          <a:ext cx="0" cy="0"/>
          <a:chOff x="0" y="0"/>
          <a:chExt cx="0" cy="0"/>
        </a:xfrm>
      </p:grpSpPr>
      <p:sp>
        <p:nvSpPr>
          <p:cNvPr id="2" name="Divider text"/>
          <p:cNvSpPr>
            <a:spLocks noGrp="1"/>
          </p:cNvSpPr>
          <p:nvPr>
            <p:ph type="ctrTitle"/>
          </p:nvPr>
        </p:nvSpPr>
        <p:spPr bwMode="gray">
          <a:xfrm>
            <a:off x="504000" y="3090446"/>
            <a:ext cx="11185200" cy="677108"/>
          </a:xfrm>
        </p:spPr>
        <p:txBody>
          <a:bodyPr anchor="ctr">
            <a:noAutofit/>
          </a:bodyPr>
          <a:lstStyle>
            <a:lvl1pPr>
              <a:defRPr sz="32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3898207794"/>
      </p:ext>
    </p:extLst>
  </p:cSld>
  <p:clrMapOvr>
    <a:masterClrMapping/>
  </p:clrMapOvr>
  <p:hf sldNum="0" hdr="0" ftr="0" dt="0"/>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5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p:nvPr>
        </p:nvSpPr>
        <p:spPr>
          <a:xfrm>
            <a:off x="1" y="3427200"/>
            <a:ext cx="12195175" cy="3430800"/>
          </a:xfrm>
          <a:noFill/>
        </p:spPr>
        <p:txBody>
          <a:bodyPr tIns="324000" rtlCol="0">
            <a:noAutofit/>
          </a:bodyPr>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lvl="0"/>
            <a:r>
              <a:rPr lang="en-US" noProof="0"/>
              <a:t>Click icon to add picture</a:t>
            </a:r>
          </a:p>
        </p:txBody>
      </p:sp>
      <p:sp>
        <p:nvSpPr>
          <p:cNvPr id="2" name="Divider text"/>
          <p:cNvSpPr>
            <a:spLocks noGrp="1"/>
          </p:cNvSpPr>
          <p:nvPr>
            <p:ph type="ctrTitle"/>
          </p:nvPr>
        </p:nvSpPr>
        <p:spPr bwMode="gray">
          <a:xfrm>
            <a:off x="504000" y="1375046"/>
            <a:ext cx="11185200" cy="677108"/>
          </a:xfrm>
        </p:spPr>
        <p:txBody>
          <a:bodyPr>
            <a:noAutofit/>
          </a:bodyPr>
          <a:lstStyle>
            <a:lvl1pPr>
              <a:defRPr sz="32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3590188162"/>
      </p:ext>
    </p:extLst>
  </p:cSld>
  <p:clrMapOvr>
    <a:masterClrMapping/>
  </p:clrMapOvr>
  <p:hf sldNum="0" hdr="0" ftr="0" dt="0"/>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5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0" y="1620000"/>
            <a:ext cx="11186477"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260699006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5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2"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5" name="Text placeholder - column 1"/>
          <p:cNvSpPr>
            <a:spLocks noGrp="1"/>
          </p:cNvSpPr>
          <p:nvPr>
            <p:ph type="body" sz="quarter" idx="11"/>
          </p:nvPr>
        </p:nvSpPr>
        <p:spPr>
          <a:xfrm>
            <a:off x="6362477"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381701716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6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p:nvPr>
        </p:nvSpPr>
        <p:spPr>
          <a:xfrm>
            <a:off x="8126477"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6" name="Text Placeholder - column 2"/>
          <p:cNvSpPr>
            <a:spLocks noGrp="1"/>
          </p:cNvSpPr>
          <p:nvPr>
            <p:ph type="body" sz="quarter" idx="12"/>
          </p:nvPr>
        </p:nvSpPr>
        <p:spPr>
          <a:xfrm>
            <a:off x="4315238"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4" name="Text Placeholder - column 1"/>
          <p:cNvSpPr>
            <a:spLocks noGrp="1"/>
          </p:cNvSpPr>
          <p:nvPr>
            <p:ph type="body" sz="quarter" idx="10"/>
          </p:nvPr>
        </p:nvSpPr>
        <p:spPr>
          <a:xfrm>
            <a:off x="504000"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262622577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5_2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2" y="4770000"/>
            <a:ext cx="5328000" cy="108000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2" y="1620000"/>
            <a:ext cx="5328000" cy="2631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6362477" y="4770000"/>
            <a:ext cx="5328000" cy="108000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6362477" y="1620000"/>
            <a:ext cx="5328000" cy="2631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94422498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5_3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2" y="4354925"/>
            <a:ext cx="3391200" cy="1495079"/>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2" y="1620000"/>
            <a:ext cx="3391200" cy="2232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8299277" y="4354925"/>
            <a:ext cx="3391200" cy="1495079"/>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8299277" y="1620000"/>
            <a:ext cx="3391200" cy="2232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4401640" y="4354925"/>
            <a:ext cx="3391200" cy="1495079"/>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4401640" y="1620000"/>
            <a:ext cx="3391200" cy="2232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64885077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5_4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3878220"/>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9274878" y="3878221"/>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9274878"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3427628" y="3878221"/>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3427628"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3" name="Text placeholder - column 2"/>
          <p:cNvSpPr>
            <a:spLocks noGrp="1"/>
          </p:cNvSpPr>
          <p:nvPr>
            <p:ph type="body" sz="quarter" idx="17"/>
          </p:nvPr>
        </p:nvSpPr>
        <p:spPr>
          <a:xfrm>
            <a:off x="6351254" y="3878221"/>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4" name="Picture Placeholder 4"/>
          <p:cNvSpPr>
            <a:spLocks noGrp="1"/>
          </p:cNvSpPr>
          <p:nvPr>
            <p:ph type="pic" sz="quarter" idx="18"/>
          </p:nvPr>
        </p:nvSpPr>
        <p:spPr bwMode="gray">
          <a:xfrm>
            <a:off x="6351254"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66835334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5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p:nvPr>
        </p:nvSpPr>
        <p:spPr>
          <a:xfrm>
            <a:off x="504000" y="1800000"/>
            <a:ext cx="11185200" cy="3285032"/>
          </a:xfrm>
        </p:spPr>
        <p:txBody>
          <a:bodyPr/>
          <a:lstStyle>
            <a:lvl1pPr marL="296852" indent="-296852">
              <a:lnSpc>
                <a:spcPct val="90000"/>
              </a:lnSpc>
              <a:spcBef>
                <a:spcPts val="450"/>
              </a:spcBef>
              <a:defRPr sz="4498" b="1">
                <a:solidFill>
                  <a:schemeClr val="tx1"/>
                </a:solidFill>
              </a:defRPr>
            </a:lvl1pPr>
            <a:lvl2pPr marL="296852" indent="0">
              <a:buNone/>
              <a:defRPr sz="900">
                <a:solidFill>
                  <a:schemeClr val="tx1"/>
                </a:solidFill>
              </a:defRPr>
            </a:lvl2pPr>
          </a:lstStyle>
          <a:p>
            <a:pPr lvl="0"/>
            <a:r>
              <a:rPr lang="en-US" noProof="0"/>
              <a:t>Edit Master text styles</a:t>
            </a:r>
          </a:p>
          <a:p>
            <a:pPr lvl="1"/>
            <a:r>
              <a:rPr lang="en-US" noProof="0"/>
              <a:t>Second level</a:t>
            </a:r>
          </a:p>
        </p:txBody>
      </p:sp>
      <p:sp>
        <p:nvSpPr>
          <p:cNvPr id="2" name="Title 1"/>
          <p:cNvSpPr>
            <a:spLocks noGrp="1"/>
          </p:cNvSpPr>
          <p:nvPr>
            <p:ph type="title"/>
          </p:nvPr>
        </p:nvSpPr>
        <p:spPr/>
        <p:txBody>
          <a:bodyPr/>
          <a:lstStyle>
            <a:lvl1pPr>
              <a:defRPr>
                <a:solidFill>
                  <a:schemeClr val="tx1"/>
                </a:solidFill>
              </a:defRPr>
            </a:lvl1pPr>
          </a:lstStyle>
          <a:p>
            <a:r>
              <a:rPr lang="en-US" noProof="0"/>
              <a:t>Click to edit Master title style</a:t>
            </a:r>
            <a:endParaRPr lang="en-US"/>
          </a:p>
        </p:txBody>
      </p:sp>
    </p:spTree>
    <p:extLst>
      <p:ext uri="{BB962C8B-B14F-4D97-AF65-F5344CB8AC3E}">
        <p14:creationId xmlns:p14="http://schemas.microsoft.com/office/powerpoint/2010/main" val="2842799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413752439" name="SAP Logo Placeholder" descr="{&quot;templafy&quot;:{&quot;id&quot;:&quot;f867844f-83cd-4e9c-a331-02e7a1f2de48&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082597693" name="Acquired Company Logo Placeholder" descr="{&quot;templafy&quot;:{&quot;id&quot;:&quot;a4694338-0ddc-4538-bd87-417eb6cffe95&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744fa780-64e3-48c9-bcda-729e1692475b&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777707174" name="Acquired Company Logo Placeholder" descr="{&quot;templafy&quot;:{&quot;id&quot;:&quot;7533e5af-1202-4369-b3c7-bfef85fe707f&quot;}}" hidden="1"/>
          <p:cNvPicPr>
            <a:picLocks noChangeAspect="1"/>
          </p:cNvPicPr>
          <p:nvPr/>
        </p:nvPicPr>
        <p:blipFill>
          <a:blip r:embed="rId2"/>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2019-2024 SAP SE or an SAP affiliate company. All rights reserved. See Legal Notice on www.sap.com/legal-notice for use terms, disclaimers, disclosures, or restrictions related to SAP Materials for general audiences.</a:t>
            </a:r>
          </a:p>
        </p:txBody>
      </p:sp>
      <p:pic>
        <p:nvPicPr>
          <p:cNvPr id="3" name="Picture 2">
            <a:extLst>
              <a:ext uri="{FF2B5EF4-FFF2-40B4-BE49-F238E27FC236}">
                <a16:creationId xmlns:a16="http://schemas.microsoft.com/office/drawing/2014/main" id="{43DE76CB-F749-5BDB-0FE6-75CA868BEBD9}"/>
              </a:ext>
            </a:extLst>
          </p:cNvPr>
          <p:cNvPicPr>
            <a:picLocks noChangeAspect="1"/>
          </p:cNvPicPr>
          <p:nvPr userDrawn="1"/>
        </p:nvPicPr>
        <p:blipFill>
          <a:blip r:embed="rId3"/>
          <a:stretch>
            <a:fillRect/>
          </a:stretch>
        </p:blipFill>
        <p:spPr>
          <a:xfrm>
            <a:off x="9206552" y="6242590"/>
            <a:ext cx="2366772" cy="254508"/>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2_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8127176" y="252000"/>
            <a:ext cx="4068000" cy="6606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4000" y="1620000"/>
            <a:ext cx="7092001"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2"/>
            <a:ext cx="7092001"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165101944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2_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6111175" y="252000"/>
            <a:ext cx="6084000" cy="6606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4000" y="1620000"/>
            <a:ext cx="5112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3" y="504002"/>
            <a:ext cx="5112000"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125745606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2_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252000"/>
            <a:ext cx="12195175" cy="6606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66082648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5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0"/>
            <a:ext cx="12195175" cy="6858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51534792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5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bwMode="gray">
          <a:xfrm>
            <a:off x="6362477" y="1601628"/>
            <a:ext cx="5328000" cy="4230000"/>
          </a:xfrm>
          <a:solidFill>
            <a:schemeClr val="tx2">
              <a:alpha val="70000"/>
            </a:schemeClr>
          </a:solidFill>
        </p:spPr>
        <p:txBody>
          <a:bodyPr tIns="1512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4" name="Text Placeholder 3"/>
          <p:cNvSpPr>
            <a:spLocks noGrp="1"/>
          </p:cNvSpPr>
          <p:nvPr>
            <p:ph type="body" sz="quarter" idx="10"/>
          </p:nvPr>
        </p:nvSpPr>
        <p:spPr>
          <a:xfrm>
            <a:off x="504002"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119867648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504000" y="1620000"/>
            <a:ext cx="11185200" cy="4230000"/>
          </a:xfrm>
          <a:solidFill>
            <a:schemeClr val="tx2">
              <a:alpha val="70000"/>
            </a:schemeClr>
          </a:solidFill>
        </p:spPr>
        <p:txBody>
          <a:bodyPr tIns="1368000"/>
          <a:lstStyle>
            <a:lvl1pPr algn="ctr">
              <a:defRPr sz="1050" b="0"/>
            </a:lvl1pPr>
          </a:lstStyle>
          <a:p>
            <a:pPr lvl="0"/>
            <a:r>
              <a:rPr lang="en-US"/>
              <a:t>Edit Master text styles</a:t>
            </a:r>
          </a:p>
        </p:txBody>
      </p:sp>
      <p:sp>
        <p:nvSpPr>
          <p:cNvPr id="2" name="Title 1"/>
          <p:cNvSpPr>
            <a:spLocks noGrp="1"/>
          </p:cNvSpPr>
          <p:nvPr>
            <p:ph type="title"/>
          </p:nvPr>
        </p:nvSpPr>
        <p:spPr/>
        <p:txBody>
          <a:bodyPr/>
          <a:lstStyle/>
          <a:p>
            <a:r>
              <a:rPr lang="en-US" noProof="0"/>
              <a:t>Click to edit Master title style</a:t>
            </a:r>
            <a:endParaRPr lang="en-US"/>
          </a:p>
        </p:txBody>
      </p:sp>
    </p:spTree>
    <p:extLst>
      <p:ext uri="{BB962C8B-B14F-4D97-AF65-F5344CB8AC3E}">
        <p14:creationId xmlns:p14="http://schemas.microsoft.com/office/powerpoint/2010/main" val="188919838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5_Copyright">
    <p:spTree>
      <p:nvGrpSpPr>
        <p:cNvPr id="1" name=""/>
        <p:cNvGrpSpPr/>
        <p:nvPr/>
      </p:nvGrpSpPr>
      <p:grpSpPr>
        <a:xfrm>
          <a:off x="0" y="0"/>
          <a:ext cx="0" cy="0"/>
          <a:chOff x="0" y="0"/>
          <a:chExt cx="0" cy="0"/>
        </a:xfrm>
      </p:grpSpPr>
      <p:sp>
        <p:nvSpPr>
          <p:cNvPr id="2" name="TextBox 15"/>
          <p:cNvSpPr txBox="1">
            <a:spLocks noChangeArrowheads="1"/>
          </p:cNvSpPr>
          <p:nvPr/>
        </p:nvSpPr>
        <p:spPr bwMode="gray">
          <a:xfrm>
            <a:off x="503240" y="1619251"/>
            <a:ext cx="11185525" cy="223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100">
                <a:solidFill>
                  <a:schemeClr val="tx1"/>
                </a:solidFill>
                <a:latin typeface="Arial" panose="020B0604020202020204" pitchFamily="34" charset="0"/>
              </a:defRPr>
            </a:lvl1pPr>
            <a:lvl2pPr marL="742950" indent="-285750">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No part of this publication may be reproduced or transmitted in any form or for any purpose without the </a:t>
            </a:r>
            <a:r>
              <a:rPr lang="en-US" altLang="de-DE" sz="825" err="1">
                <a:ea typeface="Arial Unicode MS" panose="020B0604020202020204" pitchFamily="34" charset="-128"/>
                <a:cs typeface="Arial Unicode MS" panose="020B0604020202020204" pitchFamily="34" charset="-128"/>
              </a:rPr>
              <a:t>exClick</a:t>
            </a:r>
            <a:r>
              <a:rPr lang="en-US" altLang="de-DE" sz="825">
                <a:ea typeface="Arial Unicode MS" panose="020B0604020202020204" pitchFamily="34" charset="-128"/>
                <a:cs typeface="Arial Unicode MS" panose="020B0604020202020204" pitchFamily="34" charset="-128"/>
              </a:rPr>
              <a:t> permission of SAP SE or an SAP affiliate company.</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The information contained herein may be changed without prior notice. Some software products marketed by SAP SE and its distributors contain proprietary software components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of other software vendors. National product specifications may vary.</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set forth in the </a:t>
            </a:r>
            <a:r>
              <a:rPr lang="en-US" altLang="de-DE" sz="825" err="1">
                <a:ea typeface="Arial Unicode MS" panose="020B0604020202020204" pitchFamily="34" charset="-128"/>
                <a:cs typeface="Arial Unicode MS" panose="020B0604020202020204" pitchFamily="34" charset="-128"/>
              </a:rPr>
              <a:t>exClick</a:t>
            </a:r>
            <a:r>
              <a:rPr lang="en-US" altLang="de-DE" sz="825">
                <a:ea typeface="Arial Unicode MS" panose="020B0604020202020204" pitchFamily="34" charset="-128"/>
                <a:cs typeface="Arial Unicode MS" panose="020B0604020202020204" pitchFamily="34" charset="-128"/>
              </a:rPr>
              <a:t> warranty statements accompanying such products and services, if any. Nothing herein should be construed as constituting an additional warranty. </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risks and uncertainties that could cause actual results to differ materially from expectations. Readers are cautioned not to place undue reliance on these forward-looking statements, and they should not be relied upon in making purchasing decisions.</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SAP and other SAP products and services mentioned herein as well as their respective logos are trademarks or registered trademarks of SAP SE (or an SAP affiliate company)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in Germany and other countries. All other product and service names mentioned are the trademarks of their respective companies.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See </a:t>
            </a:r>
            <a:r>
              <a:rPr lang="en-US" altLang="de-DE" sz="825">
                <a:solidFill>
                  <a:schemeClr val="tx2"/>
                </a:solidFill>
                <a:ea typeface="Arial Unicode MS" panose="020B0604020202020204" pitchFamily="34" charset="-128"/>
                <a:cs typeface="Arial Unicode MS" panose="020B0604020202020204" pitchFamily="34" charset="-128"/>
                <a:hlinkClick r:id="rId2"/>
              </a:rPr>
              <a:t>http://global.sap.com/corporate-en/legal/copyright/index.epx</a:t>
            </a:r>
            <a:r>
              <a:rPr lang="en-US" altLang="de-DE" sz="825">
                <a:solidFill>
                  <a:schemeClr val="tx2"/>
                </a:solidFill>
                <a:ea typeface="Arial Unicode MS" panose="020B0604020202020204" pitchFamily="34" charset="-128"/>
                <a:cs typeface="Arial Unicode MS" panose="020B0604020202020204" pitchFamily="34" charset="-128"/>
              </a:rPr>
              <a:t> </a:t>
            </a:r>
            <a:r>
              <a:rPr lang="en-US" altLang="de-DE" sz="825">
                <a:ea typeface="Arial Unicode MS" panose="020B0604020202020204" pitchFamily="34" charset="-128"/>
                <a:cs typeface="Arial Unicode MS" panose="020B0604020202020204" pitchFamily="34" charset="-128"/>
              </a:rPr>
              <a:t>for additional trademark information and notices.</a:t>
            </a:r>
          </a:p>
        </p:txBody>
      </p:sp>
      <p:sp>
        <p:nvSpPr>
          <p:cNvPr id="3" name="TextBox 2"/>
          <p:cNvSpPr txBox="1"/>
          <p:nvPr userDrawn="1"/>
        </p:nvSpPr>
        <p:spPr bwMode="gray">
          <a:xfrm>
            <a:off x="503241" y="719142"/>
            <a:ext cx="9540875" cy="276871"/>
          </a:xfrm>
          <a:prstGeom prst="rect">
            <a:avLst/>
          </a:prstGeom>
        </p:spPr>
        <p:txBody>
          <a:bodyPr lIns="0" tIns="0" rIns="0" bIns="0">
            <a:spAutoFit/>
          </a:bodyPr>
          <a:lstStyle>
            <a:lvl1pPr>
              <a:spcBef>
                <a:spcPct val="0"/>
              </a:spcBef>
              <a:buNone/>
              <a:defRPr sz="2400" b="1" baseline="0">
                <a:latin typeface="+mj-lt"/>
                <a:ea typeface="+mj-ea"/>
                <a:cs typeface="+mj-cs"/>
              </a:defRPr>
            </a:lvl1pPr>
          </a:lstStyle>
          <a:p>
            <a:pPr defTabSz="816337" eaLnBrk="1" fontAlgn="auto" hangingPunct="1">
              <a:spcAft>
                <a:spcPts val="0"/>
              </a:spcAft>
              <a:defRPr/>
            </a:pPr>
            <a:r>
              <a:rPr lang="en-US" sz="1799" b="0"/>
              <a:t>© 2019 SAP SE or an SAP affiliate company. All rights reserved.</a:t>
            </a:r>
          </a:p>
        </p:txBody>
      </p:sp>
      <p:grpSp>
        <p:nvGrpSpPr>
          <p:cNvPr id="4" name="Group 17"/>
          <p:cNvGrpSpPr>
            <a:grpSpLocks/>
          </p:cNvGrpSpPr>
          <p:nvPr userDrawn="1"/>
        </p:nvGrpSpPr>
        <p:grpSpPr bwMode="auto">
          <a:xfrm>
            <a:off x="1" y="4"/>
            <a:ext cx="12196763" cy="252413"/>
            <a:chOff x="0" y="0"/>
            <a:chExt cx="12196800" cy="251942"/>
          </a:xfrm>
        </p:grpSpPr>
        <p:sp>
          <p:nvSpPr>
            <p:cNvPr id="5" name="Rectangle 20"/>
            <p:cNvSpPr>
              <a:spLocks noChangeArrowheads="1"/>
            </p:cNvSpPr>
            <p:nvPr userDrawn="1"/>
          </p:nvSpPr>
          <p:spPr bwMode="gray">
            <a:xfrm>
              <a:off x="0" y="0"/>
              <a:ext cx="12196800" cy="251942"/>
            </a:xfrm>
            <a:prstGeom prst="rect">
              <a:avLst/>
            </a:prstGeom>
            <a:solidFill>
              <a:srgbClr val="000000"/>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nvGrpSpPr>
            <p:cNvPr id="6" name="Secondary Motion Band"/>
            <p:cNvGrpSpPr>
              <a:grpSpLocks/>
            </p:cNvGrpSpPr>
            <p:nvPr userDrawn="1"/>
          </p:nvGrpSpPr>
          <p:grpSpPr bwMode="auto">
            <a:xfrm>
              <a:off x="10683752" y="0"/>
              <a:ext cx="1513048" cy="251942"/>
              <a:chOff x="10682127" y="0"/>
              <a:chExt cx="1513048" cy="252000"/>
            </a:xfrm>
          </p:grpSpPr>
          <p:sp>
            <p:nvSpPr>
              <p:cNvPr id="7" name="Rectangle 22"/>
              <p:cNvSpPr>
                <a:spLocks noChangeArrowheads="1"/>
              </p:cNvSpPr>
              <p:nvPr userDrawn="1"/>
            </p:nvSpPr>
            <p:spPr bwMode="gray">
              <a:xfrm>
                <a:off x="11691935" y="0"/>
                <a:ext cx="503240" cy="25200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8" name="Rectangle 23"/>
              <p:cNvSpPr>
                <a:spLocks noChangeArrowheads="1"/>
              </p:cNvSpPr>
              <p:nvPr userDrawn="1"/>
            </p:nvSpPr>
            <p:spPr bwMode="gray">
              <a:xfrm>
                <a:off x="11187109" y="0"/>
                <a:ext cx="503240" cy="25200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9" name="Rectangle 24"/>
              <p:cNvSpPr>
                <a:spLocks noChangeArrowheads="1"/>
              </p:cNvSpPr>
              <p:nvPr userDrawn="1"/>
            </p:nvSpPr>
            <p:spPr bwMode="gray">
              <a:xfrm>
                <a:off x="10682282" y="0"/>
                <a:ext cx="503240" cy="25200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grpSp>
    </p:spTree>
    <p:extLst>
      <p:ext uri="{BB962C8B-B14F-4D97-AF65-F5344CB8AC3E}">
        <p14:creationId xmlns:p14="http://schemas.microsoft.com/office/powerpoint/2010/main" val="205110555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userDrawn="1">
  <p:cSld name="3_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3" y="6217668"/>
            <a:ext cx="1963636" cy="360000"/>
          </a:xfrm>
          <a:prstGeom prst="rect">
            <a:avLst/>
          </a:prstGeom>
        </p:spPr>
      </p:pic>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Customer</a:t>
            </a:r>
          </a:p>
        </p:txBody>
      </p:sp>
      <p:sp>
        <p:nvSpPr>
          <p:cNvPr id="19" name="Speaker"/>
          <p:cNvSpPr>
            <a:spLocks noGrp="1"/>
          </p:cNvSpPr>
          <p:nvPr userDrawn="1">
            <p:ph type="subTitle" idx="1" hasCustomPrompt="1"/>
          </p:nvPr>
        </p:nvSpPr>
        <p:spPr bwMode="black">
          <a:xfrm>
            <a:off x="288002" y="5130493"/>
            <a:ext cx="1162800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3" name="Title"/>
          <p:cNvSpPr>
            <a:spLocks noGrp="1"/>
          </p:cNvSpPr>
          <p:nvPr>
            <p:ph type="title" hasCustomPrompt="1"/>
          </p:nvPr>
        </p:nvSpPr>
        <p:spPr>
          <a:xfrm>
            <a:off x="288002" y="4024430"/>
            <a:ext cx="11628000" cy="997196"/>
          </a:xfrm>
        </p:spPr>
        <p:txBody>
          <a:bodyPr vert="horz" wrap="square" lIns="0" tIns="0" rIns="0" bIns="0" rtlCol="0">
            <a:noAutofit/>
          </a:bodyPr>
          <a:lstStyle>
            <a:lvl1pPr>
              <a:lnSpc>
                <a:spcPct val="90000"/>
              </a:lnSpc>
              <a:defRPr lang="de-DE" sz="26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2" y="0"/>
            <a:ext cx="12193201" cy="3430006"/>
          </a:xfrm>
          <a:noFill/>
        </p:spPr>
        <p:txBody>
          <a:bodyPr tIns="504000"/>
          <a:lstStyle>
            <a:lvl1pPr algn="ctr">
              <a:defRPr sz="12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1" y="3646672"/>
            <a:ext cx="1108174" cy="216000"/>
          </a:xfrm>
          <a:prstGeom prst="rect">
            <a:avLst/>
          </a:prstGeom>
        </p:spPr>
      </p:pic>
    </p:spTree>
    <p:extLst>
      <p:ext uri="{BB962C8B-B14F-4D97-AF65-F5344CB8AC3E}">
        <p14:creationId xmlns:p14="http://schemas.microsoft.com/office/powerpoint/2010/main" val="2230099942"/>
      </p:ext>
    </p:extLst>
  </p:cSld>
  <p:clrMapOvr>
    <a:masterClrMapping/>
  </p:clrMapOvr>
  <p:extLst>
    <p:ext uri="{DCECCB84-F9BA-43D5-87BE-67443E8EF086}">
      <p15:sldGuideLst xmlns:p15="http://schemas.microsoft.com/office/powerpoint/2012/main">
        <p15:guide id="1" pos="10007">
          <p15:clr>
            <a:srgbClr val="FBAE40"/>
          </p15:clr>
        </p15:guide>
        <p15:guide id="2" orient="horz" pos="4144">
          <p15:clr>
            <a:srgbClr val="FBAE40"/>
          </p15:clr>
        </p15:guide>
        <p15:guide id="3" orient="horz" pos="2162">
          <p15:clr>
            <a:srgbClr val="FBAE40"/>
          </p15:clr>
        </p15:guide>
        <p15:guide id="4" pos="24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3_Cover with image">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3" y="0"/>
            <a:ext cx="12195175" cy="3430006"/>
          </a:xfrm>
          <a:solidFill>
            <a:schemeClr val="tx2">
              <a:alpha val="70000"/>
            </a:schemeClr>
          </a:solidFill>
        </p:spPr>
        <p:txBody>
          <a:bodyPr tIns="504000"/>
          <a:lstStyle>
            <a:lvl1pPr algn="ctr">
              <a:defRPr sz="12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grpSp>
        <p:nvGrpSpPr>
          <p:cNvPr id="2" name="Group 1"/>
          <p:cNvGrpSpPr/>
          <p:nvPr userDrawn="1"/>
        </p:nvGrpSpPr>
        <p:grpSpPr>
          <a:xfrm>
            <a:off x="9171174" y="0"/>
            <a:ext cx="3024002" cy="3430006"/>
            <a:chOff x="9171173" y="0"/>
            <a:chExt cx="3024002" cy="3430006"/>
          </a:xfrm>
        </p:grpSpPr>
        <p:sp>
          <p:nvSpPr>
            <p:cNvPr id="17" name="Rectangle 16"/>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19" name="Speaker"/>
          <p:cNvSpPr>
            <a:spLocks noGrp="1"/>
          </p:cNvSpPr>
          <p:nvPr userDrawn="1">
            <p:ph type="subTitle" idx="1" hasCustomPrompt="1"/>
          </p:nvPr>
        </p:nvSpPr>
        <p:spPr bwMode="gray">
          <a:xfrm>
            <a:off x="288000" y="5130493"/>
            <a:ext cx="1090080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3"/>
            <a:ext cx="10899174" cy="839974"/>
          </a:xfrm>
        </p:spPr>
        <p:txBody>
          <a:bodyPr wrap="square">
            <a:spAutoFit/>
          </a:bodyPr>
          <a:lstStyle>
            <a:lvl1pPr>
              <a:lnSpc>
                <a:spcPct val="90000"/>
              </a:lnSpc>
              <a:spcBef>
                <a:spcPts val="0"/>
              </a:spcBef>
              <a:defRPr sz="26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1" y="3646672"/>
            <a:ext cx="1108174" cy="216000"/>
          </a:xfrm>
          <a:prstGeom prst="rect">
            <a:avLst/>
          </a:prstGeom>
        </p:spPr>
      </p:pic>
    </p:spTree>
    <p:extLst>
      <p:ext uri="{BB962C8B-B14F-4D97-AF65-F5344CB8AC3E}">
        <p14:creationId xmlns:p14="http://schemas.microsoft.com/office/powerpoint/2010/main" val="2954662049"/>
      </p:ext>
    </p:extLst>
  </p:cSld>
  <p:clrMapOvr>
    <a:masterClrMapping/>
  </p:clrMapOvr>
  <p:extLst>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3_Cover with illustration scene art">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3" y="0"/>
            <a:ext cx="12195175" cy="3430006"/>
          </a:xfrm>
          <a:noFill/>
        </p:spPr>
        <p:txBody>
          <a:bodyPr tIns="504000"/>
          <a:lstStyle>
            <a:lvl1pPr algn="ctr">
              <a:defRPr sz="12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19" name="Speaker"/>
          <p:cNvSpPr>
            <a:spLocks noGrp="1"/>
          </p:cNvSpPr>
          <p:nvPr userDrawn="1">
            <p:ph type="subTitle" idx="1" hasCustomPrompt="1"/>
          </p:nvPr>
        </p:nvSpPr>
        <p:spPr bwMode="gray">
          <a:xfrm>
            <a:off x="288000" y="5130493"/>
            <a:ext cx="1090080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3"/>
            <a:ext cx="10899174" cy="839974"/>
          </a:xfrm>
        </p:spPr>
        <p:txBody>
          <a:bodyPr wrap="square">
            <a:spAutoFit/>
          </a:bodyPr>
          <a:lstStyle>
            <a:lvl1pPr>
              <a:lnSpc>
                <a:spcPct val="90000"/>
              </a:lnSpc>
              <a:spcBef>
                <a:spcPts val="0"/>
              </a:spcBef>
              <a:defRPr sz="26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1" y="3646672"/>
            <a:ext cx="1108174" cy="216000"/>
          </a:xfrm>
          <a:prstGeom prst="rect">
            <a:avLst/>
          </a:prstGeom>
        </p:spPr>
      </p:pic>
    </p:spTree>
    <p:extLst>
      <p:ext uri="{BB962C8B-B14F-4D97-AF65-F5344CB8AC3E}">
        <p14:creationId xmlns:p14="http://schemas.microsoft.com/office/powerpoint/2010/main" val="167492386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4_Title and Text: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113" y="324001"/>
            <a:ext cx="11330950" cy="369332"/>
          </a:xfrm>
        </p:spPr>
        <p:txBody>
          <a:bodyPr/>
          <a:lstStyle/>
          <a:p>
            <a:r>
              <a:rPr lang="en-US" noProof="0"/>
              <a:t>Insert page title</a:t>
            </a:r>
            <a:endParaRPr lang="en-US"/>
          </a:p>
        </p:txBody>
      </p:sp>
      <p:sp>
        <p:nvSpPr>
          <p:cNvPr id="4" name="Text Placeholder 3"/>
          <p:cNvSpPr>
            <a:spLocks noGrp="1"/>
          </p:cNvSpPr>
          <p:nvPr>
            <p:ph type="body" sz="quarter" idx="10" hasCustomPrompt="1"/>
          </p:nvPr>
        </p:nvSpPr>
        <p:spPr>
          <a:xfrm>
            <a:off x="432113"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hasCustomPrompt="1"/>
          </p:nvPr>
        </p:nvSpPr>
        <p:spPr>
          <a:xfrm>
            <a:off x="81333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7" name="Text Placeholder 3"/>
          <p:cNvSpPr>
            <a:spLocks noGrp="1"/>
          </p:cNvSpPr>
          <p:nvPr>
            <p:ph type="body" sz="quarter" idx="12" hasCustomPrompt="1"/>
          </p:nvPr>
        </p:nvSpPr>
        <p:spPr>
          <a:xfrm>
            <a:off x="42954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1608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1_Cover black">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6" name="Speaker"/>
          <p:cNvSpPr>
            <a:spLocks noGrp="1"/>
          </p:cNvSpPr>
          <p:nvPr userDrawn="1">
            <p:ph type="subTitle" idx="1" hasCustomPrompt="1"/>
          </p:nvPr>
        </p:nvSpPr>
        <p:spPr bwMode="gray">
          <a:xfrm>
            <a:off x="288003" y="4268507"/>
            <a:ext cx="859517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3" y="2706318"/>
            <a:ext cx="8595171" cy="997196"/>
          </a:xfrm>
        </p:spPr>
        <p:txBody>
          <a:bodyPr wrap="square">
            <a:noAutofit/>
          </a:bodyPr>
          <a:lstStyle>
            <a:lvl1pPr>
              <a:lnSpc>
                <a:spcPct val="90000"/>
              </a:lnSpc>
              <a:spcBef>
                <a:spcPts val="0"/>
              </a:spcBef>
              <a:defRPr sz="2699" b="1" baseline="0"/>
            </a:lvl1pPr>
          </a:lstStyle>
          <a:p>
            <a:pPr lvl="0"/>
            <a:r>
              <a:rPr lang="en-US"/>
              <a:t>Title Goes Here </a:t>
            </a:r>
            <a:br>
              <a:rPr lang="en-US"/>
            </a:br>
            <a:r>
              <a:rPr lang="en-US"/>
              <a:t>and Here and Here.</a:t>
            </a:r>
          </a:p>
        </p:txBody>
      </p:sp>
      <p:grpSp>
        <p:nvGrpSpPr>
          <p:cNvPr id="2" name="Group 1"/>
          <p:cNvGrpSpPr/>
          <p:nvPr userDrawn="1"/>
        </p:nvGrpSpPr>
        <p:grpSpPr>
          <a:xfrm>
            <a:off x="9171174" y="0"/>
            <a:ext cx="3024002"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Tree>
    <p:extLst>
      <p:ext uri="{BB962C8B-B14F-4D97-AF65-F5344CB8AC3E}">
        <p14:creationId xmlns:p14="http://schemas.microsoft.com/office/powerpoint/2010/main" val="4279080737"/>
      </p:ext>
    </p:extLst>
  </p:cSld>
  <p:clrMapOvr>
    <a:masterClrMapping/>
  </p:clrMapOvr>
  <p:extLst>
    <p:ext uri="{DCECCB84-F9BA-43D5-87BE-67443E8EF086}">
      <p15:sldGuideLst xmlns:p15="http://schemas.microsoft.com/office/powerpoint/2012/main"/>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6_Cover with pictogram">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6" name="Speaker"/>
          <p:cNvSpPr>
            <a:spLocks noGrp="1"/>
          </p:cNvSpPr>
          <p:nvPr userDrawn="1">
            <p:ph type="subTitle" idx="1" hasCustomPrompt="1"/>
          </p:nvPr>
        </p:nvSpPr>
        <p:spPr bwMode="gray">
          <a:xfrm>
            <a:off x="288003" y="4268507"/>
            <a:ext cx="637343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3" y="2706318"/>
            <a:ext cx="6373430" cy="997196"/>
          </a:xfrm>
        </p:spPr>
        <p:txBody>
          <a:bodyPr wrap="square">
            <a:noAutofit/>
          </a:bodyPr>
          <a:lstStyle>
            <a:lvl1pPr>
              <a:lnSpc>
                <a:spcPct val="90000"/>
              </a:lnSpc>
              <a:spcBef>
                <a:spcPts val="0"/>
              </a:spcBef>
              <a:defRPr sz="2699" b="1" baseline="0"/>
            </a:lvl1pPr>
          </a:lstStyle>
          <a:p>
            <a:pPr lvl="0"/>
            <a:r>
              <a:rPr lang="en-US"/>
              <a:t>Title Goes Here </a:t>
            </a:r>
            <a:br>
              <a:rPr lang="en-US"/>
            </a:br>
            <a:r>
              <a:rPr lang="en-US"/>
              <a:t>and Here and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7" name="Picture Placeholder 6"/>
          <p:cNvSpPr>
            <a:spLocks noGrp="1"/>
          </p:cNvSpPr>
          <p:nvPr>
            <p:ph type="pic" sz="quarter" idx="16"/>
          </p:nvPr>
        </p:nvSpPr>
        <p:spPr>
          <a:xfrm>
            <a:off x="6954856" y="963000"/>
            <a:ext cx="4932000" cy="4932000"/>
          </a:xfrm>
        </p:spPr>
        <p:txBody>
          <a:bodyPr/>
          <a:lstStyle/>
          <a:p>
            <a:endParaRPr lang="de-DE"/>
          </a:p>
        </p:txBody>
      </p:sp>
    </p:spTree>
    <p:extLst>
      <p:ext uri="{BB962C8B-B14F-4D97-AF65-F5344CB8AC3E}">
        <p14:creationId xmlns:p14="http://schemas.microsoft.com/office/powerpoint/2010/main" val="64944374"/>
      </p:ext>
    </p:extLst>
  </p:cSld>
  <p:clrMapOvr>
    <a:masterClrMapping/>
  </p:clrMapOvr>
  <p:extLst>
    <p:ext uri="{DCECCB84-F9BA-43D5-87BE-67443E8EF086}">
      <p15:sldGuideLst xmlns:p15="http://schemas.microsoft.com/office/powerpoint/2012/main"/>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9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230000"/>
          </a:xfrm>
        </p:spPr>
        <p:txBody>
          <a:bodyPr>
            <a:no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59117977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6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gray">
          <a:xfrm>
            <a:off x="504000" y="3090447"/>
            <a:ext cx="11185200" cy="677108"/>
          </a:xfrm>
        </p:spPr>
        <p:txBody>
          <a:bodyPr anchor="ctr"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224859456"/>
      </p:ext>
    </p:extLst>
  </p:cSld>
  <p:clrMapOvr>
    <a:masterClrMapping/>
  </p:clrMapOvr>
  <p:hf sldNum="0" hdr="0" ftr="0" dt="0"/>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6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3" y="3427200"/>
            <a:ext cx="12195175" cy="3430800"/>
          </a:xfrm>
          <a:noFill/>
        </p:spPr>
        <p:txBody>
          <a:bodyPr tIns="324000"/>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marL="0" marR="0" lvl="0" indent="0" algn="ctr" defTabSz="816173" rtl="0" eaLnBrk="1" fontAlgn="auto" latinLnBrk="0" hangingPunct="1">
              <a:lnSpc>
                <a:spcPct val="100000"/>
              </a:lnSpc>
              <a:spcBef>
                <a:spcPts val="900"/>
              </a:spcBef>
              <a:spcAft>
                <a:spcPts val="0"/>
              </a:spcAft>
              <a:buClr>
                <a:schemeClr val="accent1"/>
              </a:buClr>
              <a:buSzPct val="80000"/>
              <a:buFontTx/>
              <a:buNone/>
              <a:tabLst/>
              <a:defRPr/>
            </a:pPr>
            <a:r>
              <a:rPr lang="en-US"/>
              <a:t>Placeholder for image and illustration scene art</a:t>
            </a:r>
          </a:p>
        </p:txBody>
      </p:sp>
      <p:sp>
        <p:nvSpPr>
          <p:cNvPr id="2" name="Divider text"/>
          <p:cNvSpPr>
            <a:spLocks noGrp="1"/>
          </p:cNvSpPr>
          <p:nvPr>
            <p:ph type="ctrTitle" hasCustomPrompt="1"/>
          </p:nvPr>
        </p:nvSpPr>
        <p:spPr bwMode="gray">
          <a:xfrm>
            <a:off x="504000" y="1375046"/>
            <a:ext cx="11185200" cy="677108"/>
          </a:xfrm>
        </p:spPr>
        <p:txBody>
          <a:bodyPr anchor="t"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528149332"/>
      </p:ext>
    </p:extLst>
  </p:cSld>
  <p:clrMapOvr>
    <a:masterClrMapping/>
  </p:clrMapOvr>
  <p:hf sldNum="0" hdr="0" ftr="0" dt="0"/>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6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2" y="1620000"/>
            <a:ext cx="11186477"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53913291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6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2"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 column 1"/>
          <p:cNvSpPr>
            <a:spLocks noGrp="1"/>
          </p:cNvSpPr>
          <p:nvPr>
            <p:ph type="body" sz="quarter" idx="11" hasCustomPrompt="1"/>
          </p:nvPr>
        </p:nvSpPr>
        <p:spPr>
          <a:xfrm>
            <a:off x="6362477"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54070311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7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55390866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6_2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2" y="4770000"/>
            <a:ext cx="5328000" cy="1080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2" y="1620000"/>
            <a:ext cx="5328000" cy="2631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6362477" y="4770000"/>
            <a:ext cx="5328000" cy="1080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6362477" y="1620000"/>
            <a:ext cx="5328000" cy="2631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65128065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6_3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2" y="4354925"/>
            <a:ext cx="3391200" cy="1495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2" y="1620000"/>
            <a:ext cx="3391200" cy="2232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8299277" y="4354925"/>
            <a:ext cx="3391200" cy="1495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8299277" y="1620000"/>
            <a:ext cx="3391200" cy="2232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4401640" y="4354925"/>
            <a:ext cx="3391200" cy="1495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4401640" y="1620000"/>
            <a:ext cx="3391200" cy="2232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958182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a:t>Insert page title</a:t>
            </a:r>
            <a:endParaRPr lang="en-US"/>
          </a:p>
        </p:txBody>
      </p:sp>
      <p:sp>
        <p:nvSpPr>
          <p:cNvPr id="5" name="Picture Placeholder 4"/>
          <p:cNvSpPr>
            <a:spLocks noGrp="1"/>
          </p:cNvSpPr>
          <p:nvPr>
            <p:ph type="pic" sz="quarter" idx="10"/>
          </p:nvPr>
        </p:nvSpPr>
        <p:spPr bwMode="gray">
          <a:xfrm>
            <a:off x="4768313" y="1692000"/>
            <a:ext cx="6985819" cy="4392000"/>
          </a:xfrm>
          <a:solidFill>
            <a:schemeClr val="bg1">
              <a:lumMod val="95000"/>
            </a:schemeClr>
          </a:solidFill>
        </p:spPr>
        <p:txBody>
          <a:bodyPr vert="horz" lIns="0" tIns="1296000" rIns="0" bIns="0" rtlCol="0" anchor="t" anchorCtr="0">
            <a:noAutofit/>
          </a:bodyPr>
          <a:lstStyle>
            <a:lvl1pPr marL="0" indent="0" algn="ctr" defTabSz="914400" rtl="0" eaLnBrk="1" latinLnBrk="0" hangingPunct="1">
              <a:spcBef>
                <a:spcPts val="1620"/>
              </a:spcBef>
              <a:buClr>
                <a:schemeClr val="accent1"/>
              </a:buClr>
              <a:buSzPct val="80000"/>
              <a:buFontTx/>
              <a:buNone/>
              <a:defRPr lang="de-DE" sz="1800" b="0" kern="1200" dirty="0">
                <a:solidFill>
                  <a:schemeClr val="tx1"/>
                </a:solidFill>
                <a:latin typeface="+mn-lt"/>
                <a:ea typeface="+mn-ea"/>
                <a:cs typeface="+mn-cs"/>
              </a:defRPr>
            </a:lvl1pPr>
          </a:lstStyle>
          <a:p>
            <a:r>
              <a:rPr lang="en-US"/>
              <a:t>Click icon to add picture</a:t>
            </a:r>
          </a:p>
        </p:txBody>
      </p:sp>
      <p:sp>
        <p:nvSpPr>
          <p:cNvPr id="7" name="Text Placeholder 6"/>
          <p:cNvSpPr>
            <a:spLocks noGrp="1"/>
          </p:cNvSpPr>
          <p:nvPr>
            <p:ph type="body" sz="quarter" idx="11" hasCustomPrompt="1"/>
          </p:nvPr>
        </p:nvSpPr>
        <p:spPr bwMode="gray">
          <a:xfrm>
            <a:off x="432112" y="1692000"/>
            <a:ext cx="4105069"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206437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6_4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3878221"/>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9274878" y="3878222"/>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8"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3427628" y="3878222"/>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8"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3" name="Text placeholder - column 2"/>
          <p:cNvSpPr>
            <a:spLocks noGrp="1"/>
          </p:cNvSpPr>
          <p:nvPr>
            <p:ph type="body" sz="quarter" idx="17" hasCustomPrompt="1"/>
          </p:nvPr>
        </p:nvSpPr>
        <p:spPr>
          <a:xfrm>
            <a:off x="6351254" y="3878222"/>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4"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97461469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6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1"/>
            <a:ext cx="11185200" cy="3285032"/>
          </a:xfrm>
        </p:spPr>
        <p:txBody>
          <a:bodyPr/>
          <a:lstStyle>
            <a:lvl1pPr marL="296852" indent="-296852">
              <a:lnSpc>
                <a:spcPct val="90000"/>
              </a:lnSpc>
              <a:spcBef>
                <a:spcPts val="450"/>
              </a:spcBef>
              <a:defRPr sz="4498" b="1"/>
            </a:lvl1pPr>
            <a:lvl2pPr marL="296852" indent="0">
              <a:buNone/>
              <a:defRPr sz="900"/>
            </a:lvl2pPr>
          </a:lstStyle>
          <a:p>
            <a:pPr lvl="0"/>
            <a:r>
              <a:rPr lang="en-US" noProof="0"/>
              <a:t>“Quote goes here </a:t>
            </a:r>
            <a:br>
              <a:rPr lang="en-US" noProof="0"/>
            </a:br>
            <a:r>
              <a:rPr lang="en-US" noProof="0"/>
              <a:t>and here.”</a:t>
            </a:r>
          </a:p>
          <a:p>
            <a:pPr lvl="1"/>
            <a:r>
              <a:rPr lang="en-US" noProof="0"/>
              <a:t>Source</a:t>
            </a:r>
          </a:p>
        </p:txBody>
      </p:sp>
      <p:sp>
        <p:nvSpPr>
          <p:cNvPr id="2" name="Title 1"/>
          <p:cNvSpPr>
            <a:spLocks noGrp="1"/>
          </p:cNvSpPr>
          <p:nvPr>
            <p:ph type="title" hasCustomPrompt="1"/>
          </p:nvPr>
        </p:nvSpPr>
        <p:spPr/>
        <p:txBody>
          <a:bodyPr/>
          <a:lstStyle/>
          <a:p>
            <a:r>
              <a:rPr lang="en-US" noProof="0"/>
              <a:t>Insert page title (sentence case)</a:t>
            </a:r>
            <a:endParaRPr lang="en-US"/>
          </a:p>
        </p:txBody>
      </p:sp>
      <p:grpSp>
        <p:nvGrpSpPr>
          <p:cNvPr id="3" name="Group 2"/>
          <p:cNvGrpSpPr/>
          <p:nvPr userDrawn="1"/>
        </p:nvGrpSpPr>
        <p:grpSpPr>
          <a:xfrm>
            <a:off x="-1" y="0"/>
            <a:ext cx="12195176" cy="251942"/>
            <a:chOff x="-1" y="0"/>
            <a:chExt cx="12195176" cy="251942"/>
          </a:xfrm>
        </p:grpSpPr>
        <p:sp>
          <p:nvSpPr>
            <p:cNvPr id="9" name="Rectangle 8"/>
            <p:cNvSpPr/>
            <p:nvPr userDrawn="1"/>
          </p:nvSpPr>
          <p:spPr bwMode="gray">
            <a:xfrm>
              <a:off x="-1" y="0"/>
              <a:ext cx="12195175" cy="251942"/>
            </a:xfrm>
            <a:prstGeom prst="rect">
              <a:avLst/>
            </a:prstGeom>
            <a:solidFill>
              <a:schemeClr val="bg1"/>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4" name="Secondary Motion Band"/>
            <p:cNvGrpSpPr/>
            <p:nvPr userDrawn="1"/>
          </p:nvGrpSpPr>
          <p:grpSpPr>
            <a:xfrm>
              <a:off x="10682127" y="0"/>
              <a:ext cx="1513048" cy="251942"/>
              <a:chOff x="10682127" y="0"/>
              <a:chExt cx="1513048" cy="252000"/>
            </a:xfrm>
          </p:grpSpPr>
          <p:sp>
            <p:nvSpPr>
              <p:cNvPr id="6" name="Rectangle 5"/>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Rectangle 6"/>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77589692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3_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7176" y="252000"/>
            <a:ext cx="4068000" cy="6606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4000" y="1620000"/>
            <a:ext cx="7092001"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2"/>
          <p:cNvSpPr>
            <a:spLocks noGrp="1"/>
          </p:cNvSpPr>
          <p:nvPr>
            <p:ph type="title" hasCustomPrompt="1"/>
          </p:nvPr>
        </p:nvSpPr>
        <p:spPr>
          <a:xfrm>
            <a:off x="504001" y="504002"/>
            <a:ext cx="7092001"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45707015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3_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6111175" y="252000"/>
            <a:ext cx="6084000" cy="6606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4000" y="1620000"/>
            <a:ext cx="5112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1"/>
          <p:cNvSpPr>
            <a:spLocks noGrp="1"/>
          </p:cNvSpPr>
          <p:nvPr>
            <p:ph type="title" hasCustomPrompt="1"/>
          </p:nvPr>
        </p:nvSpPr>
        <p:spPr>
          <a:xfrm>
            <a:off x="504003" y="504002"/>
            <a:ext cx="5112000"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7212965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3_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3" y="252000"/>
            <a:ext cx="12195175" cy="6606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17379297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6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3" y="0"/>
            <a:ext cx="12195175"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25991252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6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bwMode="gray">
          <a:xfrm>
            <a:off x="6362477" y="1601628"/>
            <a:ext cx="5328000" cy="4230000"/>
          </a:xfrm>
          <a:solidFill>
            <a:schemeClr val="tx2">
              <a:alpha val="70000"/>
            </a:schemeClr>
          </a:solidFill>
        </p:spPr>
        <p:txBody>
          <a:bodyPr vert="horz" lIns="0" tIns="1512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screenshot</a:t>
            </a:r>
            <a:endParaRPr lang="de-DE"/>
          </a:p>
        </p:txBody>
      </p:sp>
      <p:sp>
        <p:nvSpPr>
          <p:cNvPr id="4" name="Text Placeholder 3"/>
          <p:cNvSpPr>
            <a:spLocks noGrp="1"/>
          </p:cNvSpPr>
          <p:nvPr>
            <p:ph type="body" sz="quarter" idx="10" hasCustomPrompt="1"/>
          </p:nvPr>
        </p:nvSpPr>
        <p:spPr>
          <a:xfrm>
            <a:off x="504002"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933348950"/>
      </p:ext>
    </p:extLst>
  </p:cSld>
  <p:clrMapOvr>
    <a:masterClrMapping/>
  </p:clrMapOvr>
  <p:extLst>
    <p:ext uri="{DCECCB84-F9BA-43D5-87BE-67443E8EF086}">
      <p15:sldGuideLst xmlns:p15="http://schemas.microsoft.com/office/powerpoint/2012/main"/>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504000" y="1620000"/>
            <a:ext cx="11185200" cy="4230000"/>
          </a:xfrm>
          <a:solidFill>
            <a:schemeClr val="tx2">
              <a:alpha val="70000"/>
            </a:schemeClr>
          </a:solidFill>
        </p:spPr>
        <p:txBody>
          <a:bodyPr tIns="1368000"/>
          <a:lstStyle>
            <a:lvl1pPr algn="ctr">
              <a:defRPr sz="1050" b="0"/>
            </a:lvl1pPr>
          </a:lstStyle>
          <a:p>
            <a:pPr lvl="0"/>
            <a:r>
              <a:rPr lang="en-US"/>
              <a:t>Click to add content</a:t>
            </a:r>
          </a:p>
        </p:txBody>
      </p:sp>
      <p:sp>
        <p:nvSpPr>
          <p:cNvPr id="2" name="Title 1"/>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0076079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6_Copyright">
    <p:spTree>
      <p:nvGrpSpPr>
        <p:cNvPr id="1" name=""/>
        <p:cNvGrpSpPr/>
        <p:nvPr/>
      </p:nvGrpSpPr>
      <p:grpSpPr>
        <a:xfrm>
          <a:off x="0" y="0"/>
          <a:ext cx="0" cy="0"/>
          <a:chOff x="0" y="0"/>
          <a:chExt cx="0" cy="0"/>
        </a:xfrm>
      </p:grpSpPr>
      <p:sp>
        <p:nvSpPr>
          <p:cNvPr id="4" name="TextBox 3"/>
          <p:cNvSpPr txBox="1"/>
          <p:nvPr/>
        </p:nvSpPr>
        <p:spPr bwMode="gray">
          <a:xfrm>
            <a:off x="503999" y="1620000"/>
            <a:ext cx="11185200" cy="2239074"/>
          </a:xfrm>
          <a:prstGeom prst="rect">
            <a:avLst/>
          </a:prstGeom>
          <a:noFill/>
        </p:spPr>
        <p:txBody>
          <a:bodyPr wrap="square" lIns="0" tIns="0" rIns="0" bIns="0" rtlCol="0">
            <a:spAutoFit/>
          </a:bodyPr>
          <a:lstStyle/>
          <a:p>
            <a:pPr>
              <a:spcBef>
                <a:spcPts val="900"/>
              </a:spcBef>
            </a:pPr>
            <a:r>
              <a:rPr lang="en-US" sz="825"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825" kern="1200" err="1">
                <a:solidFill>
                  <a:schemeClr val="tx1"/>
                </a:solidFill>
                <a:latin typeface="Arial"/>
                <a:ea typeface="Arial Unicode MS" panose="020B0604020202020204" pitchFamily="34" charset="-128"/>
                <a:cs typeface="+mn-cs"/>
              </a:rPr>
              <a:t>exClick</a:t>
            </a:r>
            <a:r>
              <a:rPr lang="en-US" sz="825" kern="1200">
                <a:solidFill>
                  <a:schemeClr val="tx1"/>
                </a:solidFill>
                <a:latin typeface="Arial"/>
                <a:ea typeface="Arial Unicode MS" panose="020B0604020202020204" pitchFamily="34" charset="-128"/>
                <a:cs typeface="+mn-cs"/>
              </a:rPr>
              <a:t> permission of SAP SE or an SAP affiliate company.</a:t>
            </a:r>
          </a:p>
          <a:p>
            <a:pPr>
              <a:spcBef>
                <a:spcPts val="900"/>
              </a:spcBef>
            </a:pPr>
            <a:r>
              <a:rPr lang="en-US" sz="825"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of other software vendors. National product specifications may vary.</a:t>
            </a:r>
          </a:p>
          <a:p>
            <a:pPr>
              <a:spcBef>
                <a:spcPts val="900"/>
              </a:spcBef>
            </a:pPr>
            <a:r>
              <a:rPr lang="en-US" sz="825"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set forth in the </a:t>
            </a:r>
            <a:r>
              <a:rPr lang="en-US" sz="825" kern="1200" err="1">
                <a:solidFill>
                  <a:schemeClr val="tx1"/>
                </a:solidFill>
                <a:latin typeface="Arial"/>
                <a:ea typeface="Arial Unicode MS" panose="020B0604020202020204" pitchFamily="34" charset="-128"/>
                <a:cs typeface="+mn-cs"/>
              </a:rPr>
              <a:t>exClick</a:t>
            </a:r>
            <a:r>
              <a:rPr lang="en-US" sz="825"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900"/>
              </a:spcBef>
            </a:pPr>
            <a:r>
              <a:rPr lang="en-US" sz="825"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900"/>
              </a:spcBef>
            </a:pPr>
            <a:r>
              <a:rPr lang="en-US" sz="825"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See </a:t>
            </a:r>
            <a:r>
              <a:rPr lang="en-US" sz="825" kern="1200">
                <a:solidFill>
                  <a:schemeClr val="tx2"/>
                </a:solidFill>
                <a:latin typeface="Arial"/>
                <a:ea typeface="Arial Unicode MS" panose="020B0604020202020204" pitchFamily="34" charset="-128"/>
                <a:cs typeface="+mn-cs"/>
                <a:hlinkClick r:id="rId2"/>
              </a:rPr>
              <a:t>http://global.sap.com/corporate-en/legal/copyright/index.epx</a:t>
            </a:r>
            <a:r>
              <a:rPr lang="en-US" sz="825" kern="1200">
                <a:solidFill>
                  <a:schemeClr val="tx2"/>
                </a:solidFill>
                <a:latin typeface="Arial"/>
                <a:ea typeface="Arial Unicode MS" panose="020B0604020202020204" pitchFamily="34" charset="-128"/>
                <a:cs typeface="+mn-cs"/>
              </a:rPr>
              <a:t> </a:t>
            </a:r>
            <a:r>
              <a:rPr lang="en-US" sz="825" kern="1200">
                <a:solidFill>
                  <a:schemeClr val="tx1"/>
                </a:solidFill>
                <a:latin typeface="Arial"/>
                <a:ea typeface="Arial Unicode MS" panose="020B0604020202020204" pitchFamily="34" charset="-128"/>
                <a:cs typeface="+mn-cs"/>
              </a:rPr>
              <a:t>for additional trademark information and notices.</a:t>
            </a:r>
          </a:p>
        </p:txBody>
      </p:sp>
      <p:sp>
        <p:nvSpPr>
          <p:cNvPr id="5" name="TextBox 4"/>
          <p:cNvSpPr txBox="1"/>
          <p:nvPr userDrawn="1"/>
        </p:nvSpPr>
        <p:spPr bwMode="gray">
          <a:xfrm>
            <a:off x="504002" y="719836"/>
            <a:ext cx="9540675" cy="276871"/>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1799" b="0" noProof="0"/>
              <a:t>© 2017 SAP SE or an SAP affiliate company. All rights reserved.</a:t>
            </a:r>
          </a:p>
        </p:txBody>
      </p:sp>
      <p:grpSp>
        <p:nvGrpSpPr>
          <p:cNvPr id="6" name="Secondary Motion Band"/>
          <p:cNvGrpSpPr/>
          <p:nvPr userDrawn="1"/>
        </p:nvGrpSpPr>
        <p:grpSpPr>
          <a:xfrm>
            <a:off x="10682128" y="0"/>
            <a:ext cx="1513049" cy="251942"/>
            <a:chOff x="10682127" y="0"/>
            <a:chExt cx="1513048" cy="252000"/>
          </a:xfrm>
        </p:grpSpPr>
        <p:sp>
          <p:nvSpPr>
            <p:cNvPr id="7" name="Rectangle 6"/>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9" name="Rectangle 8"/>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73271213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3_Cover without Image">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Customer</a:t>
            </a:r>
          </a:p>
        </p:txBody>
      </p:sp>
      <p:sp>
        <p:nvSpPr>
          <p:cNvPr id="6" name="Speaker"/>
          <p:cNvSpPr>
            <a:spLocks noGrp="1"/>
          </p:cNvSpPr>
          <p:nvPr userDrawn="1">
            <p:ph type="subTitle" idx="1" hasCustomPrompt="1"/>
          </p:nvPr>
        </p:nvSpPr>
        <p:spPr bwMode="black">
          <a:xfrm>
            <a:off x="288000" y="4268507"/>
            <a:ext cx="1162800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4" name="Title 3"/>
          <p:cNvSpPr>
            <a:spLocks noGrp="1"/>
          </p:cNvSpPr>
          <p:nvPr>
            <p:ph type="title" hasCustomPrompt="1"/>
          </p:nvPr>
        </p:nvSpPr>
        <p:spPr>
          <a:xfrm>
            <a:off x="288002" y="2706317"/>
            <a:ext cx="11628000"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3"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1" y="1880235"/>
            <a:ext cx="1108174" cy="216000"/>
          </a:xfrm>
          <a:prstGeom prst="rect">
            <a:avLst/>
          </a:prstGeom>
        </p:spPr>
      </p:pic>
    </p:spTree>
    <p:extLst>
      <p:ext uri="{BB962C8B-B14F-4D97-AF65-F5344CB8AC3E}">
        <p14:creationId xmlns:p14="http://schemas.microsoft.com/office/powerpoint/2010/main" val="873880112"/>
      </p:ext>
    </p:extLst>
  </p:cSld>
  <p:clrMapOvr>
    <a:masterClrMapping/>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10008">
          <p15:clr>
            <a:srgbClr val="FBAE40"/>
          </p15:clr>
        </p15:guide>
        <p15:guide id="7" orient="horz" pos="414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238" y="1580844"/>
            <a:ext cx="11185200" cy="4764394"/>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b="0" i="0">
                <a:latin typeface="72 Brand Medium" panose="020B0504030603020204" pitchFamily="34" charset="0"/>
              </a:defRPr>
            </a:lvl1pPr>
          </a:lstStyle>
          <a:p>
            <a:r>
              <a:rPr lang="en-US"/>
              <a:t>Agenda</a:t>
            </a:r>
          </a:p>
        </p:txBody>
      </p:sp>
    </p:spTree>
    <p:extLst>
      <p:ext uri="{BB962C8B-B14F-4D97-AF65-F5344CB8AC3E}">
        <p14:creationId xmlns:p14="http://schemas.microsoft.com/office/powerpoint/2010/main" val="3011530300"/>
      </p:ext>
    </p:extLst>
  </p:cSld>
  <p:clrMapOvr>
    <a:masterClrMapping/>
  </p:clrMapOvr>
  <p:extLst>
    <p:ext uri="{DCECCB84-F9BA-43D5-87BE-67443E8EF086}">
      <p15:sldGuideLst xmlns:p15="http://schemas.microsoft.com/office/powerpoint/2012/main">
        <p15:guide id="1" pos="303">
          <p15:clr>
            <a:srgbClr val="FBAE40"/>
          </p15:clr>
        </p15:guide>
        <p15:guide id="2" orient="horz" pos="981">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7">
          <p15:clr>
            <a:srgbClr val="FBAE4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7_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3" y="6217668"/>
            <a:ext cx="1963636" cy="360000"/>
          </a:xfrm>
          <a:prstGeom prst="rect">
            <a:avLst/>
          </a:prstGeom>
        </p:spPr>
      </p:pic>
      <p:sp>
        <p:nvSpPr>
          <p:cNvPr id="7" name="Pictogram Placeholder"/>
          <p:cNvSpPr>
            <a:spLocks noGrp="1"/>
          </p:cNvSpPr>
          <p:nvPr>
            <p:ph type="pic" sz="quarter" idx="16"/>
          </p:nvPr>
        </p:nvSpPr>
        <p:spPr>
          <a:xfrm>
            <a:off x="6954856" y="963000"/>
            <a:ext cx="4932000" cy="4932000"/>
          </a:xfrm>
        </p:spPr>
        <p:txBody>
          <a:bodyPr/>
          <a:lstStyle/>
          <a:p>
            <a:r>
              <a:rPr lang="en-US"/>
              <a:t>Click icon to add picture</a:t>
            </a:r>
            <a:endParaRPr lang="de-DE"/>
          </a:p>
        </p:txBody>
      </p:sp>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Customer</a:t>
            </a:r>
          </a:p>
        </p:txBody>
      </p:sp>
      <p:sp>
        <p:nvSpPr>
          <p:cNvPr id="6" name="Speaker"/>
          <p:cNvSpPr>
            <a:spLocks noGrp="1"/>
          </p:cNvSpPr>
          <p:nvPr userDrawn="1">
            <p:ph type="subTitle" idx="1" hasCustomPrompt="1"/>
          </p:nvPr>
        </p:nvSpPr>
        <p:spPr bwMode="black">
          <a:xfrm>
            <a:off x="288003" y="4268507"/>
            <a:ext cx="637343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8" name="Title 7"/>
          <p:cNvSpPr>
            <a:spLocks noGrp="1"/>
          </p:cNvSpPr>
          <p:nvPr>
            <p:ph type="title" hasCustomPrompt="1"/>
          </p:nvPr>
        </p:nvSpPr>
        <p:spPr>
          <a:xfrm>
            <a:off x="288002" y="2706317"/>
            <a:ext cx="6372000"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1" y="1880235"/>
            <a:ext cx="1108174" cy="216000"/>
          </a:xfrm>
          <a:prstGeom prst="rect">
            <a:avLst/>
          </a:prstGeom>
        </p:spPr>
      </p:pic>
    </p:spTree>
    <p:extLst>
      <p:ext uri="{BB962C8B-B14F-4D97-AF65-F5344CB8AC3E}">
        <p14:creationId xmlns:p14="http://schemas.microsoft.com/office/powerpoint/2010/main" val="955788806"/>
      </p:ext>
    </p:extLst>
  </p:cSld>
  <p:clrMapOvr>
    <a:masterClrMapping/>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pos="5595">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7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9984326"/>
      </p:ext>
    </p:extLst>
  </p:cSld>
  <p:clrMapOvr>
    <a:masterClrMapping/>
  </p:clrMapOvr>
  <p:hf sldNum="0" hdr="0" ftr="0" dt="0"/>
  <p:extLst>
    <p:ext uri="{DCECCB84-F9BA-43D5-87BE-67443E8EF086}">
      <p15:sldGuideLst xmlns:p15="http://schemas.microsoft.com/office/powerpoint/2012/main">
        <p15:guide id="1" pos="423">
          <p15:clr>
            <a:srgbClr val="FBAE40"/>
          </p15:clr>
        </p15:guide>
        <p15:guide id="2" orient="horz" pos="2160">
          <p15:clr>
            <a:srgbClr val="FBAE40"/>
          </p15:clr>
        </p15:guide>
        <p15:guide id="3" pos="9819">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7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marL="0" marR="0" lvl="0" indent="0" algn="ctr" defTabSz="816173" rtl="0" eaLnBrk="1" fontAlgn="auto" latinLnBrk="0" hangingPunct="1">
              <a:lnSpc>
                <a:spcPct val="100000"/>
              </a:lnSpc>
              <a:spcBef>
                <a:spcPts val="9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8593373"/>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9819">
          <p15:clr>
            <a:srgbClr val="FBAE40"/>
          </p15:clr>
        </p15:guide>
        <p15:guide id="3" pos="423">
          <p15:clr>
            <a:srgbClr val="FBAE40"/>
          </p15:clr>
        </p15:guide>
        <p15:guide id="4" orient="horz" pos="865">
          <p15:clr>
            <a:srgbClr val="FBAE40"/>
          </p15:clr>
        </p15:guide>
        <p15:guide id="5" orient="horz" pos="1294">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1_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527320583"/>
      </p:ext>
    </p:extLst>
  </p:cSld>
  <p:clrMapOvr>
    <a:masterClrMapping/>
  </p:clrMapOvr>
  <p:extLst>
    <p:ext uri="{DCECCB84-F9BA-43D5-87BE-67443E8EF086}">
      <p15:sldGuideLst xmlns:p15="http://schemas.microsoft.com/office/powerpoint/2012/main">
        <p15:guide id="1" pos="421">
          <p15:clr>
            <a:srgbClr val="FBAE40"/>
          </p15:clr>
        </p15:guide>
        <p15:guide id="2" orient="horz" pos="3991">
          <p15:clr>
            <a:srgbClr val="FBAE40"/>
          </p15:clr>
        </p15:guide>
        <p15:guide id="3" pos="9819">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7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296852" indent="-296852">
              <a:lnSpc>
                <a:spcPct val="90000"/>
              </a:lnSpc>
              <a:spcBef>
                <a:spcPts val="450"/>
              </a:spcBef>
              <a:defRPr sz="4498" b="1"/>
            </a:lvl1pPr>
            <a:lvl2pPr marL="296852" indent="0">
              <a:buNone/>
              <a:defRPr sz="12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843229205"/>
      </p:ext>
    </p:extLst>
  </p:cSld>
  <p:clrMapOvr>
    <a:masterClrMapping/>
  </p:clrMapOvr>
  <p:extLst>
    <p:ext uri="{DCECCB84-F9BA-43D5-87BE-67443E8EF086}">
      <p15:sldGuideLst xmlns:p15="http://schemas.microsoft.com/office/powerpoint/2012/main">
        <p15:guide id="1" pos="423">
          <p15:clr>
            <a:srgbClr val="FBAE40"/>
          </p15:clr>
        </p15:guide>
        <p15:guide id="4" orient="horz" pos="1133">
          <p15:clr>
            <a:srgbClr val="FBAE40"/>
          </p15:clr>
        </p15:guide>
        <p15:guide id="5" orient="horz" pos="3204">
          <p15:clr>
            <a:srgbClr val="FBAE40"/>
          </p15:clr>
        </p15:guide>
        <p15:guide id="6" pos="9817">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296852" indent="-296852">
              <a:lnSpc>
                <a:spcPct val="90000"/>
              </a:lnSpc>
              <a:spcBef>
                <a:spcPts val="450"/>
              </a:spcBef>
              <a:defRPr sz="4498" b="1"/>
            </a:lvl1pPr>
            <a:lvl2pPr marL="296852" indent="0">
              <a:buNone/>
              <a:defRPr sz="12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832540262"/>
      </p:ext>
    </p:extLst>
  </p:cSld>
  <p:clrMapOvr>
    <a:masterClrMapping/>
  </p:clrMapOvr>
  <p:extLst>
    <p:ext uri="{DCECCB84-F9BA-43D5-87BE-67443E8EF086}">
      <p15:sldGuideLst xmlns:p15="http://schemas.microsoft.com/office/powerpoint/2012/main">
        <p15:guide id="1" pos="423">
          <p15:clr>
            <a:srgbClr val="FBAE40"/>
          </p15:clr>
        </p15:guide>
        <p15:guide id="4" orient="horz" pos="1133">
          <p15:clr>
            <a:srgbClr val="FBAE40"/>
          </p15:clr>
        </p15:guide>
        <p15:guide id="5" orient="horz" pos="3204">
          <p15:clr>
            <a:srgbClr val="FBAE40"/>
          </p15:clr>
        </p15:guide>
        <p15:guide id="6" pos="9817">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_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6" y="0"/>
            <a:ext cx="4068000"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4000" y="1620000"/>
            <a:ext cx="7092001"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2"/>
            <a:ext cx="7092001"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448186043"/>
      </p:ext>
    </p:extLst>
  </p:cSld>
  <p:clrMapOvr>
    <a:masterClrMapping/>
  </p:clrMapOvr>
  <p:extLst>
    <p:ext uri="{DCECCB84-F9BA-43D5-87BE-67443E8EF086}">
      <p15:sldGuideLst xmlns:p15="http://schemas.microsoft.com/office/powerpoint/2012/main">
        <p15:guide id="1" pos="423">
          <p15:clr>
            <a:srgbClr val="FBAE40"/>
          </p15:clr>
        </p15:guide>
        <p15:guide id="2" orient="horz" pos="3991">
          <p15:clr>
            <a:srgbClr val="FBAE40"/>
          </p15:clr>
        </p15:guide>
        <p15:guide id="3" pos="6381">
          <p15:clr>
            <a:srgbClr val="FBAE40"/>
          </p15:clr>
        </p15:guide>
        <p15:guide id="4" pos="6825">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_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3" y="504002"/>
            <a:ext cx="5112000"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85551639"/>
      </p:ext>
    </p:extLst>
  </p:cSld>
  <p:clrMapOvr>
    <a:masterClrMapping/>
  </p:clrMapOvr>
  <p:extLst>
    <p:ext uri="{DCECCB84-F9BA-43D5-87BE-67443E8EF086}">
      <p15:sldGuideLst xmlns:p15="http://schemas.microsoft.com/office/powerpoint/2012/main">
        <p15:guide id="1" pos="512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4717">
          <p15:clr>
            <a:srgbClr val="FBAE40"/>
          </p15:clr>
        </p15:guide>
        <p15:guide id="7" pos="423">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7_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63715359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7_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solidFill>
            <a:schemeClr val="tx2">
              <a:alpha val="70000"/>
            </a:schemeClr>
          </a:solidFill>
        </p:spPr>
        <p:txBody>
          <a:bodyPr vert="horz" lIns="0" tIns="1512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2"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863170970"/>
      </p:ext>
    </p:extLst>
  </p:cSld>
  <p:clrMapOvr>
    <a:masterClrMapping/>
  </p:clrMapOvr>
  <p:extLst>
    <p:ext uri="{DCECCB84-F9BA-43D5-87BE-67443E8EF086}">
      <p15:sldGuideLst xmlns:p15="http://schemas.microsoft.com/office/powerpoint/2012/main">
        <p15:guide id="1" pos="423">
          <p15:clr>
            <a:srgbClr val="FBAE40"/>
          </p15:clr>
        </p15:guide>
        <p15:guide id="2" orient="horz" pos="1020">
          <p15:clr>
            <a:srgbClr val="FBAE40"/>
          </p15:clr>
        </p15:guide>
        <p15:guide id="3" pos="4899">
          <p15:clr>
            <a:srgbClr val="FBAE40"/>
          </p15:clr>
        </p15:guide>
        <p15:guide id="4" pos="5344">
          <p15:clr>
            <a:srgbClr val="FBAE40"/>
          </p15:clr>
        </p15:guide>
        <p15:guide id="5" pos="9819">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771281308" name="SAP Logo Placeholder" descr="{&quot;templafy&quot;:{&quot;id&quot;:&quot;e6cd2644-8e96-46d4-ac38-eadd3f710377&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1051839488" name="Acquired Company Logo Placeholder" descr="{&quot;templafy&quot;:{&quot;id&quot;:&quot;dce11898-b3c9-4308-89c8-a8098c7f0298&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a:t>Click to insert title image or illustration</a:t>
            </a:r>
          </a:p>
        </p:txBody>
      </p:sp>
      <p:sp>
        <p:nvSpPr>
          <p:cNvPr id="12" name="TextBox 11" descr="{&quot;templafy&quot;:{&quot;id&quot;:&quot;ffe7f29c-6a99-43b8-92ef-a73f0cdb6cb2&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07242384-b0bc-45b8-aa15-6c696f2f6f09&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descr="{&quot;templafy&quot;:{&quot;id&quot;:&quot;9e7e9248-c335-40cb-8a86-719cca234df9&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solidFill>
            <a:schemeClr val="tx2">
              <a:alpha val="70000"/>
            </a:schemeClr>
          </a:solidFill>
        </p:spPr>
        <p:txBody>
          <a:bodyPr tIns="1368000"/>
          <a:lstStyle>
            <a:lvl1pPr algn="ctr">
              <a:defRPr sz="105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76181695"/>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9819">
          <p15:clr>
            <a:srgbClr val="FBAE4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7_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1" y="5994000"/>
            <a:ext cx="1963636" cy="360000"/>
          </a:xfrm>
          <a:prstGeom prst="rect">
            <a:avLst/>
          </a:prstGeom>
        </p:spPr>
      </p:pic>
      <p:sp>
        <p:nvSpPr>
          <p:cNvPr id="30" name="Copyright information English"/>
          <p:cNvSpPr txBox="1"/>
          <p:nvPr userDrawn="1"/>
        </p:nvSpPr>
        <p:spPr bwMode="black">
          <a:xfrm>
            <a:off x="504000" y="2645292"/>
            <a:ext cx="5872310"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2019 SAP SE or an SAP affiliate company. All rights reserved.</a:t>
            </a:r>
            <a:endParaRPr lang="de-DE" sz="600" kern="0">
              <a:ea typeface="Arial Unicode MS" pitchFamily="34" charset="-128"/>
              <a:cs typeface="Arial Unicode MS" pitchFamily="34" charset="-128"/>
            </a:endParaRPr>
          </a:p>
          <a:p>
            <a:pPr>
              <a:spcBef>
                <a:spcPts val="450"/>
              </a:spcBef>
            </a:pPr>
            <a:r>
              <a:rPr lang="en-US" sz="6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600" kern="1200" err="1">
                <a:solidFill>
                  <a:schemeClr val="tx1"/>
                </a:solidFill>
                <a:latin typeface="Arial"/>
                <a:ea typeface="Arial Unicode MS" panose="020B0604020202020204" pitchFamily="34" charset="-128"/>
                <a:cs typeface="+mn-cs"/>
              </a:rPr>
              <a:t>exClick</a:t>
            </a:r>
            <a:r>
              <a:rPr lang="en-US" sz="600" kern="1200">
                <a:solidFill>
                  <a:schemeClr val="tx1"/>
                </a:solidFill>
                <a:latin typeface="Arial"/>
                <a:ea typeface="Arial Unicode MS" panose="020B0604020202020204" pitchFamily="34" charset="-128"/>
                <a:cs typeface="+mn-cs"/>
              </a:rPr>
              <a:t> permission of SAP SE or an SAP affiliate company.</a:t>
            </a:r>
          </a:p>
          <a:p>
            <a:pPr>
              <a:spcBef>
                <a:spcPts val="450"/>
              </a:spcBef>
            </a:pPr>
            <a:r>
              <a:rPr lang="en-US" sz="6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50"/>
              </a:spcBef>
            </a:pPr>
            <a:r>
              <a:rPr lang="en-US" sz="6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a:t>
            </a:r>
            <a:r>
              <a:rPr lang="en-US" sz="600" kern="1200" err="1">
                <a:solidFill>
                  <a:schemeClr val="tx1"/>
                </a:solidFill>
                <a:latin typeface="Arial"/>
                <a:ea typeface="Arial Unicode MS" panose="020B0604020202020204" pitchFamily="34" charset="-128"/>
                <a:cs typeface="+mn-cs"/>
              </a:rPr>
              <a:t>exClick</a:t>
            </a:r>
            <a:r>
              <a:rPr lang="en-US" sz="600"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450"/>
              </a:spcBef>
            </a:pPr>
            <a:r>
              <a:rPr lang="en-US" sz="6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00" kern="1200" baseline="0">
                <a:solidFill>
                  <a:schemeClr val="tx1"/>
                </a:solidFill>
                <a:latin typeface="Arial"/>
                <a:ea typeface="Arial Unicode MS" panose="020B0604020202020204" pitchFamily="34" charset="-128"/>
                <a:cs typeface="+mn-cs"/>
              </a:rPr>
              <a:t> </a:t>
            </a:r>
            <a:r>
              <a:rPr lang="en-US" sz="6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50"/>
              </a:spcBef>
            </a:pPr>
            <a:r>
              <a:rPr lang="en-US" sz="6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50"/>
              </a:spcBef>
            </a:pPr>
            <a:r>
              <a:rPr lang="en-US" sz="600" kern="1200">
                <a:solidFill>
                  <a:schemeClr val="tx1"/>
                </a:solidFill>
                <a:latin typeface="Arial"/>
                <a:ea typeface="Arial Unicode MS" panose="020B0604020202020204" pitchFamily="34" charset="-128"/>
                <a:cs typeface="+mn-cs"/>
              </a:rPr>
              <a:t>See </a:t>
            </a:r>
            <a:r>
              <a:rPr lang="en-US" sz="600" kern="1200">
                <a:solidFill>
                  <a:schemeClr val="tx1"/>
                </a:solidFill>
                <a:latin typeface="Arial"/>
                <a:ea typeface="Arial Unicode MS" panose="020B0604020202020204" pitchFamily="34" charset="-128"/>
                <a:cs typeface="+mn-cs"/>
                <a:hlinkClick r:id="rId3"/>
              </a:rPr>
              <a:t>www.sap.com/copyright</a:t>
            </a:r>
            <a:r>
              <a:rPr lang="en-US" sz="600" kern="120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9" y="2461402"/>
            <a:ext cx="221539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a:t>
            </a:r>
            <a:r>
              <a:rPr lang="en-US" sz="825" b="1" kern="1200">
                <a:solidFill>
                  <a:schemeClr val="tx1"/>
                </a:solidFill>
                <a:latin typeface="Arial"/>
                <a:ea typeface="Arial Unicode MS" panose="020B0604020202020204" pitchFamily="34" charset="-128"/>
                <a:cs typeface="+mn-cs"/>
              </a:rPr>
              <a:t>/contactsap</a:t>
            </a:r>
          </a:p>
        </p:txBody>
      </p:sp>
      <p:pic>
        <p:nvPicPr>
          <p:cNvPr id="13" name="Linkedin icon with link" descr="Linkedin icon " title="Linkedin icon ">
            <a:hlinkClick r:id="rId5"/>
          </p:cNvPr>
          <p:cNvPicPr>
            <a:picLocks noChangeAspect="1"/>
          </p:cNvPicPr>
          <p:nvPr userDrawn="1"/>
        </p:nvPicPr>
        <p:blipFill>
          <a:blip r:embed="rId6"/>
          <a:stretch>
            <a:fillRect/>
          </a:stretch>
        </p:blipFill>
        <p:spPr>
          <a:xfrm>
            <a:off x="2273145" y="1751480"/>
            <a:ext cx="363600" cy="363600"/>
          </a:xfrm>
          <a:prstGeom prst="ellipse">
            <a:avLst/>
          </a:prstGeom>
        </p:spPr>
      </p:pic>
      <p:pic>
        <p:nvPicPr>
          <p:cNvPr id="14" name="YouTube icon with link">
            <a:hlinkClick r:id="rId7"/>
          </p:cNvPr>
          <p:cNvPicPr>
            <a:picLocks noChangeAspect="1"/>
          </p:cNvPicPr>
          <p:nvPr userDrawn="1"/>
        </p:nvPicPr>
        <p:blipFill rotWithShape="1">
          <a:blip r:embed="rId8"/>
          <a:srcRect l="13793" t="1405" r="17847" b="2165"/>
          <a:stretch/>
        </p:blipFill>
        <p:spPr>
          <a:xfrm>
            <a:off x="1682829" y="1751480"/>
            <a:ext cx="364502" cy="363600"/>
          </a:xfrm>
          <a:prstGeom prst="ellipse">
            <a:avLst/>
          </a:prstGeom>
        </p:spPr>
      </p:pic>
      <p:pic>
        <p:nvPicPr>
          <p:cNvPr id="15" name="Twitter icon with link" descr="Twitter icon" title="Twitter icon">
            <a:hlinkClick r:id="rId9"/>
          </p:cNvPr>
          <p:cNvPicPr>
            <a:picLocks noChangeAspect="1"/>
          </p:cNvPicPr>
          <p:nvPr userDrawn="1"/>
        </p:nvPicPr>
        <p:blipFill>
          <a:blip r:embed="rId10"/>
          <a:stretch>
            <a:fillRect/>
          </a:stretch>
        </p:blipFill>
        <p:spPr>
          <a:xfrm>
            <a:off x="1093414" y="1751480"/>
            <a:ext cx="363600" cy="363600"/>
          </a:xfrm>
          <a:prstGeom prst="ellipse">
            <a:avLst/>
          </a:prstGeom>
        </p:spPr>
      </p:pic>
      <p:pic>
        <p:nvPicPr>
          <p:cNvPr id="16" name="Facebook icon with link">
            <a:hlinkClick r:id="rId11"/>
          </p:cNvPr>
          <p:cNvPicPr>
            <a:picLocks noChangeAspect="1"/>
          </p:cNvPicPr>
          <p:nvPr userDrawn="1"/>
        </p:nvPicPr>
        <p:blipFill>
          <a:blip r:embed="rId12"/>
          <a:stretch>
            <a:fillRect/>
          </a:stretch>
        </p:blipFill>
        <p:spPr>
          <a:xfrm>
            <a:off x="504000" y="1751480"/>
            <a:ext cx="363600" cy="363600"/>
          </a:xfrm>
          <a:prstGeom prst="rect">
            <a:avLst/>
          </a:prstGeom>
        </p:spPr>
      </p:pic>
      <p:sp>
        <p:nvSpPr>
          <p:cNvPr id="37" name="Follow all of SAP"/>
          <p:cNvSpPr txBox="1"/>
          <p:nvPr userDrawn="1"/>
        </p:nvSpPr>
        <p:spPr bwMode="black">
          <a:xfrm>
            <a:off x="50399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1" y="504000"/>
            <a:ext cx="1108174" cy="216000"/>
          </a:xfrm>
          <a:prstGeom prst="rect">
            <a:avLst/>
          </a:prstGeom>
        </p:spPr>
      </p:pic>
    </p:spTree>
    <p:extLst>
      <p:ext uri="{BB962C8B-B14F-4D97-AF65-F5344CB8AC3E}">
        <p14:creationId xmlns:p14="http://schemas.microsoft.com/office/powerpoint/2010/main" val="377584523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3_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1" y="5994000"/>
            <a:ext cx="1963636" cy="360000"/>
          </a:xfrm>
          <a:prstGeom prst="rect">
            <a:avLst/>
          </a:prstGeom>
        </p:spPr>
      </p:pic>
      <p:sp>
        <p:nvSpPr>
          <p:cNvPr id="27" name="Copyright information-German"/>
          <p:cNvSpPr txBox="1"/>
          <p:nvPr userDrawn="1"/>
        </p:nvSpPr>
        <p:spPr bwMode="black">
          <a:xfrm>
            <a:off x="503239" y="2645292"/>
            <a:ext cx="6076809"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2019 SAP SE </a:t>
            </a:r>
            <a:r>
              <a:rPr lang="de-DE" sz="600" b="0" noProof="0"/>
              <a:t>oder ein SAP-Konzernunternehmen. Alle Rechte vorbehalten</a:t>
            </a:r>
            <a:r>
              <a:rPr lang="en-US" sz="600" b="0" noProof="0"/>
              <a:t>.</a:t>
            </a:r>
            <a:endParaRPr lang="de-DE" sz="600" kern="0">
              <a:ea typeface="Arial Unicode MS" pitchFamily="34" charset="-128"/>
              <a:cs typeface="Arial Unicode MS" pitchFamily="34" charset="-128"/>
            </a:endParaRPr>
          </a:p>
          <a:p>
            <a:pPr>
              <a:spcBef>
                <a:spcPts val="450"/>
              </a:spcBef>
            </a:pPr>
            <a:r>
              <a:rPr lang="de-DE" sz="6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50"/>
              </a:spcBef>
            </a:pPr>
            <a:r>
              <a:rPr lang="de-DE" sz="6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50"/>
              </a:spcBef>
            </a:pPr>
            <a:r>
              <a:rPr lang="de-DE" sz="6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50"/>
              </a:spcBef>
            </a:pPr>
            <a:r>
              <a:rPr lang="de-DE" sz="6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50"/>
              </a:spcBef>
            </a:pPr>
            <a:r>
              <a:rPr lang="de-DE" sz="6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00" kern="1200" baseline="0" noProof="0">
                <a:solidFill>
                  <a:schemeClr val="tx1"/>
                </a:solidFill>
                <a:effectLst/>
                <a:latin typeface="Arial"/>
                <a:ea typeface="+mn-ea"/>
                <a:cs typeface="+mn-cs"/>
              </a:rPr>
              <a:t> </a:t>
            </a:r>
            <a:r>
              <a:rPr lang="de-DE" sz="600" kern="1200" noProof="0">
                <a:solidFill>
                  <a:schemeClr val="tx1"/>
                </a:solidFill>
                <a:effectLst/>
                <a:latin typeface="Arial"/>
                <a:ea typeface="+mn-ea"/>
                <a:cs typeface="+mn-cs"/>
              </a:rPr>
              <a:t>Alle anderen Namen von Produkten und Dienstleistungen sind Marken der jeweiligen Firmen. </a:t>
            </a:r>
          </a:p>
          <a:p>
            <a:pPr>
              <a:spcBef>
                <a:spcPts val="450"/>
              </a:spcBef>
            </a:pPr>
            <a:r>
              <a:rPr lang="de-DE" sz="600" kern="1200" noProof="0">
                <a:solidFill>
                  <a:schemeClr val="tx1"/>
                </a:solidFill>
                <a:effectLst/>
                <a:latin typeface="Arial"/>
                <a:ea typeface="+mn-ea"/>
                <a:cs typeface="+mn-cs"/>
              </a:rPr>
              <a:t>Zusätzliche Informationen zur Marke und Vermerke finden Sie auf der Seite </a:t>
            </a:r>
            <a:r>
              <a:rPr lang="de-DE" sz="600" kern="1200" noProof="0">
                <a:solidFill>
                  <a:schemeClr val="tx1"/>
                </a:solidFill>
                <a:effectLst/>
                <a:latin typeface="Arial"/>
                <a:ea typeface="+mn-ea"/>
                <a:cs typeface="+mn-cs"/>
                <a:hlinkClick r:id="rId3"/>
              </a:rPr>
              <a:t>www.sap.com/corporate/de/legal/copyright.html</a:t>
            </a:r>
            <a:r>
              <a:rPr lang="de-DE" sz="600" kern="1200" noProof="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402"/>
            <a:ext cx="258064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www.sap.com/germany</a:t>
            </a:r>
            <a:r>
              <a:rPr lang="en-US" sz="825" b="1" kern="1200">
                <a:solidFill>
                  <a:schemeClr val="tx1"/>
                </a:solidFill>
                <a:latin typeface="Arial"/>
                <a:ea typeface="Arial Unicode MS" panose="020B0604020202020204" pitchFamily="34" charset="-128"/>
                <a:cs typeface="+mn-cs"/>
              </a:rPr>
              <a:t>/contactsap</a:t>
            </a:r>
          </a:p>
        </p:txBody>
      </p:sp>
      <p:pic>
        <p:nvPicPr>
          <p:cNvPr id="12" name="Linkedin icon with link" descr="Linkedin icon " title="Linkedin icon ">
            <a:hlinkClick r:id="rId5"/>
          </p:cNvPr>
          <p:cNvPicPr>
            <a:picLocks noChangeAspect="1"/>
          </p:cNvPicPr>
          <p:nvPr userDrawn="1"/>
        </p:nvPicPr>
        <p:blipFill>
          <a:blip r:embed="rId6"/>
          <a:stretch>
            <a:fillRect/>
          </a:stretch>
        </p:blipFill>
        <p:spPr>
          <a:xfrm>
            <a:off x="2273145" y="1751480"/>
            <a:ext cx="363600" cy="363600"/>
          </a:xfrm>
          <a:prstGeom prst="ellipse">
            <a:avLst/>
          </a:prstGeom>
        </p:spPr>
      </p:pic>
      <p:pic>
        <p:nvPicPr>
          <p:cNvPr id="13" name="YouTube icon with link">
            <a:hlinkClick r:id="rId7"/>
          </p:cNvPr>
          <p:cNvPicPr>
            <a:picLocks noChangeAspect="1"/>
          </p:cNvPicPr>
          <p:nvPr userDrawn="1"/>
        </p:nvPicPr>
        <p:blipFill rotWithShape="1">
          <a:blip r:embed="rId8"/>
          <a:srcRect l="13793" t="1405" r="17847" b="2165"/>
          <a:stretch/>
        </p:blipFill>
        <p:spPr>
          <a:xfrm>
            <a:off x="1682829" y="1751480"/>
            <a:ext cx="364502" cy="363600"/>
          </a:xfrm>
          <a:prstGeom prst="ellipse">
            <a:avLst/>
          </a:prstGeom>
        </p:spPr>
      </p:pic>
      <p:pic>
        <p:nvPicPr>
          <p:cNvPr id="14" name="Twitter icon with link" descr="Twitter icon" title="Twitter icon">
            <a:hlinkClick r:id="rId9"/>
          </p:cNvPr>
          <p:cNvPicPr>
            <a:picLocks noChangeAspect="1"/>
          </p:cNvPicPr>
          <p:nvPr userDrawn="1"/>
        </p:nvPicPr>
        <p:blipFill>
          <a:blip r:embed="rId10"/>
          <a:stretch>
            <a:fillRect/>
          </a:stretch>
        </p:blipFill>
        <p:spPr>
          <a:xfrm>
            <a:off x="1093414" y="1751480"/>
            <a:ext cx="363600" cy="363600"/>
          </a:xfrm>
          <a:prstGeom prst="ellipse">
            <a:avLst/>
          </a:prstGeom>
        </p:spPr>
      </p:pic>
      <p:pic>
        <p:nvPicPr>
          <p:cNvPr id="15" name="Facebook icon with link">
            <a:hlinkClick r:id="rId11"/>
          </p:cNvPr>
          <p:cNvPicPr>
            <a:picLocks noChangeAspect="1"/>
          </p:cNvPicPr>
          <p:nvPr userDrawn="1"/>
        </p:nvPicPr>
        <p:blipFill>
          <a:blip r:embed="rId12"/>
          <a:stretch>
            <a:fillRect/>
          </a:stretch>
        </p:blipFill>
        <p:spPr>
          <a:xfrm>
            <a:off x="504000" y="1751480"/>
            <a:ext cx="363600" cy="363600"/>
          </a:xfrm>
          <a:prstGeom prst="rect">
            <a:avLst/>
          </a:prstGeom>
        </p:spPr>
      </p:pic>
      <p:sp>
        <p:nvSpPr>
          <p:cNvPr id="26" name="SAP folgen auf"/>
          <p:cNvSpPr txBox="1"/>
          <p:nvPr userDrawn="1"/>
        </p:nvSpPr>
        <p:spPr bwMode="black">
          <a:xfrm>
            <a:off x="50399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de-DE" sz="825"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1" y="504000"/>
            <a:ext cx="1108174" cy="216000"/>
          </a:xfrm>
          <a:prstGeom prst="rect">
            <a:avLst/>
          </a:prstGeom>
        </p:spPr>
      </p:pic>
    </p:spTree>
    <p:extLst>
      <p:ext uri="{BB962C8B-B14F-4D97-AF65-F5344CB8AC3E}">
        <p14:creationId xmlns:p14="http://schemas.microsoft.com/office/powerpoint/2010/main" val="3467486448"/>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ex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432113" y="1800000"/>
            <a:ext cx="11330950" cy="738664"/>
          </a:xfrm>
        </p:spPr>
        <p:txBody>
          <a:bodyPr anchor="t" anchorCtr="0">
            <a:noAutofit/>
          </a:bodyPr>
          <a:lstStyle>
            <a:lvl1pPr>
              <a:defRPr sz="4800">
                <a:solidFill>
                  <a:schemeClr val="tx1"/>
                </a:solidFill>
                <a:latin typeface="+mj-lt"/>
              </a:defRPr>
            </a:lvl1pPr>
          </a:lstStyle>
          <a:p>
            <a:r>
              <a:rPr lang="en-US"/>
              <a:t>Click to insert text</a:t>
            </a:r>
          </a:p>
        </p:txBody>
      </p:sp>
      <p:sp>
        <p:nvSpPr>
          <p:cNvPr id="12" name="Rectangle 11"/>
          <p:cNvSpPr/>
          <p:nvPr userDrawn="1"/>
        </p:nvSpPr>
        <p:spPr bwMode="gray">
          <a:xfrm>
            <a:off x="432113" y="0"/>
            <a:ext cx="11330950" cy="162000"/>
          </a:xfrm>
          <a:prstGeom prst="rect">
            <a:avLst/>
          </a:prstGeom>
          <a:solidFill>
            <a:schemeClr val="accent1"/>
          </a:solidFill>
          <a:ln w="952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600" b="0" i="0" u="none" strike="noStrike" kern="0" cap="none" spc="0" normalizeH="0" baseline="0" noProof="0">
              <a:ln>
                <a:noFill/>
              </a:ln>
              <a:effectLst/>
              <a:uLnTx/>
              <a:uFillTx/>
              <a:ea typeface="Arial Unicode MS" pitchFamily="34" charset="-128"/>
              <a:cs typeface="Arial Unicode MS" pitchFamily="34" charset="-128"/>
            </a:endParaRPr>
          </a:p>
        </p:txBody>
      </p:sp>
      <p:sp>
        <p:nvSpPr>
          <p:cNvPr id="3" name="Rectangle 2"/>
          <p:cNvSpPr/>
          <p:nvPr userDrawn="1"/>
        </p:nvSpPr>
        <p:spPr bwMode="gray">
          <a:xfrm>
            <a:off x="182928" y="1043940"/>
            <a:ext cx="11798832" cy="350520"/>
          </a:xfrm>
          <a:prstGeom prst="rect">
            <a:avLst/>
          </a:prstGeom>
          <a:solidFill>
            <a:schemeClr val="bg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802540185"/>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 name="Rectangle 2"/>
          <p:cNvSpPr/>
          <p:nvPr userDrawn="1"/>
        </p:nvSpPr>
        <p:spPr bwMode="gray">
          <a:xfrm>
            <a:off x="432113" y="-1"/>
            <a:ext cx="11330950" cy="2143126"/>
          </a:xfrm>
          <a:prstGeom prst="rect">
            <a:avLst/>
          </a:prstGeom>
          <a:solidFill>
            <a:schemeClr val="bg1">
              <a:alpha val="75000"/>
            </a:schemeClr>
          </a:solidFill>
          <a:ln w="6350" algn="ctr">
            <a:noFill/>
            <a:miter lim="800000"/>
            <a:headEnd/>
            <a:tailEnd/>
          </a:ln>
        </p:spPr>
        <p:txBody>
          <a:bodyPr lIns="90000" tIns="72000" rIns="90000" bIns="72000" rtlCol="0" anchor="ctr"/>
          <a:lstStyle/>
          <a:p>
            <a:pPr algn="ctr">
              <a:spcBef>
                <a:spcPct val="50000"/>
              </a:spcBef>
              <a:buClr>
                <a:srgbClr val="F0AB00"/>
              </a:buClr>
              <a:buSzPct val="80000"/>
            </a:pPr>
            <a:endParaRPr lang="en-US" sz="1800" kern="0">
              <a:solidFill>
                <a:srgbClr val="000000"/>
              </a:solidFill>
              <a:latin typeface="Arial"/>
              <a:ea typeface="Arial Unicode MS" pitchFamily="34" charset="-128"/>
              <a:cs typeface="Arial Unicode MS" pitchFamily="34" charset="-128"/>
            </a:endParaRPr>
          </a:p>
        </p:txBody>
      </p:sp>
      <p:sp>
        <p:nvSpPr>
          <p:cNvPr id="2" name="Title 1"/>
          <p:cNvSpPr>
            <a:spLocks noGrp="1"/>
          </p:cNvSpPr>
          <p:nvPr>
            <p:ph type="title" hasCustomPrompt="1"/>
          </p:nvPr>
        </p:nvSpPr>
        <p:spPr>
          <a:xfrm>
            <a:off x="552144" y="324000"/>
            <a:ext cx="11042875" cy="738000"/>
          </a:xfrm>
        </p:spPr>
        <p:txBody>
          <a:bodyPr anchor="t" anchorCtr="0">
            <a:noAutofit/>
          </a:bodyPr>
          <a:lstStyle>
            <a:lvl1pPr>
              <a:defRPr sz="4800">
                <a:solidFill>
                  <a:schemeClr val="tx1"/>
                </a:solidFill>
              </a:defRPr>
            </a:lvl1pPr>
          </a:lstStyle>
          <a:p>
            <a:r>
              <a:rPr lang="en-US"/>
              <a:t>Short Presentation Title</a:t>
            </a:r>
          </a:p>
        </p:txBody>
      </p:sp>
      <p:sp>
        <p:nvSpPr>
          <p:cNvPr id="5" name="Rectangle 4"/>
          <p:cNvSpPr/>
          <p:nvPr userDrawn="1"/>
        </p:nvSpPr>
        <p:spPr bwMode="gray">
          <a:xfrm>
            <a:off x="432113" y="0"/>
            <a:ext cx="11330950" cy="162000"/>
          </a:xfrm>
          <a:prstGeom prst="rect">
            <a:avLst/>
          </a:prstGeom>
          <a:solidFill>
            <a:schemeClr val="accent1"/>
          </a:solidFill>
          <a:ln w="9525" algn="ctr">
            <a:noFill/>
            <a:miter lim="800000"/>
            <a:headEnd/>
            <a:tailEnd/>
          </a:ln>
        </p:spPr>
        <p:txBody>
          <a:bodyPr lIns="90000" tIns="72000" rIns="90000" bIns="72000" rtlCol="0" anchor="ctr"/>
          <a:lstStyle/>
          <a:p>
            <a:pPr algn="ctr">
              <a:spcBef>
                <a:spcPct val="50000"/>
              </a:spcBef>
              <a:buClr>
                <a:srgbClr val="F0AB00"/>
              </a:buClr>
              <a:buSzPct val="80000"/>
            </a:pPr>
            <a:endParaRPr lang="en-US" sz="1600" kern="0">
              <a:solidFill>
                <a:srgbClr val="000000"/>
              </a:solidFill>
              <a:latin typeface="Arial"/>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552144" y="1499872"/>
            <a:ext cx="9122375" cy="492443"/>
          </a:xfrm>
        </p:spPr>
        <p:txBody>
          <a:bodyPr anchor="t" anchorCtr="0">
            <a:noAutofit/>
          </a:bodyPr>
          <a:lstStyle>
            <a:lvl1pPr marL="0" marR="0" indent="0" algn="l" defTabSz="914400" rtl="0" eaLnBrk="1" fontAlgn="auto" latinLnBrk="0" hangingPunct="1">
              <a:lnSpc>
                <a:spcPct val="100000"/>
              </a:lnSpc>
              <a:spcBef>
                <a:spcPts val="0"/>
              </a:spcBef>
              <a:spcAft>
                <a:spcPts val="0"/>
              </a:spcAft>
              <a:buClr>
                <a:schemeClr val="accent1"/>
              </a:buClr>
              <a:buSzPct val="80000"/>
              <a:buFontTx/>
              <a:buNone/>
              <a:tabLst/>
              <a:defRPr sz="1600" b="0">
                <a:solidFill>
                  <a:sysClr val="windowText" lastClr="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Speaker’s Name/Department (delete if not needed)</a:t>
            </a:r>
            <a:br>
              <a:rPr lang="en-US"/>
            </a:br>
            <a:r>
              <a:rPr lang="en-US"/>
              <a:t>Month 00, 2013</a:t>
            </a:r>
          </a:p>
        </p:txBody>
      </p:sp>
      <p:pic>
        <p:nvPicPr>
          <p:cNvPr id="8" name="Picture 7" descr="Ariba_logo_horiz_WHITE.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114" y="6079068"/>
            <a:ext cx="3429892" cy="493672"/>
          </a:xfrm>
          <a:prstGeom prst="rect">
            <a:avLst/>
          </a:prstGeom>
        </p:spPr>
      </p:pic>
    </p:spTree>
    <p:extLst>
      <p:ext uri="{BB962C8B-B14F-4D97-AF65-F5344CB8AC3E}">
        <p14:creationId xmlns:p14="http://schemas.microsoft.com/office/powerpoint/2010/main" val="1283895425"/>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1_Road map: blank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a:t>Insert page title</a:t>
            </a:r>
            <a:endParaRPr lang="en-US"/>
          </a:p>
        </p:txBody>
      </p:sp>
      <p:sp>
        <p:nvSpPr>
          <p:cNvPr id="5" name="Content Placeholder 5"/>
          <p:cNvSpPr>
            <a:spLocks noGrp="1"/>
          </p:cNvSpPr>
          <p:nvPr>
            <p:ph sz="quarter" idx="10" hasCustomPrompt="1"/>
          </p:nvPr>
        </p:nvSpPr>
        <p:spPr>
          <a:xfrm>
            <a:off x="0" y="6086475"/>
            <a:ext cx="12195175" cy="252000"/>
          </a:xfrm>
          <a:solidFill>
            <a:schemeClr val="accent1"/>
          </a:solidFill>
          <a:ln w="9525">
            <a:noFill/>
            <a:round/>
            <a:headEnd/>
            <a:tailEnd/>
          </a:ln>
        </p:spPr>
        <p:txBody>
          <a:bodyPr vert="horz" lIns="0" tIns="0" rIns="0" bIns="0" rtlCol="0" anchor="ctr" anchorCtr="0">
            <a:noAutofit/>
          </a:bodyPr>
          <a:lstStyle>
            <a:lvl1pPr marL="0" algn="ctr" defTabSz="898486" rtl="0" eaLnBrk="1" latinLnBrk="0" hangingPunct="1">
              <a:defRPr lang="en-US" sz="1200" b="1" kern="1200" baseline="0" noProof="0" dirty="0" smtClean="0">
                <a:solidFill>
                  <a:schemeClr val="tx1"/>
                </a:solidFill>
                <a:latin typeface="Arial"/>
                <a:ea typeface="+mn-ea"/>
                <a:cs typeface="+mn-cs"/>
              </a:defRPr>
            </a:lvl1pPr>
            <a:lvl2pPr algn="ctr">
              <a:defRPr/>
            </a:lvl2pPr>
            <a:lvl3pPr algn="ctr">
              <a:defRPr/>
            </a:lvl3pPr>
            <a:lvl4pPr algn="ctr">
              <a:defRPr/>
            </a:lvl4pPr>
            <a:lvl5pPr algn="ctr">
              <a:buNone/>
              <a:defRPr/>
            </a:lvl5pPr>
          </a:lstStyle>
          <a:p>
            <a:pPr marL="0" marR="0" lvl="0" indent="0" algn="ctr" defTabSz="898486" rtl="0" eaLnBrk="1" fontAlgn="base" latinLnBrk="0" hangingPunct="1">
              <a:lnSpc>
                <a:spcPct val="100000"/>
              </a:lnSpc>
              <a:spcBef>
                <a:spcPts val="1593"/>
              </a:spcBef>
              <a:spcAft>
                <a:spcPct val="0"/>
              </a:spcAft>
              <a:buClr>
                <a:schemeClr val="accent1"/>
              </a:buClr>
              <a:buSzPct val="80000"/>
              <a:buFontTx/>
              <a:buNone/>
              <a:tabLst/>
            </a:pPr>
            <a:r>
              <a:rPr lang="en-US"/>
              <a:t>Add Solution today / Planned innovations or Future direction</a:t>
            </a:r>
          </a:p>
        </p:txBody>
      </p:sp>
    </p:spTree>
    <p:extLst>
      <p:ext uri="{BB962C8B-B14F-4D97-AF65-F5344CB8AC3E}">
        <p14:creationId xmlns:p14="http://schemas.microsoft.com/office/powerpoint/2010/main" val="808564203"/>
      </p:ext>
    </p:extLst>
  </p:cSld>
  <p:clrMapOvr>
    <a:masterClrMapping/>
  </p:clrMapOvr>
  <p:transition spd="med"/>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1_Roadmap - Solution Enhancements - Solution En. with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a:t>Insert page title</a:t>
            </a:r>
            <a:endParaRPr lang="en-US"/>
          </a:p>
        </p:txBody>
      </p:sp>
      <p:sp>
        <p:nvSpPr>
          <p:cNvPr id="17" name="Text Placeholder 12"/>
          <p:cNvSpPr>
            <a:spLocks noGrp="1"/>
          </p:cNvSpPr>
          <p:nvPr>
            <p:ph type="body" sz="quarter" idx="11" hasCustomPrompt="1"/>
          </p:nvPr>
        </p:nvSpPr>
        <p:spPr>
          <a:xfrm>
            <a:off x="432125" y="1952713"/>
            <a:ext cx="3385979" cy="3846432"/>
          </a:xfrm>
        </p:spPr>
        <p:txBody>
          <a:bodyPr tIns="107887"/>
          <a:lstStyle>
            <a:lvl1pPr marL="179810" indent="-179810">
              <a:lnSpc>
                <a:spcPct val="100000"/>
              </a:lnSpc>
              <a:spcBef>
                <a:spcPts val="400"/>
              </a:spcBef>
              <a:buSzPct val="100000"/>
              <a:buFont typeface="Wingdings" pitchFamily="2" charset="2"/>
              <a:buChar char=""/>
              <a:defRPr sz="1100" b="0"/>
            </a:lvl1pPr>
            <a:lvl2pPr marL="359623" indent="-179810">
              <a:spcBef>
                <a:spcPts val="400"/>
              </a:spcBef>
              <a:buClr>
                <a:schemeClr val="accent2"/>
              </a:buClr>
              <a:buSzPct val="100000"/>
              <a:buFont typeface="Arial" pitchFamily="34" charset="0"/>
              <a:buChar char="–"/>
              <a:defRPr sz="1100"/>
            </a:lvl2pPr>
            <a:lvl3pPr>
              <a:defRPr sz="1400"/>
            </a:lvl3pPr>
          </a:lstStyle>
          <a:p>
            <a:pPr lvl="0"/>
            <a:r>
              <a:rPr lang="en-US"/>
              <a:t>Add text</a:t>
            </a:r>
          </a:p>
          <a:p>
            <a:pPr lvl="1"/>
            <a:r>
              <a:rPr lang="en-US"/>
              <a:t>text</a:t>
            </a:r>
          </a:p>
        </p:txBody>
      </p:sp>
      <p:sp>
        <p:nvSpPr>
          <p:cNvPr id="18" name="Text Placeholder 17"/>
          <p:cNvSpPr>
            <a:spLocks noGrp="1"/>
          </p:cNvSpPr>
          <p:nvPr>
            <p:ph type="body" sz="quarter" idx="14" hasCustomPrompt="1"/>
          </p:nvPr>
        </p:nvSpPr>
        <p:spPr>
          <a:xfrm>
            <a:off x="7864341" y="1690689"/>
            <a:ext cx="3898922" cy="244682"/>
          </a:xfrm>
        </p:spPr>
        <p:txBody>
          <a:bodyPr wrap="square">
            <a:spAutoFit/>
          </a:bodyPr>
          <a:lstStyle>
            <a:lvl1pPr>
              <a:defRPr sz="1100" b="0">
                <a:solidFill>
                  <a:schemeClr val="accent2"/>
                </a:solidFill>
              </a:defRPr>
            </a:lvl1pPr>
          </a:lstStyle>
          <a:p>
            <a:pPr lvl="0"/>
            <a:r>
              <a:rPr lang="en-US"/>
              <a:t>Add text</a:t>
            </a:r>
          </a:p>
        </p:txBody>
      </p:sp>
      <p:sp>
        <p:nvSpPr>
          <p:cNvPr id="11" name="Text Placeholder 12"/>
          <p:cNvSpPr>
            <a:spLocks noGrp="1"/>
          </p:cNvSpPr>
          <p:nvPr>
            <p:ph type="body" sz="quarter" idx="15" hasCustomPrompt="1"/>
          </p:nvPr>
        </p:nvSpPr>
        <p:spPr>
          <a:xfrm>
            <a:off x="4065477" y="1952713"/>
            <a:ext cx="3385979" cy="3846432"/>
          </a:xfrm>
        </p:spPr>
        <p:txBody>
          <a:bodyPr tIns="107887"/>
          <a:lstStyle>
            <a:lvl1pPr marL="179810" indent="-179810">
              <a:lnSpc>
                <a:spcPct val="100000"/>
              </a:lnSpc>
              <a:spcBef>
                <a:spcPts val="400"/>
              </a:spcBef>
              <a:buSzPct val="100000"/>
              <a:buFont typeface="Wingdings" pitchFamily="2" charset="2"/>
              <a:buChar char=""/>
              <a:defRPr sz="1100" b="0"/>
            </a:lvl1pPr>
            <a:lvl2pPr marL="359623" indent="-179810">
              <a:spcBef>
                <a:spcPts val="400"/>
              </a:spcBef>
              <a:buClr>
                <a:schemeClr val="accent2"/>
              </a:buClr>
              <a:buSzPct val="100000"/>
              <a:buFont typeface="Arial" pitchFamily="34" charset="0"/>
              <a:buChar char="–"/>
              <a:defRPr sz="1100"/>
            </a:lvl2pPr>
            <a:lvl3pPr>
              <a:defRPr sz="1400"/>
            </a:lvl3pPr>
          </a:lstStyle>
          <a:p>
            <a:pPr lvl="0"/>
            <a:r>
              <a:rPr lang="en-US"/>
              <a:t>Add text</a:t>
            </a:r>
          </a:p>
          <a:p>
            <a:pPr lvl="1"/>
            <a:r>
              <a:rPr lang="en-US"/>
              <a:t>text</a:t>
            </a:r>
          </a:p>
        </p:txBody>
      </p:sp>
      <p:sp>
        <p:nvSpPr>
          <p:cNvPr id="19" name="Content Placeholder 5"/>
          <p:cNvSpPr>
            <a:spLocks noGrp="1"/>
          </p:cNvSpPr>
          <p:nvPr>
            <p:ph sz="quarter" idx="10" hasCustomPrompt="1"/>
          </p:nvPr>
        </p:nvSpPr>
        <p:spPr>
          <a:xfrm>
            <a:off x="0" y="6086476"/>
            <a:ext cx="12195175" cy="252000"/>
          </a:xfrm>
          <a:solidFill>
            <a:schemeClr val="accent1"/>
          </a:solidFill>
          <a:ln w="9525">
            <a:noFill/>
            <a:round/>
            <a:headEnd/>
            <a:tailEnd/>
          </a:ln>
        </p:spPr>
        <p:txBody>
          <a:bodyPr vert="horz" lIns="0" tIns="0" rIns="0" bIns="0" rtlCol="0" anchor="ctr" anchorCtr="0">
            <a:noAutofit/>
          </a:bodyPr>
          <a:lstStyle>
            <a:lvl1pPr marL="0" marR="0" indent="0" algn="ctr" defTabSz="913445" rtl="0" eaLnBrk="1" fontAlgn="base" latinLnBrk="0" hangingPunct="1">
              <a:lnSpc>
                <a:spcPct val="100000"/>
              </a:lnSpc>
              <a:spcBef>
                <a:spcPts val="1619"/>
              </a:spcBef>
              <a:spcAft>
                <a:spcPct val="0"/>
              </a:spcAft>
              <a:buClr>
                <a:schemeClr val="accent1"/>
              </a:buClr>
              <a:buSzPct val="80000"/>
              <a:buFontTx/>
              <a:buNone/>
              <a:tabLst/>
              <a:defRPr lang="en-US" sz="1100" b="1" kern="1200" baseline="0" noProof="0" dirty="0" smtClean="0">
                <a:solidFill>
                  <a:schemeClr val="tx1"/>
                </a:solidFill>
                <a:latin typeface="Arial"/>
                <a:ea typeface="+mn-ea"/>
                <a:cs typeface="+mn-cs"/>
              </a:defRPr>
            </a:lvl1pPr>
            <a:lvl2pPr algn="ctr">
              <a:defRPr/>
            </a:lvl2pPr>
            <a:lvl3pPr algn="ctr">
              <a:defRPr/>
            </a:lvl3pPr>
            <a:lvl4pPr algn="ctr">
              <a:defRPr/>
            </a:lvl4pPr>
            <a:lvl5pPr algn="ctr">
              <a:buNone/>
              <a:defRPr/>
            </a:lvl5pPr>
          </a:lstStyle>
          <a:p>
            <a:pPr marL="0" marR="0" lvl="0" indent="0" algn="ctr" defTabSz="913445" rtl="0" eaLnBrk="1" fontAlgn="base" latinLnBrk="0" hangingPunct="1">
              <a:lnSpc>
                <a:spcPct val="100000"/>
              </a:lnSpc>
              <a:spcBef>
                <a:spcPts val="1619"/>
              </a:spcBef>
              <a:spcAft>
                <a:spcPct val="0"/>
              </a:spcAft>
              <a:buClr>
                <a:schemeClr val="accent1"/>
              </a:buClr>
              <a:buSzPct val="80000"/>
              <a:buFontTx/>
              <a:buNone/>
              <a:tabLst/>
            </a:pPr>
            <a:r>
              <a:rPr lang="en-US"/>
              <a:t>Add Solution today / Planned innovations or Future direction</a:t>
            </a:r>
          </a:p>
        </p:txBody>
      </p:sp>
    </p:spTree>
    <p:extLst>
      <p:ext uri="{BB962C8B-B14F-4D97-AF65-F5344CB8AC3E}">
        <p14:creationId xmlns:p14="http://schemas.microsoft.com/office/powerpoint/2010/main" val="1697833407"/>
      </p:ext>
    </p:extLst>
  </p:cSld>
  <p:clrMapOvr>
    <a:masterClrMapping/>
  </p:clrMapOvr>
  <p:transition spd="med"/>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bg>
      <p:bgRef idx="1001">
        <a:schemeClr val="bg1"/>
      </p:bgRef>
    </p:bg>
    <p:spTree>
      <p:nvGrpSpPr>
        <p:cNvPr id="1" name=""/>
        <p:cNvGrpSpPr/>
        <p:nvPr/>
      </p:nvGrpSpPr>
      <p:grpSpPr>
        <a:xfrm>
          <a:off x="0" y="0"/>
          <a:ext cx="0" cy="0"/>
          <a:chOff x="0" y="0"/>
          <a:chExt cx="0" cy="0"/>
        </a:xfrm>
      </p:grpSpPr>
      <p:sp>
        <p:nvSpPr>
          <p:cNvPr id="10" name="Partner Logo Placeholder">
            <a:extLst>
              <a:ext uri="{FF2B5EF4-FFF2-40B4-BE49-F238E27FC236}">
                <a16:creationId xmlns:a16="http://schemas.microsoft.com/office/drawing/2014/main" id="{14AD55B4-8AE9-6D4D-9CF0-636F5502DA6B}"/>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2085215312" name="Acquired Company Logo Placeholder" descr="{&quot;templafy&quot;:{&quot;id&quot;:&quot;3a6bb894-15fa-4de6-9951-ab453261463e&quot;}}" hidden="1"/>
          <p:cNvPicPr>
            <a:picLocks noChangeAspect="1"/>
          </p:cNvPicPr>
          <p:nvPr/>
        </p:nvPicPr>
        <p:blipFill>
          <a:blip r:embed="rId2"/>
          <a:stretch>
            <a:fillRect/>
          </a:stretch>
        </p:blipFill>
        <p:spPr>
          <a:xfrm>
            <a:off x="282575" y="3590141"/>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a:t>Click icon to insert title image or illustration</a:t>
            </a:r>
          </a:p>
        </p:txBody>
      </p:sp>
      <p:sp>
        <p:nvSpPr>
          <p:cNvPr id="11" name="TextBox 10" descr="{&quot;templafy&quot;:{&quot;id&quot;:&quot;070c1f08-a9be-4eff-9f15-74a6f93d6f44&quot;}}">
            <a:extLst>
              <a:ext uri="{FF2B5EF4-FFF2-40B4-BE49-F238E27FC236}">
                <a16:creationId xmlns:a16="http://schemas.microsoft.com/office/drawing/2014/main" id="{5FA1055D-AC51-4580-920B-2CFD930202FA}"/>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4" name="Picture 3">
            <a:extLst>
              <a:ext uri="{FF2B5EF4-FFF2-40B4-BE49-F238E27FC236}">
                <a16:creationId xmlns:a16="http://schemas.microsoft.com/office/drawing/2014/main" id="{2D5E89FF-0D82-9012-5E4E-9789276E015C}"/>
              </a:ext>
            </a:extLst>
          </p:cNvPr>
          <p:cNvPicPr>
            <a:picLocks noChangeAspect="1"/>
          </p:cNvPicPr>
          <p:nvPr userDrawn="1"/>
        </p:nvPicPr>
        <p:blipFill>
          <a:blip r:embed="rId3"/>
          <a:stretch>
            <a:fillRect/>
          </a:stretch>
        </p:blipFill>
        <p:spPr>
          <a:xfrm>
            <a:off x="9130582" y="6242589"/>
            <a:ext cx="2366777" cy="254509"/>
          </a:xfrm>
          <a:prstGeom prst="rect">
            <a:avLst/>
          </a:prstGeom>
        </p:spPr>
      </p:pic>
    </p:spTree>
    <p:extLst>
      <p:ext uri="{BB962C8B-B14F-4D97-AF65-F5344CB8AC3E}">
        <p14:creationId xmlns:p14="http://schemas.microsoft.com/office/powerpoint/2010/main" val="20404133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57616165" name="SAP Logo Placeholder" descr="{&quot;templafy&quot;:{&quot;id&quot;:&quot;94151c3e-167a-4562-b842-a4db35b7b553&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fa6af43f-9fd4-4144-8e54-e78c02da2f38&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109150451" name="Acquired Company Logo Placeholder" descr="{&quot;templafy&quot;:{&quot;id&quot;:&quot;174b4dee-9c43-455d-b0b1-907249761042&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6461706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662102369" name="SAP Logo Placeholder" descr="{&quot;templafy&quot;:{&quot;id&quot;:&quot;4258af19-49e7-4a8f-89c6-6e0974e61581&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764221026" name="Acquired Company Logo Placeholder" descr="{&quot;templafy&quot;:{&quot;id&quot;:&quot;aa444b6b-e606-4036-94e2-eae85edcbcd5&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b766af18-d757-4ce3-b10c-d6463908a401&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1304289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904614095" name="SAP Logo Placeholder" descr="{&quot;templafy&quot;:{&quot;id&quot;:&quot;b55819dc-38bb-4f17-8f73-a06880ae47e9&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12" name="Classification" descr="{&quot;templafy&quot;:{&quot;id&quot;:&quot;0e3a2704-9053-4f87-ace0-a6c5820bb331&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049958029" name="Acquired Company Logo Placeholder" descr="{&quot;templafy&quot;:{&quot;id&quot;:&quot;fb365616-2635-4332-9709-bd0d39d8885e&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3eb0e35f-b4bd-4325-84f4-59b71c6e62e2&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0" name="TextBox 9" descr="{&quot;templafy&quot;:{&quot;id&quot;:&quot;b25f7e8c-0cc8-4f70-84dd-efc0098663a0&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4" name="TextBox 13" descr="{&quot;templafy&quot;:{&quot;id&quot;:&quot;00183fae-246e-4c71-bb60-ae02c433f6be&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469568693" name="SAP Logo Placeholer" descr="{&quot;templafy&quot;:{&quot;id&quot;:&quot;635ccf6a-1bbc-45ae-86cf-ee9106985b3c&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10765341" name="Acquired Company Logo Placeholder" descr="{&quot;templafy&quot;:{&quot;id&quot;:&quot;5d1ce2b5-164e-4544-ab98-80518dfb4c4c&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a2290b58-4f6a-47fb-a578-ec82f0b1d6a3&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40107394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881273403"/>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99496909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0776917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14363449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384304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637528439"/>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8837730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3521521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8366389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1960383480" name="SAP Logo Placeholder" descr="{&quot;templafy&quot;:{&quot;id&quot;:&quot;5a43e513-d107-4775-8464-f84e931ad627&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11" name="Classification" descr="{&quot;templafy&quot;:{&quot;id&quot;:&quot;b1fa86c6-4024-4c65-abbb-d9060a0670f3&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64657776" name="Acquired Company Placeholder" descr="{&quot;templafy&quot;:{&quot;id&quot;:&quot;1fdbe170-1edf-47ca-8ce2-034b02e59c7e&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95ed6c38-e516-4808-a711-23b349906df1&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fb90145a-8958-4f35-949a-68bed4ce2e5f&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descr="{&quot;templafy&quot;:{&quot;id&quot;:&quot;b0d2d1e1-bf0a-4de2-92f7-fb24ebe8cf40&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4293750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416634986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75473687"/>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04225971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5116701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7848506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541843"/>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189533377" name="Acquired Company Logo Placeholder" descr="{&quot;templafy&quot;:{&quot;id&quot;:&quot;7739c7f2-be44-4571-96c4-c916eda84d9a&quot;}}" hidden="1"/>
          <p:cNvPicPr>
            <a:picLocks noChangeAspect="1"/>
          </p:cNvPicPr>
          <p:nvPr/>
        </p:nvPicPr>
        <p:blipFill>
          <a:blip r:embed="rId2"/>
          <a:stretch>
            <a:fillRect/>
          </a:stretch>
        </p:blipFill>
        <p:spPr>
          <a:xfrm>
            <a:off x="504000" y="522453"/>
            <a:ext cx="4125924" cy="266010"/>
          </a:xfrm>
          <a:prstGeom prst="rect">
            <a:avLst/>
          </a:prstGeom>
        </p:spPr>
      </p:pic>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2022-2024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16269388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2045713891" name="SAP Logo Placeholer" descr="{&quot;templafy&quot;:{&quot;id&quot;:&quot;32ed99a1-653e-470d-9f3f-708942b40a80&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268381089" name="Acquired Company Logo Placeholder" descr="{&quot;templafy&quot;:{&quot;id&quot;:&quot;294b164f-c738-46be-a75f-3d418eaa4604&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551061df-c99d-4336-8263-0106b4a959a2&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13521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1980902812" name="SAP Logo Placeholder" descr="{&quot;templafy&quot;:{&quot;id&quot;:&quot;c2bdb0f9-362b-442f-8bfb-4f8137f388ec&quot;}}"/>
          <p:cNvPicPr>
            <a:picLocks noChangeAspect="1"/>
          </p:cNvPicPr>
          <p:nvPr/>
        </p:nvPicPr>
        <p:blipFill>
          <a:blip r:embed="rId2"/>
          <a:stretch>
            <a:fillRect/>
          </a:stretch>
        </p:blipFill>
        <p:spPr>
          <a:xfrm>
            <a:off x="9509760" y="5797296"/>
            <a:ext cx="2208436" cy="532020"/>
          </a:xfrm>
          <a:prstGeom prst="rect">
            <a:avLst/>
          </a:prstGeom>
        </p:spPr>
      </p:pic>
      <p:pic>
        <p:nvPicPr>
          <p:cNvPr id="2003375336" name="Acquired Company Placeholder" descr="{&quot;templafy&quot;:{&quot;id&quot;:&quot;6158f676-0bfb-4c74-a276-9f41885226ae&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f8c997b4-a2fb-4182-b007-2d6c6cee175b&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a:t>
            </a:r>
          </a:p>
        </p:txBody>
      </p:sp>
      <p:sp>
        <p:nvSpPr>
          <p:cNvPr id="10" name="TextBox 9" descr="{&quot;templafy&quot;:{&quot;id&quot;:&quot;45f12388-d226-409a-9c5d-7cb7dd227dc1&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bg>
      <p:bgRef idx="1001">
        <a:schemeClr val="bg1"/>
      </p:bgRef>
    </p:bg>
    <p:spTree>
      <p:nvGrpSpPr>
        <p:cNvPr id="1" name=""/>
        <p:cNvGrpSpPr/>
        <p:nvPr/>
      </p:nvGrpSpPr>
      <p:grpSpPr>
        <a:xfrm>
          <a:off x="0" y="0"/>
          <a:ext cx="0" cy="0"/>
          <a:chOff x="0" y="0"/>
          <a:chExt cx="0" cy="0"/>
        </a:xfrm>
      </p:grpSpPr>
      <p:sp>
        <p:nvSpPr>
          <p:cNvPr id="10" name="Partner Logo Placeholder">
            <a:extLst>
              <a:ext uri="{FF2B5EF4-FFF2-40B4-BE49-F238E27FC236}">
                <a16:creationId xmlns:a16="http://schemas.microsoft.com/office/drawing/2014/main" id="{14AD55B4-8AE9-6D4D-9CF0-636F5502DA6B}"/>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2085215312" name="Acquired Company Logo Placeholder" descr="{&quot;templafy&quot;:{&quot;id&quot;:&quot;3a6bb894-15fa-4de6-9951-ab453261463e&quot;}}" hidden="1"/>
          <p:cNvPicPr>
            <a:picLocks noChangeAspect="1"/>
          </p:cNvPicPr>
          <p:nvPr/>
        </p:nvPicPr>
        <p:blipFill>
          <a:blip r:embed="rId2"/>
          <a:stretch>
            <a:fillRect/>
          </a:stretch>
        </p:blipFill>
        <p:spPr>
          <a:xfrm>
            <a:off x="282575" y="3590141"/>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a:t>Click icon to insert title image or illustration</a:t>
            </a:r>
          </a:p>
        </p:txBody>
      </p:sp>
      <p:sp>
        <p:nvSpPr>
          <p:cNvPr id="11" name="TextBox 10" descr="{&quot;templafy&quot;:{&quot;id&quot;:&quot;070c1f08-a9be-4eff-9f15-74a6f93d6f44&quot;}}">
            <a:extLst>
              <a:ext uri="{FF2B5EF4-FFF2-40B4-BE49-F238E27FC236}">
                <a16:creationId xmlns:a16="http://schemas.microsoft.com/office/drawing/2014/main" id="{5FA1055D-AC51-4580-920B-2CFD930202FA}"/>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11347402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57616165" name="SAP Logo Placeholder" descr="{&quot;templafy&quot;:{&quot;id&quot;:&quot;94151c3e-167a-4562-b842-a4db35b7b553&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fa6af43f-9fd4-4144-8e54-e78c02da2f38&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109150451" name="Acquired Company Logo Placeholder" descr="{&quot;templafy&quot;:{&quot;id&quot;:&quot;174b4dee-9c43-455d-b0b1-907249761042&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34128737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662102369" name="SAP Logo Placeholder" descr="{&quot;templafy&quot;:{&quot;id&quot;:&quot;4258af19-49e7-4a8f-89c6-6e0974e61581&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764221026" name="Acquired Company Logo Placeholder" descr="{&quot;templafy&quot;:{&quot;id&quot;:&quot;aa444b6b-e606-4036-94e2-eae85edcbcd5&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b766af18-d757-4ce3-b10c-d6463908a401&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9729184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469568693" name="SAP Logo Placeholer" descr="{&quot;templafy&quot;:{&quot;id&quot;:&quot;635ccf6a-1bbc-45ae-86cf-ee9106985b3c&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10765341" name="Acquired Company Logo Placeholder" descr="{&quot;templafy&quot;:{&quot;id&quot;:&quot;5d1ce2b5-164e-4544-ab98-80518dfb4c4c&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a2290b58-4f6a-47fb-a578-ec82f0b1d6a3&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24603194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238018710"/>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7984934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281733933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81036266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04574516"/>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17544756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35478222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85281127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0653814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26435470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2235201639"/>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2591098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5892802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45609660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743535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0986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189533377" name="Acquired Company Logo Placeholder" descr="{&quot;templafy&quot;:{&quot;id&quot;:&quot;7739c7f2-be44-4571-96c4-c916eda84d9a&quot;}}" hidden="1"/>
          <p:cNvPicPr>
            <a:picLocks noChangeAspect="1"/>
          </p:cNvPicPr>
          <p:nvPr/>
        </p:nvPicPr>
        <p:blipFill>
          <a:blip r:embed="rId2"/>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2022-2024 SAP SE or an SAP affiliate company. All rights reserved. See Legal Notice on www.sap.com/legal-notice for use terms, disclaimers, disclosures, or restrictions related to SAP Materials for general audiences.</a:t>
            </a:r>
          </a:p>
        </p:txBody>
      </p:sp>
      <p:pic>
        <p:nvPicPr>
          <p:cNvPr id="4" name="Picture 3">
            <a:extLst>
              <a:ext uri="{FF2B5EF4-FFF2-40B4-BE49-F238E27FC236}">
                <a16:creationId xmlns:a16="http://schemas.microsoft.com/office/drawing/2014/main" id="{BF991071-E9D0-6EEA-E502-45E51493E6D2}"/>
              </a:ext>
            </a:extLst>
          </p:cNvPr>
          <p:cNvPicPr>
            <a:picLocks noChangeAspect="1"/>
          </p:cNvPicPr>
          <p:nvPr userDrawn="1"/>
        </p:nvPicPr>
        <p:blipFill>
          <a:blip r:embed="rId3"/>
          <a:stretch>
            <a:fillRect/>
          </a:stretch>
        </p:blipFill>
        <p:spPr>
          <a:xfrm>
            <a:off x="8865906" y="5897550"/>
            <a:ext cx="2366777" cy="254509"/>
          </a:xfrm>
          <a:prstGeom prst="rect">
            <a:avLst/>
          </a:prstGeom>
        </p:spPr>
      </p:pic>
    </p:spTree>
    <p:extLst>
      <p:ext uri="{BB962C8B-B14F-4D97-AF65-F5344CB8AC3E}">
        <p14:creationId xmlns:p14="http://schemas.microsoft.com/office/powerpoint/2010/main" val="196545903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C51F-AA56-40DE-B923-AC1EFCA95625}"/>
              </a:ext>
            </a:extLst>
          </p:cNvPr>
          <p:cNvSpPr>
            <a:spLocks noGrp="1"/>
          </p:cNvSpPr>
          <p:nvPr>
            <p:ph type="ctrTitle"/>
          </p:nvPr>
        </p:nvSpPr>
        <p:spPr>
          <a:xfrm>
            <a:off x="1524397" y="1122363"/>
            <a:ext cx="9146381"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D12B8C-2DC5-4474-9A66-3C6A039EA3C9}"/>
              </a:ext>
            </a:extLst>
          </p:cNvPr>
          <p:cNvSpPr>
            <a:spLocks noGrp="1"/>
          </p:cNvSpPr>
          <p:nvPr>
            <p:ph type="subTitle" idx="1"/>
          </p:nvPr>
        </p:nvSpPr>
        <p:spPr>
          <a:xfrm>
            <a:off x="1524397" y="3602038"/>
            <a:ext cx="914638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5257BE-1A44-438B-8763-490E57CC2B1F}"/>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5" name="Footer Placeholder 4">
            <a:extLst>
              <a:ext uri="{FF2B5EF4-FFF2-40B4-BE49-F238E27FC236}">
                <a16:creationId xmlns:a16="http://schemas.microsoft.com/office/drawing/2014/main" id="{0885E056-E038-435B-B3D8-803C3B9EBC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7D166A-7647-4F2E-83CE-F4BA5105DE9F}"/>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683970046"/>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B4685-E3D2-46D8-A79C-FEAFE80794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78F4FC-B8DF-40F4-9D1C-B3CB5823C3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F65848-1B7F-4ABA-A93D-3913C988DFAA}"/>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5" name="Footer Placeholder 4">
            <a:extLst>
              <a:ext uri="{FF2B5EF4-FFF2-40B4-BE49-F238E27FC236}">
                <a16:creationId xmlns:a16="http://schemas.microsoft.com/office/drawing/2014/main" id="{411FBFE2-1381-430F-AC4E-D54932F30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B27E8B-9D8C-454A-ADB9-572CA7D227FD}"/>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76048048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D2FEA-C2E8-498A-82D1-E89D336A5CE9}"/>
              </a:ext>
            </a:extLst>
          </p:cNvPr>
          <p:cNvSpPr>
            <a:spLocks noGrp="1"/>
          </p:cNvSpPr>
          <p:nvPr>
            <p:ph type="title"/>
          </p:nvPr>
        </p:nvSpPr>
        <p:spPr>
          <a:xfrm>
            <a:off x="832067" y="1709739"/>
            <a:ext cx="1051833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C62A48-6380-4B3E-80F9-368E263E06C9}"/>
              </a:ext>
            </a:extLst>
          </p:cNvPr>
          <p:cNvSpPr>
            <a:spLocks noGrp="1"/>
          </p:cNvSpPr>
          <p:nvPr>
            <p:ph type="body" idx="1"/>
          </p:nvPr>
        </p:nvSpPr>
        <p:spPr>
          <a:xfrm>
            <a:off x="832067" y="4589464"/>
            <a:ext cx="1051833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E6EEBE-405E-40C8-9DEF-4DA8D65D1811}"/>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5" name="Footer Placeholder 4">
            <a:extLst>
              <a:ext uri="{FF2B5EF4-FFF2-40B4-BE49-F238E27FC236}">
                <a16:creationId xmlns:a16="http://schemas.microsoft.com/office/drawing/2014/main" id="{12F5F032-AB96-440B-9623-A8E741CCB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CC1BD3-2D48-470D-A531-0D5890975E9F}"/>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590356429"/>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D91E8-A7BF-49E9-AF66-121047EC6F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BE084F-1AFF-4A7F-866B-560B83B2936A}"/>
              </a:ext>
            </a:extLst>
          </p:cNvPr>
          <p:cNvSpPr>
            <a:spLocks noGrp="1"/>
          </p:cNvSpPr>
          <p:nvPr>
            <p:ph sz="half" idx="1"/>
          </p:nvPr>
        </p:nvSpPr>
        <p:spPr>
          <a:xfrm>
            <a:off x="838418" y="1825625"/>
            <a:ext cx="518294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4570DA-7D81-4A38-B417-71B6D17447C1}"/>
              </a:ext>
            </a:extLst>
          </p:cNvPr>
          <p:cNvSpPr>
            <a:spLocks noGrp="1"/>
          </p:cNvSpPr>
          <p:nvPr>
            <p:ph sz="half" idx="2"/>
          </p:nvPr>
        </p:nvSpPr>
        <p:spPr>
          <a:xfrm>
            <a:off x="6173808" y="1825625"/>
            <a:ext cx="518294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AC731A-C045-4C89-92B2-CE6033B71ABD}"/>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6" name="Footer Placeholder 5">
            <a:extLst>
              <a:ext uri="{FF2B5EF4-FFF2-40B4-BE49-F238E27FC236}">
                <a16:creationId xmlns:a16="http://schemas.microsoft.com/office/drawing/2014/main" id="{1EDBD2D3-32A7-4B58-89DD-F16849CC3C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C73D2-D1CA-4503-89E7-E7BBBBDEE7E9}"/>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489174842"/>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30C61-967D-43A9-BEF7-DBAAA7760F1D}"/>
              </a:ext>
            </a:extLst>
          </p:cNvPr>
          <p:cNvSpPr>
            <a:spLocks noGrp="1"/>
          </p:cNvSpPr>
          <p:nvPr>
            <p:ph type="title"/>
          </p:nvPr>
        </p:nvSpPr>
        <p:spPr>
          <a:xfrm>
            <a:off x="840007" y="365126"/>
            <a:ext cx="10518338"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14AAD0-5F62-434C-AB01-71161FAE2596}"/>
              </a:ext>
            </a:extLst>
          </p:cNvPr>
          <p:cNvSpPr>
            <a:spLocks noGrp="1"/>
          </p:cNvSpPr>
          <p:nvPr>
            <p:ph type="body" idx="1"/>
          </p:nvPr>
        </p:nvSpPr>
        <p:spPr>
          <a:xfrm>
            <a:off x="840007" y="1681163"/>
            <a:ext cx="515913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289104-F352-4FB8-A0FC-9EC5348DEDC7}"/>
              </a:ext>
            </a:extLst>
          </p:cNvPr>
          <p:cNvSpPr>
            <a:spLocks noGrp="1"/>
          </p:cNvSpPr>
          <p:nvPr>
            <p:ph sz="half" idx="2"/>
          </p:nvPr>
        </p:nvSpPr>
        <p:spPr>
          <a:xfrm>
            <a:off x="840007" y="2505075"/>
            <a:ext cx="515913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99502A-E533-4379-BF1F-B867A6205ACB}"/>
              </a:ext>
            </a:extLst>
          </p:cNvPr>
          <p:cNvSpPr>
            <a:spLocks noGrp="1"/>
          </p:cNvSpPr>
          <p:nvPr>
            <p:ph type="body" sz="quarter" idx="3"/>
          </p:nvPr>
        </p:nvSpPr>
        <p:spPr>
          <a:xfrm>
            <a:off x="6173807" y="1681163"/>
            <a:ext cx="518453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8D6D26-220F-4CF1-8FBF-C0AFB583A6FE}"/>
              </a:ext>
            </a:extLst>
          </p:cNvPr>
          <p:cNvSpPr>
            <a:spLocks noGrp="1"/>
          </p:cNvSpPr>
          <p:nvPr>
            <p:ph sz="quarter" idx="4"/>
          </p:nvPr>
        </p:nvSpPr>
        <p:spPr>
          <a:xfrm>
            <a:off x="6173807" y="2505075"/>
            <a:ext cx="51845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DF5D6E-1F7C-4939-83EB-C9346A4EEE68}"/>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8" name="Footer Placeholder 7">
            <a:extLst>
              <a:ext uri="{FF2B5EF4-FFF2-40B4-BE49-F238E27FC236}">
                <a16:creationId xmlns:a16="http://schemas.microsoft.com/office/drawing/2014/main" id="{DA660BD7-B924-4CF9-AAA1-98961E42D5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09C608-FDAE-4127-9111-24AC371FD911}"/>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857186878"/>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D5E6D-5A95-4655-B6C3-7111965D0F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972AC6-AC79-4643-B163-323CA4F48BF0}"/>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4" name="Footer Placeholder 3">
            <a:extLst>
              <a:ext uri="{FF2B5EF4-FFF2-40B4-BE49-F238E27FC236}">
                <a16:creationId xmlns:a16="http://schemas.microsoft.com/office/drawing/2014/main" id="{5AF6B98E-AC06-4549-B6DB-38F045C0BD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244D94-1BC1-4123-8AEE-F0341324CD97}"/>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51289287"/>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997043-020F-48EF-B71C-41F05784C12D}"/>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3" name="Footer Placeholder 2">
            <a:extLst>
              <a:ext uri="{FF2B5EF4-FFF2-40B4-BE49-F238E27FC236}">
                <a16:creationId xmlns:a16="http://schemas.microsoft.com/office/drawing/2014/main" id="{F062C79C-3648-4029-96D1-08FAC25FB9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9B2E81-0071-463E-A6BB-59D8B6A5885C}"/>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9747282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72374-2A8C-4F86-8C66-19F2A7B1E289}"/>
              </a:ext>
            </a:extLst>
          </p:cNvPr>
          <p:cNvSpPr>
            <a:spLocks noGrp="1"/>
          </p:cNvSpPr>
          <p:nvPr>
            <p:ph type="title"/>
          </p:nvPr>
        </p:nvSpPr>
        <p:spPr>
          <a:xfrm>
            <a:off x="840007" y="457200"/>
            <a:ext cx="3933261"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ACE24F-4251-4C4B-908D-2524D80AFBC6}"/>
              </a:ext>
            </a:extLst>
          </p:cNvPr>
          <p:cNvSpPr>
            <a:spLocks noGrp="1"/>
          </p:cNvSpPr>
          <p:nvPr>
            <p:ph idx="1"/>
          </p:nvPr>
        </p:nvSpPr>
        <p:spPr>
          <a:xfrm>
            <a:off x="5184538" y="987426"/>
            <a:ext cx="617380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74C9AE-BD9E-4BDC-AC43-B909437ECF82}"/>
              </a:ext>
            </a:extLst>
          </p:cNvPr>
          <p:cNvSpPr>
            <a:spLocks noGrp="1"/>
          </p:cNvSpPr>
          <p:nvPr>
            <p:ph type="body" sz="half" idx="2"/>
          </p:nvPr>
        </p:nvSpPr>
        <p:spPr>
          <a:xfrm>
            <a:off x="840007" y="2057400"/>
            <a:ext cx="39332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37E76A-7662-485B-A233-EF46E9E3218D}"/>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6" name="Footer Placeholder 5">
            <a:extLst>
              <a:ext uri="{FF2B5EF4-FFF2-40B4-BE49-F238E27FC236}">
                <a16:creationId xmlns:a16="http://schemas.microsoft.com/office/drawing/2014/main" id="{B9FFD57B-734A-45BC-9AFB-0507BEF25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FAE9AE-FFAE-4F3E-A9F3-08978F23B77C}"/>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738330736"/>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234A-E99F-4C7E-ADB5-9E836153928F}"/>
              </a:ext>
            </a:extLst>
          </p:cNvPr>
          <p:cNvSpPr>
            <a:spLocks noGrp="1"/>
          </p:cNvSpPr>
          <p:nvPr>
            <p:ph type="title"/>
          </p:nvPr>
        </p:nvSpPr>
        <p:spPr>
          <a:xfrm>
            <a:off x="840007" y="457200"/>
            <a:ext cx="3933261"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5C5BA8-C08F-42B1-BBB3-B63FB370DEC4}"/>
              </a:ext>
            </a:extLst>
          </p:cNvPr>
          <p:cNvSpPr>
            <a:spLocks noGrp="1"/>
          </p:cNvSpPr>
          <p:nvPr>
            <p:ph type="pic" idx="1"/>
          </p:nvPr>
        </p:nvSpPr>
        <p:spPr>
          <a:xfrm>
            <a:off x="5184538" y="987426"/>
            <a:ext cx="617380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50F04BB-9DFD-4E7B-BDD6-78612BE76A27}"/>
              </a:ext>
            </a:extLst>
          </p:cNvPr>
          <p:cNvSpPr>
            <a:spLocks noGrp="1"/>
          </p:cNvSpPr>
          <p:nvPr>
            <p:ph type="body" sz="half" idx="2"/>
          </p:nvPr>
        </p:nvSpPr>
        <p:spPr>
          <a:xfrm>
            <a:off x="840007" y="2057400"/>
            <a:ext cx="39332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085F25-1A05-4224-80F9-4629F0693383}"/>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6" name="Footer Placeholder 5">
            <a:extLst>
              <a:ext uri="{FF2B5EF4-FFF2-40B4-BE49-F238E27FC236}">
                <a16:creationId xmlns:a16="http://schemas.microsoft.com/office/drawing/2014/main" id="{A6096E6B-A1DF-4A23-AD6F-CB2BB04D8E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003258-2A4F-41D4-8582-039A787386F0}"/>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2396701426"/>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142E3-A1FA-4ED3-9936-82618F51E0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606D15-1CEA-4740-8092-2450D6A562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027AC5-58CE-4DE5-B1EA-3625B884F2F0}"/>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5" name="Footer Placeholder 4">
            <a:extLst>
              <a:ext uri="{FF2B5EF4-FFF2-40B4-BE49-F238E27FC236}">
                <a16:creationId xmlns:a16="http://schemas.microsoft.com/office/drawing/2014/main" id="{49F5DE43-573B-4D93-8546-2F49D7E59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A6BB51-DB15-42DE-BF0B-8F58D8407539}"/>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401164604"/>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A5F0D-C234-442B-9369-4B3B314F43EB}"/>
              </a:ext>
            </a:extLst>
          </p:cNvPr>
          <p:cNvSpPr>
            <a:spLocks noGrp="1"/>
          </p:cNvSpPr>
          <p:nvPr>
            <p:ph type="title" orient="vert"/>
          </p:nvPr>
        </p:nvSpPr>
        <p:spPr>
          <a:xfrm>
            <a:off x="8727172" y="365125"/>
            <a:ext cx="262958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1DD18F-3CDF-45F5-93C6-E2D5D604BA76}"/>
              </a:ext>
            </a:extLst>
          </p:cNvPr>
          <p:cNvSpPr>
            <a:spLocks noGrp="1"/>
          </p:cNvSpPr>
          <p:nvPr>
            <p:ph type="body" orient="vert" idx="1"/>
          </p:nvPr>
        </p:nvSpPr>
        <p:spPr>
          <a:xfrm>
            <a:off x="838418" y="365125"/>
            <a:ext cx="7736314"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D957E-B145-4C47-83EE-D6721C23C94F}"/>
              </a:ext>
            </a:extLst>
          </p:cNvPr>
          <p:cNvSpPr>
            <a:spLocks noGrp="1"/>
          </p:cNvSpPr>
          <p:nvPr>
            <p:ph type="dt" sz="half" idx="10"/>
          </p:nvPr>
        </p:nvSpPr>
        <p:spPr/>
        <p:txBody>
          <a:bodyPr/>
          <a:lstStyle/>
          <a:p>
            <a:fld id="{4FE14368-844C-4FB1-8B5A-8AB2F3212A3B}" type="datetimeFigureOut">
              <a:rPr lang="en-US" smtClean="0"/>
              <a:t>9/24/2025</a:t>
            </a:fld>
            <a:endParaRPr lang="en-US"/>
          </a:p>
        </p:txBody>
      </p:sp>
      <p:sp>
        <p:nvSpPr>
          <p:cNvPr id="5" name="Footer Placeholder 4">
            <a:extLst>
              <a:ext uri="{FF2B5EF4-FFF2-40B4-BE49-F238E27FC236}">
                <a16:creationId xmlns:a16="http://schemas.microsoft.com/office/drawing/2014/main" id="{A0DFF0B6-4741-4709-A665-1CE4C2E93B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380B5-FDBB-4143-BB94-14A78544F3C7}"/>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830545262"/>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Cover with Image or Illustration">
    <p:bg>
      <p:bgRef idx="1001">
        <a:schemeClr val="bg1"/>
      </p:bgRef>
    </p:bg>
    <p:spTree>
      <p:nvGrpSpPr>
        <p:cNvPr id="1" name=""/>
        <p:cNvGrpSpPr/>
        <p:nvPr/>
      </p:nvGrpSpPr>
      <p:grpSpPr>
        <a:xfrm>
          <a:off x="0" y="0"/>
          <a:ext cx="0" cy="0"/>
          <a:chOff x="0" y="0"/>
          <a:chExt cx="0" cy="0"/>
        </a:xfrm>
      </p:grpSpPr>
      <p:sp>
        <p:nvSpPr>
          <p:cNvPr id="13" name="Classification"/>
          <p:cNvSpPr txBox="1"/>
          <p:nvPr userDrawn="1"/>
        </p:nvSpPr>
        <p:spPr>
          <a:xfrm>
            <a:off x="288001"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Public</a:t>
            </a:r>
          </a:p>
        </p:txBody>
      </p:sp>
      <p:sp>
        <p:nvSpPr>
          <p:cNvPr id="19" name="Speaker"/>
          <p:cNvSpPr>
            <a:spLocks noGrp="1"/>
          </p:cNvSpPr>
          <p:nvPr userDrawn="1">
            <p:ph type="subTitle" idx="1" hasCustomPrompt="1"/>
          </p:nvPr>
        </p:nvSpPr>
        <p:spPr bwMode="black">
          <a:xfrm>
            <a:off x="288000" y="5130491"/>
            <a:ext cx="10899174"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2" y="0"/>
            <a:ext cx="12195174" cy="3430006"/>
          </a:xfrm>
          <a:noFill/>
        </p:spPr>
        <p:txBody>
          <a:bodyPr tIns="504000"/>
          <a:lstStyle>
            <a:lvl1pPr algn="ctr">
              <a:defRPr sz="1600">
                <a:solidFill>
                  <a:schemeClr val="tx1"/>
                </a:solidFill>
              </a:defRPr>
            </a:lvl1pPr>
          </a:lstStyle>
          <a:p>
            <a:r>
              <a:rPr lang="en-US"/>
              <a:t>Click to insert title image or illustration</a:t>
            </a:r>
          </a:p>
        </p:txBody>
      </p:sp>
      <p:pic>
        <p:nvPicPr>
          <p:cNvPr id="2" name="SAP Logo" descr="SAP Logo" title="SAP Logo">
            <a:extLst>
              <a:ext uri="{FF2B5EF4-FFF2-40B4-BE49-F238E27FC236}">
                <a16:creationId xmlns:a16="http://schemas.microsoft.com/office/drawing/2014/main" id="{2C288688-2A28-5723-B8B1-17183CE09F1D}"/>
              </a:ext>
            </a:extLst>
          </p:cNvPr>
          <p:cNvPicPr>
            <a:picLocks noChangeAspect="1"/>
          </p:cNvPicPr>
          <p:nvPr userDrawn="1"/>
        </p:nvPicPr>
        <p:blipFill rotWithShape="1">
          <a:blip r:embed="rId2"/>
          <a:srcRect l="63042" t="6047"/>
          <a:stretch/>
        </p:blipFill>
        <p:spPr>
          <a:xfrm>
            <a:off x="11187174" y="6331714"/>
            <a:ext cx="725717" cy="338233"/>
          </a:xfrm>
          <a:prstGeom prst="rect">
            <a:avLst/>
          </a:prstGeom>
        </p:spPr>
      </p:pic>
    </p:spTree>
    <p:extLst>
      <p:ext uri="{BB962C8B-B14F-4D97-AF65-F5344CB8AC3E}">
        <p14:creationId xmlns:p14="http://schemas.microsoft.com/office/powerpoint/2010/main" val="646885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441056890"/>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899112629"/>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55826286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4_Title and Text: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113" y="324001"/>
            <a:ext cx="11330950" cy="276871"/>
          </a:xfrm>
        </p:spPr>
        <p:txBody>
          <a:bodyPr/>
          <a:lstStyle/>
          <a:p>
            <a:r>
              <a:rPr lang="en-US" noProof="0"/>
              <a:t>Insert page title</a:t>
            </a:r>
            <a:endParaRPr lang="en-US"/>
          </a:p>
        </p:txBody>
      </p:sp>
      <p:sp>
        <p:nvSpPr>
          <p:cNvPr id="4" name="Text Placeholder 3"/>
          <p:cNvSpPr>
            <a:spLocks noGrp="1"/>
          </p:cNvSpPr>
          <p:nvPr>
            <p:ph type="body" sz="quarter" idx="10" hasCustomPrompt="1"/>
          </p:nvPr>
        </p:nvSpPr>
        <p:spPr>
          <a:xfrm>
            <a:off x="432113"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hasCustomPrompt="1"/>
          </p:nvPr>
        </p:nvSpPr>
        <p:spPr>
          <a:xfrm>
            <a:off x="81333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7" name="Text Placeholder 3"/>
          <p:cNvSpPr>
            <a:spLocks noGrp="1"/>
          </p:cNvSpPr>
          <p:nvPr>
            <p:ph type="body" sz="quarter" idx="12" hasCustomPrompt="1"/>
          </p:nvPr>
        </p:nvSpPr>
        <p:spPr>
          <a:xfrm>
            <a:off x="42954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22536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5" name="Content Placeholder 4"/>
          <p:cNvSpPr>
            <a:spLocks noGrp="1"/>
          </p:cNvSpPr>
          <p:nvPr>
            <p:ph sz="quarter" idx="10" hasCustomPrompt="1"/>
          </p:nvPr>
        </p:nvSpPr>
        <p:spPr>
          <a:xfrm>
            <a:off x="436146" y="1690689"/>
            <a:ext cx="11327116" cy="4395787"/>
          </a:xfrm>
        </p:spPr>
        <p:txBody>
          <a:bodyPr/>
          <a:lstStyle>
            <a:lvl1pPr>
              <a:defRPr/>
            </a:lvl1pPr>
          </a:lstStyle>
          <a:p>
            <a:pPr lvl="0"/>
            <a:r>
              <a:rPr lang="en-US" noProof="0"/>
              <a:t>Click to add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hasCustomPrompt="1"/>
          </p:nvPr>
        </p:nvSpPr>
        <p:spPr/>
        <p:txBody>
          <a:bodyPr/>
          <a:lstStyle/>
          <a:p>
            <a:r>
              <a:rPr lang="en-US" noProof="0"/>
              <a:t>Insert page title</a:t>
            </a:r>
            <a:endParaRPr lang="en-US"/>
          </a:p>
        </p:txBody>
      </p:sp>
    </p:spTree>
    <p:extLst>
      <p:ext uri="{BB962C8B-B14F-4D97-AF65-F5344CB8AC3E}">
        <p14:creationId xmlns:p14="http://schemas.microsoft.com/office/powerpoint/2010/main" val="19283331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1"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681345567"/>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a:t>Insert page title</a:t>
            </a:r>
            <a:endParaRPr lang="en-US"/>
          </a:p>
        </p:txBody>
      </p:sp>
      <p:sp>
        <p:nvSpPr>
          <p:cNvPr id="5" name="Picture Placeholder 4"/>
          <p:cNvSpPr>
            <a:spLocks noGrp="1"/>
          </p:cNvSpPr>
          <p:nvPr>
            <p:ph type="pic" sz="quarter" idx="10"/>
          </p:nvPr>
        </p:nvSpPr>
        <p:spPr bwMode="gray">
          <a:xfrm>
            <a:off x="4768313" y="1692000"/>
            <a:ext cx="6985819" cy="4392000"/>
          </a:xfrm>
          <a:solidFill>
            <a:schemeClr val="bg1">
              <a:lumMod val="95000"/>
            </a:schemeClr>
          </a:solidFill>
        </p:spPr>
        <p:txBody>
          <a:bodyPr vert="horz" lIns="0" tIns="1296000" rIns="0" bIns="0" rtlCol="0" anchor="t" anchorCtr="0">
            <a:noAutofit/>
          </a:bodyPr>
          <a:lstStyle>
            <a:lvl1pPr marL="0" indent="0" algn="ctr" defTabSz="914400" rtl="0" eaLnBrk="1" latinLnBrk="0" hangingPunct="1">
              <a:spcBef>
                <a:spcPts val="1620"/>
              </a:spcBef>
              <a:buClr>
                <a:schemeClr val="accent1"/>
              </a:buClr>
              <a:buSzPct val="80000"/>
              <a:buFontTx/>
              <a:buNone/>
              <a:defRPr lang="de-DE" sz="1800" b="0" kern="1200" dirty="0">
                <a:solidFill>
                  <a:schemeClr val="tx1"/>
                </a:solidFill>
                <a:latin typeface="+mn-lt"/>
                <a:ea typeface="+mn-ea"/>
                <a:cs typeface="+mn-cs"/>
              </a:defRPr>
            </a:lvl1pPr>
          </a:lstStyle>
          <a:p>
            <a:r>
              <a:rPr lang="en-US"/>
              <a:t>Click icon to add picture</a:t>
            </a:r>
          </a:p>
        </p:txBody>
      </p:sp>
      <p:sp>
        <p:nvSpPr>
          <p:cNvPr id="7" name="Text Placeholder 6"/>
          <p:cNvSpPr>
            <a:spLocks noGrp="1"/>
          </p:cNvSpPr>
          <p:nvPr>
            <p:ph type="body" sz="quarter" idx="11" hasCustomPrompt="1"/>
          </p:nvPr>
        </p:nvSpPr>
        <p:spPr bwMode="gray">
          <a:xfrm>
            <a:off x="432112" y="1692000"/>
            <a:ext cx="4105069"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328051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9" y="2905127"/>
            <a:ext cx="1837041" cy="246221"/>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lang="en-US" sz="1600" b="0" i="0">
                <a:latin typeface="Arial" panose="020B0604020202020204" pitchFamily="34" charset="0"/>
              </a:rPr>
              <a:t>Contact information:</a:t>
            </a:r>
          </a:p>
        </p:txBody>
      </p:sp>
      <p:sp>
        <p:nvSpPr>
          <p:cNvPr id="9" name="Copyright Placeholder" descr="{&quot;templafy&quot;:{&quot;id&quot;:&quot;71d690e1-a587-4636-9f0c-fc02dbd3d4ea&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a:latin typeface="Arial" panose="020B0604020202020204" pitchFamily="34" charset="0"/>
              </a:rPr>
              <a:t>© 2023 SAP SE or an SAP affiliate company. All rights reserved. See Legal Notice on www.sap.com/legal-notice for use terms, disclaimers, disclosures, or restrictions related to this material.</a:t>
            </a:r>
          </a:p>
        </p:txBody>
      </p:sp>
      <p:pic>
        <p:nvPicPr>
          <p:cNvPr id="183371299" name="SAP Logo Placeholder" descr="{&quot;templafy&quot;:{&quot;id&quot;:&quot;1465ceb9-a733-4a02-879c-e8891c54263c&quot;}}"/>
          <p:cNvPicPr>
            <a:picLocks noChangeAspect="1"/>
          </p:cNvPicPr>
          <p:nvPr/>
        </p:nvPicPr>
        <p:blipFill>
          <a:blip r:embed="rId2"/>
          <a:stretch>
            <a:fillRect/>
          </a:stretch>
        </p:blipFill>
        <p:spPr>
          <a:xfrm>
            <a:off x="9509760" y="5797298"/>
            <a:ext cx="2212852" cy="536449"/>
          </a:xfrm>
          <a:prstGeom prst="rect">
            <a:avLst/>
          </a:prstGeom>
        </p:spPr>
      </p:pic>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466850"/>
            <a:ext cx="5413477" cy="846386"/>
          </a:xfrm>
        </p:spPr>
        <p:txBody>
          <a:bodyPr/>
          <a:lstStyle>
            <a:lvl1pPr>
              <a:defRPr sz="5498"/>
            </a:lvl1pPr>
          </a:lstStyle>
          <a:p>
            <a:r>
              <a:rPr lang="en-GB"/>
              <a:t>Thank you.</a:t>
            </a:r>
            <a:endParaRPr lang="en-US"/>
          </a:p>
        </p:txBody>
      </p:sp>
    </p:spTree>
    <p:extLst>
      <p:ext uri="{BB962C8B-B14F-4D97-AF65-F5344CB8AC3E}">
        <p14:creationId xmlns:p14="http://schemas.microsoft.com/office/powerpoint/2010/main" val="4132522770"/>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Copyright">
    <p:spTree>
      <p:nvGrpSpPr>
        <p:cNvPr id="1" name=""/>
        <p:cNvGrpSpPr/>
        <p:nvPr/>
      </p:nvGrpSpPr>
      <p:grpSpPr>
        <a:xfrm>
          <a:off x="0" y="0"/>
          <a:ext cx="0" cy="0"/>
          <a:chOff x="0" y="0"/>
          <a:chExt cx="0" cy="0"/>
        </a:xfrm>
      </p:grpSpPr>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2022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2"/>
              </a:rPr>
              <a:t>www.sap.com/copyright</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3" tooltip="www.sap.com/contactsap"/>
          </p:cNvPr>
          <p:cNvSpPr txBox="1"/>
          <p:nvPr userDrawn="1"/>
        </p:nvSpPr>
        <p:spPr bwMode="black">
          <a:xfrm>
            <a:off x="503238" y="2461400"/>
            <a:ext cx="221539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pic>
        <p:nvPicPr>
          <p:cNvPr id="18" name="Linkedin icon with link">
            <a:hlinkClick r:id="rId4"/>
          </p:cNvPr>
          <p:cNvPicPr>
            <a:picLocks noChangeAspect="1"/>
          </p:cNvPicPr>
          <p:nvPr userDrawn="1"/>
        </p:nvPicPr>
        <p:blipFill>
          <a:blip r:embed="rId5"/>
          <a:stretch>
            <a:fillRect/>
          </a:stretch>
        </p:blipFill>
        <p:spPr>
          <a:xfrm>
            <a:off x="2273815" y="1749961"/>
            <a:ext cx="361809" cy="361809"/>
          </a:xfrm>
          <a:prstGeom prst="rect">
            <a:avLst/>
          </a:prstGeom>
        </p:spPr>
      </p:pic>
      <p:pic>
        <p:nvPicPr>
          <p:cNvPr id="20" name="YouTube icon with link">
            <a:hlinkClick r:id="rId6"/>
          </p:cNvPr>
          <p:cNvPicPr>
            <a:picLocks noChangeAspect="1"/>
          </p:cNvPicPr>
          <p:nvPr userDrawn="1"/>
        </p:nvPicPr>
        <p:blipFill>
          <a:blip r:embed="rId7"/>
          <a:stretch>
            <a:fillRect/>
          </a:stretch>
        </p:blipFill>
        <p:spPr>
          <a:xfrm>
            <a:off x="1683279" y="1749063"/>
            <a:ext cx="363600" cy="363600"/>
          </a:xfrm>
          <a:prstGeom prst="rect">
            <a:avLst/>
          </a:prstGeom>
        </p:spPr>
      </p:pic>
      <p:pic>
        <p:nvPicPr>
          <p:cNvPr id="21" name="Twitter icon with link">
            <a:hlinkClick r:id="rId8" tooltip="https://twitter.com/sap"/>
          </p:cNvPr>
          <p:cNvPicPr>
            <a:picLocks noChangeAspect="1"/>
          </p:cNvPicPr>
          <p:nvPr userDrawn="1"/>
        </p:nvPicPr>
        <p:blipFill>
          <a:blip r:embed="rId9"/>
          <a:stretch>
            <a:fillRect/>
          </a:stretch>
        </p:blipFill>
        <p:spPr>
          <a:xfrm>
            <a:off x="1094534" y="1749961"/>
            <a:ext cx="361809" cy="361809"/>
          </a:xfrm>
          <a:prstGeom prst="rect">
            <a:avLst/>
          </a:prstGeom>
        </p:spPr>
      </p:pic>
      <p:pic>
        <p:nvPicPr>
          <p:cNvPr id="22" name="Facebook icon with link">
            <a:hlinkClick r:id="rId10"/>
          </p:cNvPr>
          <p:cNvPicPr>
            <a:picLocks noChangeAspect="1"/>
          </p:cNvPicPr>
          <p:nvPr userDrawn="1"/>
        </p:nvPicPr>
        <p:blipFill>
          <a:blip r:embed="rId11"/>
          <a:stretch>
            <a:fillRect/>
          </a:stretch>
        </p:blipFill>
        <p:spPr>
          <a:xfrm>
            <a:off x="503998" y="1749063"/>
            <a:ext cx="363600" cy="363600"/>
          </a:xfrm>
          <a:prstGeom prst="rect">
            <a:avLst/>
          </a:prstGeom>
        </p:spPr>
      </p:pic>
      <p:sp>
        <p:nvSpPr>
          <p:cNvPr id="43" name="Follow all of SAP"/>
          <p:cNvSpPr txBox="1"/>
          <p:nvPr userDrawn="1"/>
        </p:nvSpPr>
        <p:spPr bwMode="black">
          <a:xfrm>
            <a:off x="503239"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2" name="SAP Logo Placeholder" descr="{&quot;templafy&quot;:{&quot;id&quot;:&quot;1465ceb9-a733-4a02-879c-e8891c54263c&quot;}}">
            <a:extLst>
              <a:ext uri="{FF2B5EF4-FFF2-40B4-BE49-F238E27FC236}">
                <a16:creationId xmlns:a16="http://schemas.microsoft.com/office/drawing/2014/main" id="{F8270BBF-110F-5FE9-246F-FB8DA764151A}"/>
              </a:ext>
            </a:extLst>
          </p:cNvPr>
          <p:cNvPicPr>
            <a:picLocks noChangeAspect="1"/>
          </p:cNvPicPr>
          <p:nvPr userDrawn="1"/>
        </p:nvPicPr>
        <p:blipFill>
          <a:blip r:embed="rId12"/>
          <a:stretch>
            <a:fillRect/>
          </a:stretch>
        </p:blipFill>
        <p:spPr>
          <a:xfrm>
            <a:off x="9509760" y="5797298"/>
            <a:ext cx="2212852" cy="536449"/>
          </a:xfrm>
          <a:prstGeom prst="rect">
            <a:avLst/>
          </a:prstGeom>
        </p:spPr>
      </p:pic>
    </p:spTree>
    <p:extLst>
      <p:ext uri="{BB962C8B-B14F-4D97-AF65-F5344CB8AC3E}">
        <p14:creationId xmlns:p14="http://schemas.microsoft.com/office/powerpoint/2010/main" val="757252696"/>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400"/>
            <a:ext cx="258064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www.sap.com/germany</a:t>
            </a:r>
            <a:r>
              <a:rPr lang="en-US" sz="1100" b="1" kern="1200">
                <a:solidFill>
                  <a:schemeClr val="tx1"/>
                </a:solidFill>
                <a:latin typeface="Arial"/>
                <a:ea typeface="Arial Unicode MS" panose="020B0604020202020204" pitchFamily="34" charset="-128"/>
                <a:cs typeface="+mn-cs"/>
              </a:rPr>
              <a:t>/contactsap</a:t>
            </a:r>
          </a:p>
        </p:txBody>
      </p:sp>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2022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de-DE" sz="800" kern="1200" noProof="0">
                <a:solidFill>
                  <a:schemeClr val="tx1"/>
                </a:solidFill>
                <a:effectLst/>
                <a:latin typeface="Arial"/>
                <a:ea typeface="+mn-ea"/>
                <a:cs typeface="+mn-cs"/>
                <a:hlinkClick r:id="rId3"/>
              </a:rPr>
              <a:t>www.sap.com/corporate/de/legal/copyright.html</a:t>
            </a:r>
            <a:r>
              <a:rPr lang="de-DE" sz="800" kern="1200" noProof="0">
                <a:solidFill>
                  <a:schemeClr val="tx1"/>
                </a:solidFill>
                <a:effectLst/>
                <a:latin typeface="Arial"/>
                <a:ea typeface="+mn-ea"/>
                <a:cs typeface="+mn-cs"/>
              </a:rPr>
              <a:t>.</a:t>
            </a:r>
          </a:p>
        </p:txBody>
      </p:sp>
      <p:pic>
        <p:nvPicPr>
          <p:cNvPr id="26" name="Linkedin icon with link">
            <a:hlinkClick r:id="rId4"/>
          </p:cNvPr>
          <p:cNvPicPr>
            <a:picLocks noChangeAspect="1"/>
          </p:cNvPicPr>
          <p:nvPr userDrawn="1"/>
        </p:nvPicPr>
        <p:blipFill>
          <a:blip r:embed="rId5"/>
          <a:stretch>
            <a:fillRect/>
          </a:stretch>
        </p:blipFill>
        <p:spPr>
          <a:xfrm>
            <a:off x="2273815" y="1749961"/>
            <a:ext cx="361809" cy="361809"/>
          </a:xfrm>
          <a:prstGeom prst="rect">
            <a:avLst/>
          </a:prstGeom>
        </p:spPr>
      </p:pic>
      <p:pic>
        <p:nvPicPr>
          <p:cNvPr id="27" name="YouTube icon with link">
            <a:hlinkClick r:id="rId6"/>
          </p:cNvPr>
          <p:cNvPicPr>
            <a:picLocks noChangeAspect="1"/>
          </p:cNvPicPr>
          <p:nvPr userDrawn="1"/>
        </p:nvPicPr>
        <p:blipFill>
          <a:blip r:embed="rId7"/>
          <a:stretch>
            <a:fillRect/>
          </a:stretch>
        </p:blipFill>
        <p:spPr>
          <a:xfrm>
            <a:off x="1683279" y="1749063"/>
            <a:ext cx="363600" cy="363600"/>
          </a:xfrm>
          <a:prstGeom prst="rect">
            <a:avLst/>
          </a:prstGeom>
        </p:spPr>
      </p:pic>
      <p:pic>
        <p:nvPicPr>
          <p:cNvPr id="28" name="Twitter icon with link">
            <a:hlinkClick r:id="rId8" tooltip="https://twitter.com/sap"/>
          </p:cNvPr>
          <p:cNvPicPr>
            <a:picLocks noChangeAspect="1"/>
          </p:cNvPicPr>
          <p:nvPr userDrawn="1"/>
        </p:nvPicPr>
        <p:blipFill>
          <a:blip r:embed="rId9"/>
          <a:stretch>
            <a:fillRect/>
          </a:stretch>
        </p:blipFill>
        <p:spPr>
          <a:xfrm>
            <a:off x="1094534" y="1749961"/>
            <a:ext cx="361809" cy="361809"/>
          </a:xfrm>
          <a:prstGeom prst="rect">
            <a:avLst/>
          </a:prstGeom>
        </p:spPr>
      </p:pic>
      <p:pic>
        <p:nvPicPr>
          <p:cNvPr id="29" name="Facebook icon with link">
            <a:hlinkClick r:id="rId10"/>
          </p:cNvPr>
          <p:cNvPicPr>
            <a:picLocks noChangeAspect="1"/>
          </p:cNvPicPr>
          <p:nvPr userDrawn="1"/>
        </p:nvPicPr>
        <p:blipFill>
          <a:blip r:embed="rId11"/>
          <a:stretch>
            <a:fillRect/>
          </a:stretch>
        </p:blipFill>
        <p:spPr>
          <a:xfrm>
            <a:off x="503998" y="1749063"/>
            <a:ext cx="363600" cy="363600"/>
          </a:xfrm>
          <a:prstGeom prst="rect">
            <a:avLst/>
          </a:prstGeom>
        </p:spPr>
      </p:pic>
      <p:sp>
        <p:nvSpPr>
          <p:cNvPr id="20" name="SAP folgen auf"/>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2" name="SAP Logo Placeholder" descr="{&quot;templafy&quot;:{&quot;id&quot;:&quot;1465ceb9-a733-4a02-879c-e8891c54263c&quot;}}">
            <a:extLst>
              <a:ext uri="{FF2B5EF4-FFF2-40B4-BE49-F238E27FC236}">
                <a16:creationId xmlns:a16="http://schemas.microsoft.com/office/drawing/2014/main" id="{910CFC95-31C9-75CA-761E-37F23B008C26}"/>
              </a:ext>
            </a:extLst>
          </p:cNvPr>
          <p:cNvPicPr>
            <a:picLocks noChangeAspect="1"/>
          </p:cNvPicPr>
          <p:nvPr userDrawn="1"/>
        </p:nvPicPr>
        <p:blipFill>
          <a:blip r:embed="rId12"/>
          <a:stretch>
            <a:fillRect/>
          </a:stretch>
        </p:blipFill>
        <p:spPr>
          <a:xfrm>
            <a:off x="9509760" y="5797298"/>
            <a:ext cx="2212852" cy="536449"/>
          </a:xfrm>
          <a:prstGeom prst="rect">
            <a:avLst/>
          </a:prstGeom>
        </p:spPr>
      </p:pic>
    </p:spTree>
    <p:extLst>
      <p:ext uri="{BB962C8B-B14F-4D97-AF65-F5344CB8AC3E}">
        <p14:creationId xmlns:p14="http://schemas.microsoft.com/office/powerpoint/2010/main" val="350352431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Public</a:t>
            </a:r>
          </a:p>
        </p:txBody>
      </p:sp>
      <p:sp>
        <p:nvSpPr>
          <p:cNvPr id="6" name="Speaker"/>
          <p:cNvSpPr>
            <a:spLocks noGrp="1"/>
          </p:cNvSpPr>
          <p:nvPr userDrawn="1">
            <p:ph type="subTitle" idx="1" hasCustomPrompt="1"/>
          </p:nvPr>
        </p:nvSpPr>
        <p:spPr bwMode="black">
          <a:xfrm>
            <a:off x="287999" y="4268505"/>
            <a:ext cx="109008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2693359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Public</a:t>
            </a:r>
          </a:p>
        </p:txBody>
      </p:sp>
      <p:sp>
        <p:nvSpPr>
          <p:cNvPr id="6" name="Speaker"/>
          <p:cNvSpPr>
            <a:spLocks noGrp="1"/>
          </p:cNvSpPr>
          <p:nvPr userDrawn="1">
            <p:ph type="subTitle" idx="1" hasCustomPrompt="1"/>
          </p:nvPr>
        </p:nvSpPr>
        <p:spPr bwMode="black">
          <a:xfrm>
            <a:off x="288002" y="4268505"/>
            <a:ext cx="637343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28425256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22161368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51919005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81655397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1" y="4770000"/>
            <a:ext cx="5328000" cy="1566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1" y="1620000"/>
            <a:ext cx="5328000"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02642066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3"/>
            <a:ext cx="3391200"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3"/>
            <a:ext cx="3391200"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1" y="4354923"/>
            <a:ext cx="3391200"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1" y="1620000"/>
            <a:ext cx="3391200"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6512382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1" y="3878220"/>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7" y="3878221"/>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7"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3" y="3878221"/>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3"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066489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598575928"/>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085754621"/>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4.xml"/><Relationship Id="rId21" Type="http://schemas.openxmlformats.org/officeDocument/2006/relationships/slideLayout" Target="../slideLayouts/slideLayout21.xml"/><Relationship Id="rId42" Type="http://schemas.openxmlformats.org/officeDocument/2006/relationships/tags" Target="../tags/tag19.xml"/><Relationship Id="rId63" Type="http://schemas.openxmlformats.org/officeDocument/2006/relationships/tags" Target="../tags/tag40.xml"/><Relationship Id="rId84" Type="http://schemas.openxmlformats.org/officeDocument/2006/relationships/tags" Target="../tags/tag61.xml"/><Relationship Id="rId138" Type="http://schemas.openxmlformats.org/officeDocument/2006/relationships/tags" Target="../tags/tag115.xml"/><Relationship Id="rId107" Type="http://schemas.openxmlformats.org/officeDocument/2006/relationships/tags" Target="../tags/tag84.xml"/><Relationship Id="rId11" Type="http://schemas.openxmlformats.org/officeDocument/2006/relationships/slideLayout" Target="../slideLayouts/slideLayout11.xml"/><Relationship Id="rId32" Type="http://schemas.openxmlformats.org/officeDocument/2006/relationships/tags" Target="../tags/tag9.xml"/><Relationship Id="rId53" Type="http://schemas.openxmlformats.org/officeDocument/2006/relationships/tags" Target="../tags/tag30.xml"/><Relationship Id="rId74" Type="http://schemas.openxmlformats.org/officeDocument/2006/relationships/tags" Target="../tags/tag51.xml"/><Relationship Id="rId128" Type="http://schemas.openxmlformats.org/officeDocument/2006/relationships/tags" Target="../tags/tag105.xml"/><Relationship Id="rId5" Type="http://schemas.openxmlformats.org/officeDocument/2006/relationships/slideLayout" Target="../slideLayouts/slideLayout5.xml"/><Relationship Id="rId90" Type="http://schemas.openxmlformats.org/officeDocument/2006/relationships/tags" Target="../tags/tag67.xml"/><Relationship Id="rId95" Type="http://schemas.openxmlformats.org/officeDocument/2006/relationships/tags" Target="../tags/tag72.xml"/><Relationship Id="rId22" Type="http://schemas.openxmlformats.org/officeDocument/2006/relationships/slideLayout" Target="../slideLayouts/slideLayout22.xml"/><Relationship Id="rId27" Type="http://schemas.openxmlformats.org/officeDocument/2006/relationships/tags" Target="../tags/tag4.xml"/><Relationship Id="rId43" Type="http://schemas.openxmlformats.org/officeDocument/2006/relationships/tags" Target="../tags/tag20.xml"/><Relationship Id="rId48" Type="http://schemas.openxmlformats.org/officeDocument/2006/relationships/tags" Target="../tags/tag25.xml"/><Relationship Id="rId64" Type="http://schemas.openxmlformats.org/officeDocument/2006/relationships/tags" Target="../tags/tag41.xml"/><Relationship Id="rId69" Type="http://schemas.openxmlformats.org/officeDocument/2006/relationships/tags" Target="../tags/tag46.xml"/><Relationship Id="rId113" Type="http://schemas.openxmlformats.org/officeDocument/2006/relationships/tags" Target="../tags/tag90.xml"/><Relationship Id="rId118" Type="http://schemas.openxmlformats.org/officeDocument/2006/relationships/tags" Target="../tags/tag95.xml"/><Relationship Id="rId134" Type="http://schemas.openxmlformats.org/officeDocument/2006/relationships/tags" Target="../tags/tag111.xml"/><Relationship Id="rId139" Type="http://schemas.openxmlformats.org/officeDocument/2006/relationships/tags" Target="../tags/tag116.xml"/><Relationship Id="rId80" Type="http://schemas.openxmlformats.org/officeDocument/2006/relationships/tags" Target="../tags/tag57.xml"/><Relationship Id="rId85" Type="http://schemas.openxmlformats.org/officeDocument/2006/relationships/tags" Target="../tags/tag62.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0.xml"/><Relationship Id="rId38" Type="http://schemas.openxmlformats.org/officeDocument/2006/relationships/tags" Target="../tags/tag15.xml"/><Relationship Id="rId59" Type="http://schemas.openxmlformats.org/officeDocument/2006/relationships/tags" Target="../tags/tag36.xml"/><Relationship Id="rId103" Type="http://schemas.openxmlformats.org/officeDocument/2006/relationships/tags" Target="../tags/tag80.xml"/><Relationship Id="rId108" Type="http://schemas.openxmlformats.org/officeDocument/2006/relationships/tags" Target="../tags/tag85.xml"/><Relationship Id="rId124" Type="http://schemas.openxmlformats.org/officeDocument/2006/relationships/tags" Target="../tags/tag101.xml"/><Relationship Id="rId129" Type="http://schemas.openxmlformats.org/officeDocument/2006/relationships/tags" Target="../tags/tag106.xml"/><Relationship Id="rId54" Type="http://schemas.openxmlformats.org/officeDocument/2006/relationships/tags" Target="../tags/tag31.xml"/><Relationship Id="rId70" Type="http://schemas.openxmlformats.org/officeDocument/2006/relationships/tags" Target="../tags/tag47.xml"/><Relationship Id="rId75" Type="http://schemas.openxmlformats.org/officeDocument/2006/relationships/tags" Target="../tags/tag52.xml"/><Relationship Id="rId91" Type="http://schemas.openxmlformats.org/officeDocument/2006/relationships/tags" Target="../tags/tag68.xml"/><Relationship Id="rId96" Type="http://schemas.openxmlformats.org/officeDocument/2006/relationships/tags" Target="../tags/tag73.xml"/><Relationship Id="rId140" Type="http://schemas.openxmlformats.org/officeDocument/2006/relationships/tags" Target="../tags/tag117.xml"/><Relationship Id="rId145" Type="http://schemas.openxmlformats.org/officeDocument/2006/relationships/tags" Target="../tags/tag122.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tags" Target="../tags/tag5.xml"/><Relationship Id="rId49" Type="http://schemas.openxmlformats.org/officeDocument/2006/relationships/tags" Target="../tags/tag26.xml"/><Relationship Id="rId114" Type="http://schemas.openxmlformats.org/officeDocument/2006/relationships/tags" Target="../tags/tag91.xml"/><Relationship Id="rId119" Type="http://schemas.openxmlformats.org/officeDocument/2006/relationships/tags" Target="../tags/tag96.xml"/><Relationship Id="rId44" Type="http://schemas.openxmlformats.org/officeDocument/2006/relationships/tags" Target="../tags/tag21.xml"/><Relationship Id="rId60" Type="http://schemas.openxmlformats.org/officeDocument/2006/relationships/tags" Target="../tags/tag37.xml"/><Relationship Id="rId65" Type="http://schemas.openxmlformats.org/officeDocument/2006/relationships/tags" Target="../tags/tag42.xml"/><Relationship Id="rId81" Type="http://schemas.openxmlformats.org/officeDocument/2006/relationships/tags" Target="../tags/tag58.xml"/><Relationship Id="rId86" Type="http://schemas.openxmlformats.org/officeDocument/2006/relationships/tags" Target="../tags/tag63.xml"/><Relationship Id="rId130" Type="http://schemas.openxmlformats.org/officeDocument/2006/relationships/tags" Target="../tags/tag107.xml"/><Relationship Id="rId135" Type="http://schemas.openxmlformats.org/officeDocument/2006/relationships/tags" Target="../tags/tag112.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6.xml"/><Relationship Id="rId109" Type="http://schemas.openxmlformats.org/officeDocument/2006/relationships/tags" Target="../tags/tag86.xml"/><Relationship Id="rId34" Type="http://schemas.openxmlformats.org/officeDocument/2006/relationships/tags" Target="../tags/tag11.xml"/><Relationship Id="rId50" Type="http://schemas.openxmlformats.org/officeDocument/2006/relationships/tags" Target="../tags/tag27.xml"/><Relationship Id="rId55" Type="http://schemas.openxmlformats.org/officeDocument/2006/relationships/tags" Target="../tags/tag32.xml"/><Relationship Id="rId76" Type="http://schemas.openxmlformats.org/officeDocument/2006/relationships/tags" Target="../tags/tag53.xml"/><Relationship Id="rId97" Type="http://schemas.openxmlformats.org/officeDocument/2006/relationships/tags" Target="../tags/tag74.xml"/><Relationship Id="rId104" Type="http://schemas.openxmlformats.org/officeDocument/2006/relationships/tags" Target="../tags/tag81.xml"/><Relationship Id="rId120" Type="http://schemas.openxmlformats.org/officeDocument/2006/relationships/tags" Target="../tags/tag97.xml"/><Relationship Id="rId125" Type="http://schemas.openxmlformats.org/officeDocument/2006/relationships/tags" Target="../tags/tag102.xml"/><Relationship Id="rId141" Type="http://schemas.openxmlformats.org/officeDocument/2006/relationships/tags" Target="../tags/tag118.xml"/><Relationship Id="rId146" Type="http://schemas.openxmlformats.org/officeDocument/2006/relationships/tags" Target="../tags/tag123.xml"/><Relationship Id="rId7" Type="http://schemas.openxmlformats.org/officeDocument/2006/relationships/slideLayout" Target="../slideLayouts/slideLayout7.xml"/><Relationship Id="rId71" Type="http://schemas.openxmlformats.org/officeDocument/2006/relationships/tags" Target="../tags/tag48.xml"/><Relationship Id="rId92" Type="http://schemas.openxmlformats.org/officeDocument/2006/relationships/tags" Target="../tags/tag69.xml"/><Relationship Id="rId2" Type="http://schemas.openxmlformats.org/officeDocument/2006/relationships/slideLayout" Target="../slideLayouts/slideLayout2.xml"/><Relationship Id="rId29" Type="http://schemas.openxmlformats.org/officeDocument/2006/relationships/tags" Target="../tags/tag6.xml"/><Relationship Id="rId24" Type="http://schemas.openxmlformats.org/officeDocument/2006/relationships/theme" Target="../theme/theme1.xml"/><Relationship Id="rId40" Type="http://schemas.openxmlformats.org/officeDocument/2006/relationships/tags" Target="../tags/tag17.xml"/><Relationship Id="rId45" Type="http://schemas.openxmlformats.org/officeDocument/2006/relationships/tags" Target="../tags/tag22.xml"/><Relationship Id="rId66" Type="http://schemas.openxmlformats.org/officeDocument/2006/relationships/tags" Target="../tags/tag43.xml"/><Relationship Id="rId87" Type="http://schemas.openxmlformats.org/officeDocument/2006/relationships/tags" Target="../tags/tag64.xml"/><Relationship Id="rId110" Type="http://schemas.openxmlformats.org/officeDocument/2006/relationships/tags" Target="../tags/tag87.xml"/><Relationship Id="rId115" Type="http://schemas.openxmlformats.org/officeDocument/2006/relationships/tags" Target="../tags/tag92.xml"/><Relationship Id="rId131" Type="http://schemas.openxmlformats.org/officeDocument/2006/relationships/tags" Target="../tags/tag108.xml"/><Relationship Id="rId136" Type="http://schemas.openxmlformats.org/officeDocument/2006/relationships/tags" Target="../tags/tag113.xml"/><Relationship Id="rId61" Type="http://schemas.openxmlformats.org/officeDocument/2006/relationships/tags" Target="../tags/tag38.xml"/><Relationship Id="rId82" Type="http://schemas.openxmlformats.org/officeDocument/2006/relationships/tags" Target="../tags/tag59.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7.xml"/><Relationship Id="rId35" Type="http://schemas.openxmlformats.org/officeDocument/2006/relationships/tags" Target="../tags/tag12.xml"/><Relationship Id="rId56" Type="http://schemas.openxmlformats.org/officeDocument/2006/relationships/tags" Target="../tags/tag33.xml"/><Relationship Id="rId77" Type="http://schemas.openxmlformats.org/officeDocument/2006/relationships/tags" Target="../tags/tag54.xml"/><Relationship Id="rId100" Type="http://schemas.openxmlformats.org/officeDocument/2006/relationships/tags" Target="../tags/tag77.xml"/><Relationship Id="rId105" Type="http://schemas.openxmlformats.org/officeDocument/2006/relationships/tags" Target="../tags/tag82.xml"/><Relationship Id="rId126" Type="http://schemas.openxmlformats.org/officeDocument/2006/relationships/tags" Target="../tags/tag103.xml"/><Relationship Id="rId147" Type="http://schemas.openxmlformats.org/officeDocument/2006/relationships/tags" Target="../tags/tag124.xml"/><Relationship Id="rId8" Type="http://schemas.openxmlformats.org/officeDocument/2006/relationships/slideLayout" Target="../slideLayouts/slideLayout8.xml"/><Relationship Id="rId51" Type="http://schemas.openxmlformats.org/officeDocument/2006/relationships/tags" Target="../tags/tag28.xml"/><Relationship Id="rId72" Type="http://schemas.openxmlformats.org/officeDocument/2006/relationships/tags" Target="../tags/tag49.xml"/><Relationship Id="rId93" Type="http://schemas.openxmlformats.org/officeDocument/2006/relationships/tags" Target="../tags/tag70.xml"/><Relationship Id="rId98" Type="http://schemas.openxmlformats.org/officeDocument/2006/relationships/tags" Target="../tags/tag75.xml"/><Relationship Id="rId121" Type="http://schemas.openxmlformats.org/officeDocument/2006/relationships/tags" Target="../tags/tag98.xml"/><Relationship Id="rId142" Type="http://schemas.openxmlformats.org/officeDocument/2006/relationships/tags" Target="../tags/tag119.xml"/><Relationship Id="rId3" Type="http://schemas.openxmlformats.org/officeDocument/2006/relationships/slideLayout" Target="../slideLayouts/slideLayout3.xml"/><Relationship Id="rId25" Type="http://schemas.openxmlformats.org/officeDocument/2006/relationships/tags" Target="../tags/tag2.xml"/><Relationship Id="rId46" Type="http://schemas.openxmlformats.org/officeDocument/2006/relationships/tags" Target="../tags/tag23.xml"/><Relationship Id="rId67" Type="http://schemas.openxmlformats.org/officeDocument/2006/relationships/tags" Target="../tags/tag44.xml"/><Relationship Id="rId116" Type="http://schemas.openxmlformats.org/officeDocument/2006/relationships/tags" Target="../tags/tag93.xml"/><Relationship Id="rId137" Type="http://schemas.openxmlformats.org/officeDocument/2006/relationships/tags" Target="../tags/tag114.xml"/><Relationship Id="rId20" Type="http://schemas.openxmlformats.org/officeDocument/2006/relationships/slideLayout" Target="../slideLayouts/slideLayout20.xml"/><Relationship Id="rId41" Type="http://schemas.openxmlformats.org/officeDocument/2006/relationships/tags" Target="../tags/tag18.xml"/><Relationship Id="rId62" Type="http://schemas.openxmlformats.org/officeDocument/2006/relationships/tags" Target="../tags/tag39.xml"/><Relationship Id="rId83" Type="http://schemas.openxmlformats.org/officeDocument/2006/relationships/tags" Target="../tags/tag60.xml"/><Relationship Id="rId88" Type="http://schemas.openxmlformats.org/officeDocument/2006/relationships/tags" Target="../tags/tag65.xml"/><Relationship Id="rId111" Type="http://schemas.openxmlformats.org/officeDocument/2006/relationships/tags" Target="../tags/tag88.xml"/><Relationship Id="rId132" Type="http://schemas.openxmlformats.org/officeDocument/2006/relationships/tags" Target="../tags/tag109.xml"/><Relationship Id="rId15" Type="http://schemas.openxmlformats.org/officeDocument/2006/relationships/slideLayout" Target="../slideLayouts/slideLayout15.xml"/><Relationship Id="rId36" Type="http://schemas.openxmlformats.org/officeDocument/2006/relationships/tags" Target="../tags/tag13.xml"/><Relationship Id="rId57" Type="http://schemas.openxmlformats.org/officeDocument/2006/relationships/tags" Target="../tags/tag34.xml"/><Relationship Id="rId106" Type="http://schemas.openxmlformats.org/officeDocument/2006/relationships/tags" Target="../tags/tag83.xml"/><Relationship Id="rId127" Type="http://schemas.openxmlformats.org/officeDocument/2006/relationships/tags" Target="../tags/tag104.xml"/><Relationship Id="rId10" Type="http://schemas.openxmlformats.org/officeDocument/2006/relationships/slideLayout" Target="../slideLayouts/slideLayout10.xml"/><Relationship Id="rId31" Type="http://schemas.openxmlformats.org/officeDocument/2006/relationships/tags" Target="../tags/tag8.xml"/><Relationship Id="rId52" Type="http://schemas.openxmlformats.org/officeDocument/2006/relationships/tags" Target="../tags/tag29.xml"/><Relationship Id="rId73" Type="http://schemas.openxmlformats.org/officeDocument/2006/relationships/tags" Target="../tags/tag50.xml"/><Relationship Id="rId78" Type="http://schemas.openxmlformats.org/officeDocument/2006/relationships/tags" Target="../tags/tag55.xml"/><Relationship Id="rId94" Type="http://schemas.openxmlformats.org/officeDocument/2006/relationships/tags" Target="../tags/tag71.xml"/><Relationship Id="rId99" Type="http://schemas.openxmlformats.org/officeDocument/2006/relationships/tags" Target="../tags/tag76.xml"/><Relationship Id="rId101" Type="http://schemas.openxmlformats.org/officeDocument/2006/relationships/tags" Target="../tags/tag78.xml"/><Relationship Id="rId122" Type="http://schemas.openxmlformats.org/officeDocument/2006/relationships/tags" Target="../tags/tag99.xml"/><Relationship Id="rId143" Type="http://schemas.openxmlformats.org/officeDocument/2006/relationships/tags" Target="../tags/tag120.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3.xml"/><Relationship Id="rId47" Type="http://schemas.openxmlformats.org/officeDocument/2006/relationships/tags" Target="../tags/tag24.xml"/><Relationship Id="rId68" Type="http://schemas.openxmlformats.org/officeDocument/2006/relationships/tags" Target="../tags/tag45.xml"/><Relationship Id="rId89" Type="http://schemas.openxmlformats.org/officeDocument/2006/relationships/tags" Target="../tags/tag66.xml"/><Relationship Id="rId112" Type="http://schemas.openxmlformats.org/officeDocument/2006/relationships/tags" Target="../tags/tag89.xml"/><Relationship Id="rId133" Type="http://schemas.openxmlformats.org/officeDocument/2006/relationships/tags" Target="../tags/tag110.xml"/><Relationship Id="rId16" Type="http://schemas.openxmlformats.org/officeDocument/2006/relationships/slideLayout" Target="../slideLayouts/slideLayout16.xml"/><Relationship Id="rId37" Type="http://schemas.openxmlformats.org/officeDocument/2006/relationships/tags" Target="../tags/tag14.xml"/><Relationship Id="rId58" Type="http://schemas.openxmlformats.org/officeDocument/2006/relationships/tags" Target="../tags/tag35.xml"/><Relationship Id="rId79" Type="http://schemas.openxmlformats.org/officeDocument/2006/relationships/tags" Target="../tags/tag56.xml"/><Relationship Id="rId102" Type="http://schemas.openxmlformats.org/officeDocument/2006/relationships/tags" Target="../tags/tag79.xml"/><Relationship Id="rId123" Type="http://schemas.openxmlformats.org/officeDocument/2006/relationships/tags" Target="../tags/tag100.xml"/><Relationship Id="rId144" Type="http://schemas.openxmlformats.org/officeDocument/2006/relationships/tags" Target="../tags/tag121.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4.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28.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30.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5.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31.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6.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3.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38.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3.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4.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5.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6.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_rels/slideMaster4.xml.rels><?xml version="1.0" encoding="UTF-8" standalone="yes"?>
<Relationships xmlns="http://schemas.openxmlformats.org/package/2006/relationships"><Relationship Id="rId117" Type="http://schemas.openxmlformats.org/officeDocument/2006/relationships/tags" Target="../tags/tag465.xml"/><Relationship Id="rId21" Type="http://schemas.openxmlformats.org/officeDocument/2006/relationships/slideLayout" Target="../slideLayouts/slideLayout67.xml"/><Relationship Id="rId42" Type="http://schemas.openxmlformats.org/officeDocument/2006/relationships/tags" Target="../tags/tag390.xml"/><Relationship Id="rId63" Type="http://schemas.openxmlformats.org/officeDocument/2006/relationships/tags" Target="../tags/tag411.xml"/><Relationship Id="rId84" Type="http://schemas.openxmlformats.org/officeDocument/2006/relationships/tags" Target="../tags/tag432.xml"/><Relationship Id="rId138" Type="http://schemas.openxmlformats.org/officeDocument/2006/relationships/tags" Target="../tags/tag486.xml"/><Relationship Id="rId107" Type="http://schemas.openxmlformats.org/officeDocument/2006/relationships/tags" Target="../tags/tag455.xml"/><Relationship Id="rId11" Type="http://schemas.openxmlformats.org/officeDocument/2006/relationships/slideLayout" Target="../slideLayouts/slideLayout57.xml"/><Relationship Id="rId32" Type="http://schemas.openxmlformats.org/officeDocument/2006/relationships/tags" Target="../tags/tag380.xml"/><Relationship Id="rId53" Type="http://schemas.openxmlformats.org/officeDocument/2006/relationships/tags" Target="../tags/tag401.xml"/><Relationship Id="rId74" Type="http://schemas.openxmlformats.org/officeDocument/2006/relationships/tags" Target="../tags/tag422.xml"/><Relationship Id="rId128" Type="http://schemas.openxmlformats.org/officeDocument/2006/relationships/tags" Target="../tags/tag476.xml"/><Relationship Id="rId5" Type="http://schemas.openxmlformats.org/officeDocument/2006/relationships/slideLayout" Target="../slideLayouts/slideLayout51.xml"/><Relationship Id="rId90" Type="http://schemas.openxmlformats.org/officeDocument/2006/relationships/tags" Target="../tags/tag438.xml"/><Relationship Id="rId95" Type="http://schemas.openxmlformats.org/officeDocument/2006/relationships/tags" Target="../tags/tag443.xml"/><Relationship Id="rId22" Type="http://schemas.openxmlformats.org/officeDocument/2006/relationships/theme" Target="../theme/theme4.xml"/><Relationship Id="rId27" Type="http://schemas.openxmlformats.org/officeDocument/2006/relationships/tags" Target="../tags/tag375.xml"/><Relationship Id="rId43" Type="http://schemas.openxmlformats.org/officeDocument/2006/relationships/tags" Target="../tags/tag391.xml"/><Relationship Id="rId48" Type="http://schemas.openxmlformats.org/officeDocument/2006/relationships/tags" Target="../tags/tag396.xml"/><Relationship Id="rId64" Type="http://schemas.openxmlformats.org/officeDocument/2006/relationships/tags" Target="../tags/tag412.xml"/><Relationship Id="rId69" Type="http://schemas.openxmlformats.org/officeDocument/2006/relationships/tags" Target="../tags/tag417.xml"/><Relationship Id="rId113" Type="http://schemas.openxmlformats.org/officeDocument/2006/relationships/tags" Target="../tags/tag461.xml"/><Relationship Id="rId118" Type="http://schemas.openxmlformats.org/officeDocument/2006/relationships/tags" Target="../tags/tag466.xml"/><Relationship Id="rId134" Type="http://schemas.openxmlformats.org/officeDocument/2006/relationships/tags" Target="../tags/tag482.xml"/><Relationship Id="rId139" Type="http://schemas.openxmlformats.org/officeDocument/2006/relationships/tags" Target="../tags/tag487.xml"/><Relationship Id="rId80" Type="http://schemas.openxmlformats.org/officeDocument/2006/relationships/tags" Target="../tags/tag428.xml"/><Relationship Id="rId85" Type="http://schemas.openxmlformats.org/officeDocument/2006/relationships/tags" Target="../tags/tag43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33" Type="http://schemas.openxmlformats.org/officeDocument/2006/relationships/tags" Target="../tags/tag381.xml"/><Relationship Id="rId38" Type="http://schemas.openxmlformats.org/officeDocument/2006/relationships/tags" Target="../tags/tag386.xml"/><Relationship Id="rId59" Type="http://schemas.openxmlformats.org/officeDocument/2006/relationships/tags" Target="../tags/tag407.xml"/><Relationship Id="rId103" Type="http://schemas.openxmlformats.org/officeDocument/2006/relationships/tags" Target="../tags/tag451.xml"/><Relationship Id="rId108" Type="http://schemas.openxmlformats.org/officeDocument/2006/relationships/tags" Target="../tags/tag456.xml"/><Relationship Id="rId124" Type="http://schemas.openxmlformats.org/officeDocument/2006/relationships/tags" Target="../tags/tag472.xml"/><Relationship Id="rId129" Type="http://schemas.openxmlformats.org/officeDocument/2006/relationships/tags" Target="../tags/tag477.xml"/><Relationship Id="rId54" Type="http://schemas.openxmlformats.org/officeDocument/2006/relationships/tags" Target="../tags/tag402.xml"/><Relationship Id="rId70" Type="http://schemas.openxmlformats.org/officeDocument/2006/relationships/tags" Target="../tags/tag418.xml"/><Relationship Id="rId75" Type="http://schemas.openxmlformats.org/officeDocument/2006/relationships/tags" Target="../tags/tag423.xml"/><Relationship Id="rId91" Type="http://schemas.openxmlformats.org/officeDocument/2006/relationships/tags" Target="../tags/tag439.xml"/><Relationship Id="rId96" Type="http://schemas.openxmlformats.org/officeDocument/2006/relationships/tags" Target="../tags/tag444.xml"/><Relationship Id="rId140" Type="http://schemas.openxmlformats.org/officeDocument/2006/relationships/tags" Target="../tags/tag488.xml"/><Relationship Id="rId145" Type="http://schemas.openxmlformats.org/officeDocument/2006/relationships/tags" Target="../tags/tag493.xml"/><Relationship Id="rId1" Type="http://schemas.openxmlformats.org/officeDocument/2006/relationships/slideLayout" Target="../slideLayouts/slideLayout47.xml"/><Relationship Id="rId6" Type="http://schemas.openxmlformats.org/officeDocument/2006/relationships/slideLayout" Target="../slideLayouts/slideLayout52.xml"/><Relationship Id="rId23" Type="http://schemas.openxmlformats.org/officeDocument/2006/relationships/tags" Target="../tags/tag371.xml"/><Relationship Id="rId28" Type="http://schemas.openxmlformats.org/officeDocument/2006/relationships/tags" Target="../tags/tag376.xml"/><Relationship Id="rId49" Type="http://schemas.openxmlformats.org/officeDocument/2006/relationships/tags" Target="../tags/tag397.xml"/><Relationship Id="rId114" Type="http://schemas.openxmlformats.org/officeDocument/2006/relationships/tags" Target="../tags/tag462.xml"/><Relationship Id="rId119" Type="http://schemas.openxmlformats.org/officeDocument/2006/relationships/tags" Target="../tags/tag467.xml"/><Relationship Id="rId44" Type="http://schemas.openxmlformats.org/officeDocument/2006/relationships/tags" Target="../tags/tag392.xml"/><Relationship Id="rId60" Type="http://schemas.openxmlformats.org/officeDocument/2006/relationships/tags" Target="../tags/tag408.xml"/><Relationship Id="rId65" Type="http://schemas.openxmlformats.org/officeDocument/2006/relationships/tags" Target="../tags/tag413.xml"/><Relationship Id="rId81" Type="http://schemas.openxmlformats.org/officeDocument/2006/relationships/tags" Target="../tags/tag429.xml"/><Relationship Id="rId86" Type="http://schemas.openxmlformats.org/officeDocument/2006/relationships/tags" Target="../tags/tag434.xml"/><Relationship Id="rId130" Type="http://schemas.openxmlformats.org/officeDocument/2006/relationships/tags" Target="../tags/tag478.xml"/><Relationship Id="rId135" Type="http://schemas.openxmlformats.org/officeDocument/2006/relationships/tags" Target="../tags/tag483.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39" Type="http://schemas.openxmlformats.org/officeDocument/2006/relationships/tags" Target="../tags/tag387.xml"/><Relationship Id="rId109" Type="http://schemas.openxmlformats.org/officeDocument/2006/relationships/tags" Target="../tags/tag457.xml"/><Relationship Id="rId34" Type="http://schemas.openxmlformats.org/officeDocument/2006/relationships/tags" Target="../tags/tag382.xml"/><Relationship Id="rId50" Type="http://schemas.openxmlformats.org/officeDocument/2006/relationships/tags" Target="../tags/tag398.xml"/><Relationship Id="rId55" Type="http://schemas.openxmlformats.org/officeDocument/2006/relationships/tags" Target="../tags/tag403.xml"/><Relationship Id="rId76" Type="http://schemas.openxmlformats.org/officeDocument/2006/relationships/tags" Target="../tags/tag424.xml"/><Relationship Id="rId97" Type="http://schemas.openxmlformats.org/officeDocument/2006/relationships/tags" Target="../tags/tag445.xml"/><Relationship Id="rId104" Type="http://schemas.openxmlformats.org/officeDocument/2006/relationships/tags" Target="../tags/tag452.xml"/><Relationship Id="rId120" Type="http://schemas.openxmlformats.org/officeDocument/2006/relationships/tags" Target="../tags/tag468.xml"/><Relationship Id="rId125" Type="http://schemas.openxmlformats.org/officeDocument/2006/relationships/tags" Target="../tags/tag473.xml"/><Relationship Id="rId141" Type="http://schemas.openxmlformats.org/officeDocument/2006/relationships/tags" Target="../tags/tag489.xml"/><Relationship Id="rId7" Type="http://schemas.openxmlformats.org/officeDocument/2006/relationships/slideLayout" Target="../slideLayouts/slideLayout53.xml"/><Relationship Id="rId71" Type="http://schemas.openxmlformats.org/officeDocument/2006/relationships/tags" Target="../tags/tag419.xml"/><Relationship Id="rId92" Type="http://schemas.openxmlformats.org/officeDocument/2006/relationships/tags" Target="../tags/tag440.xml"/><Relationship Id="rId2" Type="http://schemas.openxmlformats.org/officeDocument/2006/relationships/slideLayout" Target="../slideLayouts/slideLayout48.xml"/><Relationship Id="rId29" Type="http://schemas.openxmlformats.org/officeDocument/2006/relationships/tags" Target="../tags/tag377.xml"/><Relationship Id="rId24" Type="http://schemas.openxmlformats.org/officeDocument/2006/relationships/tags" Target="../tags/tag372.xml"/><Relationship Id="rId40" Type="http://schemas.openxmlformats.org/officeDocument/2006/relationships/tags" Target="../tags/tag388.xml"/><Relationship Id="rId45" Type="http://schemas.openxmlformats.org/officeDocument/2006/relationships/tags" Target="../tags/tag393.xml"/><Relationship Id="rId66" Type="http://schemas.openxmlformats.org/officeDocument/2006/relationships/tags" Target="../tags/tag414.xml"/><Relationship Id="rId87" Type="http://schemas.openxmlformats.org/officeDocument/2006/relationships/tags" Target="../tags/tag435.xml"/><Relationship Id="rId110" Type="http://schemas.openxmlformats.org/officeDocument/2006/relationships/tags" Target="../tags/tag458.xml"/><Relationship Id="rId115" Type="http://schemas.openxmlformats.org/officeDocument/2006/relationships/tags" Target="../tags/tag463.xml"/><Relationship Id="rId131" Type="http://schemas.openxmlformats.org/officeDocument/2006/relationships/tags" Target="../tags/tag479.xml"/><Relationship Id="rId136" Type="http://schemas.openxmlformats.org/officeDocument/2006/relationships/tags" Target="../tags/tag484.xml"/><Relationship Id="rId61" Type="http://schemas.openxmlformats.org/officeDocument/2006/relationships/tags" Target="../tags/tag409.xml"/><Relationship Id="rId82" Type="http://schemas.openxmlformats.org/officeDocument/2006/relationships/tags" Target="../tags/tag430.xml"/><Relationship Id="rId19" Type="http://schemas.openxmlformats.org/officeDocument/2006/relationships/slideLayout" Target="../slideLayouts/slideLayout65.xml"/><Relationship Id="rId14" Type="http://schemas.openxmlformats.org/officeDocument/2006/relationships/slideLayout" Target="../slideLayouts/slideLayout60.xml"/><Relationship Id="rId30" Type="http://schemas.openxmlformats.org/officeDocument/2006/relationships/tags" Target="../tags/tag378.xml"/><Relationship Id="rId35" Type="http://schemas.openxmlformats.org/officeDocument/2006/relationships/tags" Target="../tags/tag383.xml"/><Relationship Id="rId56" Type="http://schemas.openxmlformats.org/officeDocument/2006/relationships/tags" Target="../tags/tag404.xml"/><Relationship Id="rId77" Type="http://schemas.openxmlformats.org/officeDocument/2006/relationships/tags" Target="../tags/tag425.xml"/><Relationship Id="rId100" Type="http://schemas.openxmlformats.org/officeDocument/2006/relationships/tags" Target="../tags/tag448.xml"/><Relationship Id="rId105" Type="http://schemas.openxmlformats.org/officeDocument/2006/relationships/tags" Target="../tags/tag453.xml"/><Relationship Id="rId126" Type="http://schemas.openxmlformats.org/officeDocument/2006/relationships/tags" Target="../tags/tag474.xml"/><Relationship Id="rId8" Type="http://schemas.openxmlformats.org/officeDocument/2006/relationships/slideLayout" Target="../slideLayouts/slideLayout54.xml"/><Relationship Id="rId51" Type="http://schemas.openxmlformats.org/officeDocument/2006/relationships/tags" Target="../tags/tag399.xml"/><Relationship Id="rId72" Type="http://schemas.openxmlformats.org/officeDocument/2006/relationships/tags" Target="../tags/tag420.xml"/><Relationship Id="rId93" Type="http://schemas.openxmlformats.org/officeDocument/2006/relationships/tags" Target="../tags/tag441.xml"/><Relationship Id="rId98" Type="http://schemas.openxmlformats.org/officeDocument/2006/relationships/tags" Target="../tags/tag446.xml"/><Relationship Id="rId121" Type="http://schemas.openxmlformats.org/officeDocument/2006/relationships/tags" Target="../tags/tag469.xml"/><Relationship Id="rId142" Type="http://schemas.openxmlformats.org/officeDocument/2006/relationships/tags" Target="../tags/tag490.xml"/><Relationship Id="rId3" Type="http://schemas.openxmlformats.org/officeDocument/2006/relationships/slideLayout" Target="../slideLayouts/slideLayout49.xml"/><Relationship Id="rId25" Type="http://schemas.openxmlformats.org/officeDocument/2006/relationships/tags" Target="../tags/tag373.xml"/><Relationship Id="rId46" Type="http://schemas.openxmlformats.org/officeDocument/2006/relationships/tags" Target="../tags/tag394.xml"/><Relationship Id="rId67" Type="http://schemas.openxmlformats.org/officeDocument/2006/relationships/tags" Target="../tags/tag415.xml"/><Relationship Id="rId116" Type="http://schemas.openxmlformats.org/officeDocument/2006/relationships/tags" Target="../tags/tag464.xml"/><Relationship Id="rId137" Type="http://schemas.openxmlformats.org/officeDocument/2006/relationships/tags" Target="../tags/tag485.xml"/><Relationship Id="rId20" Type="http://schemas.openxmlformats.org/officeDocument/2006/relationships/slideLayout" Target="../slideLayouts/slideLayout66.xml"/><Relationship Id="rId41" Type="http://schemas.openxmlformats.org/officeDocument/2006/relationships/tags" Target="../tags/tag389.xml"/><Relationship Id="rId62" Type="http://schemas.openxmlformats.org/officeDocument/2006/relationships/tags" Target="../tags/tag410.xml"/><Relationship Id="rId83" Type="http://schemas.openxmlformats.org/officeDocument/2006/relationships/tags" Target="../tags/tag431.xml"/><Relationship Id="rId88" Type="http://schemas.openxmlformats.org/officeDocument/2006/relationships/tags" Target="../tags/tag436.xml"/><Relationship Id="rId111" Type="http://schemas.openxmlformats.org/officeDocument/2006/relationships/tags" Target="../tags/tag459.xml"/><Relationship Id="rId132" Type="http://schemas.openxmlformats.org/officeDocument/2006/relationships/tags" Target="../tags/tag480.xml"/><Relationship Id="rId15" Type="http://schemas.openxmlformats.org/officeDocument/2006/relationships/slideLayout" Target="../slideLayouts/slideLayout61.xml"/><Relationship Id="rId36" Type="http://schemas.openxmlformats.org/officeDocument/2006/relationships/tags" Target="../tags/tag384.xml"/><Relationship Id="rId57" Type="http://schemas.openxmlformats.org/officeDocument/2006/relationships/tags" Target="../tags/tag405.xml"/><Relationship Id="rId106" Type="http://schemas.openxmlformats.org/officeDocument/2006/relationships/tags" Target="../tags/tag454.xml"/><Relationship Id="rId127" Type="http://schemas.openxmlformats.org/officeDocument/2006/relationships/tags" Target="../tags/tag475.xml"/><Relationship Id="rId10" Type="http://schemas.openxmlformats.org/officeDocument/2006/relationships/slideLayout" Target="../slideLayouts/slideLayout56.xml"/><Relationship Id="rId31" Type="http://schemas.openxmlformats.org/officeDocument/2006/relationships/tags" Target="../tags/tag379.xml"/><Relationship Id="rId52" Type="http://schemas.openxmlformats.org/officeDocument/2006/relationships/tags" Target="../tags/tag400.xml"/><Relationship Id="rId73" Type="http://schemas.openxmlformats.org/officeDocument/2006/relationships/tags" Target="../tags/tag421.xml"/><Relationship Id="rId78" Type="http://schemas.openxmlformats.org/officeDocument/2006/relationships/tags" Target="../tags/tag426.xml"/><Relationship Id="rId94" Type="http://schemas.openxmlformats.org/officeDocument/2006/relationships/tags" Target="../tags/tag442.xml"/><Relationship Id="rId99" Type="http://schemas.openxmlformats.org/officeDocument/2006/relationships/tags" Target="../tags/tag447.xml"/><Relationship Id="rId101" Type="http://schemas.openxmlformats.org/officeDocument/2006/relationships/tags" Target="../tags/tag449.xml"/><Relationship Id="rId122" Type="http://schemas.openxmlformats.org/officeDocument/2006/relationships/tags" Target="../tags/tag470.xml"/><Relationship Id="rId143" Type="http://schemas.openxmlformats.org/officeDocument/2006/relationships/tags" Target="../tags/tag491.xml"/><Relationship Id="rId4" Type="http://schemas.openxmlformats.org/officeDocument/2006/relationships/slideLayout" Target="../slideLayouts/slideLayout50.xml"/><Relationship Id="rId9" Type="http://schemas.openxmlformats.org/officeDocument/2006/relationships/slideLayout" Target="../slideLayouts/slideLayout55.xml"/><Relationship Id="rId26" Type="http://schemas.openxmlformats.org/officeDocument/2006/relationships/tags" Target="../tags/tag374.xml"/><Relationship Id="rId47" Type="http://schemas.openxmlformats.org/officeDocument/2006/relationships/tags" Target="../tags/tag395.xml"/><Relationship Id="rId68" Type="http://schemas.openxmlformats.org/officeDocument/2006/relationships/tags" Target="../tags/tag416.xml"/><Relationship Id="rId89" Type="http://schemas.openxmlformats.org/officeDocument/2006/relationships/tags" Target="../tags/tag437.xml"/><Relationship Id="rId112" Type="http://schemas.openxmlformats.org/officeDocument/2006/relationships/tags" Target="../tags/tag460.xml"/><Relationship Id="rId133" Type="http://schemas.openxmlformats.org/officeDocument/2006/relationships/tags" Target="../tags/tag481.xml"/><Relationship Id="rId16" Type="http://schemas.openxmlformats.org/officeDocument/2006/relationships/slideLayout" Target="../slideLayouts/slideLayout62.xml"/><Relationship Id="rId37" Type="http://schemas.openxmlformats.org/officeDocument/2006/relationships/tags" Target="../tags/tag385.xml"/><Relationship Id="rId58" Type="http://schemas.openxmlformats.org/officeDocument/2006/relationships/tags" Target="../tags/tag406.xml"/><Relationship Id="rId79" Type="http://schemas.openxmlformats.org/officeDocument/2006/relationships/tags" Target="../tags/tag427.xml"/><Relationship Id="rId102" Type="http://schemas.openxmlformats.org/officeDocument/2006/relationships/tags" Target="../tags/tag450.xml"/><Relationship Id="rId123" Type="http://schemas.openxmlformats.org/officeDocument/2006/relationships/tags" Target="../tags/tag471.xml"/><Relationship Id="rId144" Type="http://schemas.openxmlformats.org/officeDocument/2006/relationships/tags" Target="../tags/tag492.xml"/></Relationships>
</file>

<file path=ppt/slideMasters/_rels/slideMaster5.xml.rels><?xml version="1.0" encoding="UTF-8" standalone="yes"?>
<Relationships xmlns="http://schemas.openxmlformats.org/package/2006/relationships"><Relationship Id="rId117" Type="http://schemas.openxmlformats.org/officeDocument/2006/relationships/slideLayout" Target="../slideLayouts/slideLayout184.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63" Type="http://schemas.openxmlformats.org/officeDocument/2006/relationships/slideLayout" Target="../slideLayouts/slideLayout130.xml"/><Relationship Id="rId84" Type="http://schemas.openxmlformats.org/officeDocument/2006/relationships/slideLayout" Target="../slideLayouts/slideLayout151.xml"/><Relationship Id="rId138" Type="http://schemas.openxmlformats.org/officeDocument/2006/relationships/slideLayout" Target="../slideLayouts/slideLayout205.xml"/><Relationship Id="rId159" Type="http://schemas.openxmlformats.org/officeDocument/2006/relationships/slideLayout" Target="../slideLayouts/slideLayout226.xml"/><Relationship Id="rId170" Type="http://schemas.openxmlformats.org/officeDocument/2006/relationships/slideLayout" Target="../slideLayouts/slideLayout237.xml"/><Relationship Id="rId107" Type="http://schemas.openxmlformats.org/officeDocument/2006/relationships/slideLayout" Target="../slideLayouts/slideLayout174.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53" Type="http://schemas.openxmlformats.org/officeDocument/2006/relationships/slideLayout" Target="../slideLayouts/slideLayout120.xml"/><Relationship Id="rId74" Type="http://schemas.openxmlformats.org/officeDocument/2006/relationships/slideLayout" Target="../slideLayouts/slideLayout141.xml"/><Relationship Id="rId128" Type="http://schemas.openxmlformats.org/officeDocument/2006/relationships/slideLayout" Target="../slideLayouts/slideLayout195.xml"/><Relationship Id="rId149" Type="http://schemas.openxmlformats.org/officeDocument/2006/relationships/slideLayout" Target="../slideLayouts/slideLayout216.xml"/><Relationship Id="rId5" Type="http://schemas.openxmlformats.org/officeDocument/2006/relationships/slideLayout" Target="../slideLayouts/slideLayout72.xml"/><Relationship Id="rId95" Type="http://schemas.openxmlformats.org/officeDocument/2006/relationships/slideLayout" Target="../slideLayouts/slideLayout162.xml"/><Relationship Id="rId160" Type="http://schemas.openxmlformats.org/officeDocument/2006/relationships/slideLayout" Target="../slideLayouts/slideLayout227.xml"/><Relationship Id="rId22" Type="http://schemas.openxmlformats.org/officeDocument/2006/relationships/slideLayout" Target="../slideLayouts/slideLayout89.xml"/><Relationship Id="rId43" Type="http://schemas.openxmlformats.org/officeDocument/2006/relationships/slideLayout" Target="../slideLayouts/slideLayout110.xml"/><Relationship Id="rId64" Type="http://schemas.openxmlformats.org/officeDocument/2006/relationships/slideLayout" Target="../slideLayouts/slideLayout131.xml"/><Relationship Id="rId118" Type="http://schemas.openxmlformats.org/officeDocument/2006/relationships/slideLayout" Target="../slideLayouts/slideLayout185.xml"/><Relationship Id="rId139" Type="http://schemas.openxmlformats.org/officeDocument/2006/relationships/slideLayout" Target="../slideLayouts/slideLayout206.xml"/><Relationship Id="rId85" Type="http://schemas.openxmlformats.org/officeDocument/2006/relationships/slideLayout" Target="../slideLayouts/slideLayout152.xml"/><Relationship Id="rId150" Type="http://schemas.openxmlformats.org/officeDocument/2006/relationships/slideLayout" Target="../slideLayouts/slideLayout217.xml"/><Relationship Id="rId171" Type="http://schemas.openxmlformats.org/officeDocument/2006/relationships/slideLayout" Target="../slideLayouts/slideLayout238.xml"/><Relationship Id="rId12" Type="http://schemas.openxmlformats.org/officeDocument/2006/relationships/slideLayout" Target="../slideLayouts/slideLayout79.xml"/><Relationship Id="rId33" Type="http://schemas.openxmlformats.org/officeDocument/2006/relationships/slideLayout" Target="../slideLayouts/slideLayout100.xml"/><Relationship Id="rId108" Type="http://schemas.openxmlformats.org/officeDocument/2006/relationships/slideLayout" Target="../slideLayouts/slideLayout175.xml"/><Relationship Id="rId129" Type="http://schemas.openxmlformats.org/officeDocument/2006/relationships/slideLayout" Target="../slideLayouts/slideLayout196.xml"/><Relationship Id="rId54" Type="http://schemas.openxmlformats.org/officeDocument/2006/relationships/slideLayout" Target="../slideLayouts/slideLayout121.xml"/><Relationship Id="rId75" Type="http://schemas.openxmlformats.org/officeDocument/2006/relationships/slideLayout" Target="../slideLayouts/slideLayout142.xml"/><Relationship Id="rId96" Type="http://schemas.openxmlformats.org/officeDocument/2006/relationships/slideLayout" Target="../slideLayouts/slideLayout163.xml"/><Relationship Id="rId140" Type="http://schemas.openxmlformats.org/officeDocument/2006/relationships/slideLayout" Target="../slideLayouts/slideLayout207.xml"/><Relationship Id="rId161" Type="http://schemas.openxmlformats.org/officeDocument/2006/relationships/slideLayout" Target="../slideLayouts/slideLayout228.xml"/><Relationship Id="rId6" Type="http://schemas.openxmlformats.org/officeDocument/2006/relationships/slideLayout" Target="../slideLayouts/slideLayout73.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49" Type="http://schemas.openxmlformats.org/officeDocument/2006/relationships/slideLayout" Target="../slideLayouts/slideLayout116.xml"/><Relationship Id="rId114" Type="http://schemas.openxmlformats.org/officeDocument/2006/relationships/slideLayout" Target="../slideLayouts/slideLayout181.xml"/><Relationship Id="rId119" Type="http://schemas.openxmlformats.org/officeDocument/2006/relationships/slideLayout" Target="../slideLayouts/slideLayout186.xml"/><Relationship Id="rId44" Type="http://schemas.openxmlformats.org/officeDocument/2006/relationships/slideLayout" Target="../slideLayouts/slideLayout111.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81" Type="http://schemas.openxmlformats.org/officeDocument/2006/relationships/slideLayout" Target="../slideLayouts/slideLayout148.xml"/><Relationship Id="rId86" Type="http://schemas.openxmlformats.org/officeDocument/2006/relationships/slideLayout" Target="../slideLayouts/slideLayout153.xml"/><Relationship Id="rId130" Type="http://schemas.openxmlformats.org/officeDocument/2006/relationships/slideLayout" Target="../slideLayouts/slideLayout197.xml"/><Relationship Id="rId135" Type="http://schemas.openxmlformats.org/officeDocument/2006/relationships/slideLayout" Target="../slideLayouts/slideLayout202.xml"/><Relationship Id="rId151" Type="http://schemas.openxmlformats.org/officeDocument/2006/relationships/slideLayout" Target="../slideLayouts/slideLayout218.xml"/><Relationship Id="rId156" Type="http://schemas.openxmlformats.org/officeDocument/2006/relationships/slideLayout" Target="../slideLayouts/slideLayout223.xml"/><Relationship Id="rId177" Type="http://schemas.openxmlformats.org/officeDocument/2006/relationships/slideLayout" Target="../slideLayouts/slideLayout244.xml"/><Relationship Id="rId172" Type="http://schemas.openxmlformats.org/officeDocument/2006/relationships/slideLayout" Target="../slideLayouts/slideLayout239.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109" Type="http://schemas.openxmlformats.org/officeDocument/2006/relationships/slideLayout" Target="../slideLayouts/slideLayout17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97" Type="http://schemas.openxmlformats.org/officeDocument/2006/relationships/slideLayout" Target="../slideLayouts/slideLayout164.xml"/><Relationship Id="rId104" Type="http://schemas.openxmlformats.org/officeDocument/2006/relationships/slideLayout" Target="../slideLayouts/slideLayout171.xml"/><Relationship Id="rId120" Type="http://schemas.openxmlformats.org/officeDocument/2006/relationships/slideLayout" Target="../slideLayouts/slideLayout187.xml"/><Relationship Id="rId125" Type="http://schemas.openxmlformats.org/officeDocument/2006/relationships/slideLayout" Target="../slideLayouts/slideLayout192.xml"/><Relationship Id="rId141" Type="http://schemas.openxmlformats.org/officeDocument/2006/relationships/slideLayout" Target="../slideLayouts/slideLayout208.xml"/><Relationship Id="rId146" Type="http://schemas.openxmlformats.org/officeDocument/2006/relationships/slideLayout" Target="../slideLayouts/slideLayout213.xml"/><Relationship Id="rId167" Type="http://schemas.openxmlformats.org/officeDocument/2006/relationships/slideLayout" Target="../slideLayouts/slideLayout234.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slideLayout" Target="../slideLayouts/slideLayout159.xml"/><Relationship Id="rId162" Type="http://schemas.openxmlformats.org/officeDocument/2006/relationships/slideLayout" Target="../slideLayouts/slideLayout229.xml"/><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slideLayout" Target="../slideLayouts/slideLayout154.xml"/><Relationship Id="rId110" Type="http://schemas.openxmlformats.org/officeDocument/2006/relationships/slideLayout" Target="../slideLayouts/slideLayout177.xml"/><Relationship Id="rId115" Type="http://schemas.openxmlformats.org/officeDocument/2006/relationships/slideLayout" Target="../slideLayouts/slideLayout182.xml"/><Relationship Id="rId131" Type="http://schemas.openxmlformats.org/officeDocument/2006/relationships/slideLayout" Target="../slideLayouts/slideLayout198.xml"/><Relationship Id="rId136" Type="http://schemas.openxmlformats.org/officeDocument/2006/relationships/slideLayout" Target="../slideLayouts/slideLayout203.xml"/><Relationship Id="rId157" Type="http://schemas.openxmlformats.org/officeDocument/2006/relationships/slideLayout" Target="../slideLayouts/slideLayout224.xml"/><Relationship Id="rId178" Type="http://schemas.openxmlformats.org/officeDocument/2006/relationships/slideLayout" Target="../slideLayouts/slideLayout245.xml"/><Relationship Id="rId61" Type="http://schemas.openxmlformats.org/officeDocument/2006/relationships/slideLayout" Target="../slideLayouts/slideLayout128.xml"/><Relationship Id="rId82" Type="http://schemas.openxmlformats.org/officeDocument/2006/relationships/slideLayout" Target="../slideLayouts/slideLayout149.xml"/><Relationship Id="rId152" Type="http://schemas.openxmlformats.org/officeDocument/2006/relationships/slideLayout" Target="../slideLayouts/slideLayout219.xml"/><Relationship Id="rId173" Type="http://schemas.openxmlformats.org/officeDocument/2006/relationships/slideLayout" Target="../slideLayouts/slideLayout240.xml"/><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 Id="rId100" Type="http://schemas.openxmlformats.org/officeDocument/2006/relationships/slideLayout" Target="../slideLayouts/slideLayout167.xml"/><Relationship Id="rId105" Type="http://schemas.openxmlformats.org/officeDocument/2006/relationships/slideLayout" Target="../slideLayouts/slideLayout172.xml"/><Relationship Id="rId126" Type="http://schemas.openxmlformats.org/officeDocument/2006/relationships/slideLayout" Target="../slideLayouts/slideLayout193.xml"/><Relationship Id="rId147" Type="http://schemas.openxmlformats.org/officeDocument/2006/relationships/slideLayout" Target="../slideLayouts/slideLayout214.xml"/><Relationship Id="rId168" Type="http://schemas.openxmlformats.org/officeDocument/2006/relationships/slideLayout" Target="../slideLayouts/slideLayout235.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93" Type="http://schemas.openxmlformats.org/officeDocument/2006/relationships/slideLayout" Target="../slideLayouts/slideLayout160.xml"/><Relationship Id="rId98" Type="http://schemas.openxmlformats.org/officeDocument/2006/relationships/slideLayout" Target="../slideLayouts/slideLayout165.xml"/><Relationship Id="rId121" Type="http://schemas.openxmlformats.org/officeDocument/2006/relationships/slideLayout" Target="../slideLayouts/slideLayout188.xml"/><Relationship Id="rId142" Type="http://schemas.openxmlformats.org/officeDocument/2006/relationships/slideLayout" Target="../slideLayouts/slideLayout209.xml"/><Relationship Id="rId163" Type="http://schemas.openxmlformats.org/officeDocument/2006/relationships/slideLayout" Target="../slideLayouts/slideLayout230.xml"/><Relationship Id="rId3" Type="http://schemas.openxmlformats.org/officeDocument/2006/relationships/slideLayout" Target="../slideLayouts/slideLayout70.xml"/><Relationship Id="rId25" Type="http://schemas.openxmlformats.org/officeDocument/2006/relationships/slideLayout" Target="../slideLayouts/slideLayout92.xml"/><Relationship Id="rId46" Type="http://schemas.openxmlformats.org/officeDocument/2006/relationships/slideLayout" Target="../slideLayouts/slideLayout113.xml"/><Relationship Id="rId67" Type="http://schemas.openxmlformats.org/officeDocument/2006/relationships/slideLayout" Target="../slideLayouts/slideLayout134.xml"/><Relationship Id="rId116" Type="http://schemas.openxmlformats.org/officeDocument/2006/relationships/slideLayout" Target="../slideLayouts/slideLayout183.xml"/><Relationship Id="rId137" Type="http://schemas.openxmlformats.org/officeDocument/2006/relationships/slideLayout" Target="../slideLayouts/slideLayout204.xml"/><Relationship Id="rId158" Type="http://schemas.openxmlformats.org/officeDocument/2006/relationships/slideLayout" Target="../slideLayouts/slideLayout225.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62" Type="http://schemas.openxmlformats.org/officeDocument/2006/relationships/slideLayout" Target="../slideLayouts/slideLayout129.xml"/><Relationship Id="rId83" Type="http://schemas.openxmlformats.org/officeDocument/2006/relationships/slideLayout" Target="../slideLayouts/slideLayout150.xml"/><Relationship Id="rId88" Type="http://schemas.openxmlformats.org/officeDocument/2006/relationships/slideLayout" Target="../slideLayouts/slideLayout155.xml"/><Relationship Id="rId111" Type="http://schemas.openxmlformats.org/officeDocument/2006/relationships/slideLayout" Target="../slideLayouts/slideLayout178.xml"/><Relationship Id="rId132" Type="http://schemas.openxmlformats.org/officeDocument/2006/relationships/slideLayout" Target="../slideLayouts/slideLayout199.xml"/><Relationship Id="rId153" Type="http://schemas.openxmlformats.org/officeDocument/2006/relationships/slideLayout" Target="../slideLayouts/slideLayout220.xml"/><Relationship Id="rId174" Type="http://schemas.openxmlformats.org/officeDocument/2006/relationships/slideLayout" Target="../slideLayouts/slideLayout241.xml"/><Relationship Id="rId179" Type="http://schemas.openxmlformats.org/officeDocument/2006/relationships/slideLayout" Target="../slideLayouts/slideLayout246.xml"/><Relationship Id="rId15" Type="http://schemas.openxmlformats.org/officeDocument/2006/relationships/slideLayout" Target="../slideLayouts/slideLayout82.xml"/><Relationship Id="rId36" Type="http://schemas.openxmlformats.org/officeDocument/2006/relationships/slideLayout" Target="../slideLayouts/slideLayout103.xml"/><Relationship Id="rId57" Type="http://schemas.openxmlformats.org/officeDocument/2006/relationships/slideLayout" Target="../slideLayouts/slideLayout124.xml"/><Relationship Id="rId106" Type="http://schemas.openxmlformats.org/officeDocument/2006/relationships/slideLayout" Target="../slideLayouts/slideLayout173.xml"/><Relationship Id="rId127" Type="http://schemas.openxmlformats.org/officeDocument/2006/relationships/slideLayout" Target="../slideLayouts/slideLayout19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52" Type="http://schemas.openxmlformats.org/officeDocument/2006/relationships/slideLayout" Target="../slideLayouts/slideLayout119.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94" Type="http://schemas.openxmlformats.org/officeDocument/2006/relationships/slideLayout" Target="../slideLayouts/slideLayout161.xml"/><Relationship Id="rId99" Type="http://schemas.openxmlformats.org/officeDocument/2006/relationships/slideLayout" Target="../slideLayouts/slideLayout166.xml"/><Relationship Id="rId101" Type="http://schemas.openxmlformats.org/officeDocument/2006/relationships/slideLayout" Target="../slideLayouts/slideLayout168.xml"/><Relationship Id="rId122" Type="http://schemas.openxmlformats.org/officeDocument/2006/relationships/slideLayout" Target="../slideLayouts/slideLayout189.xml"/><Relationship Id="rId143" Type="http://schemas.openxmlformats.org/officeDocument/2006/relationships/slideLayout" Target="../slideLayouts/slideLayout210.xml"/><Relationship Id="rId148" Type="http://schemas.openxmlformats.org/officeDocument/2006/relationships/slideLayout" Target="../slideLayouts/slideLayout215.xml"/><Relationship Id="rId164" Type="http://schemas.openxmlformats.org/officeDocument/2006/relationships/slideLayout" Target="../slideLayouts/slideLayout231.xml"/><Relationship Id="rId169" Type="http://schemas.openxmlformats.org/officeDocument/2006/relationships/slideLayout" Target="../slideLayouts/slideLayout23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80" Type="http://schemas.openxmlformats.org/officeDocument/2006/relationships/theme" Target="../theme/theme5.xml"/><Relationship Id="rId26" Type="http://schemas.openxmlformats.org/officeDocument/2006/relationships/slideLayout" Target="../slideLayouts/slideLayout93.xml"/><Relationship Id="rId47" Type="http://schemas.openxmlformats.org/officeDocument/2006/relationships/slideLayout" Target="../slideLayouts/slideLayout114.xml"/><Relationship Id="rId68" Type="http://schemas.openxmlformats.org/officeDocument/2006/relationships/slideLayout" Target="../slideLayouts/slideLayout135.xml"/><Relationship Id="rId89" Type="http://schemas.openxmlformats.org/officeDocument/2006/relationships/slideLayout" Target="../slideLayouts/slideLayout156.xml"/><Relationship Id="rId112" Type="http://schemas.openxmlformats.org/officeDocument/2006/relationships/slideLayout" Target="../slideLayouts/slideLayout179.xml"/><Relationship Id="rId133" Type="http://schemas.openxmlformats.org/officeDocument/2006/relationships/slideLayout" Target="../slideLayouts/slideLayout200.xml"/><Relationship Id="rId154" Type="http://schemas.openxmlformats.org/officeDocument/2006/relationships/slideLayout" Target="../slideLayouts/slideLayout221.xml"/><Relationship Id="rId175" Type="http://schemas.openxmlformats.org/officeDocument/2006/relationships/slideLayout" Target="../slideLayouts/slideLayout242.xml"/><Relationship Id="rId16" Type="http://schemas.openxmlformats.org/officeDocument/2006/relationships/slideLayout" Target="../slideLayouts/slideLayout83.xml"/><Relationship Id="rId37" Type="http://schemas.openxmlformats.org/officeDocument/2006/relationships/slideLayout" Target="../slideLayouts/slideLayout104.xml"/><Relationship Id="rId58" Type="http://schemas.openxmlformats.org/officeDocument/2006/relationships/slideLayout" Target="../slideLayouts/slideLayout125.xml"/><Relationship Id="rId79" Type="http://schemas.openxmlformats.org/officeDocument/2006/relationships/slideLayout" Target="../slideLayouts/slideLayout146.xml"/><Relationship Id="rId102" Type="http://schemas.openxmlformats.org/officeDocument/2006/relationships/slideLayout" Target="../slideLayouts/slideLayout169.xml"/><Relationship Id="rId123" Type="http://schemas.openxmlformats.org/officeDocument/2006/relationships/slideLayout" Target="../slideLayouts/slideLayout190.xml"/><Relationship Id="rId144" Type="http://schemas.openxmlformats.org/officeDocument/2006/relationships/slideLayout" Target="../slideLayouts/slideLayout211.xml"/><Relationship Id="rId90" Type="http://schemas.openxmlformats.org/officeDocument/2006/relationships/slideLayout" Target="../slideLayouts/slideLayout157.xml"/><Relationship Id="rId165" Type="http://schemas.openxmlformats.org/officeDocument/2006/relationships/slideLayout" Target="../slideLayouts/slideLayout232.xml"/><Relationship Id="rId27" Type="http://schemas.openxmlformats.org/officeDocument/2006/relationships/slideLayout" Target="../slideLayouts/slideLayout94.xml"/><Relationship Id="rId48" Type="http://schemas.openxmlformats.org/officeDocument/2006/relationships/slideLayout" Target="../slideLayouts/slideLayout115.xml"/><Relationship Id="rId69" Type="http://schemas.openxmlformats.org/officeDocument/2006/relationships/slideLayout" Target="../slideLayouts/slideLayout136.xml"/><Relationship Id="rId113" Type="http://schemas.openxmlformats.org/officeDocument/2006/relationships/slideLayout" Target="../slideLayouts/slideLayout180.xml"/><Relationship Id="rId134" Type="http://schemas.openxmlformats.org/officeDocument/2006/relationships/slideLayout" Target="../slideLayouts/slideLayout201.xml"/><Relationship Id="rId80" Type="http://schemas.openxmlformats.org/officeDocument/2006/relationships/slideLayout" Target="../slideLayouts/slideLayout147.xml"/><Relationship Id="rId155" Type="http://schemas.openxmlformats.org/officeDocument/2006/relationships/slideLayout" Target="../slideLayouts/slideLayout222.xml"/><Relationship Id="rId176" Type="http://schemas.openxmlformats.org/officeDocument/2006/relationships/slideLayout" Target="../slideLayouts/slideLayout243.xml"/><Relationship Id="rId17" Type="http://schemas.openxmlformats.org/officeDocument/2006/relationships/slideLayout" Target="../slideLayouts/slideLayout84.xml"/><Relationship Id="rId38" Type="http://schemas.openxmlformats.org/officeDocument/2006/relationships/slideLayout" Target="../slideLayouts/slideLayout105.xml"/><Relationship Id="rId59" Type="http://schemas.openxmlformats.org/officeDocument/2006/relationships/slideLayout" Target="../slideLayouts/slideLayout126.xml"/><Relationship Id="rId103" Type="http://schemas.openxmlformats.org/officeDocument/2006/relationships/slideLayout" Target="../slideLayouts/slideLayout170.xml"/><Relationship Id="rId124" Type="http://schemas.openxmlformats.org/officeDocument/2006/relationships/slideLayout" Target="../slideLayouts/slideLayout191.xml"/><Relationship Id="rId70" Type="http://schemas.openxmlformats.org/officeDocument/2006/relationships/slideLayout" Target="../slideLayouts/slideLayout137.xml"/><Relationship Id="rId91" Type="http://schemas.openxmlformats.org/officeDocument/2006/relationships/slideLayout" Target="../slideLayouts/slideLayout158.xml"/><Relationship Id="rId145" Type="http://schemas.openxmlformats.org/officeDocument/2006/relationships/slideLayout" Target="../slideLayouts/slideLayout212.xml"/><Relationship Id="rId166" Type="http://schemas.openxmlformats.org/officeDocument/2006/relationships/slideLayout" Target="../slideLayouts/slideLayout233.xml"/><Relationship Id="rId1"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117" Type="http://schemas.openxmlformats.org/officeDocument/2006/relationships/tags" Target="../tags/tag588.xml"/><Relationship Id="rId21" Type="http://schemas.openxmlformats.org/officeDocument/2006/relationships/slideLayout" Target="../slideLayouts/slideLayout267.xml"/><Relationship Id="rId42" Type="http://schemas.openxmlformats.org/officeDocument/2006/relationships/tags" Target="../tags/tag513.xml"/><Relationship Id="rId63" Type="http://schemas.openxmlformats.org/officeDocument/2006/relationships/tags" Target="../tags/tag534.xml"/><Relationship Id="rId84" Type="http://schemas.openxmlformats.org/officeDocument/2006/relationships/tags" Target="../tags/tag555.xml"/><Relationship Id="rId138" Type="http://schemas.openxmlformats.org/officeDocument/2006/relationships/tags" Target="../tags/tag609.xml"/><Relationship Id="rId107" Type="http://schemas.openxmlformats.org/officeDocument/2006/relationships/tags" Target="../tags/tag578.xml"/><Relationship Id="rId11" Type="http://schemas.openxmlformats.org/officeDocument/2006/relationships/slideLayout" Target="../slideLayouts/slideLayout257.xml"/><Relationship Id="rId32" Type="http://schemas.openxmlformats.org/officeDocument/2006/relationships/tags" Target="../tags/tag503.xml"/><Relationship Id="rId53" Type="http://schemas.openxmlformats.org/officeDocument/2006/relationships/tags" Target="../tags/tag524.xml"/><Relationship Id="rId74" Type="http://schemas.openxmlformats.org/officeDocument/2006/relationships/tags" Target="../tags/tag545.xml"/><Relationship Id="rId128" Type="http://schemas.openxmlformats.org/officeDocument/2006/relationships/tags" Target="../tags/tag599.xml"/><Relationship Id="rId5" Type="http://schemas.openxmlformats.org/officeDocument/2006/relationships/slideLayout" Target="../slideLayouts/slideLayout251.xml"/><Relationship Id="rId90" Type="http://schemas.openxmlformats.org/officeDocument/2006/relationships/tags" Target="../tags/tag561.xml"/><Relationship Id="rId95" Type="http://schemas.openxmlformats.org/officeDocument/2006/relationships/tags" Target="../tags/tag566.xml"/><Relationship Id="rId22" Type="http://schemas.openxmlformats.org/officeDocument/2006/relationships/theme" Target="../theme/theme6.xml"/><Relationship Id="rId27" Type="http://schemas.openxmlformats.org/officeDocument/2006/relationships/tags" Target="../tags/tag498.xml"/><Relationship Id="rId43" Type="http://schemas.openxmlformats.org/officeDocument/2006/relationships/tags" Target="../tags/tag514.xml"/><Relationship Id="rId48" Type="http://schemas.openxmlformats.org/officeDocument/2006/relationships/tags" Target="../tags/tag519.xml"/><Relationship Id="rId64" Type="http://schemas.openxmlformats.org/officeDocument/2006/relationships/tags" Target="../tags/tag535.xml"/><Relationship Id="rId69" Type="http://schemas.openxmlformats.org/officeDocument/2006/relationships/tags" Target="../tags/tag540.xml"/><Relationship Id="rId113" Type="http://schemas.openxmlformats.org/officeDocument/2006/relationships/tags" Target="../tags/tag584.xml"/><Relationship Id="rId118" Type="http://schemas.openxmlformats.org/officeDocument/2006/relationships/tags" Target="../tags/tag589.xml"/><Relationship Id="rId134" Type="http://schemas.openxmlformats.org/officeDocument/2006/relationships/tags" Target="../tags/tag605.xml"/><Relationship Id="rId139" Type="http://schemas.openxmlformats.org/officeDocument/2006/relationships/tags" Target="../tags/tag610.xml"/><Relationship Id="rId80" Type="http://schemas.openxmlformats.org/officeDocument/2006/relationships/tags" Target="../tags/tag551.xml"/><Relationship Id="rId85" Type="http://schemas.openxmlformats.org/officeDocument/2006/relationships/tags" Target="../tags/tag556.xml"/><Relationship Id="rId12" Type="http://schemas.openxmlformats.org/officeDocument/2006/relationships/slideLayout" Target="../slideLayouts/slideLayout258.xml"/><Relationship Id="rId17" Type="http://schemas.openxmlformats.org/officeDocument/2006/relationships/slideLayout" Target="../slideLayouts/slideLayout263.xml"/><Relationship Id="rId33" Type="http://schemas.openxmlformats.org/officeDocument/2006/relationships/tags" Target="../tags/tag504.xml"/><Relationship Id="rId38" Type="http://schemas.openxmlformats.org/officeDocument/2006/relationships/tags" Target="../tags/tag509.xml"/><Relationship Id="rId59" Type="http://schemas.openxmlformats.org/officeDocument/2006/relationships/tags" Target="../tags/tag530.xml"/><Relationship Id="rId103" Type="http://schemas.openxmlformats.org/officeDocument/2006/relationships/tags" Target="../tags/tag574.xml"/><Relationship Id="rId108" Type="http://schemas.openxmlformats.org/officeDocument/2006/relationships/tags" Target="../tags/tag579.xml"/><Relationship Id="rId124" Type="http://schemas.openxmlformats.org/officeDocument/2006/relationships/tags" Target="../tags/tag595.xml"/><Relationship Id="rId129" Type="http://schemas.openxmlformats.org/officeDocument/2006/relationships/tags" Target="../tags/tag600.xml"/><Relationship Id="rId54" Type="http://schemas.openxmlformats.org/officeDocument/2006/relationships/tags" Target="../tags/tag525.xml"/><Relationship Id="rId70" Type="http://schemas.openxmlformats.org/officeDocument/2006/relationships/tags" Target="../tags/tag541.xml"/><Relationship Id="rId75" Type="http://schemas.openxmlformats.org/officeDocument/2006/relationships/tags" Target="../tags/tag546.xml"/><Relationship Id="rId91" Type="http://schemas.openxmlformats.org/officeDocument/2006/relationships/tags" Target="../tags/tag562.xml"/><Relationship Id="rId96" Type="http://schemas.openxmlformats.org/officeDocument/2006/relationships/tags" Target="../tags/tag567.xml"/><Relationship Id="rId140" Type="http://schemas.openxmlformats.org/officeDocument/2006/relationships/tags" Target="../tags/tag611.xml"/><Relationship Id="rId145" Type="http://schemas.openxmlformats.org/officeDocument/2006/relationships/tags" Target="../tags/tag616.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23" Type="http://schemas.openxmlformats.org/officeDocument/2006/relationships/tags" Target="../tags/tag494.xml"/><Relationship Id="rId28" Type="http://schemas.openxmlformats.org/officeDocument/2006/relationships/tags" Target="../tags/tag499.xml"/><Relationship Id="rId49" Type="http://schemas.openxmlformats.org/officeDocument/2006/relationships/tags" Target="../tags/tag520.xml"/><Relationship Id="rId114" Type="http://schemas.openxmlformats.org/officeDocument/2006/relationships/tags" Target="../tags/tag585.xml"/><Relationship Id="rId119" Type="http://schemas.openxmlformats.org/officeDocument/2006/relationships/tags" Target="../tags/tag590.xml"/><Relationship Id="rId44" Type="http://schemas.openxmlformats.org/officeDocument/2006/relationships/tags" Target="../tags/tag515.xml"/><Relationship Id="rId60" Type="http://schemas.openxmlformats.org/officeDocument/2006/relationships/tags" Target="../tags/tag531.xml"/><Relationship Id="rId65" Type="http://schemas.openxmlformats.org/officeDocument/2006/relationships/tags" Target="../tags/tag536.xml"/><Relationship Id="rId81" Type="http://schemas.openxmlformats.org/officeDocument/2006/relationships/tags" Target="../tags/tag552.xml"/><Relationship Id="rId86" Type="http://schemas.openxmlformats.org/officeDocument/2006/relationships/tags" Target="../tags/tag557.xml"/><Relationship Id="rId130" Type="http://schemas.openxmlformats.org/officeDocument/2006/relationships/tags" Target="../tags/tag601.xml"/><Relationship Id="rId135" Type="http://schemas.openxmlformats.org/officeDocument/2006/relationships/tags" Target="../tags/tag606.xml"/><Relationship Id="rId13" Type="http://schemas.openxmlformats.org/officeDocument/2006/relationships/slideLayout" Target="../slideLayouts/slideLayout259.xml"/><Relationship Id="rId18" Type="http://schemas.openxmlformats.org/officeDocument/2006/relationships/slideLayout" Target="../slideLayouts/slideLayout264.xml"/><Relationship Id="rId39" Type="http://schemas.openxmlformats.org/officeDocument/2006/relationships/tags" Target="../tags/tag510.xml"/><Relationship Id="rId109" Type="http://schemas.openxmlformats.org/officeDocument/2006/relationships/tags" Target="../tags/tag580.xml"/><Relationship Id="rId34" Type="http://schemas.openxmlformats.org/officeDocument/2006/relationships/tags" Target="../tags/tag505.xml"/><Relationship Id="rId50" Type="http://schemas.openxmlformats.org/officeDocument/2006/relationships/tags" Target="../tags/tag521.xml"/><Relationship Id="rId55" Type="http://schemas.openxmlformats.org/officeDocument/2006/relationships/tags" Target="../tags/tag526.xml"/><Relationship Id="rId76" Type="http://schemas.openxmlformats.org/officeDocument/2006/relationships/tags" Target="../tags/tag547.xml"/><Relationship Id="rId97" Type="http://schemas.openxmlformats.org/officeDocument/2006/relationships/tags" Target="../tags/tag568.xml"/><Relationship Id="rId104" Type="http://schemas.openxmlformats.org/officeDocument/2006/relationships/tags" Target="../tags/tag575.xml"/><Relationship Id="rId120" Type="http://schemas.openxmlformats.org/officeDocument/2006/relationships/tags" Target="../tags/tag591.xml"/><Relationship Id="rId125" Type="http://schemas.openxmlformats.org/officeDocument/2006/relationships/tags" Target="../tags/tag596.xml"/><Relationship Id="rId141" Type="http://schemas.openxmlformats.org/officeDocument/2006/relationships/tags" Target="../tags/tag612.xml"/><Relationship Id="rId7" Type="http://schemas.openxmlformats.org/officeDocument/2006/relationships/slideLayout" Target="../slideLayouts/slideLayout253.xml"/><Relationship Id="rId71" Type="http://schemas.openxmlformats.org/officeDocument/2006/relationships/tags" Target="../tags/tag542.xml"/><Relationship Id="rId92" Type="http://schemas.openxmlformats.org/officeDocument/2006/relationships/tags" Target="../tags/tag563.xml"/><Relationship Id="rId2" Type="http://schemas.openxmlformats.org/officeDocument/2006/relationships/slideLayout" Target="../slideLayouts/slideLayout248.xml"/><Relationship Id="rId29" Type="http://schemas.openxmlformats.org/officeDocument/2006/relationships/tags" Target="../tags/tag500.xml"/><Relationship Id="rId24" Type="http://schemas.openxmlformats.org/officeDocument/2006/relationships/tags" Target="../tags/tag495.xml"/><Relationship Id="rId40" Type="http://schemas.openxmlformats.org/officeDocument/2006/relationships/tags" Target="../tags/tag511.xml"/><Relationship Id="rId45" Type="http://schemas.openxmlformats.org/officeDocument/2006/relationships/tags" Target="../tags/tag516.xml"/><Relationship Id="rId66" Type="http://schemas.openxmlformats.org/officeDocument/2006/relationships/tags" Target="../tags/tag537.xml"/><Relationship Id="rId87" Type="http://schemas.openxmlformats.org/officeDocument/2006/relationships/tags" Target="../tags/tag558.xml"/><Relationship Id="rId110" Type="http://schemas.openxmlformats.org/officeDocument/2006/relationships/tags" Target="../tags/tag581.xml"/><Relationship Id="rId115" Type="http://schemas.openxmlformats.org/officeDocument/2006/relationships/tags" Target="../tags/tag586.xml"/><Relationship Id="rId131" Type="http://schemas.openxmlformats.org/officeDocument/2006/relationships/tags" Target="../tags/tag602.xml"/><Relationship Id="rId136" Type="http://schemas.openxmlformats.org/officeDocument/2006/relationships/tags" Target="../tags/tag607.xml"/><Relationship Id="rId61" Type="http://schemas.openxmlformats.org/officeDocument/2006/relationships/tags" Target="../tags/tag532.xml"/><Relationship Id="rId82" Type="http://schemas.openxmlformats.org/officeDocument/2006/relationships/tags" Target="../tags/tag553.xml"/><Relationship Id="rId19" Type="http://schemas.openxmlformats.org/officeDocument/2006/relationships/slideLayout" Target="../slideLayouts/slideLayout265.xml"/><Relationship Id="rId14" Type="http://schemas.openxmlformats.org/officeDocument/2006/relationships/slideLayout" Target="../slideLayouts/slideLayout260.xml"/><Relationship Id="rId30" Type="http://schemas.openxmlformats.org/officeDocument/2006/relationships/tags" Target="../tags/tag501.xml"/><Relationship Id="rId35" Type="http://schemas.openxmlformats.org/officeDocument/2006/relationships/tags" Target="../tags/tag506.xml"/><Relationship Id="rId56" Type="http://schemas.openxmlformats.org/officeDocument/2006/relationships/tags" Target="../tags/tag527.xml"/><Relationship Id="rId77" Type="http://schemas.openxmlformats.org/officeDocument/2006/relationships/tags" Target="../tags/tag548.xml"/><Relationship Id="rId100" Type="http://schemas.openxmlformats.org/officeDocument/2006/relationships/tags" Target="../tags/tag571.xml"/><Relationship Id="rId105" Type="http://schemas.openxmlformats.org/officeDocument/2006/relationships/tags" Target="../tags/tag576.xml"/><Relationship Id="rId126" Type="http://schemas.openxmlformats.org/officeDocument/2006/relationships/tags" Target="../tags/tag597.xml"/><Relationship Id="rId8" Type="http://schemas.openxmlformats.org/officeDocument/2006/relationships/slideLayout" Target="../slideLayouts/slideLayout254.xml"/><Relationship Id="rId51" Type="http://schemas.openxmlformats.org/officeDocument/2006/relationships/tags" Target="../tags/tag522.xml"/><Relationship Id="rId72" Type="http://schemas.openxmlformats.org/officeDocument/2006/relationships/tags" Target="../tags/tag543.xml"/><Relationship Id="rId93" Type="http://schemas.openxmlformats.org/officeDocument/2006/relationships/tags" Target="../tags/tag564.xml"/><Relationship Id="rId98" Type="http://schemas.openxmlformats.org/officeDocument/2006/relationships/tags" Target="../tags/tag569.xml"/><Relationship Id="rId121" Type="http://schemas.openxmlformats.org/officeDocument/2006/relationships/tags" Target="../tags/tag592.xml"/><Relationship Id="rId142" Type="http://schemas.openxmlformats.org/officeDocument/2006/relationships/tags" Target="../tags/tag613.xml"/><Relationship Id="rId3" Type="http://schemas.openxmlformats.org/officeDocument/2006/relationships/slideLayout" Target="../slideLayouts/slideLayout249.xml"/><Relationship Id="rId25" Type="http://schemas.openxmlformats.org/officeDocument/2006/relationships/tags" Target="../tags/tag496.xml"/><Relationship Id="rId46" Type="http://schemas.openxmlformats.org/officeDocument/2006/relationships/tags" Target="../tags/tag517.xml"/><Relationship Id="rId67" Type="http://schemas.openxmlformats.org/officeDocument/2006/relationships/tags" Target="../tags/tag538.xml"/><Relationship Id="rId116" Type="http://schemas.openxmlformats.org/officeDocument/2006/relationships/tags" Target="../tags/tag587.xml"/><Relationship Id="rId137" Type="http://schemas.openxmlformats.org/officeDocument/2006/relationships/tags" Target="../tags/tag608.xml"/><Relationship Id="rId20" Type="http://schemas.openxmlformats.org/officeDocument/2006/relationships/slideLayout" Target="../slideLayouts/slideLayout266.xml"/><Relationship Id="rId41" Type="http://schemas.openxmlformats.org/officeDocument/2006/relationships/tags" Target="../tags/tag512.xml"/><Relationship Id="rId62" Type="http://schemas.openxmlformats.org/officeDocument/2006/relationships/tags" Target="../tags/tag533.xml"/><Relationship Id="rId83" Type="http://schemas.openxmlformats.org/officeDocument/2006/relationships/tags" Target="../tags/tag554.xml"/><Relationship Id="rId88" Type="http://schemas.openxmlformats.org/officeDocument/2006/relationships/tags" Target="../tags/tag559.xml"/><Relationship Id="rId111" Type="http://schemas.openxmlformats.org/officeDocument/2006/relationships/tags" Target="../tags/tag582.xml"/><Relationship Id="rId132" Type="http://schemas.openxmlformats.org/officeDocument/2006/relationships/tags" Target="../tags/tag603.xml"/><Relationship Id="rId15" Type="http://schemas.openxmlformats.org/officeDocument/2006/relationships/slideLayout" Target="../slideLayouts/slideLayout261.xml"/><Relationship Id="rId36" Type="http://schemas.openxmlformats.org/officeDocument/2006/relationships/tags" Target="../tags/tag507.xml"/><Relationship Id="rId57" Type="http://schemas.openxmlformats.org/officeDocument/2006/relationships/tags" Target="../tags/tag528.xml"/><Relationship Id="rId106" Type="http://schemas.openxmlformats.org/officeDocument/2006/relationships/tags" Target="../tags/tag577.xml"/><Relationship Id="rId127" Type="http://schemas.openxmlformats.org/officeDocument/2006/relationships/tags" Target="../tags/tag598.xml"/><Relationship Id="rId10" Type="http://schemas.openxmlformats.org/officeDocument/2006/relationships/slideLayout" Target="../slideLayouts/slideLayout256.xml"/><Relationship Id="rId31" Type="http://schemas.openxmlformats.org/officeDocument/2006/relationships/tags" Target="../tags/tag502.xml"/><Relationship Id="rId52" Type="http://schemas.openxmlformats.org/officeDocument/2006/relationships/tags" Target="../tags/tag523.xml"/><Relationship Id="rId73" Type="http://schemas.openxmlformats.org/officeDocument/2006/relationships/tags" Target="../tags/tag544.xml"/><Relationship Id="rId78" Type="http://schemas.openxmlformats.org/officeDocument/2006/relationships/tags" Target="../tags/tag549.xml"/><Relationship Id="rId94" Type="http://schemas.openxmlformats.org/officeDocument/2006/relationships/tags" Target="../tags/tag565.xml"/><Relationship Id="rId99" Type="http://schemas.openxmlformats.org/officeDocument/2006/relationships/tags" Target="../tags/tag570.xml"/><Relationship Id="rId101" Type="http://schemas.openxmlformats.org/officeDocument/2006/relationships/tags" Target="../tags/tag572.xml"/><Relationship Id="rId122" Type="http://schemas.openxmlformats.org/officeDocument/2006/relationships/tags" Target="../tags/tag593.xml"/><Relationship Id="rId143" Type="http://schemas.openxmlformats.org/officeDocument/2006/relationships/tags" Target="../tags/tag614.xml"/><Relationship Id="rId4" Type="http://schemas.openxmlformats.org/officeDocument/2006/relationships/slideLayout" Target="../slideLayouts/slideLayout250.xml"/><Relationship Id="rId9" Type="http://schemas.openxmlformats.org/officeDocument/2006/relationships/slideLayout" Target="../slideLayouts/slideLayout255.xml"/><Relationship Id="rId26" Type="http://schemas.openxmlformats.org/officeDocument/2006/relationships/tags" Target="../tags/tag497.xml"/><Relationship Id="rId47" Type="http://schemas.openxmlformats.org/officeDocument/2006/relationships/tags" Target="../tags/tag518.xml"/><Relationship Id="rId68" Type="http://schemas.openxmlformats.org/officeDocument/2006/relationships/tags" Target="../tags/tag539.xml"/><Relationship Id="rId89" Type="http://schemas.openxmlformats.org/officeDocument/2006/relationships/tags" Target="../tags/tag560.xml"/><Relationship Id="rId112" Type="http://schemas.openxmlformats.org/officeDocument/2006/relationships/tags" Target="../tags/tag583.xml"/><Relationship Id="rId133" Type="http://schemas.openxmlformats.org/officeDocument/2006/relationships/tags" Target="../tags/tag604.xml"/><Relationship Id="rId16" Type="http://schemas.openxmlformats.org/officeDocument/2006/relationships/slideLayout" Target="../slideLayouts/slideLayout262.xml"/><Relationship Id="rId37" Type="http://schemas.openxmlformats.org/officeDocument/2006/relationships/tags" Target="../tags/tag508.xml"/><Relationship Id="rId58" Type="http://schemas.openxmlformats.org/officeDocument/2006/relationships/tags" Target="../tags/tag529.xml"/><Relationship Id="rId79" Type="http://schemas.openxmlformats.org/officeDocument/2006/relationships/tags" Target="../tags/tag550.xml"/><Relationship Id="rId102" Type="http://schemas.openxmlformats.org/officeDocument/2006/relationships/tags" Target="../tags/tag573.xml"/><Relationship Id="rId123" Type="http://schemas.openxmlformats.org/officeDocument/2006/relationships/tags" Target="../tags/tag594.xml"/><Relationship Id="rId144" Type="http://schemas.openxmlformats.org/officeDocument/2006/relationships/tags" Target="../tags/tag6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d009f0d0-31da-422a-b85e-7576487a77db&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6"/>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7"/>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3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8"/>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71" r:id="rId16"/>
    <p:sldLayoutId id="2147483763" r:id="rId17"/>
    <p:sldLayoutId id="2147483751" r:id="rId18"/>
    <p:sldLayoutId id="2147483756" r:id="rId19"/>
    <p:sldLayoutId id="2147483740" r:id="rId20"/>
    <p:sldLayoutId id="2147483839" r:id="rId21"/>
    <p:sldLayoutId id="2147483842" r:id="rId22"/>
    <p:sldLayoutId id="2147484068"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sp>
        <p:nvSpPr>
          <p:cNvPr id="6" name="Copyright Placeholder" descr="{&quot;templafy&quot;:{&quot;id&quot;:&quot;7fcdff7c-d75e-42a9-9f1e-8cb6395d7492&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a:ln>
                  <a:noFill/>
                </a:ln>
                <a:solidFill>
                  <a:srgbClr val="FFFFFF"/>
                </a:solidFill>
                <a:effectLst/>
                <a:uLnTx/>
                <a:uFillTx/>
                <a:latin typeface="Arial"/>
                <a:ea typeface="+mn-ea"/>
                <a:cs typeface="+mn-cs"/>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8" name="Text Placeholder 9" descr="{&quot;templafy&quot;:{&quot;id&quot;:&quot;76c2cf1f-f8ff-4f34-ac55-62afab8ccdc1&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6566db8c-1453-412f-872f-6f1d14dcefa1&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3"/>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4"/>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5"/>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8"/>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6"/>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7"/>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93272138"/>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752641-BF41-4401-BD4F-B60F13F33B1A}"/>
              </a:ext>
            </a:extLst>
          </p:cNvPr>
          <p:cNvSpPr>
            <a:spLocks noGrp="1"/>
          </p:cNvSpPr>
          <p:nvPr>
            <p:ph type="title"/>
          </p:nvPr>
        </p:nvSpPr>
        <p:spPr>
          <a:xfrm>
            <a:off x="838419" y="365126"/>
            <a:ext cx="10518338"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24796B-E72E-46EE-B5B2-11939FF22D19}"/>
              </a:ext>
            </a:extLst>
          </p:cNvPr>
          <p:cNvSpPr>
            <a:spLocks noGrp="1"/>
          </p:cNvSpPr>
          <p:nvPr>
            <p:ph type="body" idx="1"/>
          </p:nvPr>
        </p:nvSpPr>
        <p:spPr>
          <a:xfrm>
            <a:off x="838419" y="1825625"/>
            <a:ext cx="1051833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6F5482-98A4-49B1-8A75-D3F9F722405E}"/>
              </a:ext>
            </a:extLst>
          </p:cNvPr>
          <p:cNvSpPr>
            <a:spLocks noGrp="1"/>
          </p:cNvSpPr>
          <p:nvPr>
            <p:ph type="dt" sz="half" idx="2"/>
          </p:nvPr>
        </p:nvSpPr>
        <p:spPr>
          <a:xfrm>
            <a:off x="838418" y="6356351"/>
            <a:ext cx="274391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14368-844C-4FB1-8B5A-8AB2F3212A3B}" type="datetimeFigureOut">
              <a:rPr lang="en-US" smtClean="0"/>
              <a:t>9/24/2025</a:t>
            </a:fld>
            <a:endParaRPr lang="en-US"/>
          </a:p>
        </p:txBody>
      </p:sp>
      <p:sp>
        <p:nvSpPr>
          <p:cNvPr id="5" name="Footer Placeholder 4">
            <a:extLst>
              <a:ext uri="{FF2B5EF4-FFF2-40B4-BE49-F238E27FC236}">
                <a16:creationId xmlns:a16="http://schemas.microsoft.com/office/drawing/2014/main" id="{58B8BA23-EDC0-4F7A-8DDE-2859BCD44905}"/>
              </a:ext>
            </a:extLst>
          </p:cNvPr>
          <p:cNvSpPr>
            <a:spLocks noGrp="1"/>
          </p:cNvSpPr>
          <p:nvPr>
            <p:ph type="ftr" sz="quarter" idx="3"/>
          </p:nvPr>
        </p:nvSpPr>
        <p:spPr>
          <a:xfrm>
            <a:off x="4039652" y="6356351"/>
            <a:ext cx="411587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0345E7-70CB-4D6A-B168-908745817298}"/>
              </a:ext>
            </a:extLst>
          </p:cNvPr>
          <p:cNvSpPr>
            <a:spLocks noGrp="1"/>
          </p:cNvSpPr>
          <p:nvPr>
            <p:ph type="sldNum" sz="quarter" idx="4"/>
          </p:nvPr>
        </p:nvSpPr>
        <p:spPr>
          <a:xfrm>
            <a:off x="8612843" y="6356351"/>
            <a:ext cx="27439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8AB89-FB68-48AB-92E4-7E9F4C8B29AF}" type="slidenum">
              <a:rPr lang="en-US" smtClean="0"/>
              <a:t>‹#›</a:t>
            </a:fld>
            <a:endParaRPr lang="en-US"/>
          </a:p>
        </p:txBody>
      </p:sp>
      <p:sp>
        <p:nvSpPr>
          <p:cNvPr id="7" name="Slide number">
            <a:extLst>
              <a:ext uri="{FF2B5EF4-FFF2-40B4-BE49-F238E27FC236}">
                <a16:creationId xmlns:a16="http://schemas.microsoft.com/office/drawing/2014/main" id="{9C06E4C0-7E97-3004-2A10-4467A41C41B0}"/>
              </a:ext>
            </a:extLst>
          </p:cNvPr>
          <p:cNvSpPr txBox="1"/>
          <p:nvPr userDrawn="1"/>
        </p:nvSpPr>
        <p:spPr bwMode="black">
          <a:xfrm>
            <a:off x="11549413" y="6536753"/>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8" name="Classification">
            <a:extLst>
              <a:ext uri="{FF2B5EF4-FFF2-40B4-BE49-F238E27FC236}">
                <a16:creationId xmlns:a16="http://schemas.microsoft.com/office/drawing/2014/main" id="{72015EC7-6A77-FB57-8839-5198EA14FB2E}"/>
              </a:ext>
            </a:extLst>
          </p:cNvPr>
          <p:cNvSpPr txBox="1"/>
          <p:nvPr userDrawn="1"/>
        </p:nvSpPr>
        <p:spPr bwMode="black">
          <a:xfrm>
            <a:off x="2814656" y="6559836"/>
            <a:ext cx="211651" cy="92333"/>
          </a:xfrm>
          <a:prstGeom prst="rect">
            <a:avLst/>
          </a:prstGeom>
          <a:noFill/>
        </p:spPr>
        <p:txBody>
          <a:bodyPr wrap="none" lIns="0" tIns="0" rIns="0" bIns="0" rtlCol="0">
            <a:spAutoFit/>
          </a:bodyPr>
          <a:lstStyle/>
          <a:p>
            <a:pPr marL="0" marR="0" indent="0" algn="l" defTabSz="1088231"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p>
        </p:txBody>
      </p:sp>
      <p:sp>
        <p:nvSpPr>
          <p:cNvPr id="9" name="Copyright">
            <a:extLst>
              <a:ext uri="{FF2B5EF4-FFF2-40B4-BE49-F238E27FC236}">
                <a16:creationId xmlns:a16="http://schemas.microsoft.com/office/drawing/2014/main" id="{BA2E6E24-0A4C-B315-B67C-2146859B264B}"/>
              </a:ext>
            </a:extLst>
          </p:cNvPr>
          <p:cNvSpPr txBox="1"/>
          <p:nvPr userDrawn="1"/>
        </p:nvSpPr>
        <p:spPr bwMode="black">
          <a:xfrm>
            <a:off x="504001" y="6559836"/>
            <a:ext cx="2269679" cy="92333"/>
          </a:xfrm>
          <a:prstGeom prst="rect">
            <a:avLst/>
          </a:prstGeom>
          <a:noFill/>
        </p:spPr>
        <p:txBody>
          <a:bodyPr wrap="square" lIns="0" tIns="0" rIns="0" bIns="0" rtlCol="0">
            <a:spAutoFit/>
          </a:bodyPr>
          <a:lstStyle/>
          <a:p>
            <a:pPr marL="84096" marR="0" indent="-84096" algn="l" defTabSz="1088231"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a:solidFill>
                  <a:schemeClr val="tx1"/>
                </a:solidFill>
              </a:rPr>
              <a:t>2022 SAP SE or an SAP affiliate company. All rights reserved.  </a:t>
            </a:r>
            <a:r>
              <a:rPr kumimoji="0" lang="en-US" sz="600" b="0" i="0" u="none" kern="0" baseline="0">
                <a:solidFill>
                  <a:schemeClr val="tx1"/>
                </a:solidFill>
                <a:latin typeface="Arial"/>
                <a:ea typeface="Arial Unicode MS"/>
                <a:cs typeface="Arial Unicode MS" pitchFamily="34" charset="-128"/>
                <a:sym typeface="Arial"/>
              </a:rPr>
              <a:t>ǀ</a:t>
            </a:r>
          </a:p>
        </p:txBody>
      </p:sp>
      <p:sp>
        <p:nvSpPr>
          <p:cNvPr id="10" name="Text Placeholder">
            <a:extLst>
              <a:ext uri="{FF2B5EF4-FFF2-40B4-BE49-F238E27FC236}">
                <a16:creationId xmlns:a16="http://schemas.microsoft.com/office/drawing/2014/main" id="{73982425-6DFF-A6BD-9A96-AAC1BBBE7091}"/>
              </a:ext>
            </a:extLst>
          </p:cNvPr>
          <p:cNvSpPr>
            <a:spLocks noGrp="1"/>
          </p:cNvSpPr>
          <p:nvPr>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itle Placeholder">
            <a:extLst>
              <a:ext uri="{FF2B5EF4-FFF2-40B4-BE49-F238E27FC236}">
                <a16:creationId xmlns:a16="http://schemas.microsoft.com/office/drawing/2014/main" id="{A6B64FD3-9B6C-A5EC-217B-E226A17735A6}"/>
              </a:ext>
            </a:extLst>
          </p:cNvPr>
          <p:cNvSpPr>
            <a:spLocks noGrp="1"/>
          </p:cNvSpPr>
          <p:nvPr>
            <p:ph type="title"/>
          </p:nvPr>
        </p:nvSpPr>
        <p:spPr bwMode="black">
          <a:xfrm>
            <a:off x="504001" y="504000"/>
            <a:ext cx="11186476" cy="609398"/>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2173336173"/>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 id="2147483879" r:id="rId13"/>
    <p:sldLayoutId id="2147483880" r:id="rId14"/>
    <p:sldLayoutId id="2147483881" r:id="rId15"/>
    <p:sldLayoutId id="2147483882" r:id="rId16"/>
    <p:sldLayoutId id="2147483883" r:id="rId17"/>
    <p:sldLayoutId id="2147483884" r:id="rId18"/>
    <p:sldLayoutId id="2147483885" r:id="rId19"/>
    <p:sldLayoutId id="2147483886" r:id="rId20"/>
    <p:sldLayoutId id="2147483887" r:id="rId21"/>
    <p:sldLayoutId id="2147483888" r:id="rId22"/>
    <p:sldLayoutId id="2147483889" r:id="rId23"/>
    <p:sldLayoutId id="2147483890" r:id="rId24"/>
    <p:sldLayoutId id="2147483891" r:id="rId25"/>
    <p:sldLayoutId id="2147483892" r:id="rId26"/>
    <p:sldLayoutId id="2147483893" r:id="rId27"/>
    <p:sldLayoutId id="2147483894" r:id="rId28"/>
    <p:sldLayoutId id="2147483895" r:id="rId29"/>
    <p:sldLayoutId id="2147483896" r:id="rId30"/>
    <p:sldLayoutId id="2147483897" r:id="rId31"/>
    <p:sldLayoutId id="2147483898" r:id="rId32"/>
    <p:sldLayoutId id="2147483899" r:id="rId33"/>
    <p:sldLayoutId id="2147483900" r:id="rId34"/>
    <p:sldLayoutId id="2147483901" r:id="rId35"/>
    <p:sldLayoutId id="2147483902" r:id="rId36"/>
    <p:sldLayoutId id="2147483903" r:id="rId37"/>
    <p:sldLayoutId id="2147483904" r:id="rId38"/>
    <p:sldLayoutId id="2147483905" r:id="rId39"/>
    <p:sldLayoutId id="2147483906" r:id="rId40"/>
    <p:sldLayoutId id="2147483907" r:id="rId41"/>
    <p:sldLayoutId id="2147483908" r:id="rId42"/>
    <p:sldLayoutId id="2147483909" r:id="rId43"/>
    <p:sldLayoutId id="2147483910" r:id="rId44"/>
    <p:sldLayoutId id="2147483911" r:id="rId45"/>
    <p:sldLayoutId id="2147483912" r:id="rId46"/>
    <p:sldLayoutId id="2147483913" r:id="rId47"/>
    <p:sldLayoutId id="2147483914" r:id="rId48"/>
    <p:sldLayoutId id="2147483915" r:id="rId49"/>
    <p:sldLayoutId id="2147483916" r:id="rId50"/>
    <p:sldLayoutId id="2147483917" r:id="rId51"/>
    <p:sldLayoutId id="2147483918" r:id="rId52"/>
    <p:sldLayoutId id="2147483919" r:id="rId53"/>
    <p:sldLayoutId id="2147483920" r:id="rId54"/>
    <p:sldLayoutId id="2147483921" r:id="rId55"/>
    <p:sldLayoutId id="2147483922" r:id="rId56"/>
    <p:sldLayoutId id="2147483923" r:id="rId57"/>
    <p:sldLayoutId id="2147483924" r:id="rId58"/>
    <p:sldLayoutId id="2147483925" r:id="rId59"/>
    <p:sldLayoutId id="2147483926" r:id="rId60"/>
    <p:sldLayoutId id="2147483927" r:id="rId61"/>
    <p:sldLayoutId id="2147483928" r:id="rId62"/>
    <p:sldLayoutId id="2147483929" r:id="rId63"/>
    <p:sldLayoutId id="2147483930" r:id="rId64"/>
    <p:sldLayoutId id="2147483931" r:id="rId65"/>
    <p:sldLayoutId id="2147483932" r:id="rId66"/>
    <p:sldLayoutId id="2147483933" r:id="rId67"/>
    <p:sldLayoutId id="2147483934" r:id="rId68"/>
    <p:sldLayoutId id="2147483935" r:id="rId69"/>
    <p:sldLayoutId id="2147483936" r:id="rId70"/>
    <p:sldLayoutId id="2147483937" r:id="rId71"/>
    <p:sldLayoutId id="2147483938" r:id="rId72"/>
    <p:sldLayoutId id="2147483939" r:id="rId73"/>
    <p:sldLayoutId id="2147483940" r:id="rId74"/>
    <p:sldLayoutId id="2147483941" r:id="rId75"/>
    <p:sldLayoutId id="2147483942" r:id="rId76"/>
    <p:sldLayoutId id="2147483943" r:id="rId77"/>
    <p:sldLayoutId id="2147483944" r:id="rId78"/>
    <p:sldLayoutId id="2147483945" r:id="rId79"/>
    <p:sldLayoutId id="2147483946" r:id="rId80"/>
    <p:sldLayoutId id="2147483947" r:id="rId81"/>
    <p:sldLayoutId id="2147483948" r:id="rId82"/>
    <p:sldLayoutId id="2147483949" r:id="rId83"/>
    <p:sldLayoutId id="2147483950" r:id="rId84"/>
    <p:sldLayoutId id="2147483951" r:id="rId85"/>
    <p:sldLayoutId id="2147483952" r:id="rId86"/>
    <p:sldLayoutId id="2147483953" r:id="rId87"/>
    <p:sldLayoutId id="2147483954" r:id="rId88"/>
    <p:sldLayoutId id="2147483955" r:id="rId89"/>
    <p:sldLayoutId id="2147483956" r:id="rId90"/>
    <p:sldLayoutId id="2147483957" r:id="rId91"/>
    <p:sldLayoutId id="2147483958" r:id="rId92"/>
    <p:sldLayoutId id="2147483959" r:id="rId93"/>
    <p:sldLayoutId id="2147483960" r:id="rId94"/>
    <p:sldLayoutId id="2147483961" r:id="rId95"/>
    <p:sldLayoutId id="2147483962" r:id="rId96"/>
    <p:sldLayoutId id="2147483963" r:id="rId97"/>
    <p:sldLayoutId id="2147483964" r:id="rId98"/>
    <p:sldLayoutId id="2147483965" r:id="rId99"/>
    <p:sldLayoutId id="2147483966" r:id="rId100"/>
    <p:sldLayoutId id="2147483967" r:id="rId101"/>
    <p:sldLayoutId id="2147483968" r:id="rId102"/>
    <p:sldLayoutId id="2147483969" r:id="rId103"/>
    <p:sldLayoutId id="2147483970" r:id="rId104"/>
    <p:sldLayoutId id="2147483971" r:id="rId105"/>
    <p:sldLayoutId id="2147483972" r:id="rId106"/>
    <p:sldLayoutId id="2147483973" r:id="rId107"/>
    <p:sldLayoutId id="2147483974" r:id="rId108"/>
    <p:sldLayoutId id="2147483975" r:id="rId109"/>
    <p:sldLayoutId id="2147483976" r:id="rId110"/>
    <p:sldLayoutId id="2147483977" r:id="rId111"/>
    <p:sldLayoutId id="2147483978" r:id="rId112"/>
    <p:sldLayoutId id="2147483979" r:id="rId113"/>
    <p:sldLayoutId id="2147483980" r:id="rId114"/>
    <p:sldLayoutId id="2147483981" r:id="rId115"/>
    <p:sldLayoutId id="2147483982" r:id="rId116"/>
    <p:sldLayoutId id="2147483983" r:id="rId117"/>
    <p:sldLayoutId id="2147483984" r:id="rId118"/>
    <p:sldLayoutId id="2147483985" r:id="rId119"/>
    <p:sldLayoutId id="2147483986" r:id="rId120"/>
    <p:sldLayoutId id="2147483987" r:id="rId121"/>
    <p:sldLayoutId id="2147483988" r:id="rId122"/>
    <p:sldLayoutId id="2147483989" r:id="rId123"/>
    <p:sldLayoutId id="2147483990" r:id="rId124"/>
    <p:sldLayoutId id="2147483991" r:id="rId125"/>
    <p:sldLayoutId id="2147483992" r:id="rId126"/>
    <p:sldLayoutId id="2147483993" r:id="rId127"/>
    <p:sldLayoutId id="2147483994" r:id="rId128"/>
    <p:sldLayoutId id="2147483995" r:id="rId129"/>
    <p:sldLayoutId id="2147483996" r:id="rId130"/>
    <p:sldLayoutId id="2147483997" r:id="rId131"/>
    <p:sldLayoutId id="2147483998" r:id="rId132"/>
    <p:sldLayoutId id="2147483999" r:id="rId133"/>
    <p:sldLayoutId id="2147484000" r:id="rId134"/>
    <p:sldLayoutId id="2147484001" r:id="rId135"/>
    <p:sldLayoutId id="2147484002" r:id="rId136"/>
    <p:sldLayoutId id="2147484003" r:id="rId137"/>
    <p:sldLayoutId id="2147484004" r:id="rId138"/>
    <p:sldLayoutId id="2147484005" r:id="rId139"/>
    <p:sldLayoutId id="2147484006" r:id="rId140"/>
    <p:sldLayoutId id="2147484007" r:id="rId141"/>
    <p:sldLayoutId id="2147484008" r:id="rId142"/>
    <p:sldLayoutId id="2147484009" r:id="rId143"/>
    <p:sldLayoutId id="2147484010" r:id="rId144"/>
    <p:sldLayoutId id="2147484011" r:id="rId145"/>
    <p:sldLayoutId id="2147484012" r:id="rId146"/>
    <p:sldLayoutId id="2147484013" r:id="rId147"/>
    <p:sldLayoutId id="2147484014" r:id="rId148"/>
    <p:sldLayoutId id="2147484015" r:id="rId149"/>
    <p:sldLayoutId id="2147484016" r:id="rId150"/>
    <p:sldLayoutId id="2147484017" r:id="rId151"/>
    <p:sldLayoutId id="2147484018" r:id="rId152"/>
    <p:sldLayoutId id="2147484019" r:id="rId153"/>
    <p:sldLayoutId id="2147484020" r:id="rId154"/>
    <p:sldLayoutId id="2147484021" r:id="rId155"/>
    <p:sldLayoutId id="2147484022" r:id="rId156"/>
    <p:sldLayoutId id="2147484023" r:id="rId157"/>
    <p:sldLayoutId id="2147484024" r:id="rId158"/>
    <p:sldLayoutId id="2147484025" r:id="rId159"/>
    <p:sldLayoutId id="2147484026" r:id="rId160"/>
    <p:sldLayoutId id="2147484027" r:id="rId161"/>
    <p:sldLayoutId id="2147484028" r:id="rId162"/>
    <p:sldLayoutId id="2147484029" r:id="rId163"/>
    <p:sldLayoutId id="2147484030" r:id="rId164"/>
    <p:sldLayoutId id="2147484031" r:id="rId165"/>
    <p:sldLayoutId id="2147484032" r:id="rId166"/>
    <p:sldLayoutId id="2147484033" r:id="rId167"/>
    <p:sldLayoutId id="2147484034" r:id="rId168"/>
    <p:sldLayoutId id="2147484035" r:id="rId169"/>
    <p:sldLayoutId id="2147484036" r:id="rId170"/>
    <p:sldLayoutId id="2147484037" r:id="rId171"/>
    <p:sldLayoutId id="2147484038" r:id="rId172"/>
    <p:sldLayoutId id="2147484039" r:id="rId173"/>
    <p:sldLayoutId id="2147484040" r:id="rId174"/>
    <p:sldLayoutId id="2147484041" r:id="rId175"/>
    <p:sldLayoutId id="2147484042" r:id="rId176"/>
    <p:sldLayoutId id="2147484043" r:id="rId177"/>
    <p:sldLayoutId id="2147484044" r:id="rId178"/>
    <p:sldLayoutId id="2147484045" r:id="rId17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6566db8c-1453-412f-872f-6f1d14dcefa1&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3"/>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4"/>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5"/>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8"/>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6"/>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7"/>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2317523250"/>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 id="2147484060" r:id="rId14"/>
    <p:sldLayoutId id="2147484061" r:id="rId15"/>
    <p:sldLayoutId id="2147484062" r:id="rId16"/>
    <p:sldLayoutId id="2147484063" r:id="rId17"/>
    <p:sldLayoutId id="2147484064" r:id="rId18"/>
    <p:sldLayoutId id="2147484065" r:id="rId19"/>
    <p:sldLayoutId id="2147484066" r:id="rId20"/>
    <p:sldLayoutId id="2147484067" r:id="rId21"/>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customXml" Target="../../customXml/item11.xml"/><Relationship Id="rId1" Type="http://schemas.openxmlformats.org/officeDocument/2006/relationships/customXml" Target="../../customXml/item16.xml"/><Relationship Id="rId5" Type="http://schemas.openxmlformats.org/officeDocument/2006/relationships/image" Target="../media/image19.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emf"/></Relationships>
</file>

<file path=ppt/slides/_rels/slide1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59.pn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28.png"/><Relationship Id="rId9" Type="http://schemas.openxmlformats.org/officeDocument/2006/relationships/image" Target="../media/image64.png"/></Relationships>
</file>

<file path=ppt/slides/_rels/slide2.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3.xml"/><Relationship Id="rId7" Type="http://schemas.openxmlformats.org/officeDocument/2006/relationships/slide" Target="slide6.xml"/><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slide" Target="slide1.xml"/><Relationship Id="rId5" Type="http://schemas.openxmlformats.org/officeDocument/2006/relationships/slide" Target="slide5.xml"/><Relationship Id="rId10" Type="http://schemas.openxmlformats.org/officeDocument/2006/relationships/slide" Target="slide35.xml"/><Relationship Id="rId4" Type="http://schemas.openxmlformats.org/officeDocument/2006/relationships/slide" Target="slide4.xml"/><Relationship Id="rId9" Type="http://schemas.openxmlformats.org/officeDocument/2006/relationships/slide" Target="slide16.xml"/></Relationships>
</file>

<file path=ppt/slides/_rels/slide20.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86.png"/></Relationships>
</file>

<file path=ppt/slides/_rels/slide2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99.png"/><Relationship Id="rId4" Type="http://schemas.openxmlformats.org/officeDocument/2006/relationships/image" Target="../media/image94.png"/><Relationship Id="rId9" Type="http://schemas.openxmlformats.org/officeDocument/2006/relationships/image" Target="../media/image98.png"/></Relationships>
</file>

<file path=ppt/slides/_rels/slide24.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image" Target="../media/image60.png"/><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notesSlide" Target="../notesSlides/notesSlide19.xml"/><Relationship Id="rId16" Type="http://schemas.openxmlformats.org/officeDocument/2006/relationships/image" Target="../media/image111.png"/><Relationship Id="rId1" Type="http://schemas.openxmlformats.org/officeDocument/2006/relationships/slideLayout" Target="../slideLayouts/slideLayout8.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5" Type="http://schemas.openxmlformats.org/officeDocument/2006/relationships/image" Target="../media/image110.png"/><Relationship Id="rId10" Type="http://schemas.openxmlformats.org/officeDocument/2006/relationships/image" Target="../media/image105.png"/><Relationship Id="rId4" Type="http://schemas.openxmlformats.org/officeDocument/2006/relationships/image" Target="../media/image28.png"/><Relationship Id="rId9" Type="http://schemas.openxmlformats.org/officeDocument/2006/relationships/image" Target="../media/image104.png"/><Relationship Id="rId14" Type="http://schemas.openxmlformats.org/officeDocument/2006/relationships/image" Target="../media/image109.png"/></Relationships>
</file>

<file path=ppt/slides/_rels/slide2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15.png"/><Relationship Id="rId11" Type="http://schemas.openxmlformats.org/officeDocument/2006/relationships/image" Target="../media/image119.png"/><Relationship Id="rId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media/image113.png"/><Relationship Id="rId9" Type="http://schemas.openxmlformats.org/officeDocument/2006/relationships/image" Target="../media/image118.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29.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image" Target="../media/image128.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123.png"/><Relationship Id="rId11" Type="http://schemas.openxmlformats.org/officeDocument/2006/relationships/image" Target="../media/image127.png"/><Relationship Id="rId5" Type="http://schemas.openxmlformats.org/officeDocument/2006/relationships/image" Target="../media/image122.png"/><Relationship Id="rId10" Type="http://schemas.openxmlformats.org/officeDocument/2006/relationships/image" Target="../media/image126.png"/><Relationship Id="rId4" Type="http://schemas.openxmlformats.org/officeDocument/2006/relationships/image" Target="../media/image121.png"/><Relationship Id="rId9" Type="http://schemas.openxmlformats.org/officeDocument/2006/relationships/image" Target="../media/image10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29.xml.rels><?xml version="1.0" encoding="UTF-8" standalone="yes"?>
<Relationships xmlns="http://schemas.openxmlformats.org/package/2006/relationships"><Relationship Id="rId2" Type="http://schemas.openxmlformats.org/officeDocument/2006/relationships/hyperlink" Target="https://uex.ariba.com/auc/node/82912" TargetMode="External"/><Relationship Id="rId1" Type="http://schemas.openxmlformats.org/officeDocument/2006/relationships/slideLayout" Target="../slideLayouts/slideLayout8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1.png"/><Relationship Id="rId7" Type="http://schemas.openxmlformats.org/officeDocument/2006/relationships/image" Target="../media/image134.png"/><Relationship Id="rId2" Type="http://schemas.openxmlformats.org/officeDocument/2006/relationships/image" Target="../media/image130.png"/><Relationship Id="rId1" Type="http://schemas.openxmlformats.org/officeDocument/2006/relationships/slideLayout" Target="../slideLayouts/slideLayout8.xml"/><Relationship Id="rId6" Type="http://schemas.openxmlformats.org/officeDocument/2006/relationships/image" Target="../media/image133.png"/><Relationship Id="rId5" Type="http://schemas.openxmlformats.org/officeDocument/2006/relationships/image" Target="../media/image129.png"/><Relationship Id="rId10" Type="http://schemas.openxmlformats.org/officeDocument/2006/relationships/image" Target="../media/image96.png"/><Relationship Id="rId4" Type="http://schemas.openxmlformats.org/officeDocument/2006/relationships/image" Target="../media/image132.png"/><Relationship Id="rId9" Type="http://schemas.openxmlformats.org/officeDocument/2006/relationships/image" Target="../media/image136.png"/></Relationships>
</file>

<file path=ppt/slides/_rels/slide3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8.xml"/><Relationship Id="rId6" Type="http://schemas.openxmlformats.org/officeDocument/2006/relationships/image" Target="../media/image136.png"/><Relationship Id="rId5" Type="http://schemas.openxmlformats.org/officeDocument/2006/relationships/image" Target="../media/image139.png"/><Relationship Id="rId4" Type="http://schemas.openxmlformats.org/officeDocument/2006/relationships/image" Target="../media/image135.png"/></Relationships>
</file>

<file path=ppt/slides/_rels/slide3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33.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29.png"/><Relationship Id="rId3" Type="http://schemas.openxmlformats.org/officeDocument/2006/relationships/image" Target="../media/image121.png"/><Relationship Id="rId7" Type="http://schemas.openxmlformats.org/officeDocument/2006/relationships/image" Target="../media/image145.png"/><Relationship Id="rId12" Type="http://schemas.openxmlformats.org/officeDocument/2006/relationships/image" Target="../media/image148.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123.png"/><Relationship Id="rId11" Type="http://schemas.openxmlformats.org/officeDocument/2006/relationships/image" Target="../media/image96.png"/><Relationship Id="rId5" Type="http://schemas.openxmlformats.org/officeDocument/2006/relationships/image" Target="../media/image144.png"/><Relationship Id="rId10" Type="http://schemas.openxmlformats.org/officeDocument/2006/relationships/image" Target="../media/image135.png"/><Relationship Id="rId4" Type="http://schemas.openxmlformats.org/officeDocument/2006/relationships/image" Target="../media/image120.png"/><Relationship Id="rId9" Type="http://schemas.openxmlformats.org/officeDocument/2006/relationships/image" Target="../media/image147.png"/><Relationship Id="rId14" Type="http://schemas.openxmlformats.org/officeDocument/2006/relationships/image" Target="../media/image109.png"/></Relationships>
</file>

<file path=ppt/slides/_rels/slide34.xml.rels><?xml version="1.0" encoding="UTF-8" standalone="yes"?>
<Relationships xmlns="http://schemas.openxmlformats.org/package/2006/relationships"><Relationship Id="rId3" Type="http://schemas.openxmlformats.org/officeDocument/2006/relationships/image" Target="../media/image150.jpeg"/><Relationship Id="rId7" Type="http://schemas.openxmlformats.org/officeDocument/2006/relationships/image" Target="../media/image153.png"/><Relationship Id="rId2" Type="http://schemas.openxmlformats.org/officeDocument/2006/relationships/image" Target="../media/image149.png"/><Relationship Id="rId1" Type="http://schemas.openxmlformats.org/officeDocument/2006/relationships/slideLayout" Target="../slideLayouts/slideLayout8.xml"/><Relationship Id="rId6" Type="http://schemas.openxmlformats.org/officeDocument/2006/relationships/image" Target="../media/image135.png"/><Relationship Id="rId5" Type="http://schemas.openxmlformats.org/officeDocument/2006/relationships/image" Target="../media/image152.png"/><Relationship Id="rId4" Type="http://schemas.openxmlformats.org/officeDocument/2006/relationships/image" Target="../media/image151.png"/></Relationships>
</file>

<file path=ppt/slides/_rels/slide3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hyperlink" Target="https://help.sap.com/docs/business-network-for-procurement/business-network-invoicing/sap-business-network-guide-to-invoicing" TargetMode="Externa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67.xml"/><Relationship Id="rId2" Type="http://schemas.openxmlformats.org/officeDocument/2006/relationships/customXml" Target="../../customXml/item9.xml"/><Relationship Id="rId1" Type="http://schemas.openxmlformats.org/officeDocument/2006/relationships/customXml" Target="../../customXml/item13.xml"/><Relationship Id="rId4"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tags" Target="../tags/tag619.xml"/><Relationship Id="rId7" Type="http://schemas.openxmlformats.org/officeDocument/2006/relationships/image" Target="../media/image22.png"/><Relationship Id="rId2" Type="http://schemas.openxmlformats.org/officeDocument/2006/relationships/tags" Target="../tags/tag618.xml"/><Relationship Id="rId1" Type="http://schemas.openxmlformats.org/officeDocument/2006/relationships/tags" Target="../tags/tag61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help.sap.com/doc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descr="{&quot;templafy&quot;:{&quot;id&quot;:&quot;7dc8d512-4c48-4acc-8c89-ffdd5fa8fa4e&quot;}}">
            <a:extLst>
              <a:ext uri="{FF2B5EF4-FFF2-40B4-BE49-F238E27FC236}">
                <a16:creationId xmlns:a16="http://schemas.microsoft.com/office/drawing/2014/main" id="{C6E04BE0-156F-458F-B4AA-680DADC9C2AD}"/>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17" name="Illustration">
            <a:extLst>
              <a:ext uri="{FF2B5EF4-FFF2-40B4-BE49-F238E27FC236}">
                <a16:creationId xmlns:a16="http://schemas.microsoft.com/office/drawing/2014/main" id="{FD14F36E-07D2-4603-8052-37711C0D346D}"/>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a:srcRect t="3115" b="3115"/>
          <a:stretch/>
        </p:blipFill>
        <p:spPr>
          <a:xfrm>
            <a:off x="1" y="0"/>
            <a:ext cx="12195174" cy="3430006"/>
          </a:xfrm>
        </p:spPr>
      </p:pic>
      <p:sp>
        <p:nvSpPr>
          <p:cNvPr id="10" name="Title">
            <a:extLst>
              <a:ext uri="{FF2B5EF4-FFF2-40B4-BE49-F238E27FC236}">
                <a16:creationId xmlns:a16="http://schemas.microsoft.com/office/drawing/2014/main" id="{1F0D4DB5-AB63-3967-D81C-4DDC731E3F7D}"/>
              </a:ext>
            </a:extLst>
          </p:cNvPr>
          <p:cNvSpPr>
            <a:spLocks noGrp="1"/>
          </p:cNvSpPr>
          <p:nvPr>
            <p:ph type="title"/>
          </p:nvPr>
        </p:nvSpPr>
        <p:spPr>
          <a:xfrm>
            <a:off x="474538" y="3567230"/>
            <a:ext cx="10896336" cy="997196"/>
          </a:xfrm>
        </p:spPr>
        <p:txBody>
          <a:bodyPr/>
          <a:lstStyle/>
          <a:p>
            <a:pPr>
              <a:lnSpc>
                <a:spcPct val="100000"/>
              </a:lnSpc>
            </a:pPr>
            <a:r>
              <a:rPr lang="en-US" sz="2800" b="1" dirty="0">
                <a:latin typeface="+mj-lt"/>
              </a:rPr>
              <a:t>SAP Ariba Service Invoicing</a:t>
            </a:r>
            <a:br>
              <a:rPr lang="en-US" sz="2800" dirty="0"/>
            </a:br>
            <a:r>
              <a:rPr lang="en-US" sz="2800" b="1" dirty="0">
                <a:solidFill>
                  <a:srgbClr val="2162A5"/>
                </a:solidFill>
                <a:latin typeface="+mj-lt"/>
              </a:rPr>
              <a:t>Supplier Training Guide</a:t>
            </a:r>
          </a:p>
        </p:txBody>
      </p:sp>
    </p:spTree>
    <p:custDataLst>
      <p:custData r:id="rId1"/>
      <p:custData r:id="rId2"/>
    </p:custDataLst>
    <p:extLst>
      <p:ext uri="{BB962C8B-B14F-4D97-AF65-F5344CB8AC3E}">
        <p14:creationId xmlns:p14="http://schemas.microsoft.com/office/powerpoint/2010/main" val="2357298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EF786D86-6B0F-77DB-9192-1518A815D2F6}"/>
              </a:ext>
            </a:extLst>
          </p:cNvPr>
          <p:cNvSpPr>
            <a:spLocks noGrp="1"/>
          </p:cNvSpPr>
          <p:nvPr>
            <p:ph type="body" sz="quarter" idx="10"/>
          </p:nvPr>
        </p:nvSpPr>
        <p:spPr>
          <a:xfrm>
            <a:off x="505457" y="1548000"/>
            <a:ext cx="2906596" cy="4787900"/>
          </a:xfrm>
        </p:spPr>
        <p:txBody>
          <a:bodyPr anchor="ctr">
            <a:normAutofit/>
          </a:bodyPr>
          <a:lstStyle/>
          <a:p>
            <a:pPr defTabSz="914126">
              <a:spcBef>
                <a:spcPts val="0"/>
              </a:spcBef>
              <a:buClr>
                <a:srgbClr val="F0AB00"/>
              </a:buClr>
              <a:buSzPct val="90000"/>
              <a:defRPr/>
            </a:pPr>
            <a:r>
              <a:rPr lang="en-US" sz="1400" dirty="0">
                <a:solidFill>
                  <a:srgbClr val="000000"/>
                </a:solidFill>
              </a:rPr>
              <a:t>Expanded details of the line items:</a:t>
            </a:r>
          </a:p>
          <a:p>
            <a:pPr marL="347472" indent="-347472" defTabSz="914126">
              <a:spcBef>
                <a:spcPts val="0"/>
              </a:spcBef>
              <a:buClr>
                <a:srgbClr val="F0AB00"/>
              </a:buClr>
              <a:buSzPct val="90000"/>
              <a:defRPr/>
            </a:pPr>
            <a:endParaRPr lang="en-US" sz="1400" dirty="0">
              <a:solidFill>
                <a:srgbClr val="000000"/>
              </a:solidFill>
            </a:endParaRPr>
          </a:p>
          <a:p>
            <a:pPr marL="347472" indent="-347472" defTabSz="914126">
              <a:spcBef>
                <a:spcPts val="0"/>
              </a:spcBef>
              <a:buClr>
                <a:srgbClr val="0070F2"/>
              </a:buClr>
              <a:buSzPct val="100000"/>
              <a:buFont typeface="+mj-lt"/>
              <a:buAutoNum type="arabicPeriod"/>
              <a:defRPr/>
            </a:pPr>
            <a:r>
              <a:rPr lang="en-US" sz="1400" b="1" dirty="0">
                <a:solidFill>
                  <a:srgbClr val="000000"/>
                </a:solidFill>
              </a:rPr>
              <a:t>Status </a:t>
            </a:r>
            <a:r>
              <a:rPr lang="en-US" sz="1400" dirty="0">
                <a:solidFill>
                  <a:srgbClr val="000000"/>
                </a:solidFill>
              </a:rPr>
              <a:t>of the line items </a:t>
            </a:r>
            <a:r>
              <a:rPr lang="en-US" sz="1400" kern="0" dirty="0">
                <a:solidFill>
                  <a:srgbClr val="000000"/>
                </a:solidFill>
                <a:ea typeface="Arial Unicode MS" pitchFamily="34" charset="-128"/>
                <a:cs typeface="Arial Unicode MS" pitchFamily="34" charset="-128"/>
              </a:rPr>
              <a:t>(previously confirmed or previously shipped items).</a:t>
            </a:r>
          </a:p>
          <a:p>
            <a:pPr marL="347472" indent="-347472" defTabSz="914126">
              <a:spcBef>
                <a:spcPts val="0"/>
              </a:spcBef>
              <a:buClr>
                <a:srgbClr val="0070F2"/>
              </a:buClr>
              <a:buSzPct val="100000"/>
              <a:buFont typeface="+mj-lt"/>
              <a:buAutoNum type="arabicPeriod"/>
              <a:defRPr/>
            </a:pPr>
            <a:r>
              <a:rPr lang="en-US" sz="1400" b="1" dirty="0">
                <a:solidFill>
                  <a:srgbClr val="000000"/>
                </a:solidFill>
              </a:rPr>
              <a:t>BPO Item Attributes</a:t>
            </a:r>
            <a:r>
              <a:rPr lang="en-US" sz="1400" dirty="0">
                <a:solidFill>
                  <a:srgbClr val="000000"/>
                </a:solidFill>
              </a:rPr>
              <a:t> show the maximum price per unit and the spend cap (for BPO/service limit items).</a:t>
            </a:r>
          </a:p>
          <a:p>
            <a:pPr marL="347472" indent="-347472" defTabSz="914126">
              <a:spcBef>
                <a:spcPts val="0"/>
              </a:spcBef>
              <a:buClr>
                <a:srgbClr val="0070F2"/>
              </a:buClr>
              <a:buSzPct val="100000"/>
              <a:buFont typeface="+mj-lt"/>
              <a:buAutoNum type="arabicPeriod"/>
              <a:defRPr/>
            </a:pPr>
            <a:r>
              <a:rPr lang="en-US" sz="1400" b="1" kern="0" dirty="0">
                <a:solidFill>
                  <a:srgbClr val="000000"/>
                </a:solidFill>
                <a:ea typeface="Arial Unicode MS" pitchFamily="34" charset="-128"/>
                <a:cs typeface="Arial Unicode MS" pitchFamily="34" charset="-128"/>
              </a:rPr>
              <a:t>Control keys </a:t>
            </a:r>
            <a:r>
              <a:rPr lang="en-US" sz="1400" kern="0" dirty="0">
                <a:solidFill>
                  <a:srgbClr val="000000"/>
                </a:solidFill>
                <a:ea typeface="Arial Unicode MS" pitchFamily="34" charset="-128"/>
                <a:cs typeface="Arial Unicode MS" pitchFamily="34" charset="-128"/>
              </a:rPr>
              <a:t>show the actions that are allowed on this line item</a:t>
            </a:r>
          </a:p>
          <a:p>
            <a:pPr marL="347472" indent="-347472" defTabSz="914126">
              <a:spcBef>
                <a:spcPts val="0"/>
              </a:spcBef>
              <a:buClr>
                <a:srgbClr val="0070F2"/>
              </a:buClr>
              <a:buSzPct val="100000"/>
              <a:buFont typeface="+mj-lt"/>
              <a:buAutoNum type="arabicPeriod"/>
              <a:defRPr/>
            </a:pPr>
            <a:r>
              <a:rPr lang="en-US" sz="1400" b="1" kern="0" dirty="0">
                <a:solidFill>
                  <a:srgbClr val="000000"/>
                </a:solidFill>
                <a:ea typeface="Arial Unicode MS" pitchFamily="34" charset="-128"/>
                <a:cs typeface="Arial Unicode MS" pitchFamily="34" charset="-128"/>
              </a:rPr>
              <a:t>Accounting </a:t>
            </a:r>
            <a:r>
              <a:rPr lang="en-US" sz="1400" kern="0" dirty="0">
                <a:solidFill>
                  <a:srgbClr val="000000"/>
                </a:solidFill>
                <a:ea typeface="Arial Unicode MS" pitchFamily="34" charset="-128"/>
                <a:cs typeface="Arial Unicode MS" pitchFamily="34" charset="-128"/>
              </a:rPr>
              <a:t>show the accounting information</a:t>
            </a:r>
            <a:r>
              <a:rPr lang="en-US" sz="1400" b="1" kern="0" dirty="0">
                <a:solidFill>
                  <a:srgbClr val="000000"/>
                </a:solidFill>
                <a:ea typeface="Arial Unicode MS" pitchFamily="34" charset="-128"/>
                <a:cs typeface="Arial Unicode MS" pitchFamily="34" charset="-128"/>
              </a:rPr>
              <a:t>.</a:t>
            </a:r>
          </a:p>
          <a:p>
            <a:pPr marL="347472" indent="-347472" defTabSz="914126">
              <a:spcBef>
                <a:spcPts val="0"/>
              </a:spcBef>
              <a:buClr>
                <a:srgbClr val="0070F2"/>
              </a:buClr>
              <a:buSzPct val="100000"/>
              <a:buFont typeface="+mj-lt"/>
              <a:buAutoNum type="arabicPeriod"/>
              <a:defRPr/>
            </a:pPr>
            <a:r>
              <a:rPr lang="en-US" sz="1400" b="1" kern="0" dirty="0">
                <a:solidFill>
                  <a:srgbClr val="000000"/>
                </a:solidFill>
                <a:ea typeface="Arial Unicode MS" pitchFamily="34" charset="-128"/>
                <a:cs typeface="Arial Unicode MS" pitchFamily="34" charset="-128"/>
              </a:rPr>
              <a:t>Schedule lines </a:t>
            </a:r>
            <a:r>
              <a:rPr lang="en-US" sz="1400" kern="0" dirty="0">
                <a:solidFill>
                  <a:srgbClr val="000000"/>
                </a:solidFill>
                <a:ea typeface="Arial Unicode MS" pitchFamily="34" charset="-128"/>
                <a:cs typeface="Arial Unicode MS" pitchFamily="34" charset="-128"/>
              </a:rPr>
              <a:t>show the quantities planned for specified delivery dates.</a:t>
            </a:r>
          </a:p>
          <a:p>
            <a:pPr marL="347472" indent="-347472" defTabSz="914126">
              <a:spcBef>
                <a:spcPts val="0"/>
              </a:spcBef>
              <a:buClr>
                <a:srgbClr val="0070F2"/>
              </a:buClr>
              <a:buSzPct val="100000"/>
              <a:buFont typeface="+mj-lt"/>
              <a:buAutoNum type="arabicPeriod"/>
              <a:defRPr/>
            </a:pPr>
            <a:r>
              <a:rPr lang="en-US" sz="1400" kern="0" dirty="0">
                <a:solidFill>
                  <a:srgbClr val="000000"/>
                </a:solidFill>
                <a:ea typeface="Arial Unicode MS" pitchFamily="34" charset="-128"/>
                <a:cs typeface="Arial Unicode MS" pitchFamily="34" charset="-128"/>
              </a:rPr>
              <a:t>Additional details might be provided in </a:t>
            </a:r>
            <a:r>
              <a:rPr lang="en-US" sz="1400" b="1" kern="0" dirty="0">
                <a:solidFill>
                  <a:srgbClr val="000000"/>
                </a:solidFill>
                <a:ea typeface="Arial Unicode MS" pitchFamily="34" charset="-128"/>
                <a:cs typeface="Arial Unicode MS" pitchFamily="34" charset="-128"/>
              </a:rPr>
              <a:t>Other information </a:t>
            </a:r>
            <a:r>
              <a:rPr lang="en-US" sz="1400" kern="0" dirty="0">
                <a:solidFill>
                  <a:srgbClr val="000000"/>
                </a:solidFill>
                <a:ea typeface="Arial Unicode MS" pitchFamily="34" charset="-128"/>
                <a:cs typeface="Arial Unicode MS" pitchFamily="34" charset="-128"/>
              </a:rPr>
              <a:t>section.</a:t>
            </a:r>
          </a:p>
          <a:p>
            <a:pPr marL="347472" indent="-347472" defTabSz="914126">
              <a:spcBef>
                <a:spcPts val="0"/>
              </a:spcBef>
              <a:buClr>
                <a:srgbClr val="0070F2"/>
              </a:buClr>
              <a:buSzPct val="100000"/>
              <a:buFont typeface="+mj-lt"/>
              <a:buAutoNum type="arabicPeriod"/>
              <a:defRPr/>
            </a:pPr>
            <a:endParaRPr lang="en-US" sz="1400" dirty="0">
              <a:solidFill>
                <a:srgbClr val="000000"/>
              </a:solidFill>
            </a:endParaRPr>
          </a:p>
          <a:p>
            <a:pPr defTabSz="914126">
              <a:spcBef>
                <a:spcPts val="0"/>
              </a:spcBef>
              <a:buClr>
                <a:srgbClr val="0070F2"/>
              </a:buClr>
              <a:buSzPct val="100000"/>
              <a:defRPr/>
            </a:pPr>
            <a:endParaRPr lang="en-US" sz="1400" kern="0" dirty="0">
              <a:solidFill>
                <a:srgbClr val="000000"/>
              </a:solidFill>
              <a:ea typeface="Arial Unicode MS" pitchFamily="34" charset="-128"/>
              <a:cs typeface="Arial Unicode MS" pitchFamily="34" charset="-128"/>
            </a:endParaRPr>
          </a:p>
          <a:p>
            <a:pPr marL="347472" indent="-347472">
              <a:spcBef>
                <a:spcPts val="0"/>
              </a:spcBef>
            </a:pPr>
            <a:endParaRPr lang="en-US" sz="1400" dirty="0"/>
          </a:p>
        </p:txBody>
      </p:sp>
      <p:sp>
        <p:nvSpPr>
          <p:cNvPr id="17" name="Title 16">
            <a:extLst>
              <a:ext uri="{FF2B5EF4-FFF2-40B4-BE49-F238E27FC236}">
                <a16:creationId xmlns:a16="http://schemas.microsoft.com/office/drawing/2014/main" id="{7BAC1BC9-4CB7-6AB7-6B85-8C035ACEB555}"/>
              </a:ext>
            </a:extLst>
          </p:cNvPr>
          <p:cNvSpPr>
            <a:spLocks noGrp="1"/>
          </p:cNvSpPr>
          <p:nvPr>
            <p:ph type="title"/>
          </p:nvPr>
        </p:nvSpPr>
        <p:spPr>
          <a:xfrm>
            <a:off x="505456" y="504000"/>
            <a:ext cx="11183564" cy="738664"/>
          </a:xfrm>
        </p:spPr>
        <p:txBody>
          <a:bodyPr/>
          <a:lstStyle/>
          <a:p>
            <a:r>
              <a:rPr lang="en-US" b="0" dirty="0"/>
              <a:t>Purchase Order</a:t>
            </a:r>
            <a:br>
              <a:rPr lang="en-US" b="0" dirty="0">
                <a:solidFill>
                  <a:srgbClr val="FFFFFF"/>
                </a:solidFill>
              </a:rPr>
            </a:br>
            <a:r>
              <a:rPr lang="en-US" b="0" dirty="0">
                <a:solidFill>
                  <a:srgbClr val="0070F2"/>
                </a:solidFill>
              </a:rPr>
              <a:t>Line Items Details</a:t>
            </a:r>
            <a:endParaRPr lang="en-US" dirty="0"/>
          </a:p>
        </p:txBody>
      </p:sp>
      <p:sp>
        <p:nvSpPr>
          <p:cNvPr id="2" name="Oval 1">
            <a:extLst>
              <a:ext uri="{FF2B5EF4-FFF2-40B4-BE49-F238E27FC236}">
                <a16:creationId xmlns:a16="http://schemas.microsoft.com/office/drawing/2014/main" id="{732D2C45-E88A-7B4D-99C1-4DCCA8D15E87}"/>
              </a:ext>
            </a:extLst>
          </p:cNvPr>
          <p:cNvSpPr/>
          <p:nvPr/>
        </p:nvSpPr>
        <p:spPr bwMode="gray">
          <a:xfrm>
            <a:off x="3722203" y="64327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4" name="Oval 3">
            <a:extLst>
              <a:ext uri="{FF2B5EF4-FFF2-40B4-BE49-F238E27FC236}">
                <a16:creationId xmlns:a16="http://schemas.microsoft.com/office/drawing/2014/main" id="{82876C29-8F39-09DD-7A52-F507A3BAE040}"/>
              </a:ext>
            </a:extLst>
          </p:cNvPr>
          <p:cNvSpPr/>
          <p:nvPr/>
        </p:nvSpPr>
        <p:spPr bwMode="gray">
          <a:xfrm>
            <a:off x="3706962" y="131940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2</a:t>
            </a:r>
          </a:p>
        </p:txBody>
      </p:sp>
      <p:sp>
        <p:nvSpPr>
          <p:cNvPr id="5" name="Oval 4">
            <a:extLst>
              <a:ext uri="{FF2B5EF4-FFF2-40B4-BE49-F238E27FC236}">
                <a16:creationId xmlns:a16="http://schemas.microsoft.com/office/drawing/2014/main" id="{624D8573-F4D1-DCBD-A1DD-70E6379237A2}"/>
              </a:ext>
            </a:extLst>
          </p:cNvPr>
          <p:cNvSpPr/>
          <p:nvPr/>
        </p:nvSpPr>
        <p:spPr bwMode="gray">
          <a:xfrm>
            <a:off x="3729699" y="219894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3</a:t>
            </a:r>
          </a:p>
        </p:txBody>
      </p:sp>
      <p:sp>
        <p:nvSpPr>
          <p:cNvPr id="12" name="Oval 11">
            <a:extLst>
              <a:ext uri="{FF2B5EF4-FFF2-40B4-BE49-F238E27FC236}">
                <a16:creationId xmlns:a16="http://schemas.microsoft.com/office/drawing/2014/main" id="{1DDBEC54-75D1-9770-7929-27ACC461B53A}"/>
              </a:ext>
            </a:extLst>
          </p:cNvPr>
          <p:cNvSpPr/>
          <p:nvPr/>
        </p:nvSpPr>
        <p:spPr bwMode="gray">
          <a:xfrm>
            <a:off x="3721478" y="371335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4</a:t>
            </a:r>
          </a:p>
        </p:txBody>
      </p:sp>
      <p:sp>
        <p:nvSpPr>
          <p:cNvPr id="14" name="Oval 13">
            <a:extLst>
              <a:ext uri="{FF2B5EF4-FFF2-40B4-BE49-F238E27FC236}">
                <a16:creationId xmlns:a16="http://schemas.microsoft.com/office/drawing/2014/main" id="{1270C97F-428E-6822-2A87-4ED98E2339CD}"/>
              </a:ext>
            </a:extLst>
          </p:cNvPr>
          <p:cNvSpPr/>
          <p:nvPr/>
        </p:nvSpPr>
        <p:spPr bwMode="gray">
          <a:xfrm>
            <a:off x="3729699" y="490291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15" name="Oval 14">
            <a:extLst>
              <a:ext uri="{FF2B5EF4-FFF2-40B4-BE49-F238E27FC236}">
                <a16:creationId xmlns:a16="http://schemas.microsoft.com/office/drawing/2014/main" id="{F3091B7F-0204-5FA7-09F3-03DF9EECCBD0}"/>
              </a:ext>
            </a:extLst>
          </p:cNvPr>
          <p:cNvSpPr/>
          <p:nvPr/>
        </p:nvSpPr>
        <p:spPr bwMode="gray">
          <a:xfrm>
            <a:off x="3729699" y="560390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6</a:t>
            </a:r>
          </a:p>
        </p:txBody>
      </p:sp>
      <p:pic>
        <p:nvPicPr>
          <p:cNvPr id="9" name="Picture 8">
            <a:extLst>
              <a:ext uri="{FF2B5EF4-FFF2-40B4-BE49-F238E27FC236}">
                <a16:creationId xmlns:a16="http://schemas.microsoft.com/office/drawing/2014/main" id="{31761A6A-6245-6B28-3144-4FE1D54E93E4}"/>
              </a:ext>
            </a:extLst>
          </p:cNvPr>
          <p:cNvPicPr>
            <a:picLocks noChangeAspect="1"/>
          </p:cNvPicPr>
          <p:nvPr/>
        </p:nvPicPr>
        <p:blipFill>
          <a:blip r:embed="rId3"/>
          <a:stretch>
            <a:fillRect/>
          </a:stretch>
        </p:blipFill>
        <p:spPr>
          <a:xfrm>
            <a:off x="4144783" y="641841"/>
            <a:ext cx="3251367" cy="4261069"/>
          </a:xfrm>
          <a:prstGeom prst="rect">
            <a:avLst/>
          </a:prstGeom>
        </p:spPr>
      </p:pic>
      <p:pic>
        <p:nvPicPr>
          <p:cNvPr id="20" name="Picture 19">
            <a:extLst>
              <a:ext uri="{FF2B5EF4-FFF2-40B4-BE49-F238E27FC236}">
                <a16:creationId xmlns:a16="http://schemas.microsoft.com/office/drawing/2014/main" id="{40BFC8A3-3A9D-BE58-DD3B-B82B3FC587C4}"/>
              </a:ext>
            </a:extLst>
          </p:cNvPr>
          <p:cNvPicPr>
            <a:picLocks noChangeAspect="1"/>
          </p:cNvPicPr>
          <p:nvPr/>
        </p:nvPicPr>
        <p:blipFill>
          <a:blip r:embed="rId4"/>
          <a:stretch>
            <a:fillRect/>
          </a:stretch>
        </p:blipFill>
        <p:spPr>
          <a:xfrm>
            <a:off x="4144783" y="4902910"/>
            <a:ext cx="6149923" cy="1859190"/>
          </a:xfrm>
          <a:prstGeom prst="rect">
            <a:avLst/>
          </a:prstGeom>
        </p:spPr>
      </p:pic>
    </p:spTree>
    <p:extLst>
      <p:ext uri="{BB962C8B-B14F-4D97-AF65-F5344CB8AC3E}">
        <p14:creationId xmlns:p14="http://schemas.microsoft.com/office/powerpoint/2010/main" val="3901028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01D144B-A2BC-9960-EA79-912805034BF6}"/>
              </a:ext>
            </a:extLst>
          </p:cNvPr>
          <p:cNvPicPr>
            <a:picLocks noChangeAspect="1"/>
          </p:cNvPicPr>
          <p:nvPr/>
        </p:nvPicPr>
        <p:blipFill>
          <a:blip r:embed="rId2"/>
          <a:stretch>
            <a:fillRect/>
          </a:stretch>
        </p:blipFill>
        <p:spPr>
          <a:xfrm>
            <a:off x="3698489" y="2794457"/>
            <a:ext cx="7990532" cy="962918"/>
          </a:xfrm>
          <a:prstGeom prst="rect">
            <a:avLst/>
          </a:prstGeom>
          <a:ln>
            <a:solidFill>
              <a:srgbClr val="00144A"/>
            </a:solidFill>
          </a:ln>
        </p:spPr>
      </p:pic>
      <p:pic>
        <p:nvPicPr>
          <p:cNvPr id="18" name="Picture 17">
            <a:extLst>
              <a:ext uri="{FF2B5EF4-FFF2-40B4-BE49-F238E27FC236}">
                <a16:creationId xmlns:a16="http://schemas.microsoft.com/office/drawing/2014/main" id="{FF834EC2-B28F-FF1E-1E5E-CA5DC84A656F}"/>
              </a:ext>
            </a:extLst>
          </p:cNvPr>
          <p:cNvPicPr>
            <a:picLocks noChangeAspect="1"/>
          </p:cNvPicPr>
          <p:nvPr/>
        </p:nvPicPr>
        <p:blipFill>
          <a:blip r:embed="rId3"/>
          <a:stretch>
            <a:fillRect/>
          </a:stretch>
        </p:blipFill>
        <p:spPr>
          <a:xfrm>
            <a:off x="3698489" y="4067139"/>
            <a:ext cx="7990532" cy="1014082"/>
          </a:xfrm>
          <a:prstGeom prst="rect">
            <a:avLst/>
          </a:prstGeom>
          <a:ln>
            <a:solidFill>
              <a:srgbClr val="00144A"/>
            </a:solidFill>
          </a:ln>
        </p:spPr>
      </p:pic>
      <p:sp>
        <p:nvSpPr>
          <p:cNvPr id="2" name="Text Placeholder 1">
            <a:extLst>
              <a:ext uri="{FF2B5EF4-FFF2-40B4-BE49-F238E27FC236}">
                <a16:creationId xmlns:a16="http://schemas.microsoft.com/office/drawing/2014/main" id="{06BD55F7-DD2B-76EA-02D3-F8E5CC18FD35}"/>
              </a:ext>
            </a:extLst>
          </p:cNvPr>
          <p:cNvSpPr>
            <a:spLocks noGrp="1"/>
          </p:cNvSpPr>
          <p:nvPr>
            <p:ph type="body" sz="quarter" idx="10"/>
          </p:nvPr>
        </p:nvSpPr>
        <p:spPr>
          <a:xfrm>
            <a:off x="503108" y="1506365"/>
            <a:ext cx="3017535" cy="3629220"/>
          </a:xfrm>
        </p:spPr>
        <p:txBody>
          <a:bodyPr anchor="ctr"/>
          <a:lstStyle/>
          <a:p>
            <a:pPr>
              <a:spcBef>
                <a:spcPts val="600"/>
              </a:spcBef>
            </a:pPr>
            <a:r>
              <a:rPr lang="en-US" sz="1400"/>
              <a:t>If customer edited a PO, PO status will appear as </a:t>
            </a:r>
            <a:r>
              <a:rPr lang="en-US" sz="1400" b="1"/>
              <a:t>Changed</a:t>
            </a:r>
            <a:r>
              <a:rPr lang="en-US" sz="1400"/>
              <a:t>. </a:t>
            </a:r>
          </a:p>
          <a:p>
            <a:pPr>
              <a:spcBef>
                <a:spcPts val="600"/>
              </a:spcBef>
            </a:pPr>
            <a:r>
              <a:rPr lang="en-US" sz="1400"/>
              <a:t>You will still be able to see previous versions of the document. </a:t>
            </a:r>
          </a:p>
          <a:p>
            <a:pPr>
              <a:spcBef>
                <a:spcPts val="600"/>
              </a:spcBef>
            </a:pPr>
            <a:r>
              <a:rPr lang="en-US" sz="1400"/>
              <a:t>The changes will be displayed in the Line items section:</a:t>
            </a:r>
          </a:p>
          <a:p>
            <a:pPr marL="342900" indent="-342900">
              <a:spcBef>
                <a:spcPts val="600"/>
              </a:spcBef>
              <a:buClr>
                <a:srgbClr val="0070F2"/>
              </a:buClr>
              <a:buSzPct val="100000"/>
              <a:buFont typeface="+mj-lt"/>
              <a:buAutoNum type="arabicPeriod"/>
            </a:pPr>
            <a:r>
              <a:rPr lang="en-US" sz="1400"/>
              <a:t>In case customer updated the PO, line item will be marked as </a:t>
            </a:r>
            <a:r>
              <a:rPr lang="en-US" sz="1400" b="1"/>
              <a:t>Edited</a:t>
            </a:r>
            <a:r>
              <a:rPr lang="en-US" sz="1400"/>
              <a:t>.</a:t>
            </a:r>
          </a:p>
          <a:p>
            <a:pPr marL="342900" indent="-342900">
              <a:spcBef>
                <a:spcPts val="600"/>
              </a:spcBef>
              <a:buClr>
                <a:srgbClr val="0070F2"/>
              </a:buClr>
              <a:buSzPct val="100000"/>
              <a:buFont typeface="+mj-lt"/>
              <a:buAutoNum type="arabicPeriod"/>
            </a:pPr>
            <a:r>
              <a:rPr lang="en-US" sz="1400"/>
              <a:t>In case customer deleted the line item – as </a:t>
            </a:r>
            <a:r>
              <a:rPr lang="en-US" sz="1400" b="1"/>
              <a:t>Deleted.</a:t>
            </a:r>
            <a:r>
              <a:rPr lang="en-US" sz="1400"/>
              <a:t> </a:t>
            </a:r>
          </a:p>
        </p:txBody>
      </p:sp>
      <p:sp>
        <p:nvSpPr>
          <p:cNvPr id="3" name="Title 2">
            <a:extLst>
              <a:ext uri="{FF2B5EF4-FFF2-40B4-BE49-F238E27FC236}">
                <a16:creationId xmlns:a16="http://schemas.microsoft.com/office/drawing/2014/main" id="{93DA3670-A015-6757-729A-15E98E74C94E}"/>
              </a:ext>
            </a:extLst>
          </p:cNvPr>
          <p:cNvSpPr>
            <a:spLocks noGrp="1"/>
          </p:cNvSpPr>
          <p:nvPr>
            <p:ph type="title"/>
          </p:nvPr>
        </p:nvSpPr>
        <p:spPr>
          <a:xfrm>
            <a:off x="505457" y="504000"/>
            <a:ext cx="11183564" cy="738664"/>
          </a:xfrm>
        </p:spPr>
        <p:txBody>
          <a:bodyPr/>
          <a:lstStyle/>
          <a:p>
            <a:r>
              <a:rPr lang="en-US" b="0"/>
              <a:t>Purchase Order</a:t>
            </a:r>
            <a:br>
              <a:rPr lang="en-US" b="0"/>
            </a:br>
            <a:r>
              <a:rPr lang="en-US" b="0">
                <a:solidFill>
                  <a:srgbClr val="0070F2"/>
                </a:solidFill>
              </a:rPr>
              <a:t>Line Items Details – Edited PO</a:t>
            </a:r>
            <a:endParaRPr lang="en-US"/>
          </a:p>
        </p:txBody>
      </p:sp>
      <p:pic>
        <p:nvPicPr>
          <p:cNvPr id="5" name="Picture 4">
            <a:extLst>
              <a:ext uri="{FF2B5EF4-FFF2-40B4-BE49-F238E27FC236}">
                <a16:creationId xmlns:a16="http://schemas.microsoft.com/office/drawing/2014/main" id="{F1601DA5-E650-FD37-17C8-E62C5658E4D9}"/>
              </a:ext>
            </a:extLst>
          </p:cNvPr>
          <p:cNvPicPr>
            <a:picLocks noChangeAspect="1"/>
          </p:cNvPicPr>
          <p:nvPr/>
        </p:nvPicPr>
        <p:blipFill>
          <a:blip r:embed="rId4"/>
          <a:stretch>
            <a:fillRect/>
          </a:stretch>
        </p:blipFill>
        <p:spPr>
          <a:xfrm>
            <a:off x="3698491" y="1500709"/>
            <a:ext cx="7990531" cy="968695"/>
          </a:xfrm>
          <a:prstGeom prst="rect">
            <a:avLst/>
          </a:prstGeom>
          <a:ln>
            <a:solidFill>
              <a:srgbClr val="00144A"/>
            </a:solidFill>
          </a:ln>
        </p:spPr>
      </p:pic>
      <p:sp>
        <p:nvSpPr>
          <p:cNvPr id="4" name="Oval 3">
            <a:extLst>
              <a:ext uri="{FF2B5EF4-FFF2-40B4-BE49-F238E27FC236}">
                <a16:creationId xmlns:a16="http://schemas.microsoft.com/office/drawing/2014/main" id="{548FC891-B9E7-A188-CA1E-6A3FE7CF6AB9}"/>
              </a:ext>
            </a:extLst>
          </p:cNvPr>
          <p:cNvSpPr/>
          <p:nvPr/>
        </p:nvSpPr>
        <p:spPr bwMode="gray">
          <a:xfrm>
            <a:off x="4888994" y="3403742"/>
            <a:ext cx="216968" cy="216968"/>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6" name="Oval 5">
            <a:extLst>
              <a:ext uri="{FF2B5EF4-FFF2-40B4-BE49-F238E27FC236}">
                <a16:creationId xmlns:a16="http://schemas.microsoft.com/office/drawing/2014/main" id="{85CDC77F-36A8-4D2E-590B-BF1236B2D2D9}"/>
              </a:ext>
            </a:extLst>
          </p:cNvPr>
          <p:cNvSpPr/>
          <p:nvPr/>
        </p:nvSpPr>
        <p:spPr bwMode="gray">
          <a:xfrm>
            <a:off x="4830999" y="4601362"/>
            <a:ext cx="216968" cy="216968"/>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Tree>
    <p:extLst>
      <p:ext uri="{BB962C8B-B14F-4D97-AF65-F5344CB8AC3E}">
        <p14:creationId xmlns:p14="http://schemas.microsoft.com/office/powerpoint/2010/main" val="4151783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12762" y="2752726"/>
            <a:ext cx="11182350" cy="676275"/>
          </a:xfrm>
        </p:spPr>
        <p:txBody>
          <a:bodyPr/>
          <a:lstStyle/>
          <a:p>
            <a:r>
              <a:rPr lang="en-US" sz="3600" dirty="0">
                <a:solidFill>
                  <a:srgbClr val="0070F2"/>
                </a:solidFill>
              </a:rPr>
              <a:t>Order Confirmations (OC) - Optional</a:t>
            </a:r>
          </a:p>
        </p:txBody>
      </p:sp>
      <p:sp>
        <p:nvSpPr>
          <p:cNvPr id="4" name="TextBox 3">
            <a:extLst>
              <a:ext uri="{FF2B5EF4-FFF2-40B4-BE49-F238E27FC236}">
                <a16:creationId xmlns:a16="http://schemas.microsoft.com/office/drawing/2014/main" id="{9BA15A91-7238-F676-8AB9-42D8050AC50A}"/>
              </a:ext>
            </a:extLst>
          </p:cNvPr>
          <p:cNvSpPr txBox="1"/>
          <p:nvPr/>
        </p:nvSpPr>
        <p:spPr>
          <a:xfrm>
            <a:off x="500062" y="3429000"/>
            <a:ext cx="11188700" cy="2292935"/>
          </a:xfrm>
          <a:prstGeom prst="rect">
            <a:avLst/>
          </a:prstGeom>
          <a:noFill/>
        </p:spPr>
        <p:txBody>
          <a:bodyPr wrap="square">
            <a:spAutoFit/>
          </a:bodyPr>
          <a:lstStyle/>
          <a:p>
            <a:pPr marL="171399" indent="-171399">
              <a:spcAft>
                <a:spcPts val="600"/>
              </a:spcAft>
              <a:buClr>
                <a:srgbClr val="0070F2"/>
              </a:buClr>
              <a:buSzPct val="120000"/>
              <a:buFont typeface="Arial" panose="020B0604020202020204" pitchFamily="34" charset="0"/>
              <a:buChar char="•"/>
            </a:pPr>
            <a:r>
              <a:rPr lang="en-US" sz="1600" dirty="0">
                <a:latin typeface="+mn-lt"/>
              </a:rPr>
              <a:t>The order confirmation document is sent by suppliers as an acceptance of a purchase order. </a:t>
            </a:r>
          </a:p>
          <a:p>
            <a:pPr marL="171399" indent="-171399">
              <a:spcAft>
                <a:spcPts val="600"/>
              </a:spcAft>
              <a:buClr>
                <a:srgbClr val="0070F2"/>
              </a:buClr>
              <a:buSzPct val="120000"/>
              <a:buFont typeface="Arial" panose="020B0604020202020204" pitchFamily="34" charset="0"/>
              <a:buChar char="•"/>
            </a:pPr>
            <a:r>
              <a:rPr lang="en-US" sz="1600" dirty="0">
                <a:latin typeface="+mn-lt"/>
              </a:rPr>
              <a:t>The order confirmation is an agreement to fulfil the order as proposed by the customer. </a:t>
            </a:r>
          </a:p>
          <a:p>
            <a:pPr marL="171399" indent="-171399">
              <a:spcAft>
                <a:spcPts val="600"/>
              </a:spcAft>
              <a:buClr>
                <a:srgbClr val="0070F2"/>
              </a:buClr>
              <a:buSzPct val="120000"/>
              <a:buFont typeface="Arial" panose="020B0604020202020204" pitchFamily="34" charset="0"/>
              <a:buChar char="•"/>
            </a:pPr>
            <a:r>
              <a:rPr lang="en-US" sz="1600" dirty="0">
                <a:latin typeface="+mn-lt"/>
              </a:rPr>
              <a:t>The customer can use the “temporary unit price functionality”. In this case the supplier must confirm all temporary unit prices in the line items to include in the order confirmation. If any temporary unit price is not confirmed, it will block the next step of creating the order confirmation. A warning message shows in each line item that has a quantity in the “confirm” field but the temporary unit price is unconfirmed.</a:t>
            </a:r>
          </a:p>
          <a:p>
            <a:pPr marL="171399" indent="-171399">
              <a:spcAft>
                <a:spcPts val="600"/>
              </a:spcAft>
              <a:buClr>
                <a:srgbClr val="0070F2"/>
              </a:buClr>
              <a:buSzPct val="120000"/>
              <a:buFont typeface="Arial" panose="020B0604020202020204" pitchFamily="34" charset="0"/>
              <a:buChar char="•"/>
            </a:pPr>
            <a:r>
              <a:rPr lang="en-US" sz="1600" dirty="0">
                <a:latin typeface="+mn-lt"/>
              </a:rPr>
              <a:t>Customers can create custom attributes and include these for order confirmations, purchase orders and ship notices. Custom attributes contain additional information to improve collaboration.</a:t>
            </a:r>
          </a:p>
        </p:txBody>
      </p:sp>
      <p:grpSp>
        <p:nvGrpSpPr>
          <p:cNvPr id="3" name="Group 2">
            <a:extLst>
              <a:ext uri="{FF2B5EF4-FFF2-40B4-BE49-F238E27FC236}">
                <a16:creationId xmlns:a16="http://schemas.microsoft.com/office/drawing/2014/main" id="{43836342-D3ED-BC33-2839-A98CE982017E}"/>
              </a:ext>
            </a:extLst>
          </p:cNvPr>
          <p:cNvGrpSpPr/>
          <p:nvPr/>
        </p:nvGrpSpPr>
        <p:grpSpPr>
          <a:xfrm>
            <a:off x="2048082" y="566678"/>
            <a:ext cx="6426942" cy="1725612"/>
            <a:chOff x="2223914" y="2192337"/>
            <a:chExt cx="6426942" cy="1725612"/>
          </a:xfrm>
        </p:grpSpPr>
        <p:sp>
          <p:nvSpPr>
            <p:cNvPr id="5" name="Freeform: Shape 4">
              <a:extLst>
                <a:ext uri="{FF2B5EF4-FFF2-40B4-BE49-F238E27FC236}">
                  <a16:creationId xmlns:a16="http://schemas.microsoft.com/office/drawing/2014/main" id="{BC3A8FBD-56D5-0A39-E557-DD2E34AC092D}"/>
                </a:ext>
              </a:extLst>
            </p:cNvPr>
            <p:cNvSpPr/>
            <p:nvPr/>
          </p:nvSpPr>
          <p:spPr>
            <a:xfrm>
              <a:off x="383886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Order Confirmation</a:t>
              </a:r>
            </a:p>
          </p:txBody>
        </p:sp>
        <p:sp>
          <p:nvSpPr>
            <p:cNvPr id="6" name="Oval 5">
              <a:extLst>
                <a:ext uri="{FF2B5EF4-FFF2-40B4-BE49-F238E27FC236}">
                  <a16:creationId xmlns:a16="http://schemas.microsoft.com/office/drawing/2014/main" id="{B2FBE9C1-29A7-7EAC-5D54-2BFA7CABCEA3}"/>
                </a:ext>
              </a:extLst>
            </p:cNvPr>
            <p:cNvSpPr/>
            <p:nvPr/>
          </p:nvSpPr>
          <p:spPr>
            <a:xfrm>
              <a:off x="4352505"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7" name="Freeform: Shape 6">
              <a:extLst>
                <a:ext uri="{FF2B5EF4-FFF2-40B4-BE49-F238E27FC236}">
                  <a16:creationId xmlns:a16="http://schemas.microsoft.com/office/drawing/2014/main" id="{D0A0E634-09AF-F7FC-8369-3558FBD56C6D}"/>
                </a:ext>
              </a:extLst>
            </p:cNvPr>
            <p:cNvSpPr/>
            <p:nvPr/>
          </p:nvSpPr>
          <p:spPr>
            <a:xfrm>
              <a:off x="2223914"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Purchase Order</a:t>
              </a:r>
            </a:p>
          </p:txBody>
        </p:sp>
        <p:sp>
          <p:nvSpPr>
            <p:cNvPr id="8" name="Oval 7">
              <a:extLst>
                <a:ext uri="{FF2B5EF4-FFF2-40B4-BE49-F238E27FC236}">
                  <a16:creationId xmlns:a16="http://schemas.microsoft.com/office/drawing/2014/main" id="{18BAEEA6-AC1F-EF80-4BC1-B08CE32D3C97}"/>
                </a:ext>
              </a:extLst>
            </p:cNvPr>
            <p:cNvSpPr/>
            <p:nvPr/>
          </p:nvSpPr>
          <p:spPr>
            <a:xfrm>
              <a:off x="2686541"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2" name="Freeform: Shape 11">
              <a:extLst>
                <a:ext uri="{FF2B5EF4-FFF2-40B4-BE49-F238E27FC236}">
                  <a16:creationId xmlns:a16="http://schemas.microsoft.com/office/drawing/2014/main" id="{ED51DEA4-02F8-29A4-74F2-267B6C310706}"/>
                </a:ext>
              </a:extLst>
            </p:cNvPr>
            <p:cNvSpPr/>
            <p:nvPr/>
          </p:nvSpPr>
          <p:spPr>
            <a:xfrm>
              <a:off x="5487735" y="2192337"/>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Invoice</a:t>
              </a:r>
            </a:p>
          </p:txBody>
        </p:sp>
        <p:sp>
          <p:nvSpPr>
            <p:cNvPr id="13" name="Oval 12">
              <a:extLst>
                <a:ext uri="{FF2B5EF4-FFF2-40B4-BE49-F238E27FC236}">
                  <a16:creationId xmlns:a16="http://schemas.microsoft.com/office/drawing/2014/main" id="{5BD6502E-9CDF-FCCC-8B70-536146B24CD5}"/>
                </a:ext>
              </a:extLst>
            </p:cNvPr>
            <p:cNvSpPr/>
            <p:nvPr/>
          </p:nvSpPr>
          <p:spPr>
            <a:xfrm>
              <a:off x="5955646" y="2295873"/>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4" name="Freeform: Shape 13">
              <a:extLst>
                <a:ext uri="{FF2B5EF4-FFF2-40B4-BE49-F238E27FC236}">
                  <a16:creationId xmlns:a16="http://schemas.microsoft.com/office/drawing/2014/main" id="{54DE7544-8291-510F-856A-949521644FE7}"/>
                </a:ext>
              </a:extLst>
            </p:cNvPr>
            <p:cNvSpPr/>
            <p:nvPr/>
          </p:nvSpPr>
          <p:spPr>
            <a:xfrm>
              <a:off x="7079488" y="2192337"/>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Payment</a:t>
              </a:r>
            </a:p>
          </p:txBody>
        </p:sp>
        <p:sp>
          <p:nvSpPr>
            <p:cNvPr id="15" name="Oval 14">
              <a:extLst>
                <a:ext uri="{FF2B5EF4-FFF2-40B4-BE49-F238E27FC236}">
                  <a16:creationId xmlns:a16="http://schemas.microsoft.com/office/drawing/2014/main" id="{277E381B-2FE3-AA2D-B154-A4AF0C8B8640}"/>
                </a:ext>
              </a:extLst>
            </p:cNvPr>
            <p:cNvSpPr/>
            <p:nvPr/>
          </p:nvSpPr>
          <p:spPr>
            <a:xfrm>
              <a:off x="6788472" y="2295873"/>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6" name="Arrow: Right 15">
              <a:extLst>
                <a:ext uri="{FF2B5EF4-FFF2-40B4-BE49-F238E27FC236}">
                  <a16:creationId xmlns:a16="http://schemas.microsoft.com/office/drawing/2014/main" id="{473F607A-9757-A532-B0C0-D8E865815E9A}"/>
                </a:ext>
              </a:extLst>
            </p:cNvPr>
            <p:cNvSpPr/>
            <p:nvPr/>
          </p:nvSpPr>
          <p:spPr bwMode="gray">
            <a:xfrm>
              <a:off x="2538744" y="3526379"/>
              <a:ext cx="6112112" cy="319970"/>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8" name="Oval 17">
              <a:extLst>
                <a:ext uri="{FF2B5EF4-FFF2-40B4-BE49-F238E27FC236}">
                  <a16:creationId xmlns:a16="http://schemas.microsoft.com/office/drawing/2014/main" id="{7213B148-AF9D-5D14-9B2F-D46712E3AB82}"/>
                </a:ext>
              </a:extLst>
            </p:cNvPr>
            <p:cNvSpPr/>
            <p:nvPr/>
          </p:nvSpPr>
          <p:spPr>
            <a:xfrm>
              <a:off x="7521612" y="2292096"/>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529083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A5434C0-6580-1C48-4593-BB1CE0C6B9AD}"/>
              </a:ext>
            </a:extLst>
          </p:cNvPr>
          <p:cNvPicPr>
            <a:picLocks noChangeAspect="1"/>
          </p:cNvPicPr>
          <p:nvPr/>
        </p:nvPicPr>
        <p:blipFill>
          <a:blip r:embed="rId2"/>
          <a:stretch>
            <a:fillRect/>
          </a:stretch>
        </p:blipFill>
        <p:spPr>
          <a:xfrm>
            <a:off x="4158781" y="387720"/>
            <a:ext cx="7528785" cy="1077103"/>
          </a:xfrm>
          <a:prstGeom prst="rect">
            <a:avLst/>
          </a:prstGeom>
          <a:ln>
            <a:solidFill>
              <a:srgbClr val="00144A"/>
            </a:solidFill>
          </a:ln>
        </p:spPr>
      </p:pic>
      <p:pic>
        <p:nvPicPr>
          <p:cNvPr id="12" name="Picture 11">
            <a:extLst>
              <a:ext uri="{FF2B5EF4-FFF2-40B4-BE49-F238E27FC236}">
                <a16:creationId xmlns:a16="http://schemas.microsoft.com/office/drawing/2014/main" id="{A547FEC8-07A7-E503-107F-76711722C20D}"/>
              </a:ext>
            </a:extLst>
          </p:cNvPr>
          <p:cNvPicPr>
            <a:picLocks noChangeAspect="1"/>
          </p:cNvPicPr>
          <p:nvPr/>
        </p:nvPicPr>
        <p:blipFill>
          <a:blip r:embed="rId3"/>
          <a:stretch>
            <a:fillRect/>
          </a:stretch>
        </p:blipFill>
        <p:spPr>
          <a:xfrm>
            <a:off x="4156246" y="1564025"/>
            <a:ext cx="7531320" cy="786711"/>
          </a:xfrm>
          <a:prstGeom prst="rect">
            <a:avLst/>
          </a:prstGeom>
          <a:ln>
            <a:solidFill>
              <a:srgbClr val="00144A"/>
            </a:solidFill>
          </a:ln>
        </p:spPr>
      </p:pic>
      <p:pic>
        <p:nvPicPr>
          <p:cNvPr id="14" name="Picture 13">
            <a:extLst>
              <a:ext uri="{FF2B5EF4-FFF2-40B4-BE49-F238E27FC236}">
                <a16:creationId xmlns:a16="http://schemas.microsoft.com/office/drawing/2014/main" id="{7FD85DDD-8521-86EB-C59A-150A219CD09A}"/>
              </a:ext>
            </a:extLst>
          </p:cNvPr>
          <p:cNvPicPr>
            <a:picLocks noChangeAspect="1"/>
          </p:cNvPicPr>
          <p:nvPr/>
        </p:nvPicPr>
        <p:blipFill>
          <a:blip r:embed="rId4"/>
          <a:stretch>
            <a:fillRect/>
          </a:stretch>
        </p:blipFill>
        <p:spPr>
          <a:xfrm>
            <a:off x="4156245" y="2473307"/>
            <a:ext cx="7531321" cy="445492"/>
          </a:xfrm>
          <a:prstGeom prst="rect">
            <a:avLst/>
          </a:prstGeom>
          <a:ln>
            <a:solidFill>
              <a:srgbClr val="00144A"/>
            </a:solidFill>
          </a:ln>
        </p:spPr>
      </p:pic>
      <p:pic>
        <p:nvPicPr>
          <p:cNvPr id="17" name="Picture 16">
            <a:extLst>
              <a:ext uri="{FF2B5EF4-FFF2-40B4-BE49-F238E27FC236}">
                <a16:creationId xmlns:a16="http://schemas.microsoft.com/office/drawing/2014/main" id="{729E01B1-618F-D6AC-26C1-F902868DF0BD}"/>
              </a:ext>
            </a:extLst>
          </p:cNvPr>
          <p:cNvPicPr>
            <a:picLocks noChangeAspect="1"/>
          </p:cNvPicPr>
          <p:nvPr/>
        </p:nvPicPr>
        <p:blipFill>
          <a:blip r:embed="rId5"/>
          <a:stretch>
            <a:fillRect/>
          </a:stretch>
        </p:blipFill>
        <p:spPr>
          <a:xfrm>
            <a:off x="10115983" y="3041373"/>
            <a:ext cx="1571583" cy="3428909"/>
          </a:xfrm>
          <a:prstGeom prst="rect">
            <a:avLst/>
          </a:prstGeom>
          <a:ln>
            <a:solidFill>
              <a:srgbClr val="00144A"/>
            </a:solidFill>
          </a:ln>
        </p:spPr>
      </p:pic>
      <p:pic>
        <p:nvPicPr>
          <p:cNvPr id="20" name="Picture 19">
            <a:extLst>
              <a:ext uri="{FF2B5EF4-FFF2-40B4-BE49-F238E27FC236}">
                <a16:creationId xmlns:a16="http://schemas.microsoft.com/office/drawing/2014/main" id="{68F7C805-A178-9CFB-70A8-B7F3F48EDFA4}"/>
              </a:ext>
            </a:extLst>
          </p:cNvPr>
          <p:cNvPicPr>
            <a:picLocks noChangeAspect="1"/>
          </p:cNvPicPr>
          <p:nvPr/>
        </p:nvPicPr>
        <p:blipFill>
          <a:blip r:embed="rId6"/>
          <a:stretch>
            <a:fillRect/>
          </a:stretch>
        </p:blipFill>
        <p:spPr>
          <a:xfrm>
            <a:off x="4149270" y="3026344"/>
            <a:ext cx="2109590" cy="1729483"/>
          </a:xfrm>
          <a:prstGeom prst="rect">
            <a:avLst/>
          </a:prstGeom>
          <a:ln>
            <a:solidFill>
              <a:srgbClr val="00144A"/>
            </a:solidFill>
          </a:ln>
        </p:spPr>
      </p:pic>
      <p:sp>
        <p:nvSpPr>
          <p:cNvPr id="2" name="Text Placeholder 1">
            <a:extLst>
              <a:ext uri="{FF2B5EF4-FFF2-40B4-BE49-F238E27FC236}">
                <a16:creationId xmlns:a16="http://schemas.microsoft.com/office/drawing/2014/main" id="{2CAF17CB-E1C3-4924-84EF-68C947767630}"/>
              </a:ext>
            </a:extLst>
          </p:cNvPr>
          <p:cNvSpPr>
            <a:spLocks noGrp="1"/>
          </p:cNvSpPr>
          <p:nvPr>
            <p:ph type="body" sz="quarter" idx="10"/>
          </p:nvPr>
        </p:nvSpPr>
        <p:spPr>
          <a:xfrm>
            <a:off x="507097" y="1564024"/>
            <a:ext cx="3328717" cy="4305918"/>
          </a:xfrm>
        </p:spPr>
        <p:txBody>
          <a:bodyPr>
            <a:normAutofit/>
          </a:bodyPr>
          <a:lstStyle/>
          <a:p>
            <a:pPr>
              <a:spcBef>
                <a:spcPts val="0"/>
              </a:spcBef>
              <a:spcAft>
                <a:spcPts val="600"/>
              </a:spcAft>
            </a:pPr>
            <a:r>
              <a:rPr lang="en-US" sz="1400"/>
              <a:t>You can confirm, update or reject your orders.</a:t>
            </a:r>
          </a:p>
          <a:p>
            <a:pPr>
              <a:spcBef>
                <a:spcPts val="0"/>
              </a:spcBef>
              <a:spcAft>
                <a:spcPts val="600"/>
              </a:spcAft>
            </a:pPr>
            <a:r>
              <a:rPr lang="en-US" sz="1400"/>
              <a:t>From the </a:t>
            </a:r>
            <a:r>
              <a:rPr lang="en-US" sz="1400" b="1"/>
              <a:t>Orders &gt; Orders and Releases</a:t>
            </a:r>
          </a:p>
          <a:p>
            <a:pPr>
              <a:spcBef>
                <a:spcPts val="0"/>
              </a:spcBef>
              <a:spcAft>
                <a:spcPts val="600"/>
              </a:spcAft>
            </a:pPr>
            <a:r>
              <a:rPr lang="en-US" sz="1400"/>
              <a:t>OR </a:t>
            </a:r>
          </a:p>
          <a:p>
            <a:pPr>
              <a:spcBef>
                <a:spcPts val="0"/>
              </a:spcBef>
              <a:spcAft>
                <a:spcPts val="600"/>
              </a:spcAft>
            </a:pPr>
            <a:r>
              <a:rPr lang="en-US" sz="1400"/>
              <a:t>From the </a:t>
            </a:r>
            <a:r>
              <a:rPr lang="en-US" sz="1400" b="1"/>
              <a:t>Workbench:</a:t>
            </a:r>
            <a:endParaRPr lang="en-US" sz="1400"/>
          </a:p>
          <a:p>
            <a:pPr marL="228531" indent="-228531">
              <a:spcBef>
                <a:spcPts val="0"/>
              </a:spcBef>
              <a:spcAft>
                <a:spcPts val="600"/>
              </a:spcAft>
              <a:buClr>
                <a:srgbClr val="0070F2"/>
              </a:buClr>
              <a:buSzPct val="100000"/>
              <a:buAutoNum type="arabicPeriod"/>
            </a:pPr>
            <a:r>
              <a:rPr lang="en-US" sz="1400"/>
              <a:t>Select any </a:t>
            </a:r>
            <a:r>
              <a:rPr lang="en-US" sz="1400" b="1"/>
              <a:t>Orders</a:t>
            </a:r>
            <a:r>
              <a:rPr lang="en-US" sz="1400"/>
              <a:t> tile.</a:t>
            </a:r>
          </a:p>
          <a:p>
            <a:pPr marL="228531" indent="-228531">
              <a:spcBef>
                <a:spcPts val="0"/>
              </a:spcBef>
              <a:spcAft>
                <a:spcPts val="600"/>
              </a:spcAft>
              <a:buClr>
                <a:srgbClr val="0070F2"/>
              </a:buClr>
              <a:buSzPct val="100000"/>
              <a:buAutoNum type="arabicPeriod"/>
            </a:pPr>
            <a:r>
              <a:rPr lang="en-US" sz="1400"/>
              <a:t>Identify the right document and click          under </a:t>
            </a:r>
            <a:r>
              <a:rPr lang="en-US" sz="1400" b="1"/>
              <a:t>Actions.</a:t>
            </a:r>
            <a:endParaRPr lang="en-US" sz="1400"/>
          </a:p>
          <a:p>
            <a:pPr marL="228531" indent="-228531">
              <a:spcBef>
                <a:spcPts val="0"/>
              </a:spcBef>
              <a:spcAft>
                <a:spcPts val="600"/>
              </a:spcAft>
              <a:buClr>
                <a:srgbClr val="0070F2"/>
              </a:buClr>
              <a:buSzPct val="100000"/>
              <a:buAutoNum type="arabicPeriod"/>
            </a:pPr>
            <a:r>
              <a:rPr lang="en-US" sz="1400"/>
              <a:t>The same actions are available from the PO screen under</a:t>
            </a:r>
            <a:r>
              <a:rPr lang="en-US" sz="1400" b="1"/>
              <a:t> Create Order Confirmation </a:t>
            </a:r>
            <a:r>
              <a:rPr lang="en-US" sz="1400"/>
              <a:t>button.</a:t>
            </a:r>
          </a:p>
          <a:p>
            <a:pPr marL="228531" indent="-228531">
              <a:spcBef>
                <a:spcPts val="0"/>
              </a:spcBef>
              <a:spcAft>
                <a:spcPts val="600"/>
              </a:spcAft>
              <a:buAutoNum type="arabicPeriod"/>
            </a:pPr>
            <a:endParaRPr lang="en-US" sz="1400"/>
          </a:p>
          <a:p>
            <a:pPr marL="342797" indent="-342797">
              <a:spcBef>
                <a:spcPts val="0"/>
              </a:spcBef>
              <a:spcAft>
                <a:spcPts val="600"/>
              </a:spcAft>
              <a:buFont typeface="+mj-lt"/>
              <a:buAutoNum type="arabicPeriod" startAt="5"/>
            </a:pPr>
            <a:endParaRPr lang="en-US" sz="1400"/>
          </a:p>
          <a:p>
            <a:pPr marL="342797" indent="-342797">
              <a:spcBef>
                <a:spcPts val="0"/>
              </a:spcBef>
              <a:spcAft>
                <a:spcPts val="600"/>
              </a:spcAft>
              <a:buFont typeface="+mj-lt"/>
              <a:buAutoNum type="arabicPeriod" startAt="5"/>
            </a:pPr>
            <a:endParaRPr lang="en-US" sz="1400"/>
          </a:p>
        </p:txBody>
      </p:sp>
      <p:sp>
        <p:nvSpPr>
          <p:cNvPr id="3" name="Title 2">
            <a:extLst>
              <a:ext uri="{FF2B5EF4-FFF2-40B4-BE49-F238E27FC236}">
                <a16:creationId xmlns:a16="http://schemas.microsoft.com/office/drawing/2014/main" id="{296881A0-D134-453D-BD4A-4B4874E8ECEF}"/>
              </a:ext>
            </a:extLst>
          </p:cNvPr>
          <p:cNvSpPr>
            <a:spLocks noGrp="1"/>
          </p:cNvSpPr>
          <p:nvPr>
            <p:ph type="title"/>
          </p:nvPr>
        </p:nvSpPr>
        <p:spPr>
          <a:xfrm>
            <a:off x="506913" y="495239"/>
            <a:ext cx="11180652" cy="738664"/>
          </a:xfrm>
        </p:spPr>
        <p:txBody>
          <a:bodyPr/>
          <a:lstStyle/>
          <a:p>
            <a:r>
              <a:rPr lang="en-US" spc="50">
                <a:cs typeface="Arial" panose="020B0604020202020204" pitchFamily="34" charset="0"/>
              </a:rPr>
              <a:t>Order Confirmation</a:t>
            </a:r>
            <a:br>
              <a:rPr lang="en-US" spc="50">
                <a:cs typeface="Arial" panose="020B0604020202020204" pitchFamily="34" charset="0"/>
              </a:rPr>
            </a:br>
            <a:r>
              <a:rPr lang="en-US" spc="50">
                <a:solidFill>
                  <a:srgbClr val="0070F2"/>
                </a:solidFill>
                <a:cs typeface="Arial" panose="020B0604020202020204" pitchFamily="34" charset="0"/>
              </a:rPr>
              <a:t>Allowed Actions</a:t>
            </a:r>
            <a:endParaRPr lang="en-US">
              <a:solidFill>
                <a:srgbClr val="0070F2"/>
              </a:solidFill>
            </a:endParaRPr>
          </a:p>
        </p:txBody>
      </p:sp>
      <p:pic>
        <p:nvPicPr>
          <p:cNvPr id="6" name="Picture 5">
            <a:extLst>
              <a:ext uri="{FF2B5EF4-FFF2-40B4-BE49-F238E27FC236}">
                <a16:creationId xmlns:a16="http://schemas.microsoft.com/office/drawing/2014/main" id="{29D6FD38-30E8-4A1A-985B-C1FC8C7F5E5A}"/>
              </a:ext>
            </a:extLst>
          </p:cNvPr>
          <p:cNvPicPr>
            <a:picLocks noChangeAspect="1"/>
          </p:cNvPicPr>
          <p:nvPr/>
        </p:nvPicPr>
        <p:blipFill>
          <a:blip r:embed="rId7"/>
          <a:stretch>
            <a:fillRect/>
          </a:stretch>
        </p:blipFill>
        <p:spPr>
          <a:xfrm>
            <a:off x="3652965" y="3120618"/>
            <a:ext cx="365697" cy="274273"/>
          </a:xfrm>
          <a:prstGeom prst="rect">
            <a:avLst/>
          </a:prstGeom>
        </p:spPr>
      </p:pic>
      <p:sp>
        <p:nvSpPr>
          <p:cNvPr id="8" name="Oval 7">
            <a:extLst>
              <a:ext uri="{FF2B5EF4-FFF2-40B4-BE49-F238E27FC236}">
                <a16:creationId xmlns:a16="http://schemas.microsoft.com/office/drawing/2014/main" id="{E7187972-A537-BB6D-FEDD-20E03BFB3EBE}"/>
              </a:ext>
            </a:extLst>
          </p:cNvPr>
          <p:cNvSpPr/>
          <p:nvPr/>
        </p:nvSpPr>
        <p:spPr bwMode="gray">
          <a:xfrm>
            <a:off x="4204593" y="163033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10" name="Oval 9">
            <a:extLst>
              <a:ext uri="{FF2B5EF4-FFF2-40B4-BE49-F238E27FC236}">
                <a16:creationId xmlns:a16="http://schemas.microsoft.com/office/drawing/2014/main" id="{161CCDBF-0126-05C0-26FC-880C95DA1553}"/>
              </a:ext>
            </a:extLst>
          </p:cNvPr>
          <p:cNvSpPr/>
          <p:nvPr/>
        </p:nvSpPr>
        <p:spPr bwMode="gray">
          <a:xfrm>
            <a:off x="11084225" y="263034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1" name="Oval 10">
            <a:extLst>
              <a:ext uri="{FF2B5EF4-FFF2-40B4-BE49-F238E27FC236}">
                <a16:creationId xmlns:a16="http://schemas.microsoft.com/office/drawing/2014/main" id="{7B65E115-8370-8712-421A-E5F334C2D190}"/>
              </a:ext>
            </a:extLst>
          </p:cNvPr>
          <p:cNvSpPr/>
          <p:nvPr/>
        </p:nvSpPr>
        <p:spPr bwMode="gray">
          <a:xfrm>
            <a:off x="4244816" y="341490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3414691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C21F621-122B-7884-99A3-68D00CFF8F0F}"/>
              </a:ext>
            </a:extLst>
          </p:cNvPr>
          <p:cNvPicPr>
            <a:picLocks noChangeAspect="1"/>
          </p:cNvPicPr>
          <p:nvPr/>
        </p:nvPicPr>
        <p:blipFill>
          <a:blip r:embed="rId3"/>
          <a:stretch>
            <a:fillRect/>
          </a:stretch>
        </p:blipFill>
        <p:spPr>
          <a:xfrm>
            <a:off x="3345883" y="1275843"/>
            <a:ext cx="6725356" cy="1865851"/>
          </a:xfrm>
          <a:prstGeom prst="rect">
            <a:avLst/>
          </a:prstGeom>
          <a:ln>
            <a:solidFill>
              <a:srgbClr val="00144A"/>
            </a:solidFill>
          </a:ln>
        </p:spPr>
      </p:pic>
      <p:pic>
        <p:nvPicPr>
          <p:cNvPr id="11" name="Picture 10">
            <a:extLst>
              <a:ext uri="{FF2B5EF4-FFF2-40B4-BE49-F238E27FC236}">
                <a16:creationId xmlns:a16="http://schemas.microsoft.com/office/drawing/2014/main" id="{272C38C2-5EA4-0E58-8995-10427463BAD8}"/>
              </a:ext>
            </a:extLst>
          </p:cNvPr>
          <p:cNvPicPr>
            <a:picLocks noChangeAspect="1"/>
          </p:cNvPicPr>
          <p:nvPr/>
        </p:nvPicPr>
        <p:blipFill>
          <a:blip r:embed="rId4"/>
          <a:stretch>
            <a:fillRect/>
          </a:stretch>
        </p:blipFill>
        <p:spPr>
          <a:xfrm>
            <a:off x="3352313" y="3804907"/>
            <a:ext cx="3524251" cy="2656146"/>
          </a:xfrm>
          <a:prstGeom prst="rect">
            <a:avLst/>
          </a:prstGeom>
          <a:ln>
            <a:solidFill>
              <a:srgbClr val="00144A"/>
            </a:solidFill>
          </a:ln>
        </p:spPr>
      </p:pic>
      <p:pic>
        <p:nvPicPr>
          <p:cNvPr id="13" name="Picture 12">
            <a:extLst>
              <a:ext uri="{FF2B5EF4-FFF2-40B4-BE49-F238E27FC236}">
                <a16:creationId xmlns:a16="http://schemas.microsoft.com/office/drawing/2014/main" id="{839B2786-7D05-372A-383B-1D85A2FFBF76}"/>
              </a:ext>
            </a:extLst>
          </p:cNvPr>
          <p:cNvPicPr>
            <a:picLocks noChangeAspect="1"/>
          </p:cNvPicPr>
          <p:nvPr/>
        </p:nvPicPr>
        <p:blipFill>
          <a:blip r:embed="rId5"/>
          <a:stretch>
            <a:fillRect/>
          </a:stretch>
        </p:blipFill>
        <p:spPr>
          <a:xfrm>
            <a:off x="7080738" y="4043780"/>
            <a:ext cx="4546785" cy="2149225"/>
          </a:xfrm>
          <a:prstGeom prst="rect">
            <a:avLst/>
          </a:prstGeom>
          <a:ln>
            <a:solidFill>
              <a:srgbClr val="00144A"/>
            </a:solidFill>
          </a:ln>
        </p:spPr>
      </p:pic>
      <p:sp>
        <p:nvSpPr>
          <p:cNvPr id="2" name="Title 1"/>
          <p:cNvSpPr>
            <a:spLocks noGrp="1"/>
          </p:cNvSpPr>
          <p:nvPr>
            <p:ph type="title"/>
          </p:nvPr>
        </p:nvSpPr>
        <p:spPr>
          <a:xfrm>
            <a:off x="574082" y="460852"/>
            <a:ext cx="11233701" cy="738664"/>
          </a:xfrm>
        </p:spPr>
        <p:txBody>
          <a:bodyPr/>
          <a:lstStyle/>
          <a:p>
            <a:r>
              <a:rPr lang="en-US" spc="50">
                <a:cs typeface="Arial" panose="020B0604020202020204" pitchFamily="34" charset="0"/>
              </a:rPr>
              <a:t>Order Confirmation</a:t>
            </a:r>
            <a:br>
              <a:rPr lang="en-US" spc="50">
                <a:cs typeface="Arial" panose="020B0604020202020204" pitchFamily="34" charset="0"/>
              </a:rPr>
            </a:br>
            <a:r>
              <a:rPr lang="en-US">
                <a:solidFill>
                  <a:srgbClr val="0070F2"/>
                </a:solidFill>
              </a:rPr>
              <a:t>Manage </a:t>
            </a:r>
            <a:r>
              <a:rPr lang="en-US" spc="50">
                <a:solidFill>
                  <a:srgbClr val="0070F2"/>
                </a:solidFill>
                <a:cs typeface="Arial" panose="020B0604020202020204" pitchFamily="34" charset="0"/>
              </a:rPr>
              <a:t>Individual PO – </a:t>
            </a:r>
            <a:r>
              <a:rPr lang="en-US">
                <a:solidFill>
                  <a:srgbClr val="0070F2"/>
                </a:solidFill>
                <a:cs typeface="Arial" pitchFamily="34" charset="0"/>
              </a:rPr>
              <a:t>Confirm Entire Order</a:t>
            </a:r>
            <a:endParaRPr lang="en-US" sz="1799" spc="50">
              <a:solidFill>
                <a:srgbClr val="0070F2"/>
              </a:solidFill>
              <a:latin typeface="Arial"/>
              <a:cs typeface="Arial" panose="020B0604020202020204" pitchFamily="34" charset="0"/>
            </a:endParaRPr>
          </a:p>
        </p:txBody>
      </p:sp>
      <p:sp>
        <p:nvSpPr>
          <p:cNvPr id="5" name="TextBox 4">
            <a:extLst>
              <a:ext uri="{FF2B5EF4-FFF2-40B4-BE49-F238E27FC236}">
                <a16:creationId xmlns:a16="http://schemas.microsoft.com/office/drawing/2014/main" id="{598ED333-7A8B-4F8C-8AB8-C103ACA718D1}"/>
              </a:ext>
            </a:extLst>
          </p:cNvPr>
          <p:cNvSpPr txBox="1"/>
          <p:nvPr/>
        </p:nvSpPr>
        <p:spPr>
          <a:xfrm>
            <a:off x="567653" y="1613652"/>
            <a:ext cx="2348585" cy="3341807"/>
          </a:xfrm>
          <a:prstGeom prst="rect">
            <a:avLst/>
          </a:prstGeom>
          <a:noFill/>
        </p:spPr>
        <p:txBody>
          <a:bodyPr wrap="square" lIns="0" tIns="0" rIns="0" bIns="0" rtlCol="0">
            <a:noAutofit/>
          </a:bodyPr>
          <a:lstStyle/>
          <a:p>
            <a:pPr>
              <a:lnSpc>
                <a:spcPts val="1699"/>
              </a:lnSpc>
              <a:spcAft>
                <a:spcPts val="600"/>
              </a:spcAft>
              <a:buClr>
                <a:srgbClr val="F0AB00"/>
              </a:buClr>
              <a:buSzPct val="120000"/>
            </a:pPr>
            <a:r>
              <a:rPr lang="en-US" sz="1400">
                <a:latin typeface="+mn-lt"/>
              </a:rPr>
              <a:t>To confirm entire order:</a:t>
            </a:r>
          </a:p>
          <a:p>
            <a:pPr marL="342797" indent="-342797">
              <a:lnSpc>
                <a:spcPts val="1699"/>
              </a:lnSpc>
              <a:spcAft>
                <a:spcPts val="600"/>
              </a:spcAft>
              <a:buClr>
                <a:srgbClr val="0070F2"/>
              </a:buClr>
              <a:buSzPct val="100000"/>
              <a:buFontTx/>
              <a:buAutoNum type="arabicPeriod"/>
            </a:pPr>
            <a:r>
              <a:rPr lang="en-US" sz="1400">
                <a:latin typeface="+mn-lt"/>
              </a:rPr>
              <a:t>Select </a:t>
            </a:r>
            <a:r>
              <a:rPr lang="en-US" sz="1400" b="1">
                <a:latin typeface="+mn-lt"/>
              </a:rPr>
              <a:t>Confirm entire order </a:t>
            </a:r>
            <a:r>
              <a:rPr lang="en-US" sz="1400">
                <a:latin typeface="+mn-lt"/>
              </a:rPr>
              <a:t>action.</a:t>
            </a:r>
          </a:p>
          <a:p>
            <a:pPr marL="342797" indent="-342797">
              <a:lnSpc>
                <a:spcPts val="1699"/>
              </a:lnSpc>
              <a:spcAft>
                <a:spcPts val="600"/>
              </a:spcAft>
              <a:buClr>
                <a:srgbClr val="0070F2"/>
              </a:buClr>
              <a:buSzPct val="100000"/>
              <a:buFontTx/>
              <a:buAutoNum type="arabicPeriod"/>
            </a:pPr>
            <a:r>
              <a:rPr lang="en-US" sz="1400">
                <a:latin typeface="+mn-lt"/>
              </a:rPr>
              <a:t>Complete the mandatory fields (*) in the header and click </a:t>
            </a:r>
            <a:r>
              <a:rPr lang="en-US" sz="1400" b="1">
                <a:latin typeface="+mn-lt"/>
              </a:rPr>
              <a:t>Next </a:t>
            </a:r>
            <a:r>
              <a:rPr lang="en-US" sz="1400">
                <a:latin typeface="+mn-lt"/>
              </a:rPr>
              <a:t>to proceed.</a:t>
            </a:r>
            <a:endParaRPr lang="en-US" sz="1400">
              <a:solidFill>
                <a:srgbClr val="FFFF00"/>
              </a:solidFill>
              <a:latin typeface="+mn-lt"/>
            </a:endParaRPr>
          </a:p>
          <a:p>
            <a:pPr marL="342797" indent="-342797">
              <a:lnSpc>
                <a:spcPts val="1699"/>
              </a:lnSpc>
              <a:spcAft>
                <a:spcPts val="600"/>
              </a:spcAft>
              <a:buClr>
                <a:srgbClr val="0070F2"/>
              </a:buClr>
              <a:buSzPct val="100000"/>
              <a:buFontTx/>
              <a:buAutoNum type="arabicPeriod"/>
            </a:pPr>
            <a:r>
              <a:rPr lang="en-US" sz="1400">
                <a:latin typeface="+mn-lt"/>
              </a:rPr>
              <a:t>Review order confirmation and submit it.</a:t>
            </a:r>
          </a:p>
          <a:p>
            <a:pPr>
              <a:spcAft>
                <a:spcPts val="600"/>
              </a:spcAft>
              <a:buClr>
                <a:srgbClr val="0070F2"/>
              </a:buClr>
              <a:defRPr/>
            </a:pPr>
            <a:r>
              <a:rPr lang="en-US" sz="1400" b="1">
                <a:solidFill>
                  <a:srgbClr val="0070F2"/>
                </a:solidFill>
                <a:latin typeface="+mn-lt"/>
                <a:cs typeface="Arial" pitchFamily="34" charset="0"/>
              </a:rPr>
              <a:t>Note: </a:t>
            </a:r>
            <a:r>
              <a:rPr lang="en-US" sz="1400">
                <a:latin typeface="+mn-lt"/>
                <a:cs typeface="Arial" pitchFamily="34" charset="0"/>
              </a:rPr>
              <a:t>Once the order confirmation is submitted, the order status will display as </a:t>
            </a:r>
            <a:r>
              <a:rPr lang="en-US" sz="1400" b="1">
                <a:latin typeface="+mn-lt"/>
                <a:cs typeface="Arial" pitchFamily="34" charset="0"/>
              </a:rPr>
              <a:t>Confirmed</a:t>
            </a:r>
            <a:r>
              <a:rPr lang="en-US" sz="1400">
                <a:latin typeface="+mn-lt"/>
                <a:cs typeface="Arial" pitchFamily="34" charset="0"/>
              </a:rPr>
              <a:t>.</a:t>
            </a:r>
          </a:p>
          <a:p>
            <a:pPr>
              <a:lnSpc>
                <a:spcPts val="1699"/>
              </a:lnSpc>
              <a:spcAft>
                <a:spcPts val="600"/>
              </a:spcAft>
              <a:buClr>
                <a:srgbClr val="F0AB00"/>
              </a:buClr>
              <a:buSzPct val="120000"/>
            </a:pPr>
            <a:endParaRPr lang="en-US" sz="1400" b="1"/>
          </a:p>
          <a:p>
            <a:pPr>
              <a:lnSpc>
                <a:spcPts val="1699"/>
              </a:lnSpc>
              <a:spcAft>
                <a:spcPts val="600"/>
              </a:spcAft>
              <a:buClr>
                <a:srgbClr val="F0AB00"/>
              </a:buClr>
              <a:buSzPct val="120000"/>
            </a:pPr>
            <a:br>
              <a:rPr lang="en-US" sz="1400"/>
            </a:br>
            <a:endParaRPr lang="en-US" sz="1400" b="1"/>
          </a:p>
        </p:txBody>
      </p:sp>
      <p:pic>
        <p:nvPicPr>
          <p:cNvPr id="17" name="Picture 16">
            <a:extLst>
              <a:ext uri="{FF2B5EF4-FFF2-40B4-BE49-F238E27FC236}">
                <a16:creationId xmlns:a16="http://schemas.microsoft.com/office/drawing/2014/main" id="{C153BAF0-DD8D-44E0-68A4-CC54F4DB5155}"/>
              </a:ext>
            </a:extLst>
          </p:cNvPr>
          <p:cNvPicPr>
            <a:picLocks noChangeAspect="1"/>
          </p:cNvPicPr>
          <p:nvPr/>
        </p:nvPicPr>
        <p:blipFill>
          <a:blip r:embed="rId6"/>
          <a:stretch>
            <a:fillRect/>
          </a:stretch>
        </p:blipFill>
        <p:spPr>
          <a:xfrm>
            <a:off x="5132860" y="3310493"/>
            <a:ext cx="1741264" cy="401248"/>
          </a:xfrm>
          <a:prstGeom prst="rect">
            <a:avLst/>
          </a:prstGeom>
          <a:ln>
            <a:solidFill>
              <a:srgbClr val="00144A"/>
            </a:solidFill>
          </a:ln>
        </p:spPr>
      </p:pic>
      <p:pic>
        <p:nvPicPr>
          <p:cNvPr id="19" name="Picture 18">
            <a:extLst>
              <a:ext uri="{FF2B5EF4-FFF2-40B4-BE49-F238E27FC236}">
                <a16:creationId xmlns:a16="http://schemas.microsoft.com/office/drawing/2014/main" id="{55BBFF54-1A60-CB8F-4196-BA2245C745FA}"/>
              </a:ext>
            </a:extLst>
          </p:cNvPr>
          <p:cNvPicPr>
            <a:picLocks noChangeAspect="1"/>
          </p:cNvPicPr>
          <p:nvPr/>
        </p:nvPicPr>
        <p:blipFill>
          <a:blip r:embed="rId7"/>
          <a:stretch>
            <a:fillRect/>
          </a:stretch>
        </p:blipFill>
        <p:spPr>
          <a:xfrm>
            <a:off x="9560820" y="3553711"/>
            <a:ext cx="2066702" cy="401248"/>
          </a:xfrm>
          <a:prstGeom prst="rect">
            <a:avLst/>
          </a:prstGeom>
          <a:ln>
            <a:solidFill>
              <a:srgbClr val="00144A"/>
            </a:solidFill>
          </a:ln>
        </p:spPr>
      </p:pic>
      <p:sp>
        <p:nvSpPr>
          <p:cNvPr id="7" name="Oval 6">
            <a:extLst>
              <a:ext uri="{FF2B5EF4-FFF2-40B4-BE49-F238E27FC236}">
                <a16:creationId xmlns:a16="http://schemas.microsoft.com/office/drawing/2014/main" id="{0FAC174D-4A9A-8B80-D87B-9ECDA1CCE0F1}"/>
              </a:ext>
            </a:extLst>
          </p:cNvPr>
          <p:cNvSpPr/>
          <p:nvPr/>
        </p:nvSpPr>
        <p:spPr bwMode="gray">
          <a:xfrm>
            <a:off x="3507692" y="165999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9" name="Oval 8">
            <a:extLst>
              <a:ext uri="{FF2B5EF4-FFF2-40B4-BE49-F238E27FC236}">
                <a16:creationId xmlns:a16="http://schemas.microsoft.com/office/drawing/2014/main" id="{0BF30057-9890-A516-E401-1AFA400B5BFA}"/>
              </a:ext>
            </a:extLst>
          </p:cNvPr>
          <p:cNvSpPr/>
          <p:nvPr/>
        </p:nvSpPr>
        <p:spPr bwMode="gray">
          <a:xfrm>
            <a:off x="4791580" y="345707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113E2A09-684E-3FAA-6828-5A22FE433016}"/>
              </a:ext>
            </a:extLst>
          </p:cNvPr>
          <p:cNvSpPr/>
          <p:nvPr/>
        </p:nvSpPr>
        <p:spPr bwMode="gray">
          <a:xfrm>
            <a:off x="10414029" y="323105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1405922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F50094-3D88-F2B3-577F-A200694AEA7C}"/>
              </a:ext>
            </a:extLst>
          </p:cNvPr>
          <p:cNvPicPr>
            <a:picLocks noChangeAspect="1"/>
          </p:cNvPicPr>
          <p:nvPr/>
        </p:nvPicPr>
        <p:blipFill>
          <a:blip r:embed="rId3"/>
          <a:stretch>
            <a:fillRect/>
          </a:stretch>
        </p:blipFill>
        <p:spPr>
          <a:xfrm>
            <a:off x="4435031" y="1371094"/>
            <a:ext cx="7252535" cy="2057907"/>
          </a:xfrm>
          <a:prstGeom prst="rect">
            <a:avLst/>
          </a:prstGeom>
          <a:ln>
            <a:solidFill>
              <a:srgbClr val="00144A"/>
            </a:solidFill>
          </a:ln>
        </p:spPr>
      </p:pic>
      <p:pic>
        <p:nvPicPr>
          <p:cNvPr id="12" name="Picture 11">
            <a:extLst>
              <a:ext uri="{FF2B5EF4-FFF2-40B4-BE49-F238E27FC236}">
                <a16:creationId xmlns:a16="http://schemas.microsoft.com/office/drawing/2014/main" id="{D7525700-9559-A53B-091C-A836DF482A4F}"/>
              </a:ext>
            </a:extLst>
          </p:cNvPr>
          <p:cNvPicPr>
            <a:picLocks noChangeAspect="1"/>
          </p:cNvPicPr>
          <p:nvPr/>
        </p:nvPicPr>
        <p:blipFill>
          <a:blip r:embed="rId4"/>
          <a:stretch>
            <a:fillRect/>
          </a:stretch>
        </p:blipFill>
        <p:spPr>
          <a:xfrm>
            <a:off x="4429208" y="3544630"/>
            <a:ext cx="3922296" cy="2665238"/>
          </a:xfrm>
          <a:prstGeom prst="rect">
            <a:avLst/>
          </a:prstGeom>
          <a:ln>
            <a:solidFill>
              <a:srgbClr val="00144A"/>
            </a:solidFill>
          </a:ln>
        </p:spPr>
      </p:pic>
      <p:sp>
        <p:nvSpPr>
          <p:cNvPr id="4" name="Text Placeholder 3">
            <a:extLst>
              <a:ext uri="{FF2B5EF4-FFF2-40B4-BE49-F238E27FC236}">
                <a16:creationId xmlns:a16="http://schemas.microsoft.com/office/drawing/2014/main" id="{B0923ECF-9E58-4E4C-9030-59D4906470BD}"/>
              </a:ext>
            </a:extLst>
          </p:cNvPr>
          <p:cNvSpPr txBox="1">
            <a:spLocks noGrp="1"/>
          </p:cNvSpPr>
          <p:nvPr>
            <p:ph type="body" sz="quarter" idx="10"/>
          </p:nvPr>
        </p:nvSpPr>
        <p:spPr>
          <a:xfrm>
            <a:off x="506914" y="1714179"/>
            <a:ext cx="3418974" cy="4593930"/>
          </a:xfrm>
          <a:prstGeom prst="rect">
            <a:avLst/>
          </a:prstGeom>
          <a:noFill/>
        </p:spPr>
        <p:txBody>
          <a:bodyPr vert="horz" wrap="square" lIns="0" tIns="0" rIns="0" bIns="0" rtlCol="0">
            <a:noAutofit/>
          </a:bodyPr>
          <a:lstStyle/>
          <a:p>
            <a:pPr>
              <a:lnSpc>
                <a:spcPts val="1699"/>
              </a:lnSpc>
              <a:spcAft>
                <a:spcPts val="600"/>
              </a:spcAft>
              <a:buClr>
                <a:srgbClr val="F0AB00"/>
              </a:buClr>
              <a:buSzPct val="120000"/>
            </a:pPr>
            <a:r>
              <a:rPr lang="en-US" sz="1400"/>
              <a:t>To reject entire order:</a:t>
            </a:r>
          </a:p>
          <a:p>
            <a:pPr marL="342797" indent="-342797">
              <a:spcBef>
                <a:spcPts val="0"/>
              </a:spcBef>
              <a:spcAft>
                <a:spcPts val="600"/>
              </a:spcAft>
              <a:buClr>
                <a:srgbClr val="0070F2"/>
              </a:buClr>
              <a:buSzPct val="100000"/>
              <a:buFontTx/>
              <a:buAutoNum type="arabicPeriod"/>
            </a:pPr>
            <a:r>
              <a:rPr lang="en-US" sz="1400"/>
              <a:t>Select the option </a:t>
            </a:r>
            <a:r>
              <a:rPr lang="en-US" sz="1400" b="1"/>
              <a:t>Reject Entire Order. </a:t>
            </a:r>
            <a:r>
              <a:rPr lang="en-US" sz="1400"/>
              <a:t>A new window will appear.</a:t>
            </a:r>
          </a:p>
          <a:p>
            <a:pPr marL="342797" indent="-342797">
              <a:spcBef>
                <a:spcPts val="0"/>
              </a:spcBef>
              <a:spcAft>
                <a:spcPts val="600"/>
              </a:spcAft>
              <a:buClr>
                <a:srgbClr val="0070F2"/>
              </a:buClr>
              <a:buSzPct val="100000"/>
              <a:buFontTx/>
              <a:buAutoNum type="arabicPeriod"/>
            </a:pPr>
            <a:r>
              <a:rPr lang="en-US" sz="1400"/>
              <a:t>Select a </a:t>
            </a:r>
            <a:r>
              <a:rPr lang="en-US" sz="1400" b="1"/>
              <a:t>Rejection Reason</a:t>
            </a:r>
            <a:r>
              <a:rPr lang="en-US" sz="1400"/>
              <a:t> valid for your situation.</a:t>
            </a:r>
          </a:p>
          <a:p>
            <a:pPr marL="342797" indent="-342797">
              <a:spcBef>
                <a:spcPts val="0"/>
              </a:spcBef>
              <a:spcAft>
                <a:spcPts val="600"/>
              </a:spcAft>
              <a:buClr>
                <a:srgbClr val="0070F2"/>
              </a:buClr>
              <a:buSzPct val="100000"/>
              <a:buFontTx/>
              <a:buAutoNum type="arabicPeriod"/>
            </a:pPr>
            <a:r>
              <a:rPr lang="en-US" sz="1400"/>
              <a:t>Click </a:t>
            </a:r>
            <a:r>
              <a:rPr lang="en-US" sz="1400" b="1"/>
              <a:t>Reject Order</a:t>
            </a:r>
            <a:r>
              <a:rPr lang="en-US" sz="1400"/>
              <a:t>. You can provide your comments to the customer, however it is not mandatory. </a:t>
            </a:r>
          </a:p>
          <a:p>
            <a:pPr lvl="1" indent="0">
              <a:spcBef>
                <a:spcPts val="0"/>
              </a:spcBef>
              <a:spcAft>
                <a:spcPts val="600"/>
              </a:spcAft>
              <a:buClr>
                <a:srgbClr val="F0AB00"/>
              </a:buClr>
              <a:buSzPct val="120000"/>
              <a:buNone/>
            </a:pPr>
            <a:endParaRPr lang="en-US" sz="1400"/>
          </a:p>
          <a:p>
            <a:pPr>
              <a:spcBef>
                <a:spcPts val="0"/>
              </a:spcBef>
              <a:spcAft>
                <a:spcPts val="600"/>
              </a:spcAft>
              <a:buClr>
                <a:srgbClr val="F0AB00"/>
              </a:buClr>
              <a:buSzPct val="120000"/>
            </a:pPr>
            <a:r>
              <a:rPr lang="en-US" sz="1400" b="1">
                <a:solidFill>
                  <a:srgbClr val="0070F2"/>
                </a:solidFill>
              </a:rPr>
              <a:t>Note:</a:t>
            </a:r>
            <a:r>
              <a:rPr lang="en-US" sz="1400">
                <a:solidFill>
                  <a:srgbClr val="0070F2"/>
                </a:solidFill>
              </a:rPr>
              <a:t> </a:t>
            </a:r>
            <a:r>
              <a:rPr lang="en-US" sz="1400"/>
              <a:t>Once the order confirmation is rejected, the Order Status will display as </a:t>
            </a:r>
            <a:r>
              <a:rPr lang="en-US" sz="1400" b="1"/>
              <a:t>Rejected.</a:t>
            </a:r>
            <a:endParaRPr lang="en-US" sz="1400"/>
          </a:p>
          <a:p>
            <a:pPr>
              <a:lnSpc>
                <a:spcPts val="1699"/>
              </a:lnSpc>
              <a:spcAft>
                <a:spcPts val="600"/>
              </a:spcAft>
              <a:buClr>
                <a:srgbClr val="F0AB00"/>
              </a:buClr>
              <a:buSzPct val="120000"/>
            </a:pPr>
            <a:endParaRPr lang="en-US" sz="1400">
              <a:cs typeface="Arial" pitchFamily="34" charset="0"/>
            </a:endParaRPr>
          </a:p>
          <a:p>
            <a:pPr>
              <a:lnSpc>
                <a:spcPts val="1699"/>
              </a:lnSpc>
              <a:spcAft>
                <a:spcPts val="600"/>
              </a:spcAft>
              <a:buClr>
                <a:srgbClr val="F0AB00"/>
              </a:buClr>
              <a:buSzPct val="120000"/>
            </a:pPr>
            <a:br>
              <a:rPr lang="en-US" sz="1400"/>
            </a:br>
            <a:endParaRPr lang="en-US" sz="1400" b="1"/>
          </a:p>
        </p:txBody>
      </p:sp>
      <p:sp>
        <p:nvSpPr>
          <p:cNvPr id="3" name="Title 2">
            <a:extLst>
              <a:ext uri="{FF2B5EF4-FFF2-40B4-BE49-F238E27FC236}">
                <a16:creationId xmlns:a16="http://schemas.microsoft.com/office/drawing/2014/main" id="{D5CA08DD-6DDC-48CE-8DCA-2F78CA39C013}"/>
              </a:ext>
            </a:extLst>
          </p:cNvPr>
          <p:cNvSpPr>
            <a:spLocks noGrp="1"/>
          </p:cNvSpPr>
          <p:nvPr>
            <p:ph type="title"/>
          </p:nvPr>
        </p:nvSpPr>
        <p:spPr>
          <a:xfrm>
            <a:off x="506913" y="504761"/>
            <a:ext cx="11180652" cy="738664"/>
          </a:xfrm>
        </p:spPr>
        <p:txBody>
          <a:bodyPr/>
          <a:lstStyle/>
          <a:p>
            <a:r>
              <a:rPr lang="en-US"/>
              <a:t>Order Confirmation</a:t>
            </a:r>
            <a:br>
              <a:rPr lang="en-US"/>
            </a:br>
            <a:r>
              <a:rPr lang="en-US">
                <a:solidFill>
                  <a:srgbClr val="0070F2"/>
                </a:solidFill>
              </a:rPr>
              <a:t>Manage </a:t>
            </a:r>
            <a:r>
              <a:rPr lang="en-US" spc="50">
                <a:solidFill>
                  <a:srgbClr val="0070F2"/>
                </a:solidFill>
                <a:cs typeface="Arial" panose="020B0604020202020204" pitchFamily="34" charset="0"/>
              </a:rPr>
              <a:t>Individual PO </a:t>
            </a:r>
            <a:r>
              <a:rPr lang="en-US">
                <a:solidFill>
                  <a:srgbClr val="0070F2"/>
                </a:solidFill>
              </a:rPr>
              <a:t>– Reject Entire Order</a:t>
            </a:r>
          </a:p>
        </p:txBody>
      </p:sp>
      <p:sp>
        <p:nvSpPr>
          <p:cNvPr id="7" name="Oval 6">
            <a:extLst>
              <a:ext uri="{FF2B5EF4-FFF2-40B4-BE49-F238E27FC236}">
                <a16:creationId xmlns:a16="http://schemas.microsoft.com/office/drawing/2014/main" id="{2398E735-1FC6-D347-04FC-EE2D397FA5AE}"/>
              </a:ext>
            </a:extLst>
          </p:cNvPr>
          <p:cNvSpPr/>
          <p:nvPr/>
        </p:nvSpPr>
        <p:spPr bwMode="gray">
          <a:xfrm>
            <a:off x="4513289" y="182076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8" name="Oval 7">
            <a:extLst>
              <a:ext uri="{FF2B5EF4-FFF2-40B4-BE49-F238E27FC236}">
                <a16:creationId xmlns:a16="http://schemas.microsoft.com/office/drawing/2014/main" id="{B78F0B2F-3A8D-ECE6-4BED-C56578F7A68E}"/>
              </a:ext>
            </a:extLst>
          </p:cNvPr>
          <p:cNvSpPr/>
          <p:nvPr/>
        </p:nvSpPr>
        <p:spPr bwMode="gray">
          <a:xfrm>
            <a:off x="4513289" y="440520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1F4C355B-2E0A-4569-5651-AD3F59C2A5EC}"/>
              </a:ext>
            </a:extLst>
          </p:cNvPr>
          <p:cNvSpPr/>
          <p:nvPr/>
        </p:nvSpPr>
        <p:spPr bwMode="gray">
          <a:xfrm>
            <a:off x="6135969" y="566535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223421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7331" y="1231981"/>
            <a:ext cx="8217283" cy="646145"/>
          </a:xfrm>
          <a:prstGeom prst="rect">
            <a:avLst/>
          </a:prstGeom>
        </p:spPr>
        <p:txBody>
          <a:bodyPr wrap="square">
            <a:spAutoFit/>
          </a:bodyPr>
          <a:lstStyle/>
          <a:p>
            <a:pPr marL="0" marR="0" lvl="0" indent="0" algn="ctr" defTabSz="1088013" rtl="0" eaLnBrk="1" fontAlgn="auto" latinLnBrk="0" hangingPunct="1">
              <a:lnSpc>
                <a:spcPct val="100000"/>
              </a:lnSpc>
              <a:spcBef>
                <a:spcPct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Invoice</a:t>
            </a:r>
          </a:p>
        </p:txBody>
      </p:sp>
      <p:grpSp>
        <p:nvGrpSpPr>
          <p:cNvPr id="3" name="Group 2">
            <a:extLst>
              <a:ext uri="{FF2B5EF4-FFF2-40B4-BE49-F238E27FC236}">
                <a16:creationId xmlns:a16="http://schemas.microsoft.com/office/drawing/2014/main" id="{9161DC9A-DC9D-A6C3-DF9E-207164F4D377}"/>
              </a:ext>
            </a:extLst>
          </p:cNvPr>
          <p:cNvGrpSpPr/>
          <p:nvPr/>
        </p:nvGrpSpPr>
        <p:grpSpPr>
          <a:xfrm>
            <a:off x="2991215" y="2243710"/>
            <a:ext cx="6499587" cy="1725611"/>
            <a:chOff x="1438231" y="2192338"/>
            <a:chExt cx="6499587" cy="1725611"/>
          </a:xfrm>
        </p:grpSpPr>
        <p:sp>
          <p:nvSpPr>
            <p:cNvPr id="35" name="Freeform: Shape 34">
              <a:extLst>
                <a:ext uri="{FF2B5EF4-FFF2-40B4-BE49-F238E27FC236}">
                  <a16:creationId xmlns:a16="http://schemas.microsoft.com/office/drawing/2014/main" id="{B50CB4E8-8531-458B-8AD1-F843DCF45448}"/>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Order Confirmation</a:t>
              </a:r>
            </a:p>
          </p:txBody>
        </p:sp>
        <p:sp>
          <p:nvSpPr>
            <p:cNvPr id="36" name="Oval 35">
              <a:extLst>
                <a:ext uri="{FF2B5EF4-FFF2-40B4-BE49-F238E27FC236}">
                  <a16:creationId xmlns:a16="http://schemas.microsoft.com/office/drawing/2014/main" id="{B12E273B-7AC3-4406-AF2E-26F2ACB4F4DB}"/>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E53ED1F7-5BBC-47EE-9E9B-E42B2165585C}"/>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Purchase Order</a:t>
              </a:r>
            </a:p>
          </p:txBody>
        </p:sp>
        <p:sp>
          <p:nvSpPr>
            <p:cNvPr id="38" name="Oval 37">
              <a:extLst>
                <a:ext uri="{FF2B5EF4-FFF2-40B4-BE49-F238E27FC236}">
                  <a16:creationId xmlns:a16="http://schemas.microsoft.com/office/drawing/2014/main" id="{996408EF-904E-46E8-BCAB-30FE3BC613D5}"/>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2D37A2A8-FA79-447D-9645-FF9C925A545E}"/>
                </a:ext>
              </a:extLst>
            </p:cNvPr>
            <p:cNvSpPr/>
            <p:nvPr/>
          </p:nvSpPr>
          <p:spPr>
            <a:xfrm>
              <a:off x="474254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Invoice</a:t>
              </a:r>
            </a:p>
          </p:txBody>
        </p:sp>
        <p:sp>
          <p:nvSpPr>
            <p:cNvPr id="44" name="Oval 43">
              <a:extLst>
                <a:ext uri="{FF2B5EF4-FFF2-40B4-BE49-F238E27FC236}">
                  <a16:creationId xmlns:a16="http://schemas.microsoft.com/office/drawing/2014/main" id="{0CFCFB46-5441-457F-8C78-1096F6214C6D}"/>
                </a:ext>
              </a:extLst>
            </p:cNvPr>
            <p:cNvSpPr/>
            <p:nvPr/>
          </p:nvSpPr>
          <p:spPr>
            <a:xfrm>
              <a:off x="5210451"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CD77EA6F-7A8D-4B2D-8E85-80933B02299B}"/>
                </a:ext>
              </a:extLst>
            </p:cNvPr>
            <p:cNvSpPr/>
            <p:nvPr/>
          </p:nvSpPr>
          <p:spPr>
            <a:xfrm>
              <a:off x="636645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Payment</a:t>
              </a:r>
            </a:p>
          </p:txBody>
        </p:sp>
        <p:sp>
          <p:nvSpPr>
            <p:cNvPr id="46" name="Oval 45">
              <a:extLst>
                <a:ext uri="{FF2B5EF4-FFF2-40B4-BE49-F238E27FC236}">
                  <a16:creationId xmlns:a16="http://schemas.microsoft.com/office/drawing/2014/main" id="{95B75938-C318-457D-A775-9C8AC97D68F0}"/>
                </a:ext>
              </a:extLst>
            </p:cNvPr>
            <p:cNvSpPr/>
            <p:nvPr/>
          </p:nvSpPr>
          <p:spPr>
            <a:xfrm>
              <a:off x="6828960"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7" name="Arrow: Right 46">
              <a:extLst>
                <a:ext uri="{FF2B5EF4-FFF2-40B4-BE49-F238E27FC236}">
                  <a16:creationId xmlns:a16="http://schemas.microsoft.com/office/drawing/2014/main" id="{9FC818DA-9BEC-433A-B34B-72D552258E4D}"/>
                </a:ext>
              </a:extLst>
            </p:cNvPr>
            <p:cNvSpPr/>
            <p:nvPr/>
          </p:nvSpPr>
          <p:spPr bwMode="gray">
            <a:xfrm>
              <a:off x="1785218" y="3534309"/>
              <a:ext cx="6152600" cy="31203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grpSp>
      <p:sp>
        <p:nvSpPr>
          <p:cNvPr id="2" name="TextBox 1">
            <a:extLst>
              <a:ext uri="{FF2B5EF4-FFF2-40B4-BE49-F238E27FC236}">
                <a16:creationId xmlns:a16="http://schemas.microsoft.com/office/drawing/2014/main" id="{C26924DD-5ECF-3007-FE0D-4FE908E25DE2}"/>
              </a:ext>
            </a:extLst>
          </p:cNvPr>
          <p:cNvSpPr txBox="1"/>
          <p:nvPr/>
        </p:nvSpPr>
        <p:spPr>
          <a:xfrm>
            <a:off x="1404145" y="4832760"/>
            <a:ext cx="3819956" cy="1215717"/>
          </a:xfrm>
          <a:prstGeom prst="rect">
            <a:avLst/>
          </a:prstGeom>
          <a:noFill/>
        </p:spPr>
        <p:txBody>
          <a:bodyPr wrap="none" lIns="0" tIns="0" rIns="0" bIns="0" rtlCol="0">
            <a:spAutoFit/>
          </a:bodyPr>
          <a:lstStyle/>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review invoice rules</a:t>
            </a:r>
          </a:p>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create invoices</a:t>
            </a:r>
          </a:p>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create credit memos</a:t>
            </a:r>
          </a:p>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view invoices and credit memos</a:t>
            </a:r>
          </a:p>
        </p:txBody>
      </p:sp>
      <p:sp>
        <p:nvSpPr>
          <p:cNvPr id="5" name="Divider">
            <a:extLst>
              <a:ext uri="{FF2B5EF4-FFF2-40B4-BE49-F238E27FC236}">
                <a16:creationId xmlns:a16="http://schemas.microsoft.com/office/drawing/2014/main" id="{CFE685F9-3F8B-B69E-6C89-04A1948E753A}"/>
              </a:ext>
            </a:extLst>
          </p:cNvPr>
          <p:cNvSpPr txBox="1">
            <a:spLocks/>
          </p:cNvSpPr>
          <p:nvPr/>
        </p:nvSpPr>
        <p:spPr bwMode="black">
          <a:xfrm>
            <a:off x="1404145" y="4232163"/>
            <a:ext cx="11182288" cy="492443"/>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marL="0" marR="0" lvl="0" indent="0" algn="l" defTabSz="1088558"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Arial"/>
                <a:ea typeface="+mj-ea"/>
                <a:cs typeface="+mj-cs"/>
              </a:rPr>
              <a:t>In this </a:t>
            </a:r>
            <a:r>
              <a:rPr lang="en-US" sz="3200">
                <a:solidFill>
                  <a:srgbClr val="000000"/>
                </a:solidFill>
                <a:latin typeface="Arial"/>
              </a:rPr>
              <a:t>Presentation</a:t>
            </a:r>
            <a:r>
              <a:rPr kumimoji="0" lang="en-US" sz="3200" b="1" i="0" u="none" strike="noStrike" kern="1200" cap="none" spc="0" normalizeH="0" baseline="0" noProof="0">
                <a:ln>
                  <a:noFill/>
                </a:ln>
                <a:solidFill>
                  <a:srgbClr val="000000"/>
                </a:solidFill>
                <a:effectLst/>
                <a:uLnTx/>
                <a:uFillTx/>
                <a:latin typeface="Arial"/>
                <a:ea typeface="+mj-ea"/>
                <a:cs typeface="+mj-cs"/>
              </a:rPr>
              <a:t> You Will Learn About …</a:t>
            </a:r>
            <a:endParaRPr kumimoji="0" lang="en-US" sz="3200" b="1" i="0" u="none" strike="noStrike" kern="1200" cap="none" spc="0" normalizeH="0" baseline="0" noProof="0">
              <a:ln>
                <a:noFill/>
              </a:ln>
              <a:solidFill>
                <a:srgbClr val="FFC000"/>
              </a:solidFill>
              <a:effectLst/>
              <a:uLnTx/>
              <a:uFillTx/>
              <a:latin typeface="Arial"/>
              <a:ea typeface="+mj-ea"/>
              <a:cs typeface="+mj-cs"/>
            </a:endParaRPr>
          </a:p>
        </p:txBody>
      </p:sp>
    </p:spTree>
    <p:extLst>
      <p:ext uri="{BB962C8B-B14F-4D97-AF65-F5344CB8AC3E}">
        <p14:creationId xmlns:p14="http://schemas.microsoft.com/office/powerpoint/2010/main" val="870357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154E136-C9FC-4C06-A7E4-ABBD26BC0674}"/>
              </a:ext>
            </a:extLst>
          </p:cNvPr>
          <p:cNvPicPr>
            <a:picLocks noChangeAspect="1"/>
          </p:cNvPicPr>
          <p:nvPr/>
        </p:nvPicPr>
        <p:blipFill>
          <a:blip r:embed="rId3"/>
          <a:stretch>
            <a:fillRect/>
          </a:stretch>
        </p:blipFill>
        <p:spPr>
          <a:xfrm>
            <a:off x="4571127" y="1030862"/>
            <a:ext cx="2014366" cy="3330283"/>
          </a:xfrm>
          <a:prstGeom prst="rect">
            <a:avLst/>
          </a:prstGeom>
        </p:spPr>
      </p:pic>
      <p:sp>
        <p:nvSpPr>
          <p:cNvPr id="27651" name="Text Placeholder 5"/>
          <p:cNvSpPr>
            <a:spLocks noGrp="1"/>
          </p:cNvSpPr>
          <p:nvPr>
            <p:ph type="body" sz="quarter" idx="10"/>
          </p:nvPr>
        </p:nvSpPr>
        <p:spPr>
          <a:xfrm>
            <a:off x="458788" y="1143323"/>
            <a:ext cx="3998180" cy="3933175"/>
          </a:xfrm>
          <a:noFill/>
        </p:spPr>
        <p:txBody>
          <a:bodyPr vert="horz" wrap="square" lIns="0" tIns="0" rIns="0" bIns="0" rtlCol="0">
            <a:noAutofit/>
          </a:bodyPr>
          <a:lstStyle/>
          <a:p>
            <a:pPr algn="just" fontAlgn="base">
              <a:spcBef>
                <a:spcPts val="0"/>
              </a:spcBef>
              <a:spcAft>
                <a:spcPts val="600"/>
              </a:spcAft>
              <a:buClr>
                <a:srgbClr val="F0AB00"/>
              </a:buClr>
              <a:buSzPct val="120000"/>
            </a:pPr>
            <a:r>
              <a:rPr lang="en-US" altLang="ja-JP" sz="1400">
                <a:latin typeface="+mj-lt"/>
              </a:rPr>
              <a:t>These rules determine what you can enter when you create invoices. From your supplier Portal:</a:t>
            </a:r>
          </a:p>
          <a:p>
            <a:pPr marL="342797" indent="-342797">
              <a:spcBef>
                <a:spcPts val="0"/>
              </a:spcBef>
              <a:spcAft>
                <a:spcPts val="600"/>
              </a:spcAft>
              <a:buSzPct val="100000"/>
              <a:buFont typeface="+mj-lt"/>
              <a:buAutoNum type="arabicPeriod"/>
            </a:pPr>
            <a:r>
              <a:rPr lang="en-US" sz="1400"/>
              <a:t>Click the </a:t>
            </a:r>
            <a:r>
              <a:rPr lang="en-US" sz="1400" b="1"/>
              <a:t>user profile icon </a:t>
            </a:r>
            <a:r>
              <a:rPr lang="en-US" sz="1400"/>
              <a:t>in the right top corner of your screen and select </a:t>
            </a:r>
            <a:r>
              <a:rPr lang="en-US" sz="1400" b="1"/>
              <a:t>Settings</a:t>
            </a:r>
            <a:r>
              <a:rPr lang="en-US" sz="1400"/>
              <a:t>.</a:t>
            </a:r>
          </a:p>
          <a:p>
            <a:pPr marL="342900" indent="-342900" fontAlgn="base">
              <a:spcBef>
                <a:spcPts val="0"/>
              </a:spcBef>
              <a:spcAft>
                <a:spcPts val="600"/>
              </a:spcAft>
              <a:buClr>
                <a:srgbClr val="F0AB00"/>
              </a:buClr>
              <a:buSzPct val="100000"/>
              <a:buAutoNum type="arabicPeriod"/>
            </a:pPr>
            <a:r>
              <a:rPr lang="en-US" altLang="ja-JP" sz="1400">
                <a:latin typeface="+mj-lt"/>
              </a:rPr>
              <a:t>Select </a:t>
            </a:r>
            <a:r>
              <a:rPr lang="en-US" altLang="ja-JP" sz="1400" b="1">
                <a:latin typeface="+mj-lt"/>
              </a:rPr>
              <a:t>Customer Relationships</a:t>
            </a:r>
            <a:r>
              <a:rPr lang="en-US" altLang="ja-JP" sz="1400">
                <a:latin typeface="+mj-lt"/>
              </a:rPr>
              <a:t>.</a:t>
            </a:r>
          </a:p>
          <a:p>
            <a:pPr marL="342900" indent="-342900" fontAlgn="base">
              <a:spcBef>
                <a:spcPts val="0"/>
              </a:spcBef>
              <a:spcAft>
                <a:spcPts val="600"/>
              </a:spcAft>
              <a:buClr>
                <a:srgbClr val="F0AB00"/>
              </a:buClr>
              <a:buSzPct val="100000"/>
              <a:buAutoNum type="arabicPeriod"/>
            </a:pPr>
            <a:r>
              <a:rPr lang="en-US" altLang="ja-JP" sz="1400">
                <a:latin typeface="+mj-lt"/>
              </a:rPr>
              <a:t>A list of your Customers is displayed. Click the name of your customer </a:t>
            </a:r>
            <a:r>
              <a:rPr lang="en-US" altLang="ja-JP" sz="1400" b="1">
                <a:latin typeface="+mj-lt"/>
              </a:rPr>
              <a:t>(</a:t>
            </a:r>
            <a:r>
              <a:rPr lang="en-US" sz="1400" b="1">
                <a:latin typeface="+mj-lt"/>
              </a:rPr>
              <a:t>Norfolk Southern)</a:t>
            </a:r>
            <a:r>
              <a:rPr lang="en-US" sz="1400">
                <a:latin typeface="+mj-lt"/>
              </a:rPr>
              <a:t>.</a:t>
            </a:r>
            <a:endParaRPr lang="en-US" altLang="ja-JP" sz="1400">
              <a:latin typeface="+mj-lt"/>
            </a:endParaRPr>
          </a:p>
          <a:p>
            <a:pPr marL="342900" indent="-342900" fontAlgn="base">
              <a:spcBef>
                <a:spcPts val="0"/>
              </a:spcBef>
              <a:spcAft>
                <a:spcPts val="600"/>
              </a:spcAft>
              <a:buClr>
                <a:srgbClr val="F0AB00"/>
              </a:buClr>
              <a:buSzPct val="100000"/>
              <a:buAutoNum type="arabicPeriod"/>
            </a:pPr>
            <a:r>
              <a:rPr lang="en-US" altLang="ja-JP" sz="1400">
                <a:latin typeface="+mj-lt"/>
              </a:rPr>
              <a:t>Scroll down to the </a:t>
            </a:r>
            <a:r>
              <a:rPr lang="en-US" altLang="ja-JP" sz="1400" b="1">
                <a:latin typeface="+mj-lt"/>
              </a:rPr>
              <a:t>Invoice Setup </a:t>
            </a:r>
            <a:r>
              <a:rPr lang="en-US" altLang="ja-JP" sz="1400">
                <a:latin typeface="+mj-lt"/>
              </a:rPr>
              <a:t>section and view the </a:t>
            </a:r>
            <a:r>
              <a:rPr lang="en-US" altLang="ja-JP" sz="1400" b="1">
                <a:latin typeface="+mj-lt"/>
              </a:rPr>
              <a:t>General Invoice Rules</a:t>
            </a:r>
            <a:r>
              <a:rPr lang="en-US" altLang="ja-JP" sz="1400">
                <a:latin typeface="+mj-lt"/>
              </a:rPr>
              <a:t>. </a:t>
            </a:r>
            <a:r>
              <a:rPr lang="en-US" sz="1400">
                <a:latin typeface="+mj-lt"/>
              </a:rPr>
              <a:t>If </a:t>
            </a:r>
            <a:r>
              <a:rPr lang="en-US" sz="1400" b="1">
                <a:latin typeface="+mj-lt"/>
              </a:rPr>
              <a:t>Norfolk Southern</a:t>
            </a:r>
            <a:r>
              <a:rPr lang="en-US" sz="1400">
                <a:latin typeface="+mj-lt"/>
              </a:rPr>
              <a:t> enabled Country-Based Invoice Rules then you will be able to choose your Country in Originating Country of Invoice from the drop down menu.</a:t>
            </a:r>
            <a:endParaRPr lang="en-US" altLang="ja-JP" sz="1400">
              <a:latin typeface="+mj-lt"/>
            </a:endParaRPr>
          </a:p>
          <a:p>
            <a:pPr algn="just" fontAlgn="base">
              <a:spcBef>
                <a:spcPts val="0"/>
              </a:spcBef>
              <a:spcAft>
                <a:spcPts val="600"/>
              </a:spcAft>
              <a:buClr>
                <a:srgbClr val="F0AB00"/>
              </a:buClr>
              <a:buSzPct val="100000"/>
            </a:pPr>
            <a:endParaRPr lang="en-US" sz="1400">
              <a:latin typeface="+mj-lt"/>
            </a:endParaRPr>
          </a:p>
        </p:txBody>
      </p:sp>
      <p:sp>
        <p:nvSpPr>
          <p:cNvPr id="27650" name="Title 3"/>
          <p:cNvSpPr>
            <a:spLocks noGrp="1"/>
          </p:cNvSpPr>
          <p:nvPr>
            <p:ph type="title"/>
          </p:nvPr>
        </p:nvSpPr>
        <p:spPr>
          <a:xfrm>
            <a:off x="458788" y="457200"/>
            <a:ext cx="8387673" cy="369332"/>
          </a:xfrm>
        </p:spPr>
        <p:txBody>
          <a:bodyPr/>
          <a:lstStyle/>
          <a:p>
            <a:r>
              <a:rPr lang="en-US"/>
              <a:t>Review Norfolk Southern Invoice Rules</a:t>
            </a:r>
          </a:p>
        </p:txBody>
      </p:sp>
      <p:sp>
        <p:nvSpPr>
          <p:cNvPr id="13" name="Oval 12">
            <a:extLst>
              <a:ext uri="{FF2B5EF4-FFF2-40B4-BE49-F238E27FC236}">
                <a16:creationId xmlns:a16="http://schemas.microsoft.com/office/drawing/2014/main" id="{BC86CD4A-36DF-4BC7-A310-5114ADC32DB0}"/>
              </a:ext>
            </a:extLst>
          </p:cNvPr>
          <p:cNvSpPr/>
          <p:nvPr/>
        </p:nvSpPr>
        <p:spPr bwMode="gray">
          <a:xfrm>
            <a:off x="4617481" y="349661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8" name="Picture 7">
            <a:extLst>
              <a:ext uri="{FF2B5EF4-FFF2-40B4-BE49-F238E27FC236}">
                <a16:creationId xmlns:a16="http://schemas.microsoft.com/office/drawing/2014/main" id="{5899B169-CE16-4931-B69C-B7DA48D3F5C8}"/>
              </a:ext>
            </a:extLst>
          </p:cNvPr>
          <p:cNvPicPr>
            <a:picLocks noChangeAspect="1"/>
          </p:cNvPicPr>
          <p:nvPr/>
        </p:nvPicPr>
        <p:blipFill rotWithShape="1">
          <a:blip r:embed="rId4"/>
          <a:srcRect l="1368" t="33885" r="53393" b="12155"/>
          <a:stretch/>
        </p:blipFill>
        <p:spPr>
          <a:xfrm>
            <a:off x="7727677" y="1200735"/>
            <a:ext cx="4130565" cy="3029818"/>
          </a:xfrm>
          <a:prstGeom prst="rect">
            <a:avLst/>
          </a:prstGeom>
          <a:ln>
            <a:solidFill>
              <a:schemeClr val="bg2"/>
            </a:solidFill>
          </a:ln>
        </p:spPr>
      </p:pic>
      <p:sp>
        <p:nvSpPr>
          <p:cNvPr id="19" name="Oval 18">
            <a:extLst>
              <a:ext uri="{FF2B5EF4-FFF2-40B4-BE49-F238E27FC236}">
                <a16:creationId xmlns:a16="http://schemas.microsoft.com/office/drawing/2014/main" id="{DA33A88B-42DD-4EFD-81D4-A71661668515}"/>
              </a:ext>
            </a:extLst>
          </p:cNvPr>
          <p:cNvSpPr/>
          <p:nvPr/>
        </p:nvSpPr>
        <p:spPr bwMode="gray">
          <a:xfrm>
            <a:off x="7655916" y="105952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pic>
        <p:nvPicPr>
          <p:cNvPr id="12" name="Picture 11">
            <a:extLst>
              <a:ext uri="{FF2B5EF4-FFF2-40B4-BE49-F238E27FC236}">
                <a16:creationId xmlns:a16="http://schemas.microsoft.com/office/drawing/2014/main" id="{7F4F9183-1A9C-4CDE-84A5-C2F7FD6C26B1}"/>
              </a:ext>
            </a:extLst>
          </p:cNvPr>
          <p:cNvPicPr>
            <a:picLocks noChangeAspect="1"/>
          </p:cNvPicPr>
          <p:nvPr/>
        </p:nvPicPr>
        <p:blipFill rotWithShape="1">
          <a:blip r:embed="rId5"/>
          <a:srcRect l="1035" r="10690" b="54621"/>
          <a:stretch/>
        </p:blipFill>
        <p:spPr>
          <a:xfrm>
            <a:off x="3606912" y="4491736"/>
            <a:ext cx="8267443" cy="1843224"/>
          </a:xfrm>
          <a:prstGeom prst="rect">
            <a:avLst/>
          </a:prstGeom>
          <a:ln>
            <a:solidFill>
              <a:schemeClr val="bg2"/>
            </a:solidFill>
          </a:ln>
        </p:spPr>
      </p:pic>
      <p:sp>
        <p:nvSpPr>
          <p:cNvPr id="25" name="Oval 24">
            <a:extLst>
              <a:ext uri="{FF2B5EF4-FFF2-40B4-BE49-F238E27FC236}">
                <a16:creationId xmlns:a16="http://schemas.microsoft.com/office/drawing/2014/main" id="{A181F60A-721E-41A4-B7B1-3508D50CB1FC}"/>
              </a:ext>
            </a:extLst>
          </p:cNvPr>
          <p:cNvSpPr/>
          <p:nvPr/>
        </p:nvSpPr>
        <p:spPr bwMode="gray">
          <a:xfrm>
            <a:off x="3496778" y="438219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2" name="Rectangle 1">
            <a:extLst>
              <a:ext uri="{FF2B5EF4-FFF2-40B4-BE49-F238E27FC236}">
                <a16:creationId xmlns:a16="http://schemas.microsoft.com/office/drawing/2014/main" id="{05D955F4-00BF-40E8-B837-07CFC72227D0}"/>
              </a:ext>
            </a:extLst>
          </p:cNvPr>
          <p:cNvSpPr/>
          <p:nvPr/>
        </p:nvSpPr>
        <p:spPr bwMode="gray">
          <a:xfrm>
            <a:off x="8181729" y="2801774"/>
            <a:ext cx="1108124" cy="109165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FEFAF4DA-4EB1-4403-9D1A-EB5F0FD680CC}"/>
              </a:ext>
            </a:extLst>
          </p:cNvPr>
          <p:cNvPicPr>
            <a:picLocks noChangeAspect="1"/>
          </p:cNvPicPr>
          <p:nvPr/>
        </p:nvPicPr>
        <p:blipFill rotWithShape="1">
          <a:blip r:embed="rId6"/>
          <a:srcRect l="5623" t="1036" b="63572"/>
          <a:stretch/>
        </p:blipFill>
        <p:spPr>
          <a:xfrm>
            <a:off x="6027605" y="3359012"/>
            <a:ext cx="1573592" cy="1002133"/>
          </a:xfrm>
          <a:prstGeom prst="rect">
            <a:avLst/>
          </a:prstGeom>
          <a:ln>
            <a:solidFill>
              <a:schemeClr val="tx2"/>
            </a:solidFill>
          </a:ln>
        </p:spPr>
      </p:pic>
      <p:sp>
        <p:nvSpPr>
          <p:cNvPr id="20" name="Oval 19">
            <a:extLst>
              <a:ext uri="{FF2B5EF4-FFF2-40B4-BE49-F238E27FC236}">
                <a16:creationId xmlns:a16="http://schemas.microsoft.com/office/drawing/2014/main" id="{09CE25E6-26A9-4B54-823D-76ED94A5379A}"/>
              </a:ext>
            </a:extLst>
          </p:cNvPr>
          <p:cNvSpPr/>
          <p:nvPr/>
        </p:nvSpPr>
        <p:spPr bwMode="gray">
          <a:xfrm>
            <a:off x="5905422" y="359311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Tree>
    <p:extLst>
      <p:ext uri="{BB962C8B-B14F-4D97-AF65-F5344CB8AC3E}">
        <p14:creationId xmlns:p14="http://schemas.microsoft.com/office/powerpoint/2010/main" val="101751843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AF3A7-4B33-C711-C50B-301F17FEE09D}"/>
              </a:ext>
            </a:extLst>
          </p:cNvPr>
          <p:cNvSpPr>
            <a:spLocks noGrp="1"/>
          </p:cNvSpPr>
          <p:nvPr>
            <p:ph type="title"/>
          </p:nvPr>
        </p:nvSpPr>
        <p:spPr>
          <a:xfrm>
            <a:off x="504001" y="504000"/>
            <a:ext cx="11186476" cy="1061829"/>
          </a:xfrm>
        </p:spPr>
        <p:txBody>
          <a:bodyPr/>
          <a:lstStyle/>
          <a:p>
            <a:r>
              <a:rPr lang="en-US" dirty="0"/>
              <a:t>PO Based Invoice</a:t>
            </a:r>
            <a:br>
              <a:rPr lang="en-US" dirty="0"/>
            </a:br>
            <a:r>
              <a:rPr lang="en-US" sz="2100" dirty="0">
                <a:solidFill>
                  <a:schemeClr val="accent1"/>
                </a:solidFill>
              </a:rPr>
              <a:t>Generic Workflow</a:t>
            </a:r>
            <a:br>
              <a:rPr lang="en-US" sz="2100" dirty="0">
                <a:solidFill>
                  <a:schemeClr val="accent1"/>
                </a:solidFill>
              </a:rPr>
            </a:br>
            <a:endParaRPr lang="en-US" dirty="0"/>
          </a:p>
        </p:txBody>
      </p:sp>
      <p:pic>
        <p:nvPicPr>
          <p:cNvPr id="3" name="Picture 2">
            <a:extLst>
              <a:ext uri="{FF2B5EF4-FFF2-40B4-BE49-F238E27FC236}">
                <a16:creationId xmlns:a16="http://schemas.microsoft.com/office/drawing/2014/main" id="{2253C876-6CB3-10C3-A55B-FFB7A76D6813}"/>
              </a:ext>
            </a:extLst>
          </p:cNvPr>
          <p:cNvPicPr>
            <a:picLocks noChangeAspect="1"/>
          </p:cNvPicPr>
          <p:nvPr/>
        </p:nvPicPr>
        <p:blipFill>
          <a:blip r:embed="rId2"/>
          <a:stretch>
            <a:fillRect/>
          </a:stretch>
        </p:blipFill>
        <p:spPr>
          <a:xfrm>
            <a:off x="8205407" y="1590373"/>
            <a:ext cx="617255" cy="617255"/>
          </a:xfrm>
          <a:prstGeom prst="rect">
            <a:avLst/>
          </a:prstGeom>
        </p:spPr>
      </p:pic>
      <p:sp>
        <p:nvSpPr>
          <p:cNvPr id="4" name="TextBox 3">
            <a:extLst>
              <a:ext uri="{FF2B5EF4-FFF2-40B4-BE49-F238E27FC236}">
                <a16:creationId xmlns:a16="http://schemas.microsoft.com/office/drawing/2014/main" id="{CE569A35-4BA6-C297-B705-FEBA45C317D7}"/>
              </a:ext>
            </a:extLst>
          </p:cNvPr>
          <p:cNvSpPr txBox="1"/>
          <p:nvPr/>
        </p:nvSpPr>
        <p:spPr>
          <a:xfrm>
            <a:off x="7858108" y="2189849"/>
            <a:ext cx="1312860" cy="153888"/>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SAP Business Network</a:t>
            </a:r>
          </a:p>
        </p:txBody>
      </p:sp>
      <p:sp>
        <p:nvSpPr>
          <p:cNvPr id="5" name="TextBox 4">
            <a:extLst>
              <a:ext uri="{FF2B5EF4-FFF2-40B4-BE49-F238E27FC236}">
                <a16:creationId xmlns:a16="http://schemas.microsoft.com/office/drawing/2014/main" id="{2C439FA6-EC60-D3EF-47E9-F2A27836FFC7}"/>
              </a:ext>
            </a:extLst>
          </p:cNvPr>
          <p:cNvSpPr txBox="1"/>
          <p:nvPr/>
        </p:nvSpPr>
        <p:spPr>
          <a:xfrm>
            <a:off x="7158058" y="2173146"/>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buyer</a:t>
            </a:r>
          </a:p>
        </p:txBody>
      </p:sp>
      <p:pic>
        <p:nvPicPr>
          <p:cNvPr id="6" name="Picture 5">
            <a:extLst>
              <a:ext uri="{FF2B5EF4-FFF2-40B4-BE49-F238E27FC236}">
                <a16:creationId xmlns:a16="http://schemas.microsoft.com/office/drawing/2014/main" id="{8E1666AD-D686-A777-488A-5D5DF63897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65442" y="1802801"/>
            <a:ext cx="500306" cy="346493"/>
          </a:xfrm>
          <a:prstGeom prst="rect">
            <a:avLst/>
          </a:prstGeom>
        </p:spPr>
      </p:pic>
      <p:pic>
        <p:nvPicPr>
          <p:cNvPr id="7" name="Picture 6">
            <a:extLst>
              <a:ext uri="{FF2B5EF4-FFF2-40B4-BE49-F238E27FC236}">
                <a16:creationId xmlns:a16="http://schemas.microsoft.com/office/drawing/2014/main" id="{7B8A2A04-0699-2B01-28BC-63C58EC2F1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39259" y="1802800"/>
            <a:ext cx="337256" cy="338186"/>
          </a:xfrm>
          <a:prstGeom prst="rect">
            <a:avLst/>
          </a:prstGeom>
        </p:spPr>
      </p:pic>
      <p:sp>
        <p:nvSpPr>
          <p:cNvPr id="8" name="TextBox 7">
            <a:extLst>
              <a:ext uri="{FF2B5EF4-FFF2-40B4-BE49-F238E27FC236}">
                <a16:creationId xmlns:a16="http://schemas.microsoft.com/office/drawing/2014/main" id="{56AB5421-B110-E02D-6846-1BDDD815EDC8}"/>
              </a:ext>
            </a:extLst>
          </p:cNvPr>
          <p:cNvSpPr txBox="1"/>
          <p:nvPr/>
        </p:nvSpPr>
        <p:spPr>
          <a:xfrm>
            <a:off x="9481361" y="2172068"/>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supplier</a:t>
            </a:r>
          </a:p>
        </p:txBody>
      </p:sp>
      <p:sp>
        <p:nvSpPr>
          <p:cNvPr id="9" name="Arrow: Pentagon 8">
            <a:extLst>
              <a:ext uri="{FF2B5EF4-FFF2-40B4-BE49-F238E27FC236}">
                <a16:creationId xmlns:a16="http://schemas.microsoft.com/office/drawing/2014/main" id="{4D26BA5A-DA21-D354-FF0B-42A43CE97748}"/>
              </a:ext>
            </a:extLst>
          </p:cNvPr>
          <p:cNvSpPr/>
          <p:nvPr/>
        </p:nvSpPr>
        <p:spPr bwMode="gray">
          <a:xfrm>
            <a:off x="6704443" y="2748770"/>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dirty="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Purchase Order</a:t>
            </a:r>
          </a:p>
        </p:txBody>
      </p:sp>
      <p:sp>
        <p:nvSpPr>
          <p:cNvPr id="10" name="Arrow: Pentagon 9">
            <a:extLst>
              <a:ext uri="{FF2B5EF4-FFF2-40B4-BE49-F238E27FC236}">
                <a16:creationId xmlns:a16="http://schemas.microsoft.com/office/drawing/2014/main" id="{34057889-4985-59B1-F2AC-0A4A40EF7DE6}"/>
              </a:ext>
            </a:extLst>
          </p:cNvPr>
          <p:cNvSpPr/>
          <p:nvPr/>
        </p:nvSpPr>
        <p:spPr bwMode="gray">
          <a:xfrm flipH="1">
            <a:off x="8740394" y="2885312"/>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Order Confirmation-Confirm Entire Order</a:t>
            </a:r>
            <a:endParaRPr lang="en-US" sz="1100" kern="0" dirty="0">
              <a:solidFill>
                <a:srgbClr val="FF0000"/>
              </a:solidFill>
              <a:latin typeface="Segoe UI Light" panose="020B0502040204020203" pitchFamily="34" charset="0"/>
              <a:ea typeface="Arial Unicode MS" pitchFamily="34" charset="-128"/>
              <a:cs typeface="Segoe UI Light" panose="020B0502040204020203" pitchFamily="34" charset="0"/>
            </a:endParaRPr>
          </a:p>
        </p:txBody>
      </p:sp>
      <p:sp>
        <p:nvSpPr>
          <p:cNvPr id="11" name="Arrow: Pentagon 10">
            <a:extLst>
              <a:ext uri="{FF2B5EF4-FFF2-40B4-BE49-F238E27FC236}">
                <a16:creationId xmlns:a16="http://schemas.microsoft.com/office/drawing/2014/main" id="{101E59CC-3E46-D214-49C4-6B74867B1CE0}"/>
              </a:ext>
            </a:extLst>
          </p:cNvPr>
          <p:cNvSpPr/>
          <p:nvPr/>
        </p:nvSpPr>
        <p:spPr bwMode="gray">
          <a:xfrm>
            <a:off x="6704443" y="4077336"/>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3 b</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Invoice Approved/Rejected </a:t>
            </a:r>
          </a:p>
        </p:txBody>
      </p:sp>
      <p:sp>
        <p:nvSpPr>
          <p:cNvPr id="12" name="Arrow: Pentagon 11">
            <a:extLst>
              <a:ext uri="{FF2B5EF4-FFF2-40B4-BE49-F238E27FC236}">
                <a16:creationId xmlns:a16="http://schemas.microsoft.com/office/drawing/2014/main" id="{050EC11F-AA34-F6CC-6A34-154E7DC567A2}"/>
              </a:ext>
            </a:extLst>
          </p:cNvPr>
          <p:cNvSpPr/>
          <p:nvPr/>
        </p:nvSpPr>
        <p:spPr bwMode="gray">
          <a:xfrm flipH="1">
            <a:off x="8740394" y="3903318"/>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3 a</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Invoice </a:t>
            </a:r>
          </a:p>
        </p:txBody>
      </p:sp>
      <p:sp>
        <p:nvSpPr>
          <p:cNvPr id="14" name="Arrow: Pentagon 13">
            <a:extLst>
              <a:ext uri="{FF2B5EF4-FFF2-40B4-BE49-F238E27FC236}">
                <a16:creationId xmlns:a16="http://schemas.microsoft.com/office/drawing/2014/main" id="{62721DD7-686D-97A6-180D-5A7A913EEC66}"/>
              </a:ext>
            </a:extLst>
          </p:cNvPr>
          <p:cNvSpPr/>
          <p:nvPr/>
        </p:nvSpPr>
        <p:spPr bwMode="gray">
          <a:xfrm flipH="1">
            <a:off x="8740393" y="4688084"/>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 3 c</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Invoice  status updated </a:t>
            </a:r>
          </a:p>
        </p:txBody>
      </p:sp>
      <p:sp>
        <p:nvSpPr>
          <p:cNvPr id="15" name="TextBox 14">
            <a:extLst>
              <a:ext uri="{FF2B5EF4-FFF2-40B4-BE49-F238E27FC236}">
                <a16:creationId xmlns:a16="http://schemas.microsoft.com/office/drawing/2014/main" id="{F94FBFE0-C402-3081-8E06-2EB8C9F7B418}"/>
              </a:ext>
            </a:extLst>
          </p:cNvPr>
          <p:cNvSpPr txBox="1"/>
          <p:nvPr/>
        </p:nvSpPr>
        <p:spPr>
          <a:xfrm>
            <a:off x="504001" y="1695078"/>
            <a:ext cx="5011418" cy="140038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dirty="0">
                <a:ea typeface="Arial Unicode MS" pitchFamily="34" charset="-128"/>
                <a:cs typeface="Arial Unicode MS" pitchFamily="34" charset="-128"/>
              </a:rPr>
              <a:t>Supplier can create an invoice based on Purchase Order.</a:t>
            </a:r>
          </a:p>
          <a:p>
            <a:pPr fontAlgn="base">
              <a:spcBef>
                <a:spcPct val="50000"/>
              </a:spcBef>
              <a:spcAft>
                <a:spcPct val="0"/>
              </a:spcAft>
              <a:buClr>
                <a:srgbClr val="F0AB00"/>
              </a:buClr>
              <a:buSzPct val="80000"/>
            </a:pPr>
            <a:endParaRPr lang="en-US" sz="14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400" kern="0" dirty="0">
                <a:ea typeface="Arial Unicode MS" pitchFamily="34" charset="-128"/>
                <a:cs typeface="Arial Unicode MS" pitchFamily="34" charset="-128"/>
              </a:rPr>
              <a:t>As another option, SAP Business Network allows self-billing/ ERS invoices.</a:t>
            </a:r>
          </a:p>
          <a:p>
            <a:pPr fontAlgn="base">
              <a:spcBef>
                <a:spcPct val="50000"/>
              </a:spcBef>
              <a:spcAft>
                <a:spcPct val="0"/>
              </a:spcAft>
              <a:buClr>
                <a:srgbClr val="F0AB00"/>
              </a:buClr>
              <a:buSzPct val="80000"/>
            </a:pPr>
            <a:endParaRPr lang="en-US" sz="14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748432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03C208-C0A1-4CFF-88D0-175246E1521B}"/>
              </a:ext>
            </a:extLst>
          </p:cNvPr>
          <p:cNvPicPr>
            <a:picLocks noChangeAspect="1"/>
          </p:cNvPicPr>
          <p:nvPr/>
        </p:nvPicPr>
        <p:blipFill>
          <a:blip r:embed="rId3"/>
          <a:stretch>
            <a:fillRect/>
          </a:stretch>
        </p:blipFill>
        <p:spPr>
          <a:xfrm>
            <a:off x="5171407" y="1500844"/>
            <a:ext cx="4073699" cy="769719"/>
          </a:xfrm>
          <a:prstGeom prst="rect">
            <a:avLst/>
          </a:prstGeom>
          <a:ln>
            <a:solidFill>
              <a:schemeClr val="bg2"/>
            </a:solidFill>
          </a:ln>
        </p:spPr>
      </p:pic>
      <p:pic>
        <p:nvPicPr>
          <p:cNvPr id="8" name="Picture 7">
            <a:extLst>
              <a:ext uri="{FF2B5EF4-FFF2-40B4-BE49-F238E27FC236}">
                <a16:creationId xmlns:a16="http://schemas.microsoft.com/office/drawing/2014/main" id="{285E24DC-0D05-4115-AF6B-7FC9D6665A0D}"/>
              </a:ext>
            </a:extLst>
          </p:cNvPr>
          <p:cNvPicPr>
            <a:picLocks noChangeAspect="1"/>
          </p:cNvPicPr>
          <p:nvPr/>
        </p:nvPicPr>
        <p:blipFill>
          <a:blip r:embed="rId4"/>
          <a:stretch>
            <a:fillRect/>
          </a:stretch>
        </p:blipFill>
        <p:spPr>
          <a:xfrm>
            <a:off x="5132227" y="2690857"/>
            <a:ext cx="5529751" cy="1020877"/>
          </a:xfrm>
          <a:prstGeom prst="rect">
            <a:avLst/>
          </a:prstGeom>
          <a:ln>
            <a:solidFill>
              <a:schemeClr val="bg2"/>
            </a:solidFill>
          </a:ln>
        </p:spPr>
      </p:pic>
      <p:pic>
        <p:nvPicPr>
          <p:cNvPr id="11" name="Picture 10">
            <a:extLst>
              <a:ext uri="{FF2B5EF4-FFF2-40B4-BE49-F238E27FC236}">
                <a16:creationId xmlns:a16="http://schemas.microsoft.com/office/drawing/2014/main" id="{2B843AD1-E8C1-443D-9F87-56EC32A39E11}"/>
              </a:ext>
            </a:extLst>
          </p:cNvPr>
          <p:cNvPicPr>
            <a:picLocks noChangeAspect="1"/>
          </p:cNvPicPr>
          <p:nvPr/>
        </p:nvPicPr>
        <p:blipFill>
          <a:blip r:embed="rId5"/>
          <a:stretch>
            <a:fillRect/>
          </a:stretch>
        </p:blipFill>
        <p:spPr>
          <a:xfrm>
            <a:off x="5132227" y="3855694"/>
            <a:ext cx="6070760" cy="1291519"/>
          </a:xfrm>
          <a:prstGeom prst="rect">
            <a:avLst/>
          </a:prstGeom>
          <a:ln>
            <a:solidFill>
              <a:schemeClr val="bg2"/>
            </a:solidFill>
          </a:ln>
        </p:spPr>
      </p:pic>
      <p:pic>
        <p:nvPicPr>
          <p:cNvPr id="12" name="Picture 11">
            <a:extLst>
              <a:ext uri="{FF2B5EF4-FFF2-40B4-BE49-F238E27FC236}">
                <a16:creationId xmlns:a16="http://schemas.microsoft.com/office/drawing/2014/main" id="{E7382833-24F8-43ED-992F-408724358DC9}"/>
              </a:ext>
            </a:extLst>
          </p:cNvPr>
          <p:cNvPicPr>
            <a:picLocks noChangeAspect="1"/>
          </p:cNvPicPr>
          <p:nvPr/>
        </p:nvPicPr>
        <p:blipFill>
          <a:blip r:embed="rId6"/>
          <a:stretch>
            <a:fillRect/>
          </a:stretch>
        </p:blipFill>
        <p:spPr>
          <a:xfrm>
            <a:off x="10659124" y="5185088"/>
            <a:ext cx="1409373" cy="286652"/>
          </a:xfrm>
          <a:prstGeom prst="rect">
            <a:avLst/>
          </a:prstGeom>
          <a:ln>
            <a:solidFill>
              <a:schemeClr val="bg2"/>
            </a:solidFill>
          </a:ln>
        </p:spPr>
      </p:pic>
      <p:sp>
        <p:nvSpPr>
          <p:cNvPr id="2" name="Title 1"/>
          <p:cNvSpPr>
            <a:spLocks noGrp="1"/>
          </p:cNvSpPr>
          <p:nvPr>
            <p:ph type="title"/>
          </p:nvPr>
        </p:nvSpPr>
        <p:spPr>
          <a:xfrm>
            <a:off x="458787" y="457201"/>
            <a:ext cx="8496000" cy="692497"/>
          </a:xfrm>
        </p:spPr>
        <p:txBody>
          <a:bodyPr/>
          <a:lstStyle/>
          <a:p>
            <a:r>
              <a:rPr lang="en-US" dirty="0"/>
              <a:t>PO-Based Invoice</a:t>
            </a:r>
            <a:br>
              <a:rPr lang="en-US" dirty="0"/>
            </a:br>
            <a:r>
              <a:rPr lang="en-US" sz="2100" dirty="0">
                <a:solidFill>
                  <a:schemeClr val="accent1"/>
                </a:solidFill>
              </a:rPr>
              <a:t>Create Invoice </a:t>
            </a:r>
          </a:p>
        </p:txBody>
      </p:sp>
      <p:sp>
        <p:nvSpPr>
          <p:cNvPr id="16" name="TextBox 15"/>
          <p:cNvSpPr txBox="1"/>
          <p:nvPr/>
        </p:nvSpPr>
        <p:spPr>
          <a:xfrm>
            <a:off x="458788" y="1496310"/>
            <a:ext cx="4109351" cy="3409135"/>
          </a:xfrm>
          <a:prstGeom prst="rect">
            <a:avLst/>
          </a:prstGeom>
          <a:noFill/>
        </p:spPr>
        <p:txBody>
          <a:bodyPr wrap="square" lIns="0" tIns="0" rIns="0" bIns="0" rtlCol="0" anchor="t">
            <a:noAutofit/>
          </a:bodyPr>
          <a:lstStyle/>
          <a:p>
            <a:pPr algn="just">
              <a:spcAft>
                <a:spcPts val="600"/>
              </a:spcAft>
              <a:buClr>
                <a:srgbClr val="F0AB00"/>
              </a:buClr>
              <a:buSzPct val="120000"/>
            </a:pPr>
            <a:r>
              <a:rPr lang="en-US" sz="1400" dirty="0">
                <a:latin typeface="+mj-lt"/>
              </a:rPr>
              <a:t>You can create an Invoice  from the </a:t>
            </a:r>
            <a:r>
              <a:rPr lang="en-US" sz="1400" b="1" dirty="0">
                <a:latin typeface="+mj-lt"/>
              </a:rPr>
              <a:t>Workbench </a:t>
            </a:r>
            <a:r>
              <a:rPr lang="en-US" sz="1400" dirty="0">
                <a:latin typeface="+mj-lt"/>
              </a:rPr>
              <a:t>or</a:t>
            </a:r>
            <a:r>
              <a:rPr lang="en-US" sz="1400" b="1" dirty="0">
                <a:latin typeface="+mj-lt"/>
              </a:rPr>
              <a:t> </a:t>
            </a:r>
            <a:r>
              <a:rPr lang="en-US" sz="1400" dirty="0">
                <a:latin typeface="+mj-lt"/>
              </a:rPr>
              <a:t>from</a:t>
            </a:r>
            <a:r>
              <a:rPr lang="en-US" sz="1400" b="1" dirty="0">
                <a:latin typeface="+mj-lt"/>
              </a:rPr>
              <a:t> Orders&gt;Orders and Releases:</a:t>
            </a:r>
          </a:p>
          <a:p>
            <a:pPr algn="just">
              <a:spcAft>
                <a:spcPts val="600"/>
              </a:spcAft>
              <a:buClr>
                <a:srgbClr val="F0AB00"/>
              </a:buClr>
              <a:buSzPct val="120000"/>
            </a:pPr>
            <a:endParaRPr lang="en-US" sz="1400" b="1" dirty="0">
              <a:latin typeface="+mj-lt"/>
            </a:endParaRPr>
          </a:p>
          <a:p>
            <a:pPr marL="342900" indent="-342900" algn="just">
              <a:spcAft>
                <a:spcPts val="600"/>
              </a:spcAft>
              <a:buClr>
                <a:srgbClr val="F0AB00"/>
              </a:buClr>
              <a:buSzPct val="100000"/>
              <a:buFont typeface="+mj-lt"/>
              <a:buAutoNum type="arabicPeriod"/>
            </a:pPr>
            <a:r>
              <a:rPr lang="en-US" sz="1400" dirty="0">
                <a:latin typeface="+mj-lt"/>
              </a:rPr>
              <a:t>Select one of the </a:t>
            </a:r>
            <a:r>
              <a:rPr lang="en-US" sz="1400" b="1" dirty="0">
                <a:latin typeface="+mj-lt"/>
              </a:rPr>
              <a:t>Orders tiles </a:t>
            </a:r>
            <a:r>
              <a:rPr lang="en-US" sz="1400" dirty="0">
                <a:latin typeface="+mj-lt"/>
              </a:rPr>
              <a:t>to identify the PO.</a:t>
            </a:r>
          </a:p>
          <a:p>
            <a:pPr marL="342900" indent="-342900" algn="just">
              <a:spcAft>
                <a:spcPts val="600"/>
              </a:spcAft>
              <a:buClr>
                <a:srgbClr val="F0AB00"/>
              </a:buClr>
              <a:buSzPct val="100000"/>
              <a:buFont typeface="+mj-lt"/>
              <a:buAutoNum type="arabicPeriod"/>
            </a:pPr>
            <a:r>
              <a:rPr lang="en-US" sz="1400" dirty="0">
                <a:latin typeface="+mj-lt"/>
              </a:rPr>
              <a:t>Use filters to identify the correct reference document.</a:t>
            </a:r>
          </a:p>
          <a:p>
            <a:pPr marL="342900" indent="-342900" algn="just">
              <a:spcAft>
                <a:spcPts val="600"/>
              </a:spcAft>
              <a:buClr>
                <a:srgbClr val="F0AB00"/>
              </a:buClr>
              <a:buSzPct val="100000"/>
              <a:buFont typeface="+mj-lt"/>
              <a:buAutoNum type="arabicPeriod"/>
            </a:pPr>
            <a:r>
              <a:rPr lang="en-US" sz="1400" dirty="0">
                <a:latin typeface="+mj-lt"/>
              </a:rPr>
              <a:t>You can configure the columns you see.</a:t>
            </a:r>
          </a:p>
          <a:p>
            <a:pPr marL="342900" indent="-342900" algn="just">
              <a:spcAft>
                <a:spcPts val="600"/>
              </a:spcAft>
              <a:buClr>
                <a:srgbClr val="F0AB00"/>
              </a:buClr>
              <a:buSzPct val="100000"/>
              <a:buFont typeface="+mj-lt"/>
              <a:buAutoNum type="arabicPeriod"/>
            </a:pPr>
            <a:r>
              <a:rPr lang="en-US" sz="1400" dirty="0">
                <a:latin typeface="+mj-lt"/>
              </a:rPr>
              <a:t>Click the Actions button on the right-hand side of your screen and select </a:t>
            </a:r>
            <a:r>
              <a:rPr lang="en-US" sz="1400" b="1" dirty="0">
                <a:latin typeface="+mj-lt"/>
              </a:rPr>
              <a:t>Standard Invoice</a:t>
            </a:r>
            <a:r>
              <a:rPr lang="en-US" sz="1400" dirty="0">
                <a:latin typeface="+mj-lt"/>
              </a:rPr>
              <a:t>.</a:t>
            </a:r>
          </a:p>
          <a:p>
            <a:pPr marL="342900" indent="-342900" algn="just">
              <a:spcAft>
                <a:spcPts val="600"/>
              </a:spcAft>
              <a:buClr>
                <a:srgbClr val="F0AB00"/>
              </a:buClr>
              <a:buSzPct val="100000"/>
              <a:buFont typeface="+mj-lt"/>
              <a:buAutoNum type="arabicPeriod"/>
            </a:pPr>
            <a:endParaRPr lang="en-US" sz="1400" dirty="0">
              <a:latin typeface="+mj-lt"/>
            </a:endParaRPr>
          </a:p>
          <a:p>
            <a:pPr algn="just">
              <a:spcAft>
                <a:spcPts val="600"/>
              </a:spcAft>
              <a:buClr>
                <a:srgbClr val="F0AB00"/>
              </a:buClr>
              <a:buSzPct val="100000"/>
            </a:pPr>
            <a:r>
              <a:rPr lang="en-US" sz="1400" b="1" dirty="0">
                <a:solidFill>
                  <a:schemeClr val="accent1"/>
                </a:solidFill>
              </a:rPr>
              <a:t>Note:</a:t>
            </a:r>
            <a:r>
              <a:rPr lang="en-US" sz="1400" dirty="0"/>
              <a:t> For more info on how to manage your workbench and create specific tiles please refer to </a:t>
            </a:r>
            <a:r>
              <a:rPr lang="en-US" sz="1400" b="1" dirty="0"/>
              <a:t>SCC General Functionality Guide. </a:t>
            </a:r>
          </a:p>
          <a:p>
            <a:pPr marL="342900" indent="-342900" algn="just">
              <a:spcAft>
                <a:spcPts val="600"/>
              </a:spcAft>
              <a:buClr>
                <a:srgbClr val="F0AB00"/>
              </a:buClr>
              <a:buSzPct val="100000"/>
              <a:buFont typeface="+mj-lt"/>
              <a:buAutoNum type="arabicPeriod"/>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a:p>
            <a:pPr>
              <a:lnSpc>
                <a:spcPts val="2000"/>
              </a:lnSpc>
              <a:spcBef>
                <a:spcPts val="600"/>
              </a:spcBef>
              <a:buClr>
                <a:srgbClr val="F0AB00"/>
              </a:buClr>
              <a:buSzPct val="120000"/>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p:txBody>
      </p:sp>
      <p:pic>
        <p:nvPicPr>
          <p:cNvPr id="3" name="Picture 2">
            <a:extLst>
              <a:ext uri="{FF2B5EF4-FFF2-40B4-BE49-F238E27FC236}">
                <a16:creationId xmlns:a16="http://schemas.microsoft.com/office/drawing/2014/main" id="{F1C1D1B2-0694-4C90-AA45-B8EA8F9417A2}"/>
              </a:ext>
            </a:extLst>
          </p:cNvPr>
          <p:cNvPicPr>
            <a:picLocks noChangeAspect="1"/>
          </p:cNvPicPr>
          <p:nvPr/>
        </p:nvPicPr>
        <p:blipFill>
          <a:blip r:embed="rId7"/>
          <a:stretch>
            <a:fillRect/>
          </a:stretch>
        </p:blipFill>
        <p:spPr>
          <a:xfrm>
            <a:off x="5066763" y="2723983"/>
            <a:ext cx="274344" cy="323116"/>
          </a:xfrm>
          <a:prstGeom prst="rect">
            <a:avLst/>
          </a:prstGeom>
        </p:spPr>
      </p:pic>
      <p:pic>
        <p:nvPicPr>
          <p:cNvPr id="5" name="Picture 4">
            <a:extLst>
              <a:ext uri="{FF2B5EF4-FFF2-40B4-BE49-F238E27FC236}">
                <a16:creationId xmlns:a16="http://schemas.microsoft.com/office/drawing/2014/main" id="{EC3DAE29-0D01-4313-90E5-B64DCD8E0A59}"/>
              </a:ext>
            </a:extLst>
          </p:cNvPr>
          <p:cNvPicPr>
            <a:picLocks noChangeAspect="1"/>
          </p:cNvPicPr>
          <p:nvPr/>
        </p:nvPicPr>
        <p:blipFill>
          <a:blip r:embed="rId8"/>
          <a:stretch>
            <a:fillRect/>
          </a:stretch>
        </p:blipFill>
        <p:spPr>
          <a:xfrm>
            <a:off x="6785716" y="1876595"/>
            <a:ext cx="841321" cy="388004"/>
          </a:xfrm>
          <a:prstGeom prst="rect">
            <a:avLst/>
          </a:prstGeom>
        </p:spPr>
      </p:pic>
      <p:pic>
        <p:nvPicPr>
          <p:cNvPr id="6" name="Picture 5">
            <a:extLst>
              <a:ext uri="{FF2B5EF4-FFF2-40B4-BE49-F238E27FC236}">
                <a16:creationId xmlns:a16="http://schemas.microsoft.com/office/drawing/2014/main" id="{9C75DDDD-3334-4E57-9552-6402488C7908}"/>
              </a:ext>
            </a:extLst>
          </p:cNvPr>
          <p:cNvPicPr>
            <a:picLocks noChangeAspect="1"/>
          </p:cNvPicPr>
          <p:nvPr/>
        </p:nvPicPr>
        <p:blipFill>
          <a:blip r:embed="rId8"/>
          <a:stretch>
            <a:fillRect/>
          </a:stretch>
        </p:blipFill>
        <p:spPr>
          <a:xfrm>
            <a:off x="8400025" y="1885703"/>
            <a:ext cx="841321" cy="388004"/>
          </a:xfrm>
          <a:prstGeom prst="rect">
            <a:avLst/>
          </a:prstGeom>
        </p:spPr>
      </p:pic>
      <p:pic>
        <p:nvPicPr>
          <p:cNvPr id="9" name="Picture 8">
            <a:extLst>
              <a:ext uri="{FF2B5EF4-FFF2-40B4-BE49-F238E27FC236}">
                <a16:creationId xmlns:a16="http://schemas.microsoft.com/office/drawing/2014/main" id="{4C722C65-CD76-4A9E-A488-0E64DCC174A7}"/>
              </a:ext>
            </a:extLst>
          </p:cNvPr>
          <p:cNvPicPr>
            <a:picLocks noChangeAspect="1"/>
          </p:cNvPicPr>
          <p:nvPr/>
        </p:nvPicPr>
        <p:blipFill>
          <a:blip r:embed="rId9"/>
          <a:stretch>
            <a:fillRect/>
          </a:stretch>
        </p:blipFill>
        <p:spPr>
          <a:xfrm>
            <a:off x="8531052" y="2292959"/>
            <a:ext cx="1518036" cy="298730"/>
          </a:xfrm>
          <a:prstGeom prst="rect">
            <a:avLst/>
          </a:prstGeom>
        </p:spPr>
      </p:pic>
      <p:pic>
        <p:nvPicPr>
          <p:cNvPr id="13" name="Picture 12">
            <a:extLst>
              <a:ext uri="{FF2B5EF4-FFF2-40B4-BE49-F238E27FC236}">
                <a16:creationId xmlns:a16="http://schemas.microsoft.com/office/drawing/2014/main" id="{36C02C93-A82B-4A3B-AF6F-E4677460EF4C}"/>
              </a:ext>
            </a:extLst>
          </p:cNvPr>
          <p:cNvPicPr>
            <a:picLocks noChangeAspect="1"/>
          </p:cNvPicPr>
          <p:nvPr/>
        </p:nvPicPr>
        <p:blipFill>
          <a:blip r:embed="rId10"/>
          <a:stretch>
            <a:fillRect/>
          </a:stretch>
        </p:blipFill>
        <p:spPr>
          <a:xfrm>
            <a:off x="8531052" y="2270852"/>
            <a:ext cx="1518036" cy="310923"/>
          </a:xfrm>
          <a:prstGeom prst="rect">
            <a:avLst/>
          </a:prstGeom>
        </p:spPr>
      </p:pic>
      <p:pic>
        <p:nvPicPr>
          <p:cNvPr id="15" name="Picture 14">
            <a:extLst>
              <a:ext uri="{FF2B5EF4-FFF2-40B4-BE49-F238E27FC236}">
                <a16:creationId xmlns:a16="http://schemas.microsoft.com/office/drawing/2014/main" id="{4B94DF1F-4A3B-4033-AC93-E2DE8537A661}"/>
              </a:ext>
            </a:extLst>
          </p:cNvPr>
          <p:cNvPicPr>
            <a:picLocks noChangeAspect="1"/>
          </p:cNvPicPr>
          <p:nvPr/>
        </p:nvPicPr>
        <p:blipFill>
          <a:blip r:embed="rId11"/>
          <a:stretch>
            <a:fillRect/>
          </a:stretch>
        </p:blipFill>
        <p:spPr>
          <a:xfrm>
            <a:off x="5066763" y="3810902"/>
            <a:ext cx="274344" cy="323116"/>
          </a:xfrm>
          <a:prstGeom prst="rect">
            <a:avLst/>
          </a:prstGeom>
        </p:spPr>
      </p:pic>
      <p:pic>
        <p:nvPicPr>
          <p:cNvPr id="17" name="Picture 16">
            <a:extLst>
              <a:ext uri="{FF2B5EF4-FFF2-40B4-BE49-F238E27FC236}">
                <a16:creationId xmlns:a16="http://schemas.microsoft.com/office/drawing/2014/main" id="{6FD6900A-C007-4F8E-BB29-6911B680B3E8}"/>
              </a:ext>
            </a:extLst>
          </p:cNvPr>
          <p:cNvPicPr>
            <a:picLocks noChangeAspect="1"/>
          </p:cNvPicPr>
          <p:nvPr/>
        </p:nvPicPr>
        <p:blipFill>
          <a:blip r:embed="rId12"/>
          <a:stretch>
            <a:fillRect/>
          </a:stretch>
        </p:blipFill>
        <p:spPr>
          <a:xfrm>
            <a:off x="10659124" y="3943287"/>
            <a:ext cx="274344" cy="329213"/>
          </a:xfrm>
          <a:prstGeom prst="rect">
            <a:avLst/>
          </a:prstGeom>
        </p:spPr>
      </p:pic>
      <p:pic>
        <p:nvPicPr>
          <p:cNvPr id="18" name="Picture 17">
            <a:extLst>
              <a:ext uri="{FF2B5EF4-FFF2-40B4-BE49-F238E27FC236}">
                <a16:creationId xmlns:a16="http://schemas.microsoft.com/office/drawing/2014/main" id="{12CC668A-2011-4B50-9378-9E9822117F88}"/>
              </a:ext>
            </a:extLst>
          </p:cNvPr>
          <p:cNvPicPr>
            <a:picLocks noChangeAspect="1"/>
          </p:cNvPicPr>
          <p:nvPr/>
        </p:nvPicPr>
        <p:blipFill>
          <a:blip r:embed="rId13"/>
          <a:stretch>
            <a:fillRect/>
          </a:stretch>
        </p:blipFill>
        <p:spPr>
          <a:xfrm>
            <a:off x="10533435" y="5147213"/>
            <a:ext cx="274344" cy="329213"/>
          </a:xfrm>
          <a:prstGeom prst="rect">
            <a:avLst/>
          </a:prstGeom>
        </p:spPr>
      </p:pic>
    </p:spTree>
    <p:extLst>
      <p:ext uri="{BB962C8B-B14F-4D97-AF65-F5344CB8AC3E}">
        <p14:creationId xmlns:p14="http://schemas.microsoft.com/office/powerpoint/2010/main" val="229185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a:xfrm>
            <a:off x="712397" y="1330331"/>
            <a:ext cx="5049795" cy="5165142"/>
          </a:xfrm>
        </p:spPr>
        <p:txBody>
          <a:bodyPr vert="horz" lIns="0" tIns="0" rIns="0" bIns="0" rtlCol="0" anchor="t">
            <a:normAutofit/>
          </a:bodyPr>
          <a:lstStyle/>
          <a:p>
            <a:pPr marL="0" lvl="1" indent="0">
              <a:buNone/>
            </a:pPr>
            <a:r>
              <a:rPr lang="en-US" sz="1600" dirty="0">
                <a:solidFill>
                  <a:srgbClr val="0070F2"/>
                </a:solidFill>
                <a:hlinkClick r:id="rId3" action="ppaction://hlinksldjump">
                  <a:extLst>
                    <a:ext uri="{A12FA001-AC4F-418D-AE19-62706E023703}">
                      <ahyp:hlinkClr xmlns:ahyp="http://schemas.microsoft.com/office/drawing/2018/hyperlinkcolor" val="tx"/>
                    </a:ext>
                  </a:extLst>
                </a:hlinkClick>
              </a:rPr>
              <a:t>Introduction to Order Collaboration</a:t>
            </a:r>
            <a:endParaRPr lang="en-US" sz="1600" dirty="0">
              <a:solidFill>
                <a:srgbClr val="0070F2"/>
              </a:solidFill>
            </a:endParaRPr>
          </a:p>
          <a:p>
            <a:pPr marL="0" lvl="1" indent="0">
              <a:buNone/>
            </a:pPr>
            <a:r>
              <a:rPr lang="en-US" sz="1600" dirty="0">
                <a:solidFill>
                  <a:srgbClr val="0070F2"/>
                </a:solidFill>
                <a:hlinkClick r:id="rId4" action="ppaction://hlinksldjump">
                  <a:extLst>
                    <a:ext uri="{A12FA001-AC4F-418D-AE19-62706E023703}">
                      <ahyp:hlinkClr xmlns:ahyp="http://schemas.microsoft.com/office/drawing/2018/hyperlinkcolor" val="tx"/>
                    </a:ext>
                  </a:extLst>
                </a:hlinkClick>
              </a:rPr>
              <a:t>Order Collaboration Documents</a:t>
            </a:r>
            <a:endParaRPr lang="en-US" sz="1600" dirty="0">
              <a:solidFill>
                <a:srgbClr val="0070F2"/>
              </a:solidFill>
            </a:endParaRPr>
          </a:p>
          <a:p>
            <a:pPr marL="0" lvl="1" indent="0">
              <a:buNone/>
            </a:pPr>
            <a:r>
              <a:rPr lang="en-US" sz="1600" dirty="0">
                <a:solidFill>
                  <a:srgbClr val="0070F2"/>
                </a:solidFill>
                <a:hlinkClick r:id="rId5" action="ppaction://hlinksldjump">
                  <a:extLst>
                    <a:ext uri="{A12FA001-AC4F-418D-AE19-62706E023703}">
                      <ahyp:hlinkClr xmlns:ahyp="http://schemas.microsoft.com/office/drawing/2018/hyperlinkcolor" val="tx"/>
                    </a:ext>
                  </a:extLst>
                </a:hlinkClick>
              </a:rPr>
              <a:t>Order Collaboration Workflow Diagram</a:t>
            </a:r>
            <a:endParaRPr lang="en-US" sz="1600" dirty="0">
              <a:solidFill>
                <a:srgbClr val="0070F2"/>
              </a:solidFill>
            </a:endParaRPr>
          </a:p>
          <a:p>
            <a:pPr lvl="0">
              <a:buClr>
                <a:srgbClr val="F0AB00"/>
              </a:buClr>
              <a:defRPr/>
            </a:pPr>
            <a:r>
              <a:rPr lang="en-US" sz="1600" dirty="0">
                <a:solidFill>
                  <a:srgbClr val="0070F2"/>
                </a:solidFill>
                <a:hlinkClick r:id="rId6" action="ppaction://hlinksldjump">
                  <a:extLst>
                    <a:ext uri="{A12FA001-AC4F-418D-AE19-62706E023703}">
                      <ahyp:hlinkClr xmlns:ahyp="http://schemas.microsoft.com/office/drawing/2018/hyperlinkcolor" val="tx"/>
                    </a:ext>
                  </a:extLst>
                </a:hlinkClick>
              </a:rPr>
              <a:t>Order Collaboration Portal User Interaction</a:t>
            </a:r>
            <a:endParaRPr lang="en-US" sz="1600" dirty="0">
              <a:solidFill>
                <a:srgbClr val="0070F2"/>
              </a:solidFill>
            </a:endParaRPr>
          </a:p>
          <a:p>
            <a:pPr marL="179705" lvl="1" indent="-179705">
              <a:buClr>
                <a:srgbClr val="0070F2"/>
              </a:buClr>
              <a:defRPr/>
            </a:pPr>
            <a:r>
              <a:rPr lang="en-US" sz="1600" dirty="0">
                <a:solidFill>
                  <a:srgbClr val="0070F2"/>
                </a:solidFill>
                <a:hlinkClick r:id="rId7" action="ppaction://hlinksldjump">
                  <a:extLst>
                    <a:ext uri="{A12FA001-AC4F-418D-AE19-62706E023703}">
                      <ahyp:hlinkClr xmlns:ahyp="http://schemas.microsoft.com/office/drawing/2018/hyperlinkcolor" val="tx"/>
                    </a:ext>
                  </a:extLst>
                </a:hlinkClick>
              </a:rPr>
              <a:t>Purchase Order</a:t>
            </a:r>
            <a:endParaRPr lang="en-US" sz="1600" dirty="0">
              <a:solidFill>
                <a:srgbClr val="0070F2"/>
              </a:solidFill>
              <a:cs typeface="Arial"/>
            </a:endParaRPr>
          </a:p>
          <a:p>
            <a:pPr marL="179705" lvl="1" indent="-179705">
              <a:buClr>
                <a:srgbClr val="0070F2"/>
              </a:buClr>
              <a:defRPr/>
            </a:pPr>
            <a:r>
              <a:rPr lang="en-US" sz="1600" dirty="0">
                <a:solidFill>
                  <a:srgbClr val="0070F2"/>
                </a:solidFill>
                <a:hlinkClick r:id="rId8" action="ppaction://hlinksldjump">
                  <a:extLst>
                    <a:ext uri="{A12FA001-AC4F-418D-AE19-62706E023703}">
                      <ahyp:hlinkClr xmlns:ahyp="http://schemas.microsoft.com/office/drawing/2018/hyperlinkcolor" val="tx"/>
                    </a:ext>
                  </a:extLst>
                </a:hlinkClick>
              </a:rPr>
              <a:t>Order Confirmation</a:t>
            </a:r>
            <a:endParaRPr lang="en-US" sz="1600" dirty="0">
              <a:solidFill>
                <a:srgbClr val="0070F2"/>
              </a:solidFill>
              <a:cs typeface="Arial"/>
            </a:endParaRPr>
          </a:p>
          <a:p>
            <a:pPr marL="179705" lvl="1" indent="-179705">
              <a:buClr>
                <a:srgbClr val="0070F2"/>
              </a:buClr>
              <a:defRPr/>
            </a:pPr>
            <a:r>
              <a:rPr lang="en-US" sz="1600" dirty="0">
                <a:solidFill>
                  <a:srgbClr val="0070F2"/>
                </a:solidFill>
                <a:hlinkClick r:id="rId9" action="ppaction://hlinksldjump"/>
              </a:rPr>
              <a:t>Invoice</a:t>
            </a:r>
            <a:endParaRPr lang="en-US" sz="1600" dirty="0">
              <a:solidFill>
                <a:srgbClr val="0070F2"/>
              </a:solidFill>
              <a:cs typeface="Arial"/>
            </a:endParaRPr>
          </a:p>
          <a:p>
            <a:pPr marL="179705" lvl="1" indent="-179705">
              <a:buClr>
                <a:srgbClr val="0070F2"/>
              </a:buClr>
              <a:defRPr/>
            </a:pPr>
            <a:endParaRPr lang="en-US" sz="1600" dirty="0">
              <a:solidFill>
                <a:srgbClr val="0070F2"/>
              </a:solidFill>
              <a:cs typeface="Arial"/>
            </a:endParaRPr>
          </a:p>
          <a:p>
            <a:pPr marL="0" lvl="1" indent="0">
              <a:lnSpc>
                <a:spcPct val="150000"/>
              </a:lnSpc>
              <a:buClr>
                <a:srgbClr val="F0AB00"/>
              </a:buClr>
              <a:buNone/>
              <a:defRPr/>
            </a:pPr>
            <a:r>
              <a:rPr lang="en-US" sz="1600" dirty="0">
                <a:solidFill>
                  <a:srgbClr val="0070F2"/>
                </a:solidFill>
                <a:hlinkClick r:id="rId10" action="ppaction://hlinksldjump"/>
              </a:rPr>
              <a:t>Reference</a:t>
            </a:r>
          </a:p>
          <a:p>
            <a:pPr>
              <a:spcBef>
                <a:spcPts val="600"/>
              </a:spcBef>
            </a:pPr>
            <a:endParaRPr lang="en-US" sz="1600" dirty="0"/>
          </a:p>
          <a:p>
            <a:pPr marL="0" lvl="1" indent="0">
              <a:buNone/>
            </a:pPr>
            <a:endParaRPr lang="en-US" dirty="0"/>
          </a:p>
        </p:txBody>
      </p:sp>
      <p:sp>
        <p:nvSpPr>
          <p:cNvPr id="2" name="Agenda"/>
          <p:cNvSpPr>
            <a:spLocks noGrp="1"/>
          </p:cNvSpPr>
          <p:nvPr>
            <p:ph type="title"/>
          </p:nvPr>
        </p:nvSpPr>
        <p:spPr>
          <a:xfrm>
            <a:off x="505457" y="546730"/>
            <a:ext cx="11183564" cy="369332"/>
          </a:xfrm>
        </p:spPr>
        <p:txBody>
          <a:bodyPr/>
          <a:lstStyle/>
          <a:p>
            <a:r>
              <a:rPr lang="en-US"/>
              <a:t>In This Guide…</a:t>
            </a:r>
          </a:p>
        </p:txBody>
      </p:sp>
    </p:spTree>
    <p:extLst>
      <p:ext uri="{BB962C8B-B14F-4D97-AF65-F5344CB8AC3E}">
        <p14:creationId xmlns:p14="http://schemas.microsoft.com/office/powerpoint/2010/main" val="1852385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p:cNvSpPr>
            <a:spLocks noGrp="1"/>
          </p:cNvSpPr>
          <p:nvPr>
            <p:ph type="title"/>
          </p:nvPr>
        </p:nvSpPr>
        <p:spPr>
          <a:xfrm>
            <a:off x="458788" y="457200"/>
            <a:ext cx="8387673" cy="1000274"/>
          </a:xfrm>
        </p:spPr>
        <p:txBody>
          <a:bodyPr/>
          <a:lstStyle/>
          <a:p>
            <a:r>
              <a:rPr lang="en-US" dirty="0"/>
              <a:t>PO-Based Invoice</a:t>
            </a:r>
            <a:br>
              <a:rPr lang="en-US" sz="2000" dirty="0">
                <a:solidFill>
                  <a:schemeClr val="accent1"/>
                </a:solidFill>
              </a:rPr>
            </a:br>
            <a:r>
              <a:rPr lang="en-US" sz="2100" dirty="0" err="1">
                <a:solidFill>
                  <a:schemeClr val="accent1"/>
                </a:solidFill>
              </a:rPr>
              <a:t>Invoice</a:t>
            </a:r>
            <a:r>
              <a:rPr lang="en-US" sz="2100" dirty="0">
                <a:solidFill>
                  <a:schemeClr val="accent1"/>
                </a:solidFill>
              </a:rPr>
              <a:t> Header</a:t>
            </a:r>
            <a:br>
              <a:rPr lang="en-US" dirty="0"/>
            </a:br>
            <a:endParaRPr lang="en-US" sz="2000" b="0" dirty="0"/>
          </a:p>
        </p:txBody>
      </p:sp>
      <p:sp>
        <p:nvSpPr>
          <p:cNvPr id="19" name="TextBox 18"/>
          <p:cNvSpPr txBox="1"/>
          <p:nvPr/>
        </p:nvSpPr>
        <p:spPr>
          <a:xfrm>
            <a:off x="546897" y="1222706"/>
            <a:ext cx="5760245" cy="5235643"/>
          </a:xfrm>
          <a:prstGeom prst="rect">
            <a:avLst/>
          </a:prstGeom>
          <a:noFill/>
        </p:spPr>
        <p:txBody>
          <a:bodyPr wrap="square" lIns="0" tIns="0" rIns="0" bIns="0" rtlCol="0" anchor="t">
            <a:noAutofit/>
          </a:bodyPr>
          <a:lstStyle/>
          <a:p>
            <a:pPr>
              <a:spcAft>
                <a:spcPts val="600"/>
              </a:spcAft>
              <a:buClr>
                <a:srgbClr val="F0AB00"/>
              </a:buClr>
              <a:buSzPct val="120000"/>
            </a:pPr>
            <a:r>
              <a:rPr lang="en-US" sz="1400" dirty="0">
                <a:latin typeface="+mj-lt"/>
              </a:rPr>
              <a:t>Invoice is automatically pre-populated with the reference document data. Complete all fields marked with an asterisk and add tax as applicable.</a:t>
            </a:r>
            <a:br>
              <a:rPr lang="en-US" sz="1400" dirty="0">
                <a:latin typeface="+mj-lt"/>
              </a:rPr>
            </a:br>
            <a:endParaRPr lang="en-US" sz="1400" dirty="0">
              <a:latin typeface="+mj-lt"/>
            </a:endParaRPr>
          </a:p>
          <a:p>
            <a:pPr marL="342900" indent="-342900">
              <a:spcAft>
                <a:spcPts val="600"/>
              </a:spcAft>
              <a:buClr>
                <a:srgbClr val="F0AB00"/>
              </a:buClr>
              <a:buSzPct val="100000"/>
              <a:buAutoNum type="arabicPeriod"/>
            </a:pPr>
            <a:r>
              <a:rPr lang="en-US" sz="1400" dirty="0">
                <a:latin typeface="+mj-lt"/>
              </a:rPr>
              <a:t>Enter an </a:t>
            </a:r>
            <a:r>
              <a:rPr lang="en-US" sz="1400" b="1" dirty="0">
                <a:latin typeface="+mj-lt"/>
              </a:rPr>
              <a:t>Invoice #</a:t>
            </a:r>
            <a:r>
              <a:rPr lang="en-US" sz="1400" dirty="0">
                <a:latin typeface="+mj-lt"/>
              </a:rPr>
              <a:t> which is your unique number for invoice identification. The Invoice Date will auto-populate.  </a:t>
            </a:r>
          </a:p>
          <a:p>
            <a:pPr marL="342900" indent="-342900">
              <a:spcAft>
                <a:spcPts val="600"/>
              </a:spcAft>
              <a:buClr>
                <a:srgbClr val="F0AB00"/>
              </a:buClr>
              <a:buSzPct val="100000"/>
              <a:buAutoNum type="arabicPeriod"/>
            </a:pPr>
            <a:r>
              <a:rPr lang="en-US" sz="1400" dirty="0">
                <a:latin typeface="+mj-lt"/>
              </a:rPr>
              <a:t>The </a:t>
            </a:r>
            <a:r>
              <a:rPr lang="en-US" sz="1400" b="1" dirty="0">
                <a:latin typeface="+mj-lt"/>
              </a:rPr>
              <a:t>Remit-To</a:t>
            </a:r>
            <a:r>
              <a:rPr lang="en-US" sz="1400" dirty="0">
                <a:latin typeface="+mj-lt"/>
              </a:rPr>
              <a:t> address will auto-populate. If you have multiple  Remit-To addresses, select from the drop-down box.</a:t>
            </a:r>
          </a:p>
          <a:p>
            <a:pPr marL="342900" indent="-342900">
              <a:spcAft>
                <a:spcPts val="600"/>
              </a:spcAft>
              <a:buClr>
                <a:srgbClr val="F0AB00"/>
              </a:buClr>
              <a:buSzPct val="100000"/>
              <a:buAutoNum type="arabicPeriod"/>
            </a:pPr>
            <a:r>
              <a:rPr lang="en-US" sz="1400" dirty="0">
                <a:latin typeface="+mj-lt"/>
              </a:rPr>
              <a:t>Tax can be entered at Header level and Shipping can be entered at either the Header or Line level by selecting the appropriate radio button.</a:t>
            </a:r>
          </a:p>
          <a:p>
            <a:pPr marL="342900" indent="-342900">
              <a:spcAft>
                <a:spcPts val="600"/>
              </a:spcAft>
              <a:buClr>
                <a:srgbClr val="F0AB00"/>
              </a:buClr>
              <a:buSzPct val="100000"/>
              <a:buAutoNum type="arabicPeriod"/>
            </a:pPr>
            <a:r>
              <a:rPr lang="en-US" sz="1400" dirty="0">
                <a:latin typeface="+mj-lt"/>
              </a:rPr>
              <a:t>You can also add some additional information to the Header of the invoice such as: Special Handling, Payment Term, Comment, Attachment, Shipping Documents.</a:t>
            </a:r>
          </a:p>
          <a:p>
            <a:pPr marL="342900" indent="-342900">
              <a:spcAft>
                <a:spcPts val="600"/>
              </a:spcAft>
              <a:buClr>
                <a:srgbClr val="F0AB00"/>
              </a:buClr>
              <a:buSzPct val="100000"/>
              <a:buAutoNum type="arabicPeriod"/>
            </a:pPr>
            <a:r>
              <a:rPr lang="en-US" sz="1400" dirty="0"/>
              <a:t>For Ariba Service invoices related to S/4 Framework Orders, a </a:t>
            </a:r>
            <a:r>
              <a:rPr lang="en-US" sz="1400" b="1" u="sng" dirty="0"/>
              <a:t>header-level attachment is mandatory</a:t>
            </a:r>
            <a:r>
              <a:rPr lang="en-US" sz="1400" b="1" dirty="0"/>
              <a:t> </a:t>
            </a:r>
            <a:r>
              <a:rPr lang="en-US" sz="1400" dirty="0"/>
              <a:t>to ensure the approval workflow functions correctly in S/4. The invoice and any relevant document attachments must be included for service invoices related to framework orders.</a:t>
            </a:r>
            <a:endParaRPr lang="en-US" sz="1400" dirty="0">
              <a:cs typeface="Arial"/>
            </a:endParaRPr>
          </a:p>
          <a:p>
            <a:pPr marL="342900" indent="-342900">
              <a:spcAft>
                <a:spcPts val="600"/>
              </a:spcAft>
              <a:buClr>
                <a:srgbClr val="F0AB00"/>
              </a:buClr>
              <a:buSzPct val="100000"/>
              <a:buAutoNum type="arabicPeriod"/>
            </a:pPr>
            <a:r>
              <a:rPr lang="en-US" sz="1400" dirty="0">
                <a:latin typeface="+mj-lt"/>
              </a:rPr>
              <a:t>Scroll down to the </a:t>
            </a:r>
            <a:r>
              <a:rPr lang="en-US" sz="1400" b="1" dirty="0">
                <a:latin typeface="+mj-lt"/>
              </a:rPr>
              <a:t>Line items </a:t>
            </a:r>
            <a:r>
              <a:rPr lang="en-US" sz="1400" dirty="0">
                <a:latin typeface="+mj-lt"/>
              </a:rPr>
              <a:t>section to select the line items being invoiced.</a:t>
            </a:r>
            <a:br>
              <a:rPr lang="en-US" sz="1400" dirty="0">
                <a:latin typeface="+mj-lt"/>
              </a:rPr>
            </a:br>
            <a:endParaRPr lang="en-US" sz="1400" dirty="0">
              <a:latin typeface="+mj-lt"/>
            </a:endParaRPr>
          </a:p>
          <a:p>
            <a:pPr>
              <a:spcAft>
                <a:spcPts val="600"/>
              </a:spcAft>
              <a:buClr>
                <a:srgbClr val="F0AB00"/>
              </a:buClr>
              <a:buSzPct val="120000"/>
            </a:pPr>
            <a:r>
              <a:rPr lang="en-US" sz="1400" b="1" dirty="0">
                <a:latin typeface="+mj-lt"/>
              </a:rPr>
              <a:t>Note: </a:t>
            </a:r>
            <a:r>
              <a:rPr lang="en-US" sz="1400" dirty="0">
                <a:latin typeface="+mj-lt"/>
              </a:rPr>
              <a:t>Support of additional Reference Documents &amp; Dates is applicable for SCC customers only; Attachment file size should not exceed 40MB.</a:t>
            </a:r>
            <a:r>
              <a:rPr lang="en-US" sz="1400" dirty="0"/>
              <a:t> </a:t>
            </a:r>
            <a:endParaRPr lang="en-US" sz="1400" dirty="0">
              <a:latin typeface="+mj-lt"/>
            </a:endParaRPr>
          </a:p>
        </p:txBody>
      </p:sp>
      <p:pic>
        <p:nvPicPr>
          <p:cNvPr id="10" name="Picture 9">
            <a:extLst>
              <a:ext uri="{FF2B5EF4-FFF2-40B4-BE49-F238E27FC236}">
                <a16:creationId xmlns:a16="http://schemas.microsoft.com/office/drawing/2014/main" id="{4C5AE2B0-DFF8-47E1-9F76-621E0CE48CA6}"/>
              </a:ext>
            </a:extLst>
          </p:cNvPr>
          <p:cNvPicPr>
            <a:picLocks noChangeAspect="1"/>
          </p:cNvPicPr>
          <p:nvPr/>
        </p:nvPicPr>
        <p:blipFill>
          <a:blip r:embed="rId3"/>
          <a:stretch>
            <a:fillRect/>
          </a:stretch>
        </p:blipFill>
        <p:spPr>
          <a:xfrm>
            <a:off x="10494440" y="965771"/>
            <a:ext cx="1684485" cy="1840254"/>
          </a:xfrm>
          <a:prstGeom prst="rect">
            <a:avLst/>
          </a:prstGeom>
        </p:spPr>
      </p:pic>
      <p:pic>
        <p:nvPicPr>
          <p:cNvPr id="30" name="Picture 29">
            <a:extLst>
              <a:ext uri="{FF2B5EF4-FFF2-40B4-BE49-F238E27FC236}">
                <a16:creationId xmlns:a16="http://schemas.microsoft.com/office/drawing/2014/main" id="{F96F2CE6-8F82-4DD2-9C7D-A6669F6D1829}"/>
              </a:ext>
            </a:extLst>
          </p:cNvPr>
          <p:cNvPicPr>
            <a:picLocks noChangeAspect="1"/>
          </p:cNvPicPr>
          <p:nvPr/>
        </p:nvPicPr>
        <p:blipFill>
          <a:blip r:embed="rId4"/>
          <a:stretch>
            <a:fillRect/>
          </a:stretch>
        </p:blipFill>
        <p:spPr>
          <a:xfrm>
            <a:off x="11401843" y="899590"/>
            <a:ext cx="274344" cy="323116"/>
          </a:xfrm>
          <a:prstGeom prst="rect">
            <a:avLst/>
          </a:prstGeom>
        </p:spPr>
      </p:pic>
      <p:pic>
        <p:nvPicPr>
          <p:cNvPr id="3" name="Picture 2">
            <a:extLst>
              <a:ext uri="{FF2B5EF4-FFF2-40B4-BE49-F238E27FC236}">
                <a16:creationId xmlns:a16="http://schemas.microsoft.com/office/drawing/2014/main" id="{DF27DFD0-BDB9-B4C9-30F5-4E7DA95086D8}"/>
              </a:ext>
            </a:extLst>
          </p:cNvPr>
          <p:cNvPicPr>
            <a:picLocks noChangeAspect="1"/>
          </p:cNvPicPr>
          <p:nvPr/>
        </p:nvPicPr>
        <p:blipFill>
          <a:blip r:embed="rId5"/>
          <a:stretch>
            <a:fillRect/>
          </a:stretch>
        </p:blipFill>
        <p:spPr>
          <a:xfrm>
            <a:off x="6862328" y="663566"/>
            <a:ext cx="3632112" cy="2262461"/>
          </a:xfrm>
          <a:prstGeom prst="rect">
            <a:avLst/>
          </a:prstGeom>
        </p:spPr>
      </p:pic>
      <p:pic>
        <p:nvPicPr>
          <p:cNvPr id="15" name="Picture 14">
            <a:extLst>
              <a:ext uri="{FF2B5EF4-FFF2-40B4-BE49-F238E27FC236}">
                <a16:creationId xmlns:a16="http://schemas.microsoft.com/office/drawing/2014/main" id="{43462CC0-B468-4FF9-99BD-D744EB5AB6A3}"/>
              </a:ext>
            </a:extLst>
          </p:cNvPr>
          <p:cNvPicPr>
            <a:picLocks noChangeAspect="1"/>
          </p:cNvPicPr>
          <p:nvPr/>
        </p:nvPicPr>
        <p:blipFill>
          <a:blip r:embed="rId6"/>
          <a:stretch>
            <a:fillRect/>
          </a:stretch>
        </p:blipFill>
        <p:spPr>
          <a:xfrm>
            <a:off x="7177640" y="1525404"/>
            <a:ext cx="274344" cy="329213"/>
          </a:xfrm>
          <a:prstGeom prst="rect">
            <a:avLst/>
          </a:prstGeom>
        </p:spPr>
      </p:pic>
      <p:pic>
        <p:nvPicPr>
          <p:cNvPr id="27" name="Picture 26">
            <a:extLst>
              <a:ext uri="{FF2B5EF4-FFF2-40B4-BE49-F238E27FC236}">
                <a16:creationId xmlns:a16="http://schemas.microsoft.com/office/drawing/2014/main" id="{BC046A73-D8AE-453D-8437-1BEBA79E0C8C}"/>
              </a:ext>
            </a:extLst>
          </p:cNvPr>
          <p:cNvPicPr>
            <a:picLocks noChangeAspect="1"/>
          </p:cNvPicPr>
          <p:nvPr/>
        </p:nvPicPr>
        <p:blipFill>
          <a:blip r:embed="rId7"/>
          <a:stretch>
            <a:fillRect/>
          </a:stretch>
        </p:blipFill>
        <p:spPr>
          <a:xfrm>
            <a:off x="7177640" y="2362906"/>
            <a:ext cx="274344" cy="323116"/>
          </a:xfrm>
          <a:prstGeom prst="rect">
            <a:avLst/>
          </a:prstGeom>
        </p:spPr>
      </p:pic>
      <p:pic>
        <p:nvPicPr>
          <p:cNvPr id="5" name="Picture 4">
            <a:extLst>
              <a:ext uri="{FF2B5EF4-FFF2-40B4-BE49-F238E27FC236}">
                <a16:creationId xmlns:a16="http://schemas.microsoft.com/office/drawing/2014/main" id="{DACE2A14-89A2-9042-16ED-E60275B234F2}"/>
              </a:ext>
            </a:extLst>
          </p:cNvPr>
          <p:cNvPicPr>
            <a:picLocks noChangeAspect="1"/>
          </p:cNvPicPr>
          <p:nvPr/>
        </p:nvPicPr>
        <p:blipFill>
          <a:blip r:embed="rId8"/>
          <a:stretch>
            <a:fillRect/>
          </a:stretch>
        </p:blipFill>
        <p:spPr>
          <a:xfrm>
            <a:off x="6862328" y="2926027"/>
            <a:ext cx="4676687" cy="1396863"/>
          </a:xfrm>
          <a:prstGeom prst="rect">
            <a:avLst/>
          </a:prstGeom>
        </p:spPr>
      </p:pic>
      <p:pic>
        <p:nvPicPr>
          <p:cNvPr id="28" name="Picture 27">
            <a:extLst>
              <a:ext uri="{FF2B5EF4-FFF2-40B4-BE49-F238E27FC236}">
                <a16:creationId xmlns:a16="http://schemas.microsoft.com/office/drawing/2014/main" id="{C3635923-382B-455F-A5F9-EF48F1462E19}"/>
              </a:ext>
            </a:extLst>
          </p:cNvPr>
          <p:cNvPicPr>
            <a:picLocks noChangeAspect="1"/>
          </p:cNvPicPr>
          <p:nvPr/>
        </p:nvPicPr>
        <p:blipFill>
          <a:blip r:embed="rId9"/>
          <a:stretch>
            <a:fillRect/>
          </a:stretch>
        </p:blipFill>
        <p:spPr>
          <a:xfrm>
            <a:off x="6971639" y="3043253"/>
            <a:ext cx="274344" cy="329213"/>
          </a:xfrm>
          <a:prstGeom prst="rect">
            <a:avLst/>
          </a:prstGeom>
        </p:spPr>
      </p:pic>
      <p:pic>
        <p:nvPicPr>
          <p:cNvPr id="7" name="Picture 6">
            <a:extLst>
              <a:ext uri="{FF2B5EF4-FFF2-40B4-BE49-F238E27FC236}">
                <a16:creationId xmlns:a16="http://schemas.microsoft.com/office/drawing/2014/main" id="{9E2C0D8B-4AC6-A2F5-08B6-16033C8D5EA6}"/>
              </a:ext>
            </a:extLst>
          </p:cNvPr>
          <p:cNvPicPr>
            <a:picLocks noChangeAspect="1"/>
          </p:cNvPicPr>
          <p:nvPr/>
        </p:nvPicPr>
        <p:blipFill>
          <a:blip r:embed="rId10"/>
          <a:stretch>
            <a:fillRect/>
          </a:stretch>
        </p:blipFill>
        <p:spPr>
          <a:xfrm>
            <a:off x="6587984" y="5629501"/>
            <a:ext cx="5580058" cy="788589"/>
          </a:xfrm>
          <a:prstGeom prst="rect">
            <a:avLst/>
          </a:prstGeom>
        </p:spPr>
      </p:pic>
      <p:pic>
        <p:nvPicPr>
          <p:cNvPr id="13" name="Picture 12">
            <a:extLst>
              <a:ext uri="{FF2B5EF4-FFF2-40B4-BE49-F238E27FC236}">
                <a16:creationId xmlns:a16="http://schemas.microsoft.com/office/drawing/2014/main" id="{EC4BAAEC-7303-7740-FDA6-AF7B9028CC95}"/>
              </a:ext>
            </a:extLst>
          </p:cNvPr>
          <p:cNvPicPr>
            <a:picLocks noChangeAspect="1"/>
          </p:cNvPicPr>
          <p:nvPr/>
        </p:nvPicPr>
        <p:blipFill>
          <a:blip r:embed="rId11"/>
          <a:stretch>
            <a:fillRect/>
          </a:stretch>
        </p:blipFill>
        <p:spPr>
          <a:xfrm>
            <a:off x="6587984" y="5748665"/>
            <a:ext cx="274344" cy="329213"/>
          </a:xfrm>
          <a:prstGeom prst="rect">
            <a:avLst/>
          </a:prstGeom>
        </p:spPr>
      </p:pic>
      <p:pic>
        <p:nvPicPr>
          <p:cNvPr id="17" name="Picture 16">
            <a:extLst>
              <a:ext uri="{FF2B5EF4-FFF2-40B4-BE49-F238E27FC236}">
                <a16:creationId xmlns:a16="http://schemas.microsoft.com/office/drawing/2014/main" id="{531B4316-49E2-264F-9054-0DBD7B91CD36}"/>
              </a:ext>
            </a:extLst>
          </p:cNvPr>
          <p:cNvPicPr>
            <a:picLocks noChangeAspect="1"/>
          </p:cNvPicPr>
          <p:nvPr/>
        </p:nvPicPr>
        <p:blipFill>
          <a:blip r:embed="rId12"/>
          <a:stretch>
            <a:fillRect/>
          </a:stretch>
        </p:blipFill>
        <p:spPr>
          <a:xfrm>
            <a:off x="6587984" y="4356855"/>
            <a:ext cx="5453328" cy="1249018"/>
          </a:xfrm>
          <a:prstGeom prst="rect">
            <a:avLst/>
          </a:prstGeom>
        </p:spPr>
      </p:pic>
      <p:pic>
        <p:nvPicPr>
          <p:cNvPr id="31" name="Picture 30">
            <a:extLst>
              <a:ext uri="{FF2B5EF4-FFF2-40B4-BE49-F238E27FC236}">
                <a16:creationId xmlns:a16="http://schemas.microsoft.com/office/drawing/2014/main" id="{B24B2AF9-21FA-4856-A22B-E72BF165C2E4}"/>
              </a:ext>
            </a:extLst>
          </p:cNvPr>
          <p:cNvPicPr>
            <a:picLocks noChangeAspect="1"/>
          </p:cNvPicPr>
          <p:nvPr/>
        </p:nvPicPr>
        <p:blipFill>
          <a:blip r:embed="rId13"/>
          <a:stretch>
            <a:fillRect/>
          </a:stretch>
        </p:blipFill>
        <p:spPr>
          <a:xfrm>
            <a:off x="9985672" y="4372161"/>
            <a:ext cx="274344" cy="323116"/>
          </a:xfrm>
          <a:prstGeom prst="rect">
            <a:avLst/>
          </a:prstGeom>
        </p:spPr>
      </p:pic>
    </p:spTree>
    <p:extLst>
      <p:ext uri="{BB962C8B-B14F-4D97-AF65-F5344CB8AC3E}">
        <p14:creationId xmlns:p14="http://schemas.microsoft.com/office/powerpoint/2010/main" val="1331224769"/>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5"/>
          <p:cNvSpPr>
            <a:spLocks noGrp="1"/>
          </p:cNvSpPr>
          <p:nvPr>
            <p:ph type="title"/>
          </p:nvPr>
        </p:nvSpPr>
        <p:spPr>
          <a:xfrm>
            <a:off x="458787" y="457201"/>
            <a:ext cx="9779000" cy="692497"/>
          </a:xfrm>
        </p:spPr>
        <p:txBody>
          <a:bodyPr/>
          <a:lstStyle/>
          <a:p>
            <a:r>
              <a:rPr lang="en-US" dirty="0"/>
              <a:t>PO-Based Invoice</a:t>
            </a:r>
            <a:br>
              <a:rPr lang="en-US" sz="2000" dirty="0">
                <a:solidFill>
                  <a:schemeClr val="accent1"/>
                </a:solidFill>
              </a:rPr>
            </a:br>
            <a:r>
              <a:rPr lang="en-US" sz="2100" dirty="0">
                <a:solidFill>
                  <a:schemeClr val="accent1"/>
                </a:solidFill>
              </a:rPr>
              <a:t>Line Items</a:t>
            </a:r>
            <a:endParaRPr lang="en-US" sz="2100" dirty="0"/>
          </a:p>
        </p:txBody>
      </p:sp>
      <p:sp>
        <p:nvSpPr>
          <p:cNvPr id="13" name="TextBox 12"/>
          <p:cNvSpPr txBox="1"/>
          <p:nvPr/>
        </p:nvSpPr>
        <p:spPr>
          <a:xfrm>
            <a:off x="458788" y="1522726"/>
            <a:ext cx="4455043" cy="4669725"/>
          </a:xfrm>
          <a:prstGeom prst="rect">
            <a:avLst/>
          </a:prstGeom>
          <a:noFill/>
        </p:spPr>
        <p:txBody>
          <a:bodyPr wrap="square" lIns="0" tIns="0" rIns="0" bIns="0" rtlCol="0">
            <a:noAutofit/>
          </a:bodyPr>
          <a:lstStyle/>
          <a:p>
            <a:pPr algn="just">
              <a:spcAft>
                <a:spcPts val="600"/>
              </a:spcAft>
              <a:buClr>
                <a:srgbClr val="F0AB00"/>
              </a:buClr>
              <a:buSzPct val="120000"/>
            </a:pPr>
            <a:endParaRPr lang="en-US" sz="1400" dirty="0">
              <a:latin typeface="+mj-lt"/>
            </a:endParaRPr>
          </a:p>
          <a:p>
            <a:pPr algn="just">
              <a:spcAft>
                <a:spcPts val="600"/>
              </a:spcAft>
              <a:buClr>
                <a:srgbClr val="F0AB00"/>
              </a:buClr>
              <a:buSzPct val="120000"/>
            </a:pPr>
            <a:endParaRPr lang="en-US" sz="1400" dirty="0">
              <a:latin typeface="+mj-lt"/>
            </a:endParaRPr>
          </a:p>
          <a:p>
            <a:pPr algn="just">
              <a:spcAft>
                <a:spcPts val="600"/>
              </a:spcAft>
              <a:buClr>
                <a:srgbClr val="F0AB00"/>
              </a:buClr>
              <a:buSzPct val="120000"/>
            </a:pPr>
            <a:r>
              <a:rPr lang="en-US" sz="1400" dirty="0">
                <a:latin typeface="+mj-lt"/>
              </a:rPr>
              <a:t>The Line Items section shows the line items from the </a:t>
            </a:r>
            <a:r>
              <a:rPr lang="en-US" sz="1400" dirty="0"/>
              <a:t>reference document </a:t>
            </a:r>
            <a:r>
              <a:rPr lang="en-US" sz="1400" dirty="0">
                <a:latin typeface="+mj-lt"/>
              </a:rPr>
              <a:t>.</a:t>
            </a:r>
          </a:p>
          <a:p>
            <a:pPr marL="342900" indent="-342900" algn="just">
              <a:spcAft>
                <a:spcPts val="600"/>
              </a:spcAft>
              <a:buClr>
                <a:srgbClr val="F0AB00"/>
              </a:buClr>
              <a:buSzPct val="100000"/>
              <a:buAutoNum type="arabicPeriod"/>
            </a:pPr>
            <a:r>
              <a:rPr lang="en-US" sz="1400" dirty="0">
                <a:latin typeface="+mj-lt"/>
              </a:rPr>
              <a:t>Select the line item and create Service.</a:t>
            </a:r>
          </a:p>
          <a:p>
            <a:pPr marL="342900" indent="-342900" algn="just">
              <a:spcAft>
                <a:spcPts val="600"/>
              </a:spcAft>
              <a:buClr>
                <a:srgbClr val="F0AB00"/>
              </a:buClr>
              <a:buSzPct val="100000"/>
              <a:buFontTx/>
              <a:buAutoNum type="arabicPeriod"/>
            </a:pPr>
            <a:r>
              <a:rPr lang="en-US" sz="1400" dirty="0"/>
              <a:t>Review or update </a:t>
            </a:r>
            <a:r>
              <a:rPr lang="en-US" sz="1400" b="1" dirty="0"/>
              <a:t>Quantity</a:t>
            </a:r>
            <a:r>
              <a:rPr lang="en-US" sz="1400" dirty="0"/>
              <a:t> and </a:t>
            </a:r>
            <a:r>
              <a:rPr lang="en-US" sz="1400" b="1" dirty="0"/>
              <a:t>Unit Price </a:t>
            </a:r>
            <a:r>
              <a:rPr lang="en-US" sz="1400" dirty="0"/>
              <a:t>for each line item you are invoicing.</a:t>
            </a:r>
          </a:p>
          <a:p>
            <a:pPr marL="342900" indent="-342900" algn="just">
              <a:spcAft>
                <a:spcPts val="600"/>
              </a:spcAft>
              <a:buClr>
                <a:srgbClr val="F0AB00"/>
              </a:buClr>
              <a:buSzPct val="100000"/>
              <a:buFontTx/>
              <a:buAutoNum type="arabicPeriod"/>
            </a:pPr>
            <a:r>
              <a:rPr lang="en-US" sz="1400" dirty="0"/>
              <a:t>You can also add some additional information to the Line Item of the invoice such as: Discount, Comment, Attachment.</a:t>
            </a:r>
          </a:p>
          <a:p>
            <a:pPr marL="342900" indent="-342900" algn="just">
              <a:spcAft>
                <a:spcPts val="600"/>
              </a:spcAft>
              <a:buClr>
                <a:srgbClr val="F0AB00"/>
              </a:buClr>
              <a:buSzPct val="100000"/>
              <a:buFontTx/>
              <a:buAutoNum type="arabicPeriod"/>
            </a:pPr>
            <a:r>
              <a:rPr lang="en-US" sz="1400" dirty="0">
                <a:latin typeface="+mj-lt"/>
              </a:rPr>
              <a:t>Click Create</a:t>
            </a:r>
          </a:p>
          <a:p>
            <a:pPr marL="342900" indent="-342900" algn="just">
              <a:spcAft>
                <a:spcPts val="600"/>
              </a:spcAft>
              <a:buClr>
                <a:srgbClr val="F0AB00"/>
              </a:buClr>
              <a:buSzPct val="100000"/>
              <a:buFontTx/>
              <a:buAutoNum type="arabicPeriod"/>
            </a:pPr>
            <a:r>
              <a:rPr lang="en-US" sz="1400" dirty="0"/>
              <a:t>Each PO line becomes its own service entry line, enabling line-level tracking, approvals, and invoicing — ensuring accurate allocation, compliance, and workflow routing in the Supplier Business Network.</a:t>
            </a:r>
            <a:endParaRPr lang="en-US" sz="1400" dirty="0">
              <a:latin typeface="+mj-lt"/>
            </a:endParaRPr>
          </a:p>
        </p:txBody>
      </p:sp>
      <p:pic>
        <p:nvPicPr>
          <p:cNvPr id="8" name="Picture 7">
            <a:extLst>
              <a:ext uri="{FF2B5EF4-FFF2-40B4-BE49-F238E27FC236}">
                <a16:creationId xmlns:a16="http://schemas.microsoft.com/office/drawing/2014/main" id="{10D5C9DE-CC81-EA2F-06C5-4BDB74F5FF50}"/>
              </a:ext>
            </a:extLst>
          </p:cNvPr>
          <p:cNvPicPr>
            <a:picLocks noChangeAspect="1"/>
          </p:cNvPicPr>
          <p:nvPr/>
        </p:nvPicPr>
        <p:blipFill>
          <a:blip r:embed="rId3"/>
          <a:stretch>
            <a:fillRect/>
          </a:stretch>
        </p:blipFill>
        <p:spPr>
          <a:xfrm>
            <a:off x="5594734" y="471424"/>
            <a:ext cx="6448343" cy="1470927"/>
          </a:xfrm>
          <a:prstGeom prst="rect">
            <a:avLst/>
          </a:prstGeom>
        </p:spPr>
      </p:pic>
      <p:sp>
        <p:nvSpPr>
          <p:cNvPr id="25" name="Oval 24">
            <a:extLst>
              <a:ext uri="{FF2B5EF4-FFF2-40B4-BE49-F238E27FC236}">
                <a16:creationId xmlns:a16="http://schemas.microsoft.com/office/drawing/2014/main" id="{9EF6A693-E49D-4D08-B2A6-773FEA4317E9}"/>
              </a:ext>
            </a:extLst>
          </p:cNvPr>
          <p:cNvSpPr/>
          <p:nvPr/>
        </p:nvSpPr>
        <p:spPr bwMode="gray">
          <a:xfrm>
            <a:off x="5833798" y="94613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pic>
        <p:nvPicPr>
          <p:cNvPr id="14" name="Picture 13">
            <a:extLst>
              <a:ext uri="{FF2B5EF4-FFF2-40B4-BE49-F238E27FC236}">
                <a16:creationId xmlns:a16="http://schemas.microsoft.com/office/drawing/2014/main" id="{92CA2996-67D2-0A92-9F60-310343065DBF}"/>
              </a:ext>
            </a:extLst>
          </p:cNvPr>
          <p:cNvPicPr>
            <a:picLocks noChangeAspect="1"/>
          </p:cNvPicPr>
          <p:nvPr/>
        </p:nvPicPr>
        <p:blipFill>
          <a:blip r:embed="rId4"/>
          <a:stretch>
            <a:fillRect/>
          </a:stretch>
        </p:blipFill>
        <p:spPr>
          <a:xfrm>
            <a:off x="5643060" y="2053408"/>
            <a:ext cx="6448344" cy="2904595"/>
          </a:xfrm>
          <a:prstGeom prst="rect">
            <a:avLst/>
          </a:prstGeom>
        </p:spPr>
      </p:pic>
      <p:pic>
        <p:nvPicPr>
          <p:cNvPr id="7" name="Picture 6">
            <a:extLst>
              <a:ext uri="{FF2B5EF4-FFF2-40B4-BE49-F238E27FC236}">
                <a16:creationId xmlns:a16="http://schemas.microsoft.com/office/drawing/2014/main" id="{49B10CFF-61A6-45C2-9FC2-078C1353EB50}"/>
              </a:ext>
            </a:extLst>
          </p:cNvPr>
          <p:cNvPicPr>
            <a:picLocks noChangeAspect="1"/>
          </p:cNvPicPr>
          <p:nvPr/>
        </p:nvPicPr>
        <p:blipFill>
          <a:blip r:embed="rId5"/>
          <a:stretch>
            <a:fillRect/>
          </a:stretch>
        </p:blipFill>
        <p:spPr>
          <a:xfrm>
            <a:off x="6573340" y="2458471"/>
            <a:ext cx="274344" cy="329213"/>
          </a:xfrm>
          <a:prstGeom prst="rect">
            <a:avLst/>
          </a:prstGeom>
        </p:spPr>
      </p:pic>
      <p:pic>
        <p:nvPicPr>
          <p:cNvPr id="17" name="Picture 16">
            <a:extLst>
              <a:ext uri="{FF2B5EF4-FFF2-40B4-BE49-F238E27FC236}">
                <a16:creationId xmlns:a16="http://schemas.microsoft.com/office/drawing/2014/main" id="{22F5B9ED-5F18-44B1-8C0B-71D52A22F511}"/>
              </a:ext>
            </a:extLst>
          </p:cNvPr>
          <p:cNvPicPr>
            <a:picLocks noChangeAspect="1"/>
          </p:cNvPicPr>
          <p:nvPr/>
        </p:nvPicPr>
        <p:blipFill>
          <a:blip r:embed="rId6"/>
          <a:stretch>
            <a:fillRect/>
          </a:stretch>
        </p:blipFill>
        <p:spPr>
          <a:xfrm>
            <a:off x="11736387" y="2299961"/>
            <a:ext cx="274344" cy="323116"/>
          </a:xfrm>
          <a:prstGeom prst="rect">
            <a:avLst/>
          </a:prstGeom>
        </p:spPr>
      </p:pic>
      <p:pic>
        <p:nvPicPr>
          <p:cNvPr id="11" name="Picture 10">
            <a:extLst>
              <a:ext uri="{FF2B5EF4-FFF2-40B4-BE49-F238E27FC236}">
                <a16:creationId xmlns:a16="http://schemas.microsoft.com/office/drawing/2014/main" id="{8D9EB8B6-DAA8-44E6-9573-182009AB8901}"/>
              </a:ext>
            </a:extLst>
          </p:cNvPr>
          <p:cNvPicPr>
            <a:picLocks noChangeAspect="1"/>
          </p:cNvPicPr>
          <p:nvPr/>
        </p:nvPicPr>
        <p:blipFill>
          <a:blip r:embed="rId7"/>
          <a:stretch>
            <a:fillRect/>
          </a:stretch>
        </p:blipFill>
        <p:spPr>
          <a:xfrm>
            <a:off x="10584380" y="4628790"/>
            <a:ext cx="274344" cy="329213"/>
          </a:xfrm>
          <a:prstGeom prst="rect">
            <a:avLst/>
          </a:prstGeom>
        </p:spPr>
      </p:pic>
      <p:pic>
        <p:nvPicPr>
          <p:cNvPr id="16" name="Picture 15">
            <a:extLst>
              <a:ext uri="{FF2B5EF4-FFF2-40B4-BE49-F238E27FC236}">
                <a16:creationId xmlns:a16="http://schemas.microsoft.com/office/drawing/2014/main" id="{4EBF974E-A574-126D-E569-4791443F9B6C}"/>
              </a:ext>
            </a:extLst>
          </p:cNvPr>
          <p:cNvPicPr>
            <a:picLocks noChangeAspect="1"/>
          </p:cNvPicPr>
          <p:nvPr/>
        </p:nvPicPr>
        <p:blipFill>
          <a:blip r:embed="rId8"/>
          <a:stretch>
            <a:fillRect/>
          </a:stretch>
        </p:blipFill>
        <p:spPr>
          <a:xfrm>
            <a:off x="5426879" y="4958003"/>
            <a:ext cx="5989926" cy="1808992"/>
          </a:xfrm>
          <a:prstGeom prst="rect">
            <a:avLst/>
          </a:prstGeom>
        </p:spPr>
      </p:pic>
      <p:pic>
        <p:nvPicPr>
          <p:cNvPr id="21" name="Picture 20">
            <a:extLst>
              <a:ext uri="{FF2B5EF4-FFF2-40B4-BE49-F238E27FC236}">
                <a16:creationId xmlns:a16="http://schemas.microsoft.com/office/drawing/2014/main" id="{89E250DC-C899-4CE9-B21B-716E35CA25D8}"/>
              </a:ext>
            </a:extLst>
          </p:cNvPr>
          <p:cNvPicPr>
            <a:picLocks noChangeAspect="1"/>
          </p:cNvPicPr>
          <p:nvPr/>
        </p:nvPicPr>
        <p:blipFill>
          <a:blip r:embed="rId9"/>
          <a:stretch>
            <a:fillRect/>
          </a:stretch>
        </p:blipFill>
        <p:spPr>
          <a:xfrm>
            <a:off x="5559454" y="5582655"/>
            <a:ext cx="274344" cy="329213"/>
          </a:xfrm>
          <a:prstGeom prst="rect">
            <a:avLst/>
          </a:prstGeom>
        </p:spPr>
      </p:pic>
    </p:spTree>
    <p:extLst>
      <p:ext uri="{BB962C8B-B14F-4D97-AF65-F5344CB8AC3E}">
        <p14:creationId xmlns:p14="http://schemas.microsoft.com/office/powerpoint/2010/main" val="1233451264"/>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2C439-C050-039D-0212-E20A705CC357}"/>
            </a:ext>
          </a:extLst>
        </p:cNvPr>
        <p:cNvGrpSpPr/>
        <p:nvPr/>
      </p:nvGrpSpPr>
      <p:grpSpPr>
        <a:xfrm>
          <a:off x="0" y="0"/>
          <a:ext cx="0" cy="0"/>
          <a:chOff x="0" y="0"/>
          <a:chExt cx="0" cy="0"/>
        </a:xfrm>
      </p:grpSpPr>
      <p:sp>
        <p:nvSpPr>
          <p:cNvPr id="48130" name="Title 1">
            <a:extLst>
              <a:ext uri="{FF2B5EF4-FFF2-40B4-BE49-F238E27FC236}">
                <a16:creationId xmlns:a16="http://schemas.microsoft.com/office/drawing/2014/main" id="{6B55E28E-69D9-BF1E-4836-B917B850DE81}"/>
              </a:ext>
            </a:extLst>
          </p:cNvPr>
          <p:cNvSpPr>
            <a:spLocks noGrp="1"/>
          </p:cNvSpPr>
          <p:nvPr>
            <p:ph type="title"/>
          </p:nvPr>
        </p:nvSpPr>
        <p:spPr>
          <a:xfrm>
            <a:off x="458787" y="457201"/>
            <a:ext cx="8496000" cy="692497"/>
          </a:xfrm>
        </p:spPr>
        <p:txBody>
          <a:bodyPr/>
          <a:lstStyle/>
          <a:p>
            <a:r>
              <a:rPr lang="en-US" dirty="0"/>
              <a:t>PO-Based Invoice</a:t>
            </a:r>
            <a:br>
              <a:rPr lang="en-US" dirty="0"/>
            </a:br>
            <a:r>
              <a:rPr lang="en-US" sz="2100" dirty="0">
                <a:solidFill>
                  <a:schemeClr val="accent1"/>
                </a:solidFill>
              </a:rPr>
              <a:t>Line Item Attachment </a:t>
            </a:r>
          </a:p>
        </p:txBody>
      </p:sp>
      <p:sp>
        <p:nvSpPr>
          <p:cNvPr id="9" name="TextBox 8">
            <a:extLst>
              <a:ext uri="{FF2B5EF4-FFF2-40B4-BE49-F238E27FC236}">
                <a16:creationId xmlns:a16="http://schemas.microsoft.com/office/drawing/2014/main" id="{4BC85DEE-7E79-7D28-4024-B4D7CD5FE4F8}"/>
              </a:ext>
            </a:extLst>
          </p:cNvPr>
          <p:cNvSpPr txBox="1"/>
          <p:nvPr/>
        </p:nvSpPr>
        <p:spPr>
          <a:xfrm>
            <a:off x="458788" y="1512000"/>
            <a:ext cx="8729457" cy="1253598"/>
          </a:xfrm>
          <a:prstGeom prst="rect">
            <a:avLst/>
          </a:prstGeom>
          <a:noFill/>
        </p:spPr>
        <p:txBody>
          <a:bodyPr wrap="square" lIns="0" tIns="0" rIns="0" bIns="0" rtlCol="0" anchor="t">
            <a:noAutofit/>
          </a:bodyPr>
          <a:lstStyle/>
          <a:p>
            <a:pPr marL="342900" indent="-342900">
              <a:lnSpc>
                <a:spcPts val="1700"/>
              </a:lnSpc>
              <a:spcAft>
                <a:spcPts val="600"/>
              </a:spcAft>
              <a:buClr>
                <a:srgbClr val="F0AB00"/>
              </a:buClr>
              <a:buSzPct val="100000"/>
              <a:buFont typeface="+mj-lt"/>
              <a:buAutoNum type="arabicPeriod"/>
            </a:pPr>
            <a:r>
              <a:rPr lang="en-US" sz="1400" dirty="0">
                <a:latin typeface="+mj-lt"/>
              </a:rPr>
              <a:t>To add attachment at the line items select Line Items, then click at </a:t>
            </a:r>
            <a:r>
              <a:rPr lang="en-US" sz="1400" b="1" dirty="0">
                <a:latin typeface="+mj-lt"/>
              </a:rPr>
              <a:t>Line Item Actions &gt; Add &gt; Attachment</a:t>
            </a:r>
            <a:r>
              <a:rPr lang="en-US" sz="1400" dirty="0">
                <a:latin typeface="+mj-lt"/>
              </a:rPr>
              <a:t>.</a:t>
            </a:r>
          </a:p>
          <a:p>
            <a:pPr marL="342900" indent="-342900">
              <a:lnSpc>
                <a:spcPts val="1700"/>
              </a:lnSpc>
              <a:spcAft>
                <a:spcPts val="600"/>
              </a:spcAft>
              <a:buClr>
                <a:srgbClr val="F0AB00"/>
              </a:buClr>
              <a:buSzPct val="100000"/>
              <a:buFont typeface="+mj-lt"/>
              <a:buAutoNum type="arabicPeriod"/>
            </a:pPr>
            <a:r>
              <a:rPr lang="en-US" sz="1400" dirty="0">
                <a:latin typeface="+mj-lt"/>
              </a:rPr>
              <a:t>The Attachments field will display. Choose File and Add Attachment.</a:t>
            </a:r>
          </a:p>
          <a:p>
            <a:pPr marL="342900" indent="-342900">
              <a:lnSpc>
                <a:spcPts val="1700"/>
              </a:lnSpc>
              <a:spcAft>
                <a:spcPts val="600"/>
              </a:spcAft>
              <a:buClr>
                <a:srgbClr val="F0AB00"/>
              </a:buClr>
              <a:buSzPct val="100000"/>
              <a:buFont typeface="+mj-lt"/>
              <a:buAutoNum type="arabicPeriod"/>
            </a:pPr>
            <a:r>
              <a:rPr lang="en-US" sz="1400" dirty="0">
                <a:latin typeface="+mj-lt"/>
              </a:rPr>
              <a:t>Click </a:t>
            </a:r>
            <a:r>
              <a:rPr lang="en-US" sz="1400" b="1" dirty="0">
                <a:latin typeface="+mj-lt"/>
              </a:rPr>
              <a:t>Next</a:t>
            </a:r>
            <a:r>
              <a:rPr lang="en-US" sz="1400" dirty="0">
                <a:latin typeface="+mj-lt"/>
              </a:rPr>
              <a:t>. You will be transferred to Review page.</a:t>
            </a:r>
          </a:p>
        </p:txBody>
      </p:sp>
      <p:sp>
        <p:nvSpPr>
          <p:cNvPr id="12" name="Oval 11">
            <a:extLst>
              <a:ext uri="{FF2B5EF4-FFF2-40B4-BE49-F238E27FC236}">
                <a16:creationId xmlns:a16="http://schemas.microsoft.com/office/drawing/2014/main" id="{57CE8006-7491-4BB1-62F4-F5F27A4CD48D}"/>
              </a:ext>
            </a:extLst>
          </p:cNvPr>
          <p:cNvSpPr/>
          <p:nvPr/>
        </p:nvSpPr>
        <p:spPr bwMode="gray">
          <a:xfrm>
            <a:off x="811162" y="5115211"/>
            <a:ext cx="279810" cy="279849"/>
          </a:xfrm>
          <a:prstGeom prst="ellipse">
            <a:avLst/>
          </a:prstGeom>
          <a:solidFill>
            <a:schemeClr val="accent1"/>
          </a:solidFill>
          <a:ln w="6350" algn="ctr">
            <a:solidFill>
              <a:schemeClr val="bg2"/>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pic>
        <p:nvPicPr>
          <p:cNvPr id="10" name="Picture 9">
            <a:extLst>
              <a:ext uri="{FF2B5EF4-FFF2-40B4-BE49-F238E27FC236}">
                <a16:creationId xmlns:a16="http://schemas.microsoft.com/office/drawing/2014/main" id="{63A9F0B0-4652-F8E2-320E-ED8A90A2A048}"/>
              </a:ext>
            </a:extLst>
          </p:cNvPr>
          <p:cNvPicPr>
            <a:picLocks noChangeAspect="1"/>
          </p:cNvPicPr>
          <p:nvPr/>
        </p:nvPicPr>
        <p:blipFill>
          <a:blip r:embed="rId3"/>
          <a:stretch>
            <a:fillRect/>
          </a:stretch>
        </p:blipFill>
        <p:spPr>
          <a:xfrm>
            <a:off x="811162" y="2765597"/>
            <a:ext cx="10714703" cy="1632801"/>
          </a:xfrm>
          <a:prstGeom prst="rect">
            <a:avLst/>
          </a:prstGeom>
        </p:spPr>
      </p:pic>
      <p:pic>
        <p:nvPicPr>
          <p:cNvPr id="15" name="Picture 14">
            <a:extLst>
              <a:ext uri="{FF2B5EF4-FFF2-40B4-BE49-F238E27FC236}">
                <a16:creationId xmlns:a16="http://schemas.microsoft.com/office/drawing/2014/main" id="{2D113232-F048-17C2-D628-445BCC57E235}"/>
              </a:ext>
            </a:extLst>
          </p:cNvPr>
          <p:cNvPicPr>
            <a:picLocks noChangeAspect="1"/>
          </p:cNvPicPr>
          <p:nvPr/>
        </p:nvPicPr>
        <p:blipFill>
          <a:blip r:embed="rId4"/>
          <a:stretch>
            <a:fillRect/>
          </a:stretch>
        </p:blipFill>
        <p:spPr>
          <a:xfrm>
            <a:off x="2063547" y="2818552"/>
            <a:ext cx="1242132" cy="2210914"/>
          </a:xfrm>
          <a:prstGeom prst="rect">
            <a:avLst/>
          </a:prstGeom>
        </p:spPr>
      </p:pic>
      <p:pic>
        <p:nvPicPr>
          <p:cNvPr id="16" name="Picture 15">
            <a:extLst>
              <a:ext uri="{FF2B5EF4-FFF2-40B4-BE49-F238E27FC236}">
                <a16:creationId xmlns:a16="http://schemas.microsoft.com/office/drawing/2014/main" id="{63027E8A-A91F-37C0-64CF-5911DAAF44A6}"/>
              </a:ext>
            </a:extLst>
          </p:cNvPr>
          <p:cNvPicPr>
            <a:picLocks noChangeAspect="1"/>
          </p:cNvPicPr>
          <p:nvPr/>
        </p:nvPicPr>
        <p:blipFill>
          <a:blip r:embed="rId5"/>
          <a:stretch>
            <a:fillRect/>
          </a:stretch>
        </p:blipFill>
        <p:spPr>
          <a:xfrm>
            <a:off x="679054" y="2871794"/>
            <a:ext cx="274344" cy="323116"/>
          </a:xfrm>
          <a:prstGeom prst="rect">
            <a:avLst/>
          </a:prstGeom>
        </p:spPr>
      </p:pic>
      <p:pic>
        <p:nvPicPr>
          <p:cNvPr id="17" name="Picture 16">
            <a:extLst>
              <a:ext uri="{FF2B5EF4-FFF2-40B4-BE49-F238E27FC236}">
                <a16:creationId xmlns:a16="http://schemas.microsoft.com/office/drawing/2014/main" id="{8FE6B1F7-CEDF-DF82-20B0-33FE21AAAB3D}"/>
              </a:ext>
            </a:extLst>
          </p:cNvPr>
          <p:cNvPicPr>
            <a:picLocks noChangeAspect="1"/>
          </p:cNvPicPr>
          <p:nvPr/>
        </p:nvPicPr>
        <p:blipFill>
          <a:blip r:embed="rId6"/>
          <a:stretch>
            <a:fillRect/>
          </a:stretch>
        </p:blipFill>
        <p:spPr>
          <a:xfrm>
            <a:off x="2063547" y="4785605"/>
            <a:ext cx="1242132" cy="243861"/>
          </a:xfrm>
          <a:prstGeom prst="rect">
            <a:avLst/>
          </a:prstGeom>
        </p:spPr>
      </p:pic>
      <p:pic>
        <p:nvPicPr>
          <p:cNvPr id="18" name="Picture 17">
            <a:extLst>
              <a:ext uri="{FF2B5EF4-FFF2-40B4-BE49-F238E27FC236}">
                <a16:creationId xmlns:a16="http://schemas.microsoft.com/office/drawing/2014/main" id="{FE6FC202-C935-6B9A-B4C8-A637AD5A9777}"/>
              </a:ext>
            </a:extLst>
          </p:cNvPr>
          <p:cNvPicPr>
            <a:picLocks noChangeAspect="1"/>
          </p:cNvPicPr>
          <p:nvPr/>
        </p:nvPicPr>
        <p:blipFill>
          <a:blip r:embed="rId7"/>
          <a:stretch>
            <a:fillRect/>
          </a:stretch>
        </p:blipFill>
        <p:spPr>
          <a:xfrm>
            <a:off x="10738892" y="3451123"/>
            <a:ext cx="274344" cy="323116"/>
          </a:xfrm>
          <a:prstGeom prst="rect">
            <a:avLst/>
          </a:prstGeom>
        </p:spPr>
      </p:pic>
      <p:pic>
        <p:nvPicPr>
          <p:cNvPr id="2" name="Picture 1" descr="A screenshot of a computer&#10;&#10;AI-generated content may be incorrect.">
            <a:extLst>
              <a:ext uri="{FF2B5EF4-FFF2-40B4-BE49-F238E27FC236}">
                <a16:creationId xmlns:a16="http://schemas.microsoft.com/office/drawing/2014/main" id="{2260B9B3-5DF6-7062-96B2-2B72D00ECA4A}"/>
              </a:ext>
            </a:extLst>
          </p:cNvPr>
          <p:cNvPicPr>
            <a:picLocks noChangeAspect="1"/>
          </p:cNvPicPr>
          <p:nvPr/>
        </p:nvPicPr>
        <p:blipFill>
          <a:blip r:embed="rId8"/>
          <a:stretch>
            <a:fillRect/>
          </a:stretch>
        </p:blipFill>
        <p:spPr>
          <a:xfrm>
            <a:off x="1286712" y="5082420"/>
            <a:ext cx="6552470" cy="1712323"/>
          </a:xfrm>
          <a:prstGeom prst="rect">
            <a:avLst/>
          </a:prstGeom>
        </p:spPr>
      </p:pic>
    </p:spTree>
    <p:extLst>
      <p:ext uri="{BB962C8B-B14F-4D97-AF65-F5344CB8AC3E}">
        <p14:creationId xmlns:p14="http://schemas.microsoft.com/office/powerpoint/2010/main" val="94928384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C84060-17A0-4845-AD00-CF05854E67A3}"/>
              </a:ext>
            </a:extLst>
          </p:cNvPr>
          <p:cNvPicPr>
            <a:picLocks noChangeAspect="1"/>
          </p:cNvPicPr>
          <p:nvPr/>
        </p:nvPicPr>
        <p:blipFill>
          <a:blip r:embed="rId3"/>
          <a:stretch>
            <a:fillRect/>
          </a:stretch>
        </p:blipFill>
        <p:spPr>
          <a:xfrm>
            <a:off x="8887162" y="6254511"/>
            <a:ext cx="744636" cy="368315"/>
          </a:xfrm>
          <a:prstGeom prst="rect">
            <a:avLst/>
          </a:prstGeom>
          <a:ln>
            <a:solidFill>
              <a:schemeClr val="bg2"/>
            </a:solidFill>
          </a:ln>
        </p:spPr>
      </p:pic>
      <p:pic>
        <p:nvPicPr>
          <p:cNvPr id="2" name="Picture 1">
            <a:extLst>
              <a:ext uri="{FF2B5EF4-FFF2-40B4-BE49-F238E27FC236}">
                <a16:creationId xmlns:a16="http://schemas.microsoft.com/office/drawing/2014/main" id="{56FC631A-5981-48DC-8AAA-DD684FD944D1}"/>
              </a:ext>
            </a:extLst>
          </p:cNvPr>
          <p:cNvPicPr>
            <a:picLocks noChangeAspect="1"/>
          </p:cNvPicPr>
          <p:nvPr/>
        </p:nvPicPr>
        <p:blipFill>
          <a:blip r:embed="rId4"/>
          <a:stretch>
            <a:fillRect/>
          </a:stretch>
        </p:blipFill>
        <p:spPr>
          <a:xfrm>
            <a:off x="5105214" y="5452238"/>
            <a:ext cx="4526584" cy="802273"/>
          </a:xfrm>
          <a:prstGeom prst="rect">
            <a:avLst/>
          </a:prstGeom>
          <a:ln>
            <a:solidFill>
              <a:schemeClr val="bg2"/>
            </a:solidFill>
          </a:ln>
        </p:spPr>
      </p:pic>
      <p:sp>
        <p:nvSpPr>
          <p:cNvPr id="4" name="Rectangle 3"/>
          <p:cNvSpPr/>
          <p:nvPr/>
        </p:nvSpPr>
        <p:spPr>
          <a:xfrm>
            <a:off x="375893" y="1545725"/>
            <a:ext cx="4123266" cy="2893100"/>
          </a:xfrm>
          <a:prstGeom prst="rect">
            <a:avLst/>
          </a:prstGeom>
        </p:spPr>
        <p:txBody>
          <a:bodyPr wrap="square">
            <a:spAutoFit/>
          </a:bodyPr>
          <a:lstStyle/>
          <a:p>
            <a:pPr algn="just">
              <a:buClr>
                <a:srgbClr val="F0AB00"/>
              </a:buClr>
              <a:buSzPct val="100000"/>
            </a:pPr>
            <a:r>
              <a:rPr lang="en-US" sz="1400">
                <a:solidFill>
                  <a:srgbClr val="000000"/>
                </a:solidFill>
                <a:cs typeface="Arial" charset="0"/>
              </a:rPr>
              <a:t>Review your invoice for </a:t>
            </a:r>
            <a:r>
              <a:rPr lang="en-US" altLang="ja-JP" sz="1400">
                <a:solidFill>
                  <a:srgbClr val="000000"/>
                </a:solidFill>
                <a:ea typeface="ＭＳ Ｐゴシック" charset="-128"/>
                <a:cs typeface="Arial" charset="0"/>
              </a:rPr>
              <a:t>accuracy from the Review page. Scroll down the page to view  all line item details and invoice totals.</a:t>
            </a:r>
          </a:p>
          <a:p>
            <a:pPr marL="342900" indent="-342900" algn="just">
              <a:buClr>
                <a:srgbClr val="F0AB00"/>
              </a:buClr>
              <a:buSzPct val="100000"/>
              <a:buFont typeface="+mj-lt"/>
              <a:buAutoNum type="arabicPeriod"/>
            </a:pPr>
            <a:r>
              <a:rPr lang="en-US" sz="1400">
                <a:solidFill>
                  <a:srgbClr val="000000"/>
                </a:solidFill>
                <a:cs typeface="Arial" charset="0"/>
              </a:rPr>
              <a:t>If no changes are needed, click </a:t>
            </a:r>
            <a:r>
              <a:rPr lang="en-US" sz="1400" b="1">
                <a:solidFill>
                  <a:srgbClr val="000000"/>
                </a:solidFill>
                <a:cs typeface="Arial" charset="0"/>
              </a:rPr>
              <a:t>Submit </a:t>
            </a:r>
            <a:r>
              <a:rPr lang="en-US" sz="1400">
                <a:solidFill>
                  <a:srgbClr val="000000"/>
                </a:solidFill>
                <a:cs typeface="Arial" charset="0"/>
              </a:rPr>
              <a:t>to send the invoice to </a:t>
            </a:r>
            <a:r>
              <a:rPr lang="en-US" altLang="ja-JP" sz="1400">
                <a:solidFill>
                  <a:srgbClr val="000000"/>
                </a:solidFill>
                <a:ea typeface="ＭＳ Ｐゴシック" charset="-128"/>
              </a:rPr>
              <a:t>Norfolk Southern</a:t>
            </a:r>
            <a:endParaRPr lang="en-US" sz="1400">
              <a:solidFill>
                <a:srgbClr val="000000"/>
              </a:solidFill>
              <a:cs typeface="Arial" charset="0"/>
            </a:endParaRPr>
          </a:p>
          <a:p>
            <a:pPr marL="342900" indent="-342900" algn="just">
              <a:buClr>
                <a:srgbClr val="F0AB00"/>
              </a:buClr>
              <a:buSzPct val="100000"/>
              <a:buFont typeface="+mj-lt"/>
              <a:buAutoNum type="arabicPeriod"/>
            </a:pPr>
            <a:r>
              <a:rPr lang="en-US" sz="1400">
                <a:solidFill>
                  <a:srgbClr val="000000"/>
                </a:solidFill>
                <a:cs typeface="Arial" charset="0"/>
              </a:rPr>
              <a:t>If changes are needed, click </a:t>
            </a:r>
            <a:r>
              <a:rPr lang="en-US" sz="1400" b="1">
                <a:solidFill>
                  <a:srgbClr val="000000"/>
                </a:solidFill>
                <a:cs typeface="Arial" charset="0"/>
              </a:rPr>
              <a:t>Previous</a:t>
            </a:r>
            <a:r>
              <a:rPr lang="en-US" sz="1400">
                <a:solidFill>
                  <a:srgbClr val="000000"/>
                </a:solidFill>
                <a:cs typeface="Arial" charset="0"/>
              </a:rPr>
              <a:t> to return to previous screens and make corrections before submitting.</a:t>
            </a:r>
          </a:p>
          <a:p>
            <a:pPr marL="342900" indent="-342900" algn="just">
              <a:buClr>
                <a:srgbClr val="F0AB00"/>
              </a:buClr>
              <a:buSzPct val="100000"/>
              <a:buFont typeface="+mj-lt"/>
              <a:buAutoNum type="arabicPeriod"/>
            </a:pPr>
            <a:r>
              <a:rPr lang="en-US" sz="1400">
                <a:solidFill>
                  <a:srgbClr val="000000"/>
                </a:solidFill>
                <a:cs typeface="Arial" charset="0"/>
              </a:rPr>
              <a:t>Alternatively, </a:t>
            </a:r>
            <a:r>
              <a:rPr lang="en-US" sz="1400" b="1">
                <a:solidFill>
                  <a:srgbClr val="000000"/>
                </a:solidFill>
                <a:cs typeface="Arial" charset="0"/>
              </a:rPr>
              <a:t>Save </a:t>
            </a:r>
            <a:r>
              <a:rPr lang="en-US" sz="1400">
                <a:solidFill>
                  <a:srgbClr val="000000"/>
                </a:solidFill>
                <a:cs typeface="Arial" charset="0"/>
              </a:rPr>
              <a:t>your invoice at anytime during invoice creation to work on it later. </a:t>
            </a:r>
          </a:p>
          <a:p>
            <a:pPr marL="342900" indent="-342900" algn="just">
              <a:buClr>
                <a:srgbClr val="F0AB00"/>
              </a:buClr>
              <a:buSzPct val="100000"/>
              <a:buFont typeface="+mj-lt"/>
              <a:buAutoNum type="arabicPeriod"/>
            </a:pPr>
            <a:r>
              <a:rPr lang="en-US" sz="1400">
                <a:solidFill>
                  <a:srgbClr val="000000"/>
                </a:solidFill>
                <a:cs typeface="Arial" charset="0"/>
              </a:rPr>
              <a:t>You may resume working on the invoice by selecting it from </a:t>
            </a:r>
            <a:r>
              <a:rPr lang="en-US" sz="1400" b="1">
                <a:solidFill>
                  <a:srgbClr val="000000"/>
                </a:solidFill>
                <a:cs typeface="Arial" charset="0"/>
              </a:rPr>
              <a:t>Invoices &gt; Drafts</a:t>
            </a:r>
            <a:r>
              <a:rPr lang="en-US" sz="1400">
                <a:solidFill>
                  <a:srgbClr val="000000"/>
                </a:solidFill>
                <a:cs typeface="Arial" charset="0"/>
              </a:rPr>
              <a:t> on your Home page. </a:t>
            </a:r>
          </a:p>
        </p:txBody>
      </p:sp>
      <p:sp>
        <p:nvSpPr>
          <p:cNvPr id="15" name="Title 14"/>
          <p:cNvSpPr>
            <a:spLocks noGrp="1"/>
          </p:cNvSpPr>
          <p:nvPr>
            <p:ph type="title"/>
          </p:nvPr>
        </p:nvSpPr>
        <p:spPr>
          <a:xfrm>
            <a:off x="458787" y="457201"/>
            <a:ext cx="11183564" cy="1061829"/>
          </a:xfrm>
        </p:spPr>
        <p:txBody>
          <a:bodyPr/>
          <a:lstStyle/>
          <a:p>
            <a:r>
              <a:rPr lang="en-US" dirty="0"/>
              <a:t>PO-Based Invoice</a:t>
            </a:r>
            <a:br>
              <a:rPr lang="en-US" dirty="0"/>
            </a:br>
            <a:r>
              <a:rPr lang="en-US" sz="2100" dirty="0">
                <a:solidFill>
                  <a:schemeClr val="accent1"/>
                </a:solidFill>
              </a:rPr>
              <a:t>Review, Save, or Submit Invoice</a:t>
            </a:r>
            <a:br>
              <a:rPr lang="en-US" dirty="0"/>
            </a:br>
            <a:endParaRPr lang="en-US"/>
          </a:p>
        </p:txBody>
      </p:sp>
      <p:sp>
        <p:nvSpPr>
          <p:cNvPr id="16" name="TextBox 15"/>
          <p:cNvSpPr txBox="1"/>
          <p:nvPr/>
        </p:nvSpPr>
        <p:spPr>
          <a:xfrm>
            <a:off x="8733073" y="3109963"/>
            <a:ext cx="1923143" cy="1077218"/>
          </a:xfrm>
          <a:prstGeom prst="rect">
            <a:avLst/>
          </a:prstGeom>
          <a:noFill/>
        </p:spPr>
        <p:txBody>
          <a:bodyPr wrap="square" lIns="0" tIns="0" rIns="0" bIns="0" rtlCol="0">
            <a:spAutoFit/>
          </a:bodyPr>
          <a:lstStyle/>
          <a:p>
            <a:pPr algn="just" fontAlgn="base">
              <a:spcBef>
                <a:spcPts val="600"/>
              </a:spcBef>
              <a:spcAft>
                <a:spcPct val="0"/>
              </a:spcAft>
              <a:buClr>
                <a:srgbClr val="F0AB00"/>
              </a:buClr>
              <a:buSzPct val="80000"/>
            </a:pPr>
            <a:r>
              <a:rPr lang="en-US" sz="1400" b="1" kern="0">
                <a:solidFill>
                  <a:srgbClr val="000000"/>
                </a:solidFill>
                <a:ea typeface="Arial Unicode MS" pitchFamily="34" charset="-128"/>
                <a:cs typeface="Arial Unicode MS" pitchFamily="34" charset="-128"/>
              </a:rPr>
              <a:t>Note:</a:t>
            </a:r>
            <a:r>
              <a:rPr lang="en-US" sz="1400" kern="0">
                <a:solidFill>
                  <a:srgbClr val="000000"/>
                </a:solidFill>
                <a:ea typeface="Arial Unicode MS" pitchFamily="34" charset="-128"/>
                <a:cs typeface="Arial Unicode MS" pitchFamily="34" charset="-128"/>
              </a:rPr>
              <a:t> In the event of errors, there will be a notification in red where information must be corrected</a:t>
            </a:r>
            <a:endParaRPr lang="en-US" sz="1400" b="1" kern="0">
              <a:solidFill>
                <a:srgbClr val="000000"/>
              </a:solidFill>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D1228185-B516-4176-844C-826416D8AEB3}"/>
              </a:ext>
            </a:extLst>
          </p:cNvPr>
          <p:cNvSpPr/>
          <p:nvPr/>
        </p:nvSpPr>
        <p:spPr bwMode="gray">
          <a:xfrm>
            <a:off x="8718107" y="614497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pic>
        <p:nvPicPr>
          <p:cNvPr id="22" name="Picture 21">
            <a:extLst>
              <a:ext uri="{FF2B5EF4-FFF2-40B4-BE49-F238E27FC236}">
                <a16:creationId xmlns:a16="http://schemas.microsoft.com/office/drawing/2014/main" id="{3E2B95A2-0239-4B09-BFE8-CC99DBBA79EF}"/>
              </a:ext>
            </a:extLst>
          </p:cNvPr>
          <p:cNvPicPr>
            <a:picLocks noChangeAspect="1"/>
          </p:cNvPicPr>
          <p:nvPr/>
        </p:nvPicPr>
        <p:blipFill>
          <a:blip r:embed="rId5"/>
          <a:stretch>
            <a:fillRect/>
          </a:stretch>
        </p:blipFill>
        <p:spPr>
          <a:xfrm>
            <a:off x="5105214" y="2032563"/>
            <a:ext cx="6051654" cy="322812"/>
          </a:xfrm>
          <a:prstGeom prst="rect">
            <a:avLst/>
          </a:prstGeom>
        </p:spPr>
      </p:pic>
      <p:pic>
        <p:nvPicPr>
          <p:cNvPr id="23" name="Picture 22">
            <a:extLst>
              <a:ext uri="{FF2B5EF4-FFF2-40B4-BE49-F238E27FC236}">
                <a16:creationId xmlns:a16="http://schemas.microsoft.com/office/drawing/2014/main" id="{918B0004-2FD2-439C-AB3A-0B09B9637B7C}"/>
              </a:ext>
            </a:extLst>
          </p:cNvPr>
          <p:cNvPicPr>
            <a:picLocks noChangeAspect="1"/>
          </p:cNvPicPr>
          <p:nvPr/>
        </p:nvPicPr>
        <p:blipFill>
          <a:blip r:embed="rId6"/>
          <a:stretch>
            <a:fillRect/>
          </a:stretch>
        </p:blipFill>
        <p:spPr>
          <a:xfrm>
            <a:off x="8606488" y="1913609"/>
            <a:ext cx="274344" cy="323116"/>
          </a:xfrm>
          <a:prstGeom prst="rect">
            <a:avLst/>
          </a:prstGeom>
        </p:spPr>
      </p:pic>
      <p:pic>
        <p:nvPicPr>
          <p:cNvPr id="25" name="Picture 24">
            <a:extLst>
              <a:ext uri="{FF2B5EF4-FFF2-40B4-BE49-F238E27FC236}">
                <a16:creationId xmlns:a16="http://schemas.microsoft.com/office/drawing/2014/main" id="{4D17FB4C-75B6-4CFF-A087-59CA80AE5583}"/>
              </a:ext>
            </a:extLst>
          </p:cNvPr>
          <p:cNvPicPr>
            <a:picLocks noChangeAspect="1"/>
          </p:cNvPicPr>
          <p:nvPr/>
        </p:nvPicPr>
        <p:blipFill>
          <a:blip r:embed="rId7"/>
          <a:stretch>
            <a:fillRect/>
          </a:stretch>
        </p:blipFill>
        <p:spPr>
          <a:xfrm>
            <a:off x="5105214" y="1519030"/>
            <a:ext cx="3627859" cy="375921"/>
          </a:xfrm>
          <a:prstGeom prst="rect">
            <a:avLst/>
          </a:prstGeom>
        </p:spPr>
      </p:pic>
      <p:pic>
        <p:nvPicPr>
          <p:cNvPr id="26" name="Picture 25">
            <a:extLst>
              <a:ext uri="{FF2B5EF4-FFF2-40B4-BE49-F238E27FC236}">
                <a16:creationId xmlns:a16="http://schemas.microsoft.com/office/drawing/2014/main" id="{4FAB1C42-16F0-4B74-A6FE-BFD3D5AB19DB}"/>
              </a:ext>
            </a:extLst>
          </p:cNvPr>
          <p:cNvPicPr>
            <a:picLocks noChangeAspect="1"/>
          </p:cNvPicPr>
          <p:nvPr/>
        </p:nvPicPr>
        <p:blipFill>
          <a:blip r:embed="rId8"/>
          <a:stretch>
            <a:fillRect/>
          </a:stretch>
        </p:blipFill>
        <p:spPr>
          <a:xfrm>
            <a:off x="6919143" y="1402504"/>
            <a:ext cx="274344" cy="329213"/>
          </a:xfrm>
          <a:prstGeom prst="rect">
            <a:avLst/>
          </a:prstGeom>
        </p:spPr>
      </p:pic>
      <p:pic>
        <p:nvPicPr>
          <p:cNvPr id="27" name="Picture 26">
            <a:extLst>
              <a:ext uri="{FF2B5EF4-FFF2-40B4-BE49-F238E27FC236}">
                <a16:creationId xmlns:a16="http://schemas.microsoft.com/office/drawing/2014/main" id="{237D3F77-500A-469D-A762-0F650FEBE75D}"/>
              </a:ext>
            </a:extLst>
          </p:cNvPr>
          <p:cNvPicPr>
            <a:picLocks noChangeAspect="1"/>
          </p:cNvPicPr>
          <p:nvPr/>
        </p:nvPicPr>
        <p:blipFill>
          <a:blip r:embed="rId9"/>
          <a:stretch>
            <a:fillRect/>
          </a:stretch>
        </p:blipFill>
        <p:spPr>
          <a:xfrm>
            <a:off x="5085495" y="1434300"/>
            <a:ext cx="274344" cy="329213"/>
          </a:xfrm>
          <a:prstGeom prst="rect">
            <a:avLst/>
          </a:prstGeom>
        </p:spPr>
      </p:pic>
      <p:pic>
        <p:nvPicPr>
          <p:cNvPr id="7" name="Picture 6">
            <a:extLst>
              <a:ext uri="{FF2B5EF4-FFF2-40B4-BE49-F238E27FC236}">
                <a16:creationId xmlns:a16="http://schemas.microsoft.com/office/drawing/2014/main" id="{E821E475-7A2E-513E-6F43-0A74958D45A6}"/>
              </a:ext>
            </a:extLst>
          </p:cNvPr>
          <p:cNvPicPr>
            <a:picLocks noChangeAspect="1"/>
          </p:cNvPicPr>
          <p:nvPr/>
        </p:nvPicPr>
        <p:blipFill>
          <a:blip r:embed="rId10"/>
          <a:stretch>
            <a:fillRect/>
          </a:stretch>
        </p:blipFill>
        <p:spPr>
          <a:xfrm>
            <a:off x="5105214" y="2445869"/>
            <a:ext cx="3342111" cy="2893101"/>
          </a:xfrm>
          <a:prstGeom prst="rect">
            <a:avLst/>
          </a:prstGeom>
        </p:spPr>
      </p:pic>
    </p:spTree>
    <p:extLst>
      <p:ext uri="{BB962C8B-B14F-4D97-AF65-F5344CB8AC3E}">
        <p14:creationId xmlns:p14="http://schemas.microsoft.com/office/powerpoint/2010/main" val="1200719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B008C2B-9C35-4E6C-924B-A06D3C32D059}"/>
              </a:ext>
            </a:extLst>
          </p:cNvPr>
          <p:cNvPicPr>
            <a:picLocks noChangeAspect="1"/>
          </p:cNvPicPr>
          <p:nvPr/>
        </p:nvPicPr>
        <p:blipFill rotWithShape="1">
          <a:blip r:embed="rId3"/>
          <a:srcRect t="46465"/>
          <a:stretch/>
        </p:blipFill>
        <p:spPr>
          <a:xfrm>
            <a:off x="5159177" y="2956942"/>
            <a:ext cx="6070760" cy="691419"/>
          </a:xfrm>
          <a:prstGeom prst="rect">
            <a:avLst/>
          </a:prstGeom>
          <a:ln>
            <a:solidFill>
              <a:schemeClr val="bg2"/>
            </a:solidFill>
          </a:ln>
        </p:spPr>
      </p:pic>
      <p:pic>
        <p:nvPicPr>
          <p:cNvPr id="21" name="Picture 20">
            <a:extLst>
              <a:ext uri="{FF2B5EF4-FFF2-40B4-BE49-F238E27FC236}">
                <a16:creationId xmlns:a16="http://schemas.microsoft.com/office/drawing/2014/main" id="{2D8878BD-1C5F-452A-ABA7-E6D866B7C4B4}"/>
              </a:ext>
            </a:extLst>
          </p:cNvPr>
          <p:cNvPicPr>
            <a:picLocks noChangeAspect="1"/>
          </p:cNvPicPr>
          <p:nvPr/>
        </p:nvPicPr>
        <p:blipFill>
          <a:blip r:embed="rId4"/>
          <a:stretch>
            <a:fillRect/>
          </a:stretch>
        </p:blipFill>
        <p:spPr>
          <a:xfrm>
            <a:off x="5159177" y="2034191"/>
            <a:ext cx="4622822" cy="853444"/>
          </a:xfrm>
          <a:prstGeom prst="rect">
            <a:avLst/>
          </a:prstGeom>
          <a:ln>
            <a:solidFill>
              <a:schemeClr val="bg2"/>
            </a:solidFill>
          </a:ln>
        </p:spPr>
      </p:pic>
      <p:sp>
        <p:nvSpPr>
          <p:cNvPr id="50178" name="Title 4"/>
          <p:cNvSpPr>
            <a:spLocks noGrp="1"/>
          </p:cNvSpPr>
          <p:nvPr>
            <p:ph type="title"/>
          </p:nvPr>
        </p:nvSpPr>
        <p:spPr>
          <a:xfrm>
            <a:off x="458788" y="457200"/>
            <a:ext cx="8387673" cy="677108"/>
          </a:xfrm>
        </p:spPr>
        <p:txBody>
          <a:bodyPr/>
          <a:lstStyle/>
          <a:p>
            <a:r>
              <a:rPr lang="en-US"/>
              <a:t>Credit Memo</a:t>
            </a:r>
            <a:br>
              <a:rPr lang="en-US"/>
            </a:br>
            <a:r>
              <a:rPr lang="en-US" sz="2000">
                <a:solidFill>
                  <a:schemeClr val="accent1"/>
                </a:solidFill>
                <a:highlight>
                  <a:srgbClr val="FFFF00"/>
                </a:highlight>
              </a:rPr>
              <a:t>Header Level</a:t>
            </a:r>
          </a:p>
        </p:txBody>
      </p:sp>
      <p:sp>
        <p:nvSpPr>
          <p:cNvPr id="11" name="TextBox 10"/>
          <p:cNvSpPr txBox="1"/>
          <p:nvPr/>
        </p:nvSpPr>
        <p:spPr>
          <a:xfrm>
            <a:off x="479225" y="1386120"/>
            <a:ext cx="4131092" cy="4684544"/>
          </a:xfrm>
          <a:prstGeom prst="rect">
            <a:avLst/>
          </a:prstGeom>
          <a:noFill/>
        </p:spPr>
        <p:txBody>
          <a:bodyPr wrap="square" lIns="0" tIns="0" rIns="0" bIns="0" rtlCol="0" anchor="t">
            <a:noAutofit/>
          </a:bodyPr>
          <a:lstStyle/>
          <a:p>
            <a:pPr algn="just">
              <a:spcAft>
                <a:spcPts val="600"/>
              </a:spcAft>
              <a:buClr>
                <a:srgbClr val="F0AB00"/>
              </a:buClr>
              <a:buSzPct val="120000"/>
              <a:defRPr/>
            </a:pPr>
            <a:r>
              <a:rPr lang="en-US" sz="1400" kern="0" dirty="0">
                <a:solidFill>
                  <a:sysClr val="windowText" lastClr="000000"/>
                </a:solidFill>
                <a:latin typeface="+mj-lt"/>
              </a:rPr>
              <a:t>From the </a:t>
            </a:r>
            <a:r>
              <a:rPr lang="en-US" sz="1400" b="1" kern="0" dirty="0">
                <a:solidFill>
                  <a:sysClr val="windowText" lastClr="000000"/>
                </a:solidFill>
                <a:latin typeface="+mj-lt"/>
              </a:rPr>
              <a:t>Workbench </a:t>
            </a:r>
            <a:r>
              <a:rPr lang="en-US" sz="1400" kern="0" dirty="0">
                <a:solidFill>
                  <a:sysClr val="windowText" lastClr="000000"/>
                </a:solidFill>
                <a:latin typeface="+mj-lt"/>
              </a:rPr>
              <a:t>or from </a:t>
            </a:r>
            <a:r>
              <a:rPr lang="en-US" sz="1400" b="1" kern="0" dirty="0">
                <a:solidFill>
                  <a:sysClr val="windowText" lastClr="000000"/>
                </a:solidFill>
                <a:latin typeface="+mj-lt"/>
              </a:rPr>
              <a:t>Orders&gt;Orders and Releases</a:t>
            </a:r>
            <a:r>
              <a:rPr lang="en-US" sz="1400" kern="0" dirty="0">
                <a:solidFill>
                  <a:sysClr val="windowText" lastClr="000000"/>
                </a:solidFill>
                <a:latin typeface="+mj-lt"/>
              </a:rPr>
              <a:t>:</a:t>
            </a:r>
          </a:p>
          <a:p>
            <a:pPr algn="just">
              <a:spcAft>
                <a:spcPts val="600"/>
              </a:spcAft>
              <a:buClr>
                <a:srgbClr val="F0AB00"/>
              </a:buClr>
              <a:buSzPct val="120000"/>
              <a:defRPr/>
            </a:pPr>
            <a:endParaRPr lang="en-US" sz="1400" kern="0" dirty="0">
              <a:solidFill>
                <a:sysClr val="windowText" lastClr="000000"/>
              </a:solidFill>
              <a:latin typeface="+mj-lt"/>
            </a:endParaRP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Select one of the </a:t>
            </a:r>
            <a:r>
              <a:rPr lang="en-US" sz="1400" b="1" kern="0" dirty="0">
                <a:solidFill>
                  <a:sysClr val="windowText" lastClr="000000"/>
                </a:solidFill>
                <a:latin typeface="+mj-lt"/>
              </a:rPr>
              <a:t>Orders</a:t>
            </a:r>
            <a:r>
              <a:rPr lang="en-US" sz="1400" kern="0" dirty="0">
                <a:solidFill>
                  <a:sysClr val="windowText" lastClr="000000"/>
                </a:solidFill>
                <a:latin typeface="+mj-lt"/>
              </a:rPr>
              <a:t> tile and identify the PO item.</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Open the order by clicking its number.</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Click on </a:t>
            </a:r>
            <a:r>
              <a:rPr lang="en-US" sz="1400" b="1" kern="0" dirty="0">
                <a:solidFill>
                  <a:sysClr val="windowText" lastClr="000000"/>
                </a:solidFill>
                <a:latin typeface="+mj-lt"/>
              </a:rPr>
              <a:t>Create Invoice </a:t>
            </a:r>
            <a:r>
              <a:rPr lang="en-US" sz="1400" kern="0" dirty="0">
                <a:solidFill>
                  <a:sysClr val="windowText" lastClr="000000"/>
                </a:solidFill>
                <a:latin typeface="+mj-lt"/>
              </a:rPr>
              <a:t>and choose </a:t>
            </a:r>
            <a:r>
              <a:rPr lang="en-US" sz="1400" b="1" kern="0" dirty="0">
                <a:solidFill>
                  <a:sysClr val="windowText" lastClr="000000"/>
                </a:solidFill>
                <a:latin typeface="+mj-lt"/>
              </a:rPr>
              <a:t>Credit Memo.</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Complete</a:t>
            </a:r>
            <a:r>
              <a:rPr lang="en-US" sz="1400" b="1" kern="0" dirty="0">
                <a:solidFill>
                  <a:sysClr val="windowText" lastClr="000000"/>
                </a:solidFill>
                <a:latin typeface="+mj-lt"/>
              </a:rPr>
              <a:t> </a:t>
            </a:r>
            <a:r>
              <a:rPr lang="en-US" sz="1400" kern="0" dirty="0">
                <a:solidFill>
                  <a:sysClr val="windowText" lastClr="000000"/>
                </a:solidFill>
                <a:latin typeface="+mj-lt"/>
              </a:rPr>
              <a:t>the information in the Credit Memo form  (the amount and taxes will automatically be negative). Make sure that all required fields marked with asterisks are filled in. </a:t>
            </a:r>
            <a:r>
              <a:rPr lang="en-US" sz="1400" dirty="0"/>
              <a:t>For Ariba Service invoices related to S/4 Framework Orders, a </a:t>
            </a:r>
            <a:r>
              <a:rPr lang="en-US" sz="1400" b="1" u="sng" dirty="0"/>
              <a:t>header-level attachment is mandatory</a:t>
            </a:r>
            <a:r>
              <a:rPr lang="en-US" sz="1400" b="1" dirty="0"/>
              <a:t> </a:t>
            </a:r>
            <a:r>
              <a:rPr lang="en-US" sz="1400" dirty="0"/>
              <a:t>to ensure the approval workflow functions correctly in S/4. </a:t>
            </a:r>
            <a:r>
              <a:rPr lang="en-US" sz="1400" dirty="0">
                <a:latin typeface="+mj-lt"/>
              </a:rPr>
              <a:t>The invoice and any relevant document attachments must be included for service invoices related to framework orders.</a:t>
            </a:r>
            <a:r>
              <a:rPr lang="en-US" sz="1400" dirty="0">
                <a:solidFill>
                  <a:sysClr val="windowText" lastClr="000000"/>
                </a:solidFill>
                <a:latin typeface="+mj-lt"/>
              </a:rPr>
              <a:t> </a:t>
            </a:r>
            <a:r>
              <a:rPr lang="en-US" sz="1400" kern="0" dirty="0">
                <a:solidFill>
                  <a:sysClr val="windowText" lastClr="000000"/>
                </a:solidFill>
                <a:latin typeface="+mj-lt"/>
              </a:rPr>
              <a:t>Click</a:t>
            </a:r>
            <a:r>
              <a:rPr lang="en-US" sz="1400" b="1" kern="0" dirty="0">
                <a:solidFill>
                  <a:sysClr val="windowText" lastClr="000000"/>
                </a:solidFill>
                <a:latin typeface="+mj-lt"/>
              </a:rPr>
              <a:t> Next</a:t>
            </a:r>
            <a:r>
              <a:rPr lang="en-US" sz="1400" kern="0" dirty="0">
                <a:solidFill>
                  <a:sysClr val="windowText" lastClr="000000"/>
                </a:solidFill>
                <a:latin typeface="+mj-lt"/>
              </a:rPr>
              <a:t>.</a:t>
            </a:r>
            <a:endParaRPr lang="en-US" sz="1400" kern="0" dirty="0">
              <a:solidFill>
                <a:sysClr val="windowText" lastClr="000000"/>
              </a:solidFill>
              <a:latin typeface="+mj-lt"/>
              <a:cs typeface="Arial"/>
            </a:endParaRP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Review</a:t>
            </a:r>
            <a:r>
              <a:rPr lang="en-US" sz="1400" b="1" kern="0" dirty="0">
                <a:solidFill>
                  <a:sysClr val="windowText" lastClr="000000"/>
                </a:solidFill>
                <a:latin typeface="+mj-lt"/>
              </a:rPr>
              <a:t> </a:t>
            </a:r>
            <a:r>
              <a:rPr lang="en-US" sz="1400" kern="0" dirty="0">
                <a:solidFill>
                  <a:sysClr val="windowText" lastClr="000000"/>
                </a:solidFill>
                <a:latin typeface="+mj-lt"/>
              </a:rPr>
              <a:t>the</a:t>
            </a:r>
            <a:r>
              <a:rPr lang="en-US" sz="1400" b="1" kern="0" dirty="0">
                <a:solidFill>
                  <a:sysClr val="windowText" lastClr="000000"/>
                </a:solidFill>
                <a:latin typeface="+mj-lt"/>
              </a:rPr>
              <a:t> </a:t>
            </a:r>
            <a:r>
              <a:rPr lang="en-US" sz="1400" kern="0" dirty="0">
                <a:solidFill>
                  <a:sysClr val="windowText" lastClr="000000"/>
                </a:solidFill>
                <a:latin typeface="+mj-lt"/>
              </a:rPr>
              <a:t>Credit Memo.</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Click</a:t>
            </a:r>
            <a:r>
              <a:rPr lang="en-US" sz="1400" b="1" kern="0" dirty="0">
                <a:solidFill>
                  <a:sysClr val="windowText" lastClr="000000"/>
                </a:solidFill>
                <a:latin typeface="+mj-lt"/>
              </a:rPr>
              <a:t> Submit</a:t>
            </a:r>
            <a:r>
              <a:rPr lang="en-US" sz="1400" kern="0" dirty="0">
                <a:solidFill>
                  <a:sysClr val="windowText" lastClr="000000"/>
                </a:solidFill>
                <a:latin typeface="+mj-lt"/>
              </a:rPr>
              <a:t>.</a:t>
            </a:r>
          </a:p>
          <a:p>
            <a:pPr marL="342900" indent="-342900" algn="just">
              <a:spcAft>
                <a:spcPts val="600"/>
              </a:spcAft>
              <a:buClr>
                <a:srgbClr val="F0AB00"/>
              </a:buClr>
              <a:buSzPct val="100000"/>
              <a:buFontTx/>
              <a:buAutoNum type="arabicPeriod"/>
              <a:defRPr/>
            </a:pPr>
            <a:endParaRPr lang="en-US" sz="1400" kern="0" dirty="0">
              <a:solidFill>
                <a:sysClr val="windowText" lastClr="000000"/>
              </a:solidFill>
              <a:latin typeface="+mj-lt"/>
            </a:endParaRPr>
          </a:p>
          <a:p>
            <a:pPr algn="just">
              <a:spcAft>
                <a:spcPts val="600"/>
              </a:spcAft>
              <a:buClr>
                <a:srgbClr val="F0AB00"/>
              </a:buClr>
              <a:buSzPct val="100000"/>
              <a:defRPr/>
            </a:pPr>
            <a:r>
              <a:rPr lang="en-US" sz="1400" b="1" dirty="0">
                <a:solidFill>
                  <a:schemeClr val="accent1"/>
                </a:solidFill>
              </a:rPr>
              <a:t>Note:</a:t>
            </a:r>
            <a:r>
              <a:rPr lang="en-US" sz="1400" dirty="0"/>
              <a:t> For more info on how to manage your workbench and create specific tiles please refer to </a:t>
            </a:r>
            <a:r>
              <a:rPr lang="en-US" sz="1400" b="1" dirty="0"/>
              <a:t>SCC General Functionality Guide. </a:t>
            </a:r>
          </a:p>
          <a:p>
            <a:pPr marL="342900" indent="-342900" algn="just">
              <a:spcAft>
                <a:spcPts val="600"/>
              </a:spcAft>
              <a:buClr>
                <a:srgbClr val="F0AB00"/>
              </a:buClr>
              <a:buSzPct val="100000"/>
              <a:buFontTx/>
              <a:buAutoNum type="arabicPeriod"/>
              <a:defRPr/>
            </a:pPr>
            <a:endParaRPr lang="en-US" sz="1400" kern="0" dirty="0">
              <a:solidFill>
                <a:sysClr val="windowText" lastClr="000000"/>
              </a:solidFill>
              <a:latin typeface="+mj-lt"/>
            </a:endParaRPr>
          </a:p>
        </p:txBody>
      </p:sp>
      <p:sp>
        <p:nvSpPr>
          <p:cNvPr id="20" name="Oval 19">
            <a:extLst>
              <a:ext uri="{FF2B5EF4-FFF2-40B4-BE49-F238E27FC236}">
                <a16:creationId xmlns:a16="http://schemas.microsoft.com/office/drawing/2014/main" id="{958CCCDA-94C1-45E8-B78F-88D06E3862A8}"/>
              </a:ext>
            </a:extLst>
          </p:cNvPr>
          <p:cNvSpPr/>
          <p:nvPr/>
        </p:nvSpPr>
        <p:spPr bwMode="gray">
          <a:xfrm>
            <a:off x="5203425" y="203892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8" name="Oval 17">
            <a:extLst>
              <a:ext uri="{FF2B5EF4-FFF2-40B4-BE49-F238E27FC236}">
                <a16:creationId xmlns:a16="http://schemas.microsoft.com/office/drawing/2014/main" id="{8264F50C-5088-453E-B07C-FD1D4D3FA321}"/>
              </a:ext>
            </a:extLst>
          </p:cNvPr>
          <p:cNvSpPr/>
          <p:nvPr/>
        </p:nvSpPr>
        <p:spPr bwMode="gray">
          <a:xfrm>
            <a:off x="5159177" y="326232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pic>
        <p:nvPicPr>
          <p:cNvPr id="7" name="Picture 6">
            <a:extLst>
              <a:ext uri="{FF2B5EF4-FFF2-40B4-BE49-F238E27FC236}">
                <a16:creationId xmlns:a16="http://schemas.microsoft.com/office/drawing/2014/main" id="{8C51FEDF-7082-436D-9879-0EC8441E98E6}"/>
              </a:ext>
            </a:extLst>
          </p:cNvPr>
          <p:cNvPicPr>
            <a:picLocks noChangeAspect="1"/>
          </p:cNvPicPr>
          <p:nvPr/>
        </p:nvPicPr>
        <p:blipFill>
          <a:blip r:embed="rId5"/>
          <a:stretch>
            <a:fillRect/>
          </a:stretch>
        </p:blipFill>
        <p:spPr>
          <a:xfrm>
            <a:off x="4943077" y="4979142"/>
            <a:ext cx="5103770" cy="1455282"/>
          </a:xfrm>
          <a:prstGeom prst="rect">
            <a:avLst/>
          </a:prstGeom>
        </p:spPr>
      </p:pic>
      <p:pic>
        <p:nvPicPr>
          <p:cNvPr id="8" name="Picture 7">
            <a:extLst>
              <a:ext uri="{FF2B5EF4-FFF2-40B4-BE49-F238E27FC236}">
                <a16:creationId xmlns:a16="http://schemas.microsoft.com/office/drawing/2014/main" id="{4CBDEFC8-FFED-4D99-BC05-276A2F6D8A73}"/>
              </a:ext>
            </a:extLst>
          </p:cNvPr>
          <p:cNvPicPr>
            <a:picLocks noChangeAspect="1"/>
          </p:cNvPicPr>
          <p:nvPr/>
        </p:nvPicPr>
        <p:blipFill>
          <a:blip r:embed="rId6"/>
          <a:stretch>
            <a:fillRect/>
          </a:stretch>
        </p:blipFill>
        <p:spPr>
          <a:xfrm>
            <a:off x="8846461" y="4974684"/>
            <a:ext cx="274344" cy="323116"/>
          </a:xfrm>
          <a:prstGeom prst="rect">
            <a:avLst/>
          </a:prstGeom>
        </p:spPr>
      </p:pic>
      <p:pic>
        <p:nvPicPr>
          <p:cNvPr id="12" name="Picture 11">
            <a:extLst>
              <a:ext uri="{FF2B5EF4-FFF2-40B4-BE49-F238E27FC236}">
                <a16:creationId xmlns:a16="http://schemas.microsoft.com/office/drawing/2014/main" id="{197051C5-A077-44BE-B593-A8F87F828C47}"/>
              </a:ext>
            </a:extLst>
          </p:cNvPr>
          <p:cNvPicPr>
            <a:picLocks noChangeAspect="1"/>
          </p:cNvPicPr>
          <p:nvPr/>
        </p:nvPicPr>
        <p:blipFill>
          <a:blip r:embed="rId7"/>
          <a:stretch>
            <a:fillRect/>
          </a:stretch>
        </p:blipFill>
        <p:spPr>
          <a:xfrm>
            <a:off x="10340569" y="4877645"/>
            <a:ext cx="1778736" cy="649331"/>
          </a:xfrm>
          <a:prstGeom prst="rect">
            <a:avLst/>
          </a:prstGeom>
        </p:spPr>
      </p:pic>
      <p:pic>
        <p:nvPicPr>
          <p:cNvPr id="14" name="Picture 13">
            <a:extLst>
              <a:ext uri="{FF2B5EF4-FFF2-40B4-BE49-F238E27FC236}">
                <a16:creationId xmlns:a16="http://schemas.microsoft.com/office/drawing/2014/main" id="{AAE1BE9D-0F5C-434E-8F09-BAA5F206D5E1}"/>
              </a:ext>
            </a:extLst>
          </p:cNvPr>
          <p:cNvPicPr>
            <a:picLocks noChangeAspect="1"/>
          </p:cNvPicPr>
          <p:nvPr/>
        </p:nvPicPr>
        <p:blipFill>
          <a:blip r:embed="rId8"/>
          <a:stretch>
            <a:fillRect/>
          </a:stretch>
        </p:blipFill>
        <p:spPr>
          <a:xfrm>
            <a:off x="10334370" y="4853994"/>
            <a:ext cx="274344" cy="329213"/>
          </a:xfrm>
          <a:prstGeom prst="rect">
            <a:avLst/>
          </a:prstGeom>
        </p:spPr>
      </p:pic>
      <p:pic>
        <p:nvPicPr>
          <p:cNvPr id="16" name="Picture 15">
            <a:extLst>
              <a:ext uri="{FF2B5EF4-FFF2-40B4-BE49-F238E27FC236}">
                <a16:creationId xmlns:a16="http://schemas.microsoft.com/office/drawing/2014/main" id="{89785F53-0049-41C8-BA4D-4894BB6B151C}"/>
              </a:ext>
            </a:extLst>
          </p:cNvPr>
          <p:cNvPicPr>
            <a:picLocks noChangeAspect="1"/>
          </p:cNvPicPr>
          <p:nvPr/>
        </p:nvPicPr>
        <p:blipFill>
          <a:blip r:embed="rId9"/>
          <a:stretch>
            <a:fillRect/>
          </a:stretch>
        </p:blipFill>
        <p:spPr>
          <a:xfrm>
            <a:off x="10340569" y="5584684"/>
            <a:ext cx="1778736" cy="244199"/>
          </a:xfrm>
          <a:prstGeom prst="rect">
            <a:avLst/>
          </a:prstGeom>
        </p:spPr>
      </p:pic>
      <p:pic>
        <p:nvPicPr>
          <p:cNvPr id="17" name="Picture 16">
            <a:extLst>
              <a:ext uri="{FF2B5EF4-FFF2-40B4-BE49-F238E27FC236}">
                <a16:creationId xmlns:a16="http://schemas.microsoft.com/office/drawing/2014/main" id="{57259A72-738E-4D48-9B79-7D27B17EDCC4}"/>
              </a:ext>
            </a:extLst>
          </p:cNvPr>
          <p:cNvPicPr>
            <a:picLocks noChangeAspect="1"/>
          </p:cNvPicPr>
          <p:nvPr/>
        </p:nvPicPr>
        <p:blipFill>
          <a:blip r:embed="rId10"/>
          <a:stretch>
            <a:fillRect/>
          </a:stretch>
        </p:blipFill>
        <p:spPr>
          <a:xfrm>
            <a:off x="10886107" y="5479720"/>
            <a:ext cx="274344" cy="329213"/>
          </a:xfrm>
          <a:prstGeom prst="rect">
            <a:avLst/>
          </a:prstGeom>
        </p:spPr>
      </p:pic>
      <p:pic>
        <p:nvPicPr>
          <p:cNvPr id="25" name="Picture 24">
            <a:extLst>
              <a:ext uri="{FF2B5EF4-FFF2-40B4-BE49-F238E27FC236}">
                <a16:creationId xmlns:a16="http://schemas.microsoft.com/office/drawing/2014/main" id="{8FAB5CFE-DAE6-4BC5-9807-1F23BEC4C731}"/>
              </a:ext>
            </a:extLst>
          </p:cNvPr>
          <p:cNvPicPr>
            <a:picLocks noChangeAspect="1"/>
          </p:cNvPicPr>
          <p:nvPr/>
        </p:nvPicPr>
        <p:blipFill>
          <a:blip r:embed="rId11"/>
          <a:stretch>
            <a:fillRect/>
          </a:stretch>
        </p:blipFill>
        <p:spPr>
          <a:xfrm>
            <a:off x="8240128" y="1654716"/>
            <a:ext cx="1101359" cy="274301"/>
          </a:xfrm>
          <a:prstGeom prst="rect">
            <a:avLst/>
          </a:prstGeom>
        </p:spPr>
      </p:pic>
      <p:pic>
        <p:nvPicPr>
          <p:cNvPr id="27" name="Picture 26">
            <a:extLst>
              <a:ext uri="{FF2B5EF4-FFF2-40B4-BE49-F238E27FC236}">
                <a16:creationId xmlns:a16="http://schemas.microsoft.com/office/drawing/2014/main" id="{AE3BF4FE-8C35-4A60-8BDD-41F0EE540BB0}"/>
              </a:ext>
            </a:extLst>
          </p:cNvPr>
          <p:cNvPicPr>
            <a:picLocks noChangeAspect="1"/>
          </p:cNvPicPr>
          <p:nvPr/>
        </p:nvPicPr>
        <p:blipFill>
          <a:blip r:embed="rId12"/>
          <a:stretch>
            <a:fillRect/>
          </a:stretch>
        </p:blipFill>
        <p:spPr>
          <a:xfrm>
            <a:off x="5159177" y="1005744"/>
            <a:ext cx="3520489" cy="653199"/>
          </a:xfrm>
          <a:prstGeom prst="rect">
            <a:avLst/>
          </a:prstGeom>
        </p:spPr>
      </p:pic>
      <p:pic>
        <p:nvPicPr>
          <p:cNvPr id="28" name="Picture 27">
            <a:extLst>
              <a:ext uri="{FF2B5EF4-FFF2-40B4-BE49-F238E27FC236}">
                <a16:creationId xmlns:a16="http://schemas.microsoft.com/office/drawing/2014/main" id="{6DC28803-B8B6-427C-9F2A-6E0EEFE6461E}"/>
              </a:ext>
            </a:extLst>
          </p:cNvPr>
          <p:cNvPicPr>
            <a:picLocks noChangeAspect="1"/>
          </p:cNvPicPr>
          <p:nvPr/>
        </p:nvPicPr>
        <p:blipFill>
          <a:blip r:embed="rId13"/>
          <a:stretch>
            <a:fillRect/>
          </a:stretch>
        </p:blipFill>
        <p:spPr>
          <a:xfrm>
            <a:off x="6458656" y="1272922"/>
            <a:ext cx="863787" cy="381795"/>
          </a:xfrm>
          <a:prstGeom prst="rect">
            <a:avLst/>
          </a:prstGeom>
        </p:spPr>
      </p:pic>
      <p:pic>
        <p:nvPicPr>
          <p:cNvPr id="30" name="Picture 29">
            <a:extLst>
              <a:ext uri="{FF2B5EF4-FFF2-40B4-BE49-F238E27FC236}">
                <a16:creationId xmlns:a16="http://schemas.microsoft.com/office/drawing/2014/main" id="{50FCC385-1D9F-483B-B79A-E43544FF86FF}"/>
              </a:ext>
            </a:extLst>
          </p:cNvPr>
          <p:cNvPicPr>
            <a:picLocks noChangeAspect="1"/>
          </p:cNvPicPr>
          <p:nvPr/>
        </p:nvPicPr>
        <p:blipFill>
          <a:blip r:embed="rId14"/>
          <a:stretch>
            <a:fillRect/>
          </a:stretch>
        </p:blipFill>
        <p:spPr>
          <a:xfrm>
            <a:off x="8246722" y="1654716"/>
            <a:ext cx="1094765" cy="294661"/>
          </a:xfrm>
          <a:prstGeom prst="rect">
            <a:avLst/>
          </a:prstGeom>
        </p:spPr>
      </p:pic>
      <p:pic>
        <p:nvPicPr>
          <p:cNvPr id="31" name="Picture 30">
            <a:extLst>
              <a:ext uri="{FF2B5EF4-FFF2-40B4-BE49-F238E27FC236}">
                <a16:creationId xmlns:a16="http://schemas.microsoft.com/office/drawing/2014/main" id="{91D4E2D1-D162-43C4-B079-19053B871452}"/>
              </a:ext>
            </a:extLst>
          </p:cNvPr>
          <p:cNvPicPr>
            <a:picLocks noChangeAspect="1"/>
          </p:cNvPicPr>
          <p:nvPr/>
        </p:nvPicPr>
        <p:blipFill>
          <a:blip r:embed="rId14"/>
          <a:stretch>
            <a:fillRect/>
          </a:stretch>
        </p:blipFill>
        <p:spPr>
          <a:xfrm>
            <a:off x="7948292" y="1284590"/>
            <a:ext cx="731374" cy="377985"/>
          </a:xfrm>
          <a:prstGeom prst="rect">
            <a:avLst/>
          </a:prstGeom>
        </p:spPr>
      </p:pic>
      <p:pic>
        <p:nvPicPr>
          <p:cNvPr id="9" name="Picture 8">
            <a:extLst>
              <a:ext uri="{FF2B5EF4-FFF2-40B4-BE49-F238E27FC236}">
                <a16:creationId xmlns:a16="http://schemas.microsoft.com/office/drawing/2014/main" id="{CD4371BD-1904-AD38-B007-5217409E7F42}"/>
              </a:ext>
            </a:extLst>
          </p:cNvPr>
          <p:cNvPicPr>
            <a:picLocks noChangeAspect="1"/>
          </p:cNvPicPr>
          <p:nvPr/>
        </p:nvPicPr>
        <p:blipFill>
          <a:blip r:embed="rId15"/>
          <a:stretch>
            <a:fillRect/>
          </a:stretch>
        </p:blipFill>
        <p:spPr>
          <a:xfrm>
            <a:off x="5142450" y="3648361"/>
            <a:ext cx="4131092" cy="1194213"/>
          </a:xfrm>
          <a:prstGeom prst="rect">
            <a:avLst/>
          </a:prstGeom>
        </p:spPr>
      </p:pic>
      <p:sp>
        <p:nvSpPr>
          <p:cNvPr id="24" name="Oval 23">
            <a:extLst>
              <a:ext uri="{FF2B5EF4-FFF2-40B4-BE49-F238E27FC236}">
                <a16:creationId xmlns:a16="http://schemas.microsoft.com/office/drawing/2014/main" id="{5CC9523C-25B3-40E3-BC40-64DF4BACEBC1}"/>
              </a:ext>
            </a:extLst>
          </p:cNvPr>
          <p:cNvSpPr/>
          <p:nvPr/>
        </p:nvSpPr>
        <p:spPr bwMode="gray">
          <a:xfrm>
            <a:off x="8427685" y="43974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pic>
        <p:nvPicPr>
          <p:cNvPr id="19" name="Picture 18">
            <a:extLst>
              <a:ext uri="{FF2B5EF4-FFF2-40B4-BE49-F238E27FC236}">
                <a16:creationId xmlns:a16="http://schemas.microsoft.com/office/drawing/2014/main" id="{44BD2CC0-45B4-37B7-9A1E-28098C3AEB1C}"/>
              </a:ext>
            </a:extLst>
          </p:cNvPr>
          <p:cNvPicPr>
            <a:picLocks noChangeAspect="1"/>
          </p:cNvPicPr>
          <p:nvPr/>
        </p:nvPicPr>
        <p:blipFill>
          <a:blip r:embed="rId16"/>
          <a:stretch>
            <a:fillRect/>
          </a:stretch>
        </p:blipFill>
        <p:spPr>
          <a:xfrm>
            <a:off x="9290204" y="3814509"/>
            <a:ext cx="2425746" cy="843217"/>
          </a:xfrm>
          <a:prstGeom prst="rect">
            <a:avLst/>
          </a:prstGeom>
        </p:spPr>
      </p:pic>
    </p:spTree>
    <p:extLst>
      <p:ext uri="{BB962C8B-B14F-4D97-AF65-F5344CB8AC3E}">
        <p14:creationId xmlns:p14="http://schemas.microsoft.com/office/powerpoint/2010/main" val="3235291492"/>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9611276-6800-4885-B323-CFF549AC668F}"/>
              </a:ext>
            </a:extLst>
          </p:cNvPr>
          <p:cNvPicPr>
            <a:picLocks noChangeAspect="1"/>
          </p:cNvPicPr>
          <p:nvPr/>
        </p:nvPicPr>
        <p:blipFill>
          <a:blip r:embed="rId3"/>
          <a:stretch>
            <a:fillRect/>
          </a:stretch>
        </p:blipFill>
        <p:spPr>
          <a:xfrm>
            <a:off x="10328665" y="2804191"/>
            <a:ext cx="1728463" cy="798630"/>
          </a:xfrm>
          <a:prstGeom prst="rect">
            <a:avLst/>
          </a:prstGeom>
          <a:ln>
            <a:solidFill>
              <a:schemeClr val="bg2"/>
            </a:solidFill>
          </a:ln>
        </p:spPr>
      </p:pic>
      <p:pic>
        <p:nvPicPr>
          <p:cNvPr id="9" name="Picture 8">
            <a:extLst>
              <a:ext uri="{FF2B5EF4-FFF2-40B4-BE49-F238E27FC236}">
                <a16:creationId xmlns:a16="http://schemas.microsoft.com/office/drawing/2014/main" id="{40EF76E3-B804-4E59-AC5C-46863629F6DA}"/>
              </a:ext>
            </a:extLst>
          </p:cNvPr>
          <p:cNvPicPr>
            <a:picLocks noChangeAspect="1"/>
          </p:cNvPicPr>
          <p:nvPr/>
        </p:nvPicPr>
        <p:blipFill>
          <a:blip r:embed="rId4"/>
          <a:stretch>
            <a:fillRect/>
          </a:stretch>
        </p:blipFill>
        <p:spPr>
          <a:xfrm>
            <a:off x="4817665" y="2791585"/>
            <a:ext cx="5446931" cy="899876"/>
          </a:xfrm>
          <a:prstGeom prst="rect">
            <a:avLst/>
          </a:prstGeom>
          <a:ln>
            <a:solidFill>
              <a:schemeClr val="bg2"/>
            </a:solidFill>
          </a:ln>
        </p:spPr>
      </p:pic>
      <p:pic>
        <p:nvPicPr>
          <p:cNvPr id="8" name="Picture 7">
            <a:extLst>
              <a:ext uri="{FF2B5EF4-FFF2-40B4-BE49-F238E27FC236}">
                <a16:creationId xmlns:a16="http://schemas.microsoft.com/office/drawing/2014/main" id="{9E0E3999-BAAF-4B52-8995-FA8B8141C3CF}"/>
              </a:ext>
            </a:extLst>
          </p:cNvPr>
          <p:cNvPicPr>
            <a:picLocks noChangeAspect="1"/>
          </p:cNvPicPr>
          <p:nvPr/>
        </p:nvPicPr>
        <p:blipFill>
          <a:blip r:embed="rId5"/>
          <a:stretch>
            <a:fillRect/>
          </a:stretch>
        </p:blipFill>
        <p:spPr>
          <a:xfrm>
            <a:off x="4835804" y="1835511"/>
            <a:ext cx="1261783" cy="899876"/>
          </a:xfrm>
          <a:prstGeom prst="rect">
            <a:avLst/>
          </a:prstGeom>
          <a:ln>
            <a:solidFill>
              <a:schemeClr val="bg2"/>
            </a:solidFill>
          </a:ln>
        </p:spPr>
      </p:pic>
      <p:sp>
        <p:nvSpPr>
          <p:cNvPr id="50178" name="Title 4"/>
          <p:cNvSpPr>
            <a:spLocks noGrp="1"/>
          </p:cNvSpPr>
          <p:nvPr>
            <p:ph type="title"/>
          </p:nvPr>
        </p:nvSpPr>
        <p:spPr>
          <a:xfrm>
            <a:off x="458788" y="457200"/>
            <a:ext cx="8387673" cy="677108"/>
          </a:xfrm>
        </p:spPr>
        <p:txBody>
          <a:bodyPr/>
          <a:lstStyle/>
          <a:p>
            <a:r>
              <a:rPr lang="en-US"/>
              <a:t>Credit Memo</a:t>
            </a:r>
            <a:br>
              <a:rPr lang="en-US"/>
            </a:br>
            <a:r>
              <a:rPr lang="en-US" sz="2000">
                <a:solidFill>
                  <a:schemeClr val="accent1"/>
                </a:solidFill>
              </a:rPr>
              <a:t>Line Level Detail </a:t>
            </a:r>
          </a:p>
        </p:txBody>
      </p:sp>
      <p:sp>
        <p:nvSpPr>
          <p:cNvPr id="11" name="TextBox 10"/>
          <p:cNvSpPr txBox="1"/>
          <p:nvPr/>
        </p:nvSpPr>
        <p:spPr>
          <a:xfrm>
            <a:off x="467254" y="1364845"/>
            <a:ext cx="3721280" cy="4379211"/>
          </a:xfrm>
          <a:prstGeom prst="rect">
            <a:avLst/>
          </a:prstGeom>
          <a:noFill/>
        </p:spPr>
        <p:txBody>
          <a:bodyPr wrap="square" lIns="0" tIns="0" rIns="0" bIns="0" rtlCol="0">
            <a:noAutofit/>
          </a:bodyPr>
          <a:lstStyle/>
          <a:p>
            <a:pPr>
              <a:spcAft>
                <a:spcPts val="600"/>
              </a:spcAft>
              <a:buClr>
                <a:srgbClr val="F0AB00"/>
              </a:buClr>
              <a:buSzPct val="120000"/>
              <a:defRPr/>
            </a:pPr>
            <a:r>
              <a:rPr lang="en-US" sz="1400" kern="0" dirty="0">
                <a:solidFill>
                  <a:sysClr val="windowText" lastClr="000000"/>
                </a:solidFill>
                <a:latin typeface="+mj-lt"/>
              </a:rPr>
              <a:t>From the </a:t>
            </a:r>
            <a:r>
              <a:rPr lang="en-US" sz="1400" b="1" kern="0" dirty="0">
                <a:solidFill>
                  <a:sysClr val="windowText" lastClr="000000"/>
                </a:solidFill>
                <a:latin typeface="+mj-lt"/>
              </a:rPr>
              <a:t>Workbench </a:t>
            </a:r>
            <a:r>
              <a:rPr lang="en-US" sz="1400" kern="0" dirty="0">
                <a:solidFill>
                  <a:sysClr val="windowText" lastClr="000000"/>
                </a:solidFill>
                <a:latin typeface="+mj-lt"/>
              </a:rPr>
              <a:t>or from </a:t>
            </a:r>
            <a:r>
              <a:rPr lang="en-US" sz="1400" b="1" kern="0" dirty="0">
                <a:solidFill>
                  <a:sysClr val="windowText" lastClr="000000"/>
                </a:solidFill>
                <a:latin typeface="+mj-lt"/>
              </a:rPr>
              <a:t>Invoices &gt; Invoices:</a:t>
            </a:r>
          </a:p>
          <a:p>
            <a:pPr algn="just">
              <a:spcAft>
                <a:spcPts val="600"/>
              </a:spcAft>
              <a:buClr>
                <a:srgbClr val="F0AB00"/>
              </a:buClr>
              <a:buSzPct val="120000"/>
              <a:defRPr/>
            </a:pPr>
            <a:endParaRPr lang="en-US" sz="1400" b="1" kern="0" dirty="0">
              <a:solidFill>
                <a:sysClr val="windowText" lastClr="000000"/>
              </a:solidFill>
              <a:latin typeface="+mj-lt"/>
            </a:endParaRP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Select the </a:t>
            </a:r>
            <a:r>
              <a:rPr lang="en-US" sz="1400" b="1" kern="0" dirty="0">
                <a:solidFill>
                  <a:sysClr val="windowText" lastClr="000000"/>
                </a:solidFill>
                <a:latin typeface="+mj-lt"/>
              </a:rPr>
              <a:t>Invoices</a:t>
            </a:r>
            <a:r>
              <a:rPr lang="en-US" sz="1400" kern="0" dirty="0">
                <a:solidFill>
                  <a:sysClr val="windowText" lastClr="000000"/>
                </a:solidFill>
                <a:latin typeface="+mj-lt"/>
              </a:rPr>
              <a:t> tile.</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Use filters to identify the right item. Open the invoice by clicking its number. </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Click </a:t>
            </a:r>
            <a:r>
              <a:rPr lang="en-US" sz="1400" b="1" kern="0" dirty="0">
                <a:solidFill>
                  <a:sysClr val="windowText" lastClr="000000"/>
                </a:solidFill>
                <a:latin typeface="+mj-lt"/>
              </a:rPr>
              <a:t>Create Line-Item Credit Memo</a:t>
            </a:r>
            <a:r>
              <a:rPr lang="en-US" sz="1400" kern="0" dirty="0">
                <a:solidFill>
                  <a:sysClr val="windowText" lastClr="000000"/>
                </a:solidFill>
                <a:latin typeface="+mj-lt"/>
              </a:rPr>
              <a:t>.</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Complete</a:t>
            </a:r>
            <a:r>
              <a:rPr lang="en-US" sz="1400" b="1" kern="0" dirty="0">
                <a:solidFill>
                  <a:sysClr val="windowText" lastClr="000000"/>
                </a:solidFill>
                <a:latin typeface="+mj-lt"/>
              </a:rPr>
              <a:t> </a:t>
            </a:r>
            <a:r>
              <a:rPr lang="en-US" sz="1400" kern="0" dirty="0">
                <a:solidFill>
                  <a:sysClr val="windowText" lastClr="000000"/>
                </a:solidFill>
                <a:latin typeface="+mj-lt"/>
              </a:rPr>
              <a:t>information in the form of Credit Memo (the amount and taxes will automatically be negative). Make sure that all required fields marked with asterisks (*) are filled in. </a:t>
            </a:r>
            <a:r>
              <a:rPr lang="en-US" sz="1400" dirty="0"/>
              <a:t>For Ariba Service invoices related to S/4 Framework Orders, a </a:t>
            </a:r>
            <a:r>
              <a:rPr lang="en-US" sz="1400" b="1" dirty="0"/>
              <a:t>header-level attachment is mandatory </a:t>
            </a:r>
            <a:r>
              <a:rPr lang="en-US" sz="1400" dirty="0"/>
              <a:t>to ensure the approval workflow functions correctly in S/4. </a:t>
            </a:r>
            <a:r>
              <a:rPr lang="en-US" sz="1400" kern="0" dirty="0">
                <a:solidFill>
                  <a:sysClr val="windowText" lastClr="000000"/>
                </a:solidFill>
                <a:latin typeface="+mj-lt"/>
              </a:rPr>
              <a:t>Click</a:t>
            </a:r>
            <a:r>
              <a:rPr lang="en-US" sz="1400" b="1" kern="0" dirty="0">
                <a:solidFill>
                  <a:sysClr val="windowText" lastClr="000000"/>
                </a:solidFill>
                <a:latin typeface="+mj-lt"/>
              </a:rPr>
              <a:t> Next</a:t>
            </a:r>
            <a:r>
              <a:rPr lang="en-US" sz="1400" kern="0" dirty="0">
                <a:solidFill>
                  <a:sysClr val="windowText" lastClr="000000"/>
                </a:solidFill>
                <a:latin typeface="+mj-lt"/>
              </a:rPr>
              <a:t>.</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Review</a:t>
            </a:r>
            <a:r>
              <a:rPr lang="en-US" sz="1400" b="1" kern="0" dirty="0">
                <a:solidFill>
                  <a:sysClr val="windowText" lastClr="000000"/>
                </a:solidFill>
                <a:latin typeface="+mj-lt"/>
              </a:rPr>
              <a:t> </a:t>
            </a:r>
            <a:r>
              <a:rPr lang="en-US" sz="1400" kern="0" dirty="0">
                <a:solidFill>
                  <a:sysClr val="windowText" lastClr="000000"/>
                </a:solidFill>
                <a:latin typeface="+mj-lt"/>
              </a:rPr>
              <a:t>Credit Memo. </a:t>
            </a:r>
          </a:p>
          <a:p>
            <a:pPr marL="342900" indent="-342900" algn="just">
              <a:spcAft>
                <a:spcPts val="600"/>
              </a:spcAft>
              <a:buClr>
                <a:srgbClr val="F0AB00"/>
              </a:buClr>
              <a:buSzPct val="100000"/>
              <a:buFontTx/>
              <a:buAutoNum type="arabicPeriod"/>
              <a:defRPr/>
            </a:pPr>
            <a:r>
              <a:rPr lang="en-US" sz="1400" kern="0" dirty="0">
                <a:solidFill>
                  <a:sysClr val="windowText" lastClr="000000"/>
                </a:solidFill>
                <a:latin typeface="+mj-lt"/>
              </a:rPr>
              <a:t>Click</a:t>
            </a:r>
            <a:r>
              <a:rPr lang="en-US" sz="1400" b="1" kern="0" dirty="0">
                <a:solidFill>
                  <a:sysClr val="windowText" lastClr="000000"/>
                </a:solidFill>
                <a:latin typeface="+mj-lt"/>
              </a:rPr>
              <a:t> Submit</a:t>
            </a:r>
            <a:r>
              <a:rPr lang="en-US" sz="1400" kern="0" dirty="0">
                <a:solidFill>
                  <a:sysClr val="windowText" lastClr="000000"/>
                </a:solidFill>
                <a:latin typeface="+mj-lt"/>
              </a:rPr>
              <a:t>.</a:t>
            </a:r>
          </a:p>
          <a:p>
            <a:pPr marL="342900" indent="-342900" algn="just">
              <a:spcAft>
                <a:spcPts val="600"/>
              </a:spcAft>
              <a:buClr>
                <a:srgbClr val="F0AB00"/>
              </a:buClr>
              <a:buSzPct val="100000"/>
              <a:buFontTx/>
              <a:buAutoNum type="arabicPeriod"/>
              <a:defRPr/>
            </a:pPr>
            <a:endParaRPr lang="en-US" sz="1400" kern="0" dirty="0">
              <a:solidFill>
                <a:sysClr val="windowText" lastClr="000000"/>
              </a:solidFill>
              <a:latin typeface="+mj-lt"/>
            </a:endParaRPr>
          </a:p>
          <a:p>
            <a:pPr algn="just">
              <a:spcAft>
                <a:spcPts val="600"/>
              </a:spcAft>
              <a:buClr>
                <a:srgbClr val="F0AB00"/>
              </a:buClr>
              <a:buSzPct val="100000"/>
              <a:defRPr/>
            </a:pPr>
            <a:r>
              <a:rPr lang="en-US" sz="1400" b="1" dirty="0">
                <a:solidFill>
                  <a:schemeClr val="accent1"/>
                </a:solidFill>
              </a:rPr>
              <a:t>Note:</a:t>
            </a:r>
            <a:r>
              <a:rPr lang="en-US" sz="1400" dirty="0"/>
              <a:t> For more info on how to manage your workbench and create specific tiles please refer to </a:t>
            </a:r>
            <a:r>
              <a:rPr lang="en-US" sz="1400" b="1" dirty="0"/>
              <a:t>SCC General Functionality Guide. </a:t>
            </a:r>
          </a:p>
          <a:p>
            <a:pPr marL="342900" indent="-342900" algn="just">
              <a:spcAft>
                <a:spcPts val="600"/>
              </a:spcAft>
              <a:buClr>
                <a:srgbClr val="F0AB00"/>
              </a:buClr>
              <a:buSzPct val="100000"/>
              <a:buFontTx/>
              <a:buAutoNum type="arabicPeriod"/>
              <a:defRPr/>
            </a:pPr>
            <a:endParaRPr lang="en-US" sz="1400" kern="0" dirty="0">
              <a:solidFill>
                <a:sysClr val="windowText" lastClr="000000"/>
              </a:solidFill>
              <a:latin typeface="+mj-lt"/>
            </a:endParaRPr>
          </a:p>
        </p:txBody>
      </p:sp>
      <p:pic>
        <p:nvPicPr>
          <p:cNvPr id="5" name="Picture 4"/>
          <p:cNvPicPr>
            <a:picLocks noChangeAspect="1"/>
          </p:cNvPicPr>
          <p:nvPr/>
        </p:nvPicPr>
        <p:blipFill>
          <a:blip r:embed="rId6"/>
          <a:stretch>
            <a:fillRect/>
          </a:stretch>
        </p:blipFill>
        <p:spPr>
          <a:xfrm>
            <a:off x="4817665" y="3802099"/>
            <a:ext cx="4936584" cy="2598701"/>
          </a:xfrm>
          <a:prstGeom prst="rect">
            <a:avLst/>
          </a:prstGeom>
          <a:ln w="6350">
            <a:solidFill>
              <a:schemeClr val="bg2"/>
            </a:solidFill>
          </a:ln>
        </p:spPr>
      </p:pic>
      <p:pic>
        <p:nvPicPr>
          <p:cNvPr id="6" name="Picture 5"/>
          <p:cNvPicPr>
            <a:picLocks noChangeAspect="1"/>
          </p:cNvPicPr>
          <p:nvPr/>
        </p:nvPicPr>
        <p:blipFill>
          <a:blip r:embed="rId7"/>
          <a:stretch>
            <a:fillRect/>
          </a:stretch>
        </p:blipFill>
        <p:spPr>
          <a:xfrm>
            <a:off x="9838958" y="3799641"/>
            <a:ext cx="2218170" cy="1558374"/>
          </a:xfrm>
          <a:prstGeom prst="rect">
            <a:avLst/>
          </a:prstGeom>
          <a:ln w="6350">
            <a:solidFill>
              <a:schemeClr val="bg2"/>
            </a:solidFill>
          </a:ln>
        </p:spPr>
      </p:pic>
      <p:sp>
        <p:nvSpPr>
          <p:cNvPr id="23" name="Oval 22">
            <a:extLst>
              <a:ext uri="{FF2B5EF4-FFF2-40B4-BE49-F238E27FC236}">
                <a16:creationId xmlns:a16="http://schemas.microsoft.com/office/drawing/2014/main" id="{920EF57A-B14F-4F31-936A-F58A4AAB36CE}"/>
              </a:ext>
            </a:extLst>
          </p:cNvPr>
          <p:cNvSpPr/>
          <p:nvPr/>
        </p:nvSpPr>
        <p:spPr bwMode="gray">
          <a:xfrm>
            <a:off x="5957163" y="334205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24" name="Oval 23">
            <a:extLst>
              <a:ext uri="{FF2B5EF4-FFF2-40B4-BE49-F238E27FC236}">
                <a16:creationId xmlns:a16="http://schemas.microsoft.com/office/drawing/2014/main" id="{FA21AD14-C762-4970-9313-9FE84E5A1B55}"/>
              </a:ext>
            </a:extLst>
          </p:cNvPr>
          <p:cNvSpPr/>
          <p:nvPr/>
        </p:nvSpPr>
        <p:spPr bwMode="gray">
          <a:xfrm>
            <a:off x="10417415" y="312017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25" name="Oval 24">
            <a:extLst>
              <a:ext uri="{FF2B5EF4-FFF2-40B4-BE49-F238E27FC236}">
                <a16:creationId xmlns:a16="http://schemas.microsoft.com/office/drawing/2014/main" id="{AAC2F895-E2B1-464F-B200-D4EEA5831684}"/>
              </a:ext>
            </a:extLst>
          </p:cNvPr>
          <p:cNvSpPr/>
          <p:nvPr/>
        </p:nvSpPr>
        <p:spPr bwMode="gray">
          <a:xfrm>
            <a:off x="8992235" y="600632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35" name="Oval 34">
            <a:extLst>
              <a:ext uri="{FF2B5EF4-FFF2-40B4-BE49-F238E27FC236}">
                <a16:creationId xmlns:a16="http://schemas.microsoft.com/office/drawing/2014/main" id="{E5E544E3-1B38-4D25-8D62-1564006ED444}"/>
              </a:ext>
            </a:extLst>
          </p:cNvPr>
          <p:cNvSpPr/>
          <p:nvPr/>
        </p:nvSpPr>
        <p:spPr bwMode="gray">
          <a:xfrm>
            <a:off x="9943126" y="390088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36" name="Oval 35">
            <a:extLst>
              <a:ext uri="{FF2B5EF4-FFF2-40B4-BE49-F238E27FC236}">
                <a16:creationId xmlns:a16="http://schemas.microsoft.com/office/drawing/2014/main" id="{D787C41D-2C05-4AC3-965F-F95D5FE559B2}"/>
              </a:ext>
            </a:extLst>
          </p:cNvPr>
          <p:cNvSpPr/>
          <p:nvPr/>
        </p:nvSpPr>
        <p:spPr bwMode="gray">
          <a:xfrm>
            <a:off x="10483213" y="499191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6</a:t>
            </a:r>
          </a:p>
        </p:txBody>
      </p:sp>
      <p:sp>
        <p:nvSpPr>
          <p:cNvPr id="16" name="Oval 15">
            <a:extLst>
              <a:ext uri="{FF2B5EF4-FFF2-40B4-BE49-F238E27FC236}">
                <a16:creationId xmlns:a16="http://schemas.microsoft.com/office/drawing/2014/main" id="{58797CDF-827B-443F-BD95-1A2214D8AC03}"/>
              </a:ext>
            </a:extLst>
          </p:cNvPr>
          <p:cNvSpPr/>
          <p:nvPr/>
        </p:nvSpPr>
        <p:spPr bwMode="gray">
          <a:xfrm>
            <a:off x="4910583" y="198468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2" name="Picture 1">
            <a:extLst>
              <a:ext uri="{FF2B5EF4-FFF2-40B4-BE49-F238E27FC236}">
                <a16:creationId xmlns:a16="http://schemas.microsoft.com/office/drawing/2014/main" id="{D77D15A9-D096-447D-BFF4-AD97CFFB334F}"/>
              </a:ext>
            </a:extLst>
          </p:cNvPr>
          <p:cNvPicPr>
            <a:picLocks noChangeAspect="1"/>
          </p:cNvPicPr>
          <p:nvPr/>
        </p:nvPicPr>
        <p:blipFill>
          <a:blip r:embed="rId8"/>
          <a:stretch>
            <a:fillRect/>
          </a:stretch>
        </p:blipFill>
        <p:spPr>
          <a:xfrm>
            <a:off x="4835804" y="1046137"/>
            <a:ext cx="5401524" cy="707197"/>
          </a:xfrm>
          <a:prstGeom prst="rect">
            <a:avLst/>
          </a:prstGeom>
        </p:spPr>
      </p:pic>
      <p:pic>
        <p:nvPicPr>
          <p:cNvPr id="3" name="Picture 2">
            <a:extLst>
              <a:ext uri="{FF2B5EF4-FFF2-40B4-BE49-F238E27FC236}">
                <a16:creationId xmlns:a16="http://schemas.microsoft.com/office/drawing/2014/main" id="{351D6898-270C-4655-BA6D-3AA2880178F1}"/>
              </a:ext>
            </a:extLst>
          </p:cNvPr>
          <p:cNvPicPr>
            <a:picLocks noChangeAspect="1"/>
          </p:cNvPicPr>
          <p:nvPr/>
        </p:nvPicPr>
        <p:blipFill>
          <a:blip r:embed="rId9"/>
          <a:stretch>
            <a:fillRect/>
          </a:stretch>
        </p:blipFill>
        <p:spPr>
          <a:xfrm>
            <a:off x="9696480" y="1745564"/>
            <a:ext cx="682811" cy="268247"/>
          </a:xfrm>
          <a:prstGeom prst="rect">
            <a:avLst/>
          </a:prstGeom>
        </p:spPr>
      </p:pic>
      <p:pic>
        <p:nvPicPr>
          <p:cNvPr id="4" name="Picture 3">
            <a:extLst>
              <a:ext uri="{FF2B5EF4-FFF2-40B4-BE49-F238E27FC236}">
                <a16:creationId xmlns:a16="http://schemas.microsoft.com/office/drawing/2014/main" id="{A442FC2D-B84A-4051-B350-42C6552D44FB}"/>
              </a:ext>
            </a:extLst>
          </p:cNvPr>
          <p:cNvPicPr>
            <a:picLocks noChangeAspect="1"/>
          </p:cNvPicPr>
          <p:nvPr/>
        </p:nvPicPr>
        <p:blipFill>
          <a:blip r:embed="rId10"/>
          <a:stretch>
            <a:fillRect/>
          </a:stretch>
        </p:blipFill>
        <p:spPr>
          <a:xfrm>
            <a:off x="6209412" y="1363033"/>
            <a:ext cx="865707" cy="377985"/>
          </a:xfrm>
          <a:prstGeom prst="rect">
            <a:avLst/>
          </a:prstGeom>
        </p:spPr>
      </p:pic>
      <p:pic>
        <p:nvPicPr>
          <p:cNvPr id="7" name="Picture 6">
            <a:extLst>
              <a:ext uri="{FF2B5EF4-FFF2-40B4-BE49-F238E27FC236}">
                <a16:creationId xmlns:a16="http://schemas.microsoft.com/office/drawing/2014/main" id="{80F8EB16-AE8F-4607-8879-780E65ADE4CC}"/>
              </a:ext>
            </a:extLst>
          </p:cNvPr>
          <p:cNvPicPr>
            <a:picLocks noChangeAspect="1"/>
          </p:cNvPicPr>
          <p:nvPr/>
        </p:nvPicPr>
        <p:blipFill>
          <a:blip r:embed="rId10"/>
          <a:stretch>
            <a:fillRect/>
          </a:stretch>
        </p:blipFill>
        <p:spPr>
          <a:xfrm>
            <a:off x="9429008" y="1360844"/>
            <a:ext cx="808320" cy="377985"/>
          </a:xfrm>
          <a:prstGeom prst="rect">
            <a:avLst/>
          </a:prstGeom>
        </p:spPr>
      </p:pic>
      <p:pic>
        <p:nvPicPr>
          <p:cNvPr id="10" name="Picture 9">
            <a:extLst>
              <a:ext uri="{FF2B5EF4-FFF2-40B4-BE49-F238E27FC236}">
                <a16:creationId xmlns:a16="http://schemas.microsoft.com/office/drawing/2014/main" id="{E4315A7F-4216-4D17-9F51-84358CF243E1}"/>
              </a:ext>
            </a:extLst>
          </p:cNvPr>
          <p:cNvPicPr>
            <a:picLocks noChangeAspect="1"/>
          </p:cNvPicPr>
          <p:nvPr/>
        </p:nvPicPr>
        <p:blipFill>
          <a:blip r:embed="rId10"/>
          <a:stretch>
            <a:fillRect/>
          </a:stretch>
        </p:blipFill>
        <p:spPr>
          <a:xfrm>
            <a:off x="9696480" y="1724023"/>
            <a:ext cx="682811" cy="274982"/>
          </a:xfrm>
          <a:prstGeom prst="rect">
            <a:avLst/>
          </a:prstGeom>
        </p:spPr>
      </p:pic>
      <p:pic>
        <p:nvPicPr>
          <p:cNvPr id="17" name="Picture 16">
            <a:extLst>
              <a:ext uri="{FF2B5EF4-FFF2-40B4-BE49-F238E27FC236}">
                <a16:creationId xmlns:a16="http://schemas.microsoft.com/office/drawing/2014/main" id="{ECC2233A-246F-F5BC-D209-5E32C9EA3C7D}"/>
              </a:ext>
            </a:extLst>
          </p:cNvPr>
          <p:cNvPicPr>
            <a:picLocks noChangeAspect="1"/>
          </p:cNvPicPr>
          <p:nvPr/>
        </p:nvPicPr>
        <p:blipFill>
          <a:blip r:embed="rId11"/>
          <a:stretch>
            <a:fillRect/>
          </a:stretch>
        </p:blipFill>
        <p:spPr>
          <a:xfrm>
            <a:off x="4853574" y="5744056"/>
            <a:ext cx="1392622" cy="660532"/>
          </a:xfrm>
          <a:prstGeom prst="rect">
            <a:avLst/>
          </a:prstGeom>
        </p:spPr>
      </p:pic>
    </p:spTree>
    <p:extLst>
      <p:ext uri="{BB962C8B-B14F-4D97-AF65-F5344CB8AC3E}">
        <p14:creationId xmlns:p14="http://schemas.microsoft.com/office/powerpoint/2010/main" val="3810941804"/>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7331" y="1231981"/>
            <a:ext cx="8217283" cy="646145"/>
          </a:xfrm>
          <a:prstGeom prst="rect">
            <a:avLst/>
          </a:prstGeom>
        </p:spPr>
        <p:txBody>
          <a:bodyPr wrap="square">
            <a:spAutoFit/>
          </a:bodyPr>
          <a:lstStyle/>
          <a:p>
            <a:pPr marL="0" marR="0" lvl="0" indent="0" algn="ctr" defTabSz="1088013" rtl="0" eaLnBrk="1" fontAlgn="auto" latinLnBrk="0" hangingPunct="1">
              <a:lnSpc>
                <a:spcPct val="100000"/>
              </a:lnSpc>
              <a:spcBef>
                <a:spcPct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Invoice Management</a:t>
            </a:r>
          </a:p>
        </p:txBody>
      </p:sp>
      <p:grpSp>
        <p:nvGrpSpPr>
          <p:cNvPr id="3" name="Group 2">
            <a:extLst>
              <a:ext uri="{FF2B5EF4-FFF2-40B4-BE49-F238E27FC236}">
                <a16:creationId xmlns:a16="http://schemas.microsoft.com/office/drawing/2014/main" id="{9161DC9A-DC9D-A6C3-DF9E-207164F4D377}"/>
              </a:ext>
            </a:extLst>
          </p:cNvPr>
          <p:cNvGrpSpPr/>
          <p:nvPr/>
        </p:nvGrpSpPr>
        <p:grpSpPr>
          <a:xfrm>
            <a:off x="2127331" y="2192339"/>
            <a:ext cx="6459346" cy="1725611"/>
            <a:chOff x="2125744" y="2192338"/>
            <a:chExt cx="6459346" cy="1725611"/>
          </a:xfrm>
        </p:grpSpPr>
        <p:sp>
          <p:nvSpPr>
            <p:cNvPr id="35" name="Freeform: Shape 34">
              <a:extLst>
                <a:ext uri="{FF2B5EF4-FFF2-40B4-BE49-F238E27FC236}">
                  <a16:creationId xmlns:a16="http://schemas.microsoft.com/office/drawing/2014/main" id="{B50CB4E8-8531-458B-8AD1-F843DCF45448}"/>
                </a:ext>
              </a:extLst>
            </p:cNvPr>
            <p:cNvSpPr/>
            <p:nvPr/>
          </p:nvSpPr>
          <p:spPr>
            <a:xfrm>
              <a:off x="37406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Order Confirmation</a:t>
              </a:r>
            </a:p>
          </p:txBody>
        </p:sp>
        <p:sp>
          <p:nvSpPr>
            <p:cNvPr id="36" name="Oval 35">
              <a:extLst>
                <a:ext uri="{FF2B5EF4-FFF2-40B4-BE49-F238E27FC236}">
                  <a16:creationId xmlns:a16="http://schemas.microsoft.com/office/drawing/2014/main" id="{B12E273B-7AC3-4406-AF2E-26F2ACB4F4DB}"/>
                </a:ext>
              </a:extLst>
            </p:cNvPr>
            <p:cNvSpPr/>
            <p:nvPr/>
          </p:nvSpPr>
          <p:spPr>
            <a:xfrm>
              <a:off x="4254335"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E53ED1F7-5BBC-47EE-9E9B-E42B2165585C}"/>
                </a:ext>
              </a:extLst>
            </p:cNvPr>
            <p:cNvSpPr/>
            <p:nvPr/>
          </p:nvSpPr>
          <p:spPr>
            <a:xfrm>
              <a:off x="2125744"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Purchase Order</a:t>
              </a:r>
            </a:p>
          </p:txBody>
        </p:sp>
        <p:sp>
          <p:nvSpPr>
            <p:cNvPr id="38" name="Oval 37">
              <a:extLst>
                <a:ext uri="{FF2B5EF4-FFF2-40B4-BE49-F238E27FC236}">
                  <a16:creationId xmlns:a16="http://schemas.microsoft.com/office/drawing/2014/main" id="{996408EF-904E-46E8-BCAB-30FE3BC613D5}"/>
                </a:ext>
              </a:extLst>
            </p:cNvPr>
            <p:cNvSpPr/>
            <p:nvPr/>
          </p:nvSpPr>
          <p:spPr>
            <a:xfrm>
              <a:off x="2588371"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2D37A2A8-FA79-447D-9645-FF9C925A545E}"/>
                </a:ext>
              </a:extLst>
            </p:cNvPr>
            <p:cNvSpPr/>
            <p:nvPr/>
          </p:nvSpPr>
          <p:spPr>
            <a:xfrm>
              <a:off x="5389812"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Invoice</a:t>
              </a:r>
            </a:p>
          </p:txBody>
        </p:sp>
        <p:sp>
          <p:nvSpPr>
            <p:cNvPr id="44" name="Oval 43">
              <a:extLst>
                <a:ext uri="{FF2B5EF4-FFF2-40B4-BE49-F238E27FC236}">
                  <a16:creationId xmlns:a16="http://schemas.microsoft.com/office/drawing/2014/main" id="{0CFCFB46-5441-457F-8C78-1096F6214C6D}"/>
                </a:ext>
              </a:extLst>
            </p:cNvPr>
            <p:cNvSpPr/>
            <p:nvPr/>
          </p:nvSpPr>
          <p:spPr>
            <a:xfrm>
              <a:off x="5857723"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CD77EA6F-7A8D-4B2D-8E85-80933B02299B}"/>
                </a:ext>
              </a:extLst>
            </p:cNvPr>
            <p:cNvSpPr/>
            <p:nvPr/>
          </p:nvSpPr>
          <p:spPr>
            <a:xfrm>
              <a:off x="7013722"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Payment</a:t>
              </a:r>
            </a:p>
          </p:txBody>
        </p:sp>
        <p:sp>
          <p:nvSpPr>
            <p:cNvPr id="46" name="Oval 45">
              <a:extLst>
                <a:ext uri="{FF2B5EF4-FFF2-40B4-BE49-F238E27FC236}">
                  <a16:creationId xmlns:a16="http://schemas.microsoft.com/office/drawing/2014/main" id="{95B75938-C318-457D-A775-9C8AC97D68F0}"/>
                </a:ext>
              </a:extLst>
            </p:cNvPr>
            <p:cNvSpPr/>
            <p:nvPr/>
          </p:nvSpPr>
          <p:spPr>
            <a:xfrm>
              <a:off x="7476232"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7" name="Arrow: Right 46">
              <a:extLst>
                <a:ext uri="{FF2B5EF4-FFF2-40B4-BE49-F238E27FC236}">
                  <a16:creationId xmlns:a16="http://schemas.microsoft.com/office/drawing/2014/main" id="{9FC818DA-9BEC-433A-B34B-72D552258E4D}"/>
                </a:ext>
              </a:extLst>
            </p:cNvPr>
            <p:cNvSpPr/>
            <p:nvPr/>
          </p:nvSpPr>
          <p:spPr bwMode="gray">
            <a:xfrm>
              <a:off x="2125744" y="3606228"/>
              <a:ext cx="6459346" cy="205483"/>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grpSp>
      <p:sp>
        <p:nvSpPr>
          <p:cNvPr id="2" name="TextBox 1">
            <a:extLst>
              <a:ext uri="{FF2B5EF4-FFF2-40B4-BE49-F238E27FC236}">
                <a16:creationId xmlns:a16="http://schemas.microsoft.com/office/drawing/2014/main" id="{C26924DD-5ECF-3007-FE0D-4FE908E25DE2}"/>
              </a:ext>
            </a:extLst>
          </p:cNvPr>
          <p:cNvSpPr txBox="1"/>
          <p:nvPr/>
        </p:nvSpPr>
        <p:spPr>
          <a:xfrm>
            <a:off x="1404145" y="4832760"/>
            <a:ext cx="3800720" cy="1215717"/>
          </a:xfrm>
          <a:prstGeom prst="rect">
            <a:avLst/>
          </a:prstGeom>
          <a:noFill/>
        </p:spPr>
        <p:txBody>
          <a:bodyPr wrap="none" lIns="0" tIns="0" rIns="0" bIns="0" rtlCol="0" anchor="t">
            <a:spAutoFit/>
          </a:bodyPr>
          <a:lstStyle/>
          <a:p>
            <a:pPr defTabSz="914400">
              <a:spcBef>
                <a:spcPts val="600"/>
              </a:spcBef>
              <a:defRPr/>
            </a:pPr>
            <a:r>
              <a:rPr lang="en-US" sz="1600" dirty="0"/>
              <a:t>… how to search for invoice and its status</a:t>
            </a:r>
          </a:p>
          <a:p>
            <a:pPr defTabSz="914400">
              <a:spcBef>
                <a:spcPts val="600"/>
              </a:spcBef>
              <a:defRPr/>
            </a:pPr>
            <a:r>
              <a:rPr lang="en-US" sz="1600" dirty="0"/>
              <a:t>… how to review invoice history</a:t>
            </a:r>
            <a:endParaRPr lang="en-US" sz="1600" dirty="0">
              <a:cs typeface="Arial"/>
            </a:endParaRPr>
          </a:p>
          <a:p>
            <a:pPr defTabSz="914400">
              <a:spcBef>
                <a:spcPts val="600"/>
              </a:spcBef>
              <a:defRPr/>
            </a:pPr>
            <a:r>
              <a:rPr lang="en-US" sz="1600" dirty="0"/>
              <a:t>… how to modify invoices</a:t>
            </a:r>
            <a:endParaRPr lang="en-US" sz="1600" dirty="0">
              <a:cs typeface="Arial"/>
            </a:endParaRPr>
          </a:p>
          <a:p>
            <a:pPr>
              <a:spcBef>
                <a:spcPts val="600"/>
              </a:spcBef>
              <a:defRPr/>
            </a:pPr>
            <a:r>
              <a:rPr lang="en-US" sz="1600" dirty="0"/>
              <a:t>… how to create invoice reports</a:t>
            </a:r>
          </a:p>
        </p:txBody>
      </p:sp>
      <p:sp>
        <p:nvSpPr>
          <p:cNvPr id="5" name="Divider">
            <a:extLst>
              <a:ext uri="{FF2B5EF4-FFF2-40B4-BE49-F238E27FC236}">
                <a16:creationId xmlns:a16="http://schemas.microsoft.com/office/drawing/2014/main" id="{CFE685F9-3F8B-B69E-6C89-04A1948E753A}"/>
              </a:ext>
            </a:extLst>
          </p:cNvPr>
          <p:cNvSpPr txBox="1">
            <a:spLocks/>
          </p:cNvSpPr>
          <p:nvPr/>
        </p:nvSpPr>
        <p:spPr bwMode="black">
          <a:xfrm>
            <a:off x="1404145" y="4232163"/>
            <a:ext cx="11182288" cy="492443"/>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marL="0" marR="0" lvl="0" indent="0" algn="l" defTabSz="1088558"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Arial"/>
                <a:ea typeface="+mj-ea"/>
                <a:cs typeface="+mj-cs"/>
              </a:rPr>
              <a:t>In this </a:t>
            </a:r>
            <a:r>
              <a:rPr lang="en-US" sz="3200">
                <a:solidFill>
                  <a:srgbClr val="000000"/>
                </a:solidFill>
                <a:latin typeface="Arial"/>
              </a:rPr>
              <a:t>Chapter</a:t>
            </a:r>
            <a:r>
              <a:rPr kumimoji="0" lang="en-US" sz="3200" b="1" i="0" u="none" strike="noStrike" kern="1200" cap="none" spc="0" normalizeH="0" baseline="0" noProof="0">
                <a:ln>
                  <a:noFill/>
                </a:ln>
                <a:solidFill>
                  <a:srgbClr val="000000"/>
                </a:solidFill>
                <a:effectLst/>
                <a:uLnTx/>
                <a:uFillTx/>
                <a:latin typeface="Arial"/>
                <a:ea typeface="+mj-ea"/>
                <a:cs typeface="+mj-cs"/>
              </a:rPr>
              <a:t> You Will Learn About …</a:t>
            </a:r>
            <a:endParaRPr kumimoji="0" lang="en-US" sz="3200" b="1" i="0" u="none" strike="noStrike" kern="1200" cap="none" spc="0" normalizeH="0" baseline="0" noProof="0">
              <a:ln>
                <a:noFill/>
              </a:ln>
              <a:solidFill>
                <a:srgbClr val="FFC000"/>
              </a:solidFill>
              <a:effectLst/>
              <a:uLnTx/>
              <a:uFillTx/>
              <a:latin typeface="Arial"/>
              <a:ea typeface="+mj-ea"/>
              <a:cs typeface="+mj-cs"/>
            </a:endParaRPr>
          </a:p>
        </p:txBody>
      </p:sp>
    </p:spTree>
    <p:extLst>
      <p:ext uri="{BB962C8B-B14F-4D97-AF65-F5344CB8AC3E}">
        <p14:creationId xmlns:p14="http://schemas.microsoft.com/office/powerpoint/2010/main" val="2303888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AA21C32-44E2-4990-AD20-AB6083E20638}"/>
              </a:ext>
            </a:extLst>
          </p:cNvPr>
          <p:cNvPicPr>
            <a:picLocks noChangeAspect="1"/>
          </p:cNvPicPr>
          <p:nvPr/>
        </p:nvPicPr>
        <p:blipFill>
          <a:blip r:embed="rId3"/>
          <a:stretch>
            <a:fillRect/>
          </a:stretch>
        </p:blipFill>
        <p:spPr>
          <a:xfrm>
            <a:off x="9840677" y="3805582"/>
            <a:ext cx="850413" cy="262729"/>
          </a:xfrm>
          <a:prstGeom prst="rect">
            <a:avLst/>
          </a:prstGeom>
          <a:ln>
            <a:solidFill>
              <a:schemeClr val="bg2"/>
            </a:solidFill>
          </a:ln>
        </p:spPr>
      </p:pic>
      <p:pic>
        <p:nvPicPr>
          <p:cNvPr id="7" name="Picture 6">
            <a:extLst>
              <a:ext uri="{FF2B5EF4-FFF2-40B4-BE49-F238E27FC236}">
                <a16:creationId xmlns:a16="http://schemas.microsoft.com/office/drawing/2014/main" id="{0473344B-A087-4D2C-A11C-EB5199F86D67}"/>
              </a:ext>
            </a:extLst>
          </p:cNvPr>
          <p:cNvPicPr>
            <a:picLocks noChangeAspect="1"/>
          </p:cNvPicPr>
          <p:nvPr/>
        </p:nvPicPr>
        <p:blipFill>
          <a:blip r:embed="rId4"/>
          <a:stretch>
            <a:fillRect/>
          </a:stretch>
        </p:blipFill>
        <p:spPr>
          <a:xfrm>
            <a:off x="4864360" y="3849703"/>
            <a:ext cx="887994" cy="874471"/>
          </a:xfrm>
          <a:prstGeom prst="rect">
            <a:avLst/>
          </a:prstGeom>
          <a:ln>
            <a:solidFill>
              <a:schemeClr val="bg2"/>
            </a:solidFill>
          </a:ln>
        </p:spPr>
      </p:pic>
      <p:pic>
        <p:nvPicPr>
          <p:cNvPr id="4" name="Picture 3">
            <a:extLst>
              <a:ext uri="{FF2B5EF4-FFF2-40B4-BE49-F238E27FC236}">
                <a16:creationId xmlns:a16="http://schemas.microsoft.com/office/drawing/2014/main" id="{08995DA4-9130-4603-9360-4C2ABCD840CD}"/>
              </a:ext>
            </a:extLst>
          </p:cNvPr>
          <p:cNvPicPr>
            <a:picLocks noChangeAspect="1"/>
          </p:cNvPicPr>
          <p:nvPr/>
        </p:nvPicPr>
        <p:blipFill>
          <a:blip r:embed="rId5"/>
          <a:stretch>
            <a:fillRect/>
          </a:stretch>
        </p:blipFill>
        <p:spPr>
          <a:xfrm>
            <a:off x="4864360" y="1882583"/>
            <a:ext cx="5674898" cy="373144"/>
          </a:xfrm>
          <a:prstGeom prst="rect">
            <a:avLst/>
          </a:prstGeom>
          <a:ln>
            <a:solidFill>
              <a:schemeClr val="bg2"/>
            </a:solidFill>
          </a:ln>
        </p:spPr>
      </p:pic>
      <p:sp>
        <p:nvSpPr>
          <p:cNvPr id="70658" name="Title 2"/>
          <p:cNvSpPr>
            <a:spLocks noGrp="1"/>
          </p:cNvSpPr>
          <p:nvPr>
            <p:ph type="title"/>
          </p:nvPr>
        </p:nvSpPr>
        <p:spPr>
          <a:xfrm>
            <a:off x="458787" y="524827"/>
            <a:ext cx="11183564" cy="1061829"/>
          </a:xfrm>
        </p:spPr>
        <p:txBody>
          <a:bodyPr/>
          <a:lstStyle/>
          <a:p>
            <a:pPr eaLnBrk="1" hangingPunct="1"/>
            <a:r>
              <a:rPr lang="en-US"/>
              <a:t>Invoice Management</a:t>
            </a:r>
            <a:br>
              <a:rPr lang="en-US"/>
            </a:br>
            <a:r>
              <a:rPr lang="en-US" sz="2100">
                <a:solidFill>
                  <a:schemeClr val="accent1"/>
                </a:solidFill>
              </a:rPr>
              <a:t>Search for Invoice</a:t>
            </a:r>
            <a:br>
              <a:rPr lang="en-US"/>
            </a:br>
            <a:endParaRPr lang="en-US"/>
          </a:p>
        </p:txBody>
      </p:sp>
      <p:sp>
        <p:nvSpPr>
          <p:cNvPr id="12" name="TextBox 11"/>
          <p:cNvSpPr txBox="1"/>
          <p:nvPr/>
        </p:nvSpPr>
        <p:spPr>
          <a:xfrm>
            <a:off x="458787" y="1571267"/>
            <a:ext cx="3789666" cy="5029558"/>
          </a:xfrm>
          <a:prstGeom prst="rect">
            <a:avLst/>
          </a:prstGeom>
          <a:noFill/>
        </p:spPr>
        <p:txBody>
          <a:bodyPr wrap="square" lIns="0" tIns="0" rIns="0" bIns="0" rtlCol="0">
            <a:noAutofit/>
          </a:bodyPr>
          <a:lstStyle/>
          <a:p>
            <a:pPr algn="just">
              <a:spcAft>
                <a:spcPts val="600"/>
              </a:spcAft>
              <a:buClr>
                <a:srgbClr val="F0AB00"/>
              </a:buClr>
              <a:buSzPct val="120000"/>
            </a:pPr>
            <a:r>
              <a:rPr lang="en-US" sz="1400" b="1">
                <a:latin typeface="+mj-lt"/>
              </a:rPr>
              <a:t>Quick Search:</a:t>
            </a:r>
          </a:p>
          <a:p>
            <a:pPr marL="342900" indent="-342900" algn="just">
              <a:spcAft>
                <a:spcPts val="600"/>
              </a:spcAft>
              <a:buClr>
                <a:srgbClr val="F0AB00"/>
              </a:buClr>
              <a:buSzPct val="100000"/>
              <a:buAutoNum type="arabicPeriod"/>
            </a:pPr>
            <a:r>
              <a:rPr lang="en-US" sz="1400">
                <a:latin typeface="+mj-lt"/>
              </a:rPr>
              <a:t>Enter invoice details in the Homepage </a:t>
            </a:r>
            <a:r>
              <a:rPr lang="en-US" sz="1400" b="1">
                <a:latin typeface="+mj-lt"/>
              </a:rPr>
              <a:t>search field, </a:t>
            </a:r>
            <a:r>
              <a:rPr lang="en-US" sz="1400">
                <a:latin typeface="+mj-lt"/>
              </a:rPr>
              <a:t>set </a:t>
            </a:r>
            <a:r>
              <a:rPr lang="en-US" sz="1400" b="1">
                <a:latin typeface="+mj-lt"/>
              </a:rPr>
              <a:t>Invoices</a:t>
            </a:r>
            <a:r>
              <a:rPr lang="en-US" sz="1400">
                <a:latin typeface="+mj-lt"/>
              </a:rPr>
              <a:t> in the document type.</a:t>
            </a:r>
          </a:p>
          <a:p>
            <a:pPr marL="342900" indent="-342900" algn="just">
              <a:spcAft>
                <a:spcPts val="600"/>
              </a:spcAft>
              <a:buClr>
                <a:srgbClr val="F0AB00"/>
              </a:buClr>
              <a:buSzPct val="100000"/>
              <a:buAutoNum type="arabicPeriod"/>
            </a:pPr>
            <a:endParaRPr lang="en-US" sz="1400">
              <a:latin typeface="+mj-lt"/>
            </a:endParaRPr>
          </a:p>
          <a:p>
            <a:pPr algn="just">
              <a:spcAft>
                <a:spcPts val="600"/>
              </a:spcAft>
              <a:buClr>
                <a:srgbClr val="F0AB00"/>
              </a:buClr>
              <a:buSzPct val="120000"/>
            </a:pPr>
            <a:r>
              <a:rPr lang="en-US" sz="1400" b="1">
                <a:latin typeface="+mj-lt"/>
              </a:rPr>
              <a:t>Refined Search: </a:t>
            </a:r>
            <a:r>
              <a:rPr lang="en-US" sz="1400">
                <a:latin typeface="+mj-lt"/>
                <a:cs typeface="Arial" charset="0"/>
              </a:rPr>
              <a:t>Allows a refined search of Invoices within up to last 365 days.</a:t>
            </a:r>
          </a:p>
          <a:p>
            <a:pPr marL="342900" indent="-342900">
              <a:spcAft>
                <a:spcPts val="600"/>
              </a:spcAft>
              <a:buClr>
                <a:srgbClr val="F0AB00"/>
              </a:buClr>
              <a:buSzPct val="100000"/>
              <a:buFont typeface="+mj-lt"/>
              <a:buAutoNum type="arabicPeriod" startAt="2"/>
            </a:pPr>
            <a:r>
              <a:rPr lang="en-US" sz="1400">
                <a:latin typeface="+mj-lt"/>
              </a:rPr>
              <a:t>Click on </a:t>
            </a:r>
            <a:r>
              <a:rPr lang="en-US" sz="1400" b="1">
                <a:latin typeface="+mj-lt"/>
              </a:rPr>
              <a:t>Workbench </a:t>
            </a:r>
            <a:r>
              <a:rPr lang="en-US" sz="1400">
                <a:latin typeface="+mj-lt"/>
              </a:rPr>
              <a:t>OR</a:t>
            </a:r>
            <a:r>
              <a:rPr lang="en-US" sz="1400" b="1">
                <a:latin typeface="+mj-lt"/>
              </a:rPr>
              <a:t> Invoices &gt; Invoices</a:t>
            </a:r>
          </a:p>
          <a:p>
            <a:pPr marL="342900" indent="-342900" algn="just">
              <a:spcAft>
                <a:spcPts val="600"/>
              </a:spcAft>
              <a:buClr>
                <a:srgbClr val="F0AB00"/>
              </a:buClr>
              <a:buSzPct val="100000"/>
              <a:buFont typeface="+mj-lt"/>
              <a:buAutoNum type="arabicPeriod" startAt="2"/>
            </a:pPr>
            <a:r>
              <a:rPr lang="en-US" sz="1400">
                <a:latin typeface="+mj-lt"/>
              </a:rPr>
              <a:t>Select the </a:t>
            </a:r>
            <a:r>
              <a:rPr lang="en-US" sz="1400" b="1">
                <a:latin typeface="+mj-lt"/>
              </a:rPr>
              <a:t>Invoices </a:t>
            </a:r>
            <a:r>
              <a:rPr lang="en-US" sz="1400">
                <a:latin typeface="+mj-lt"/>
              </a:rPr>
              <a:t>tile.</a:t>
            </a:r>
          </a:p>
          <a:p>
            <a:pPr marL="342900" indent="-342900" algn="just">
              <a:spcAft>
                <a:spcPts val="600"/>
              </a:spcAft>
              <a:buClr>
                <a:srgbClr val="F0AB00"/>
              </a:buClr>
              <a:buSzPct val="100000"/>
              <a:buFont typeface="+mj-lt"/>
              <a:buAutoNum type="arabicPeriod" startAt="2"/>
            </a:pPr>
            <a:r>
              <a:rPr lang="en-US" sz="1400">
                <a:latin typeface="+mj-lt"/>
              </a:rPr>
              <a:t>Use</a:t>
            </a:r>
            <a:r>
              <a:rPr lang="en-US" sz="1400" b="1">
                <a:latin typeface="+mj-lt"/>
              </a:rPr>
              <a:t> </a:t>
            </a:r>
            <a:r>
              <a:rPr lang="en-US" sz="1400">
                <a:latin typeface="+mj-lt"/>
              </a:rPr>
              <a:t>filters to specify your search</a:t>
            </a:r>
            <a:r>
              <a:rPr lang="en-US" sz="1400" b="1">
                <a:latin typeface="+mj-lt"/>
              </a:rPr>
              <a:t>.</a:t>
            </a:r>
          </a:p>
          <a:p>
            <a:pPr algn="just">
              <a:spcAft>
                <a:spcPts val="600"/>
              </a:spcAft>
              <a:buClr>
                <a:srgbClr val="F0AB00"/>
              </a:buClr>
              <a:buSzPct val="100000"/>
            </a:pPr>
            <a:endParaRPr lang="en-US" sz="1400" b="1">
              <a:solidFill>
                <a:schemeClr val="accent1"/>
              </a:solidFill>
              <a:latin typeface="+mj-lt"/>
            </a:endParaRPr>
          </a:p>
          <a:p>
            <a:pPr algn="just">
              <a:spcAft>
                <a:spcPts val="600"/>
              </a:spcAft>
              <a:buClr>
                <a:srgbClr val="F0AB00"/>
              </a:buClr>
              <a:buSzPct val="100000"/>
            </a:pPr>
            <a:r>
              <a:rPr lang="en-US" sz="1400" b="1">
                <a:solidFill>
                  <a:schemeClr val="accent1"/>
                </a:solidFill>
                <a:latin typeface="+mj-lt"/>
              </a:rPr>
              <a:t>Note: </a:t>
            </a:r>
          </a:p>
          <a:p>
            <a:pPr marL="285750" indent="-285750" algn="just">
              <a:spcAft>
                <a:spcPts val="600"/>
              </a:spcAft>
              <a:buClr>
                <a:srgbClr val="F0AB00"/>
              </a:buClr>
              <a:buSzPct val="100000"/>
              <a:buFont typeface="Arial" panose="020B0604020202020204" pitchFamily="34" charset="0"/>
              <a:buChar char="•"/>
            </a:pPr>
            <a:r>
              <a:rPr lang="en-US" sz="1400"/>
              <a:t>For more info on how to manage your workbench and create specific tiles please refer to </a:t>
            </a:r>
            <a:r>
              <a:rPr lang="en-US" sz="1400" b="1"/>
              <a:t>SCC General Functionality Guide.</a:t>
            </a:r>
          </a:p>
          <a:p>
            <a:pPr marL="342900" indent="-342900">
              <a:lnSpc>
                <a:spcPts val="1700"/>
              </a:lnSpc>
              <a:spcBef>
                <a:spcPts val="600"/>
              </a:spcBef>
              <a:buClr>
                <a:srgbClr val="F0AB00"/>
              </a:buClr>
              <a:buSzPct val="120000"/>
              <a:buAutoNum type="arabicPeriod" startAt="4"/>
            </a:pPr>
            <a:endParaRPr lang="en-US" sz="1400">
              <a:latin typeface="+mj-lt"/>
            </a:endParaRPr>
          </a:p>
          <a:p>
            <a:pPr marL="342900" indent="-342900">
              <a:lnSpc>
                <a:spcPts val="1700"/>
              </a:lnSpc>
              <a:spcBef>
                <a:spcPts val="600"/>
              </a:spcBef>
              <a:buClr>
                <a:srgbClr val="F0AB00"/>
              </a:buClr>
              <a:buSzPct val="120000"/>
              <a:buAutoNum type="arabicPeriod" startAt="4"/>
            </a:pPr>
            <a:endParaRPr lang="en-US" sz="1400">
              <a:latin typeface="+mj-lt"/>
            </a:endParaRPr>
          </a:p>
          <a:p>
            <a:pPr marL="342900" indent="-342900">
              <a:lnSpc>
                <a:spcPts val="1700"/>
              </a:lnSpc>
              <a:spcBef>
                <a:spcPts val="600"/>
              </a:spcBef>
              <a:buClr>
                <a:srgbClr val="F0AB00"/>
              </a:buClr>
              <a:buSzPct val="120000"/>
              <a:buAutoNum type="arabicPeriod" startAt="4"/>
            </a:pPr>
            <a:endParaRPr lang="en-US" sz="1400">
              <a:latin typeface="+mj-lt"/>
            </a:endParaRPr>
          </a:p>
        </p:txBody>
      </p:sp>
      <p:sp>
        <p:nvSpPr>
          <p:cNvPr id="23" name="Oval 22">
            <a:extLst>
              <a:ext uri="{FF2B5EF4-FFF2-40B4-BE49-F238E27FC236}">
                <a16:creationId xmlns:a16="http://schemas.microsoft.com/office/drawing/2014/main" id="{30A9470E-752A-458B-BEC4-E81240B20664}"/>
              </a:ext>
            </a:extLst>
          </p:cNvPr>
          <p:cNvSpPr/>
          <p:nvPr/>
        </p:nvSpPr>
        <p:spPr bwMode="gray">
          <a:xfrm>
            <a:off x="4916179" y="3958268"/>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pic>
        <p:nvPicPr>
          <p:cNvPr id="2" name="Picture 1">
            <a:extLst>
              <a:ext uri="{FF2B5EF4-FFF2-40B4-BE49-F238E27FC236}">
                <a16:creationId xmlns:a16="http://schemas.microsoft.com/office/drawing/2014/main" id="{06EAFA71-9D2F-49B8-83A4-2F783146A8D8}"/>
              </a:ext>
            </a:extLst>
          </p:cNvPr>
          <p:cNvPicPr>
            <a:picLocks noChangeAspect="1"/>
          </p:cNvPicPr>
          <p:nvPr/>
        </p:nvPicPr>
        <p:blipFill>
          <a:blip r:embed="rId6"/>
          <a:stretch>
            <a:fillRect/>
          </a:stretch>
        </p:blipFill>
        <p:spPr>
          <a:xfrm>
            <a:off x="4864360" y="3100372"/>
            <a:ext cx="5401524" cy="707197"/>
          </a:xfrm>
          <a:prstGeom prst="rect">
            <a:avLst/>
          </a:prstGeom>
        </p:spPr>
      </p:pic>
      <p:pic>
        <p:nvPicPr>
          <p:cNvPr id="3" name="Picture 2">
            <a:extLst>
              <a:ext uri="{FF2B5EF4-FFF2-40B4-BE49-F238E27FC236}">
                <a16:creationId xmlns:a16="http://schemas.microsoft.com/office/drawing/2014/main" id="{731AE98F-EE14-4B54-934C-B7685E040049}"/>
              </a:ext>
            </a:extLst>
          </p:cNvPr>
          <p:cNvPicPr>
            <a:picLocks noChangeAspect="1"/>
          </p:cNvPicPr>
          <p:nvPr/>
        </p:nvPicPr>
        <p:blipFill>
          <a:blip r:embed="rId7"/>
          <a:stretch>
            <a:fillRect/>
          </a:stretch>
        </p:blipFill>
        <p:spPr>
          <a:xfrm>
            <a:off x="6022887" y="3292412"/>
            <a:ext cx="274344" cy="323116"/>
          </a:xfrm>
          <a:prstGeom prst="rect">
            <a:avLst/>
          </a:prstGeom>
        </p:spPr>
      </p:pic>
      <p:pic>
        <p:nvPicPr>
          <p:cNvPr id="6" name="Picture 5">
            <a:extLst>
              <a:ext uri="{FF2B5EF4-FFF2-40B4-BE49-F238E27FC236}">
                <a16:creationId xmlns:a16="http://schemas.microsoft.com/office/drawing/2014/main" id="{90E95C17-F4F1-4CCB-AFD4-85043F54EA2F}"/>
              </a:ext>
            </a:extLst>
          </p:cNvPr>
          <p:cNvPicPr>
            <a:picLocks noChangeAspect="1"/>
          </p:cNvPicPr>
          <p:nvPr/>
        </p:nvPicPr>
        <p:blipFill>
          <a:blip r:embed="rId8"/>
          <a:stretch>
            <a:fillRect/>
          </a:stretch>
        </p:blipFill>
        <p:spPr>
          <a:xfrm>
            <a:off x="4695912" y="1818633"/>
            <a:ext cx="274344" cy="323116"/>
          </a:xfrm>
          <a:prstGeom prst="rect">
            <a:avLst/>
          </a:prstGeom>
        </p:spPr>
      </p:pic>
      <p:pic>
        <p:nvPicPr>
          <p:cNvPr id="9" name="Picture 8">
            <a:extLst>
              <a:ext uri="{FF2B5EF4-FFF2-40B4-BE49-F238E27FC236}">
                <a16:creationId xmlns:a16="http://schemas.microsoft.com/office/drawing/2014/main" id="{7E2FCDDD-81DD-41A6-84CA-84F55C46ADD2}"/>
              </a:ext>
            </a:extLst>
          </p:cNvPr>
          <p:cNvPicPr>
            <a:picLocks noChangeAspect="1"/>
          </p:cNvPicPr>
          <p:nvPr/>
        </p:nvPicPr>
        <p:blipFill>
          <a:blip r:embed="rId9"/>
          <a:stretch>
            <a:fillRect/>
          </a:stretch>
        </p:blipFill>
        <p:spPr>
          <a:xfrm>
            <a:off x="6240686" y="3406164"/>
            <a:ext cx="865707" cy="377985"/>
          </a:xfrm>
          <a:prstGeom prst="rect">
            <a:avLst/>
          </a:prstGeom>
        </p:spPr>
      </p:pic>
      <p:pic>
        <p:nvPicPr>
          <p:cNvPr id="11" name="Picture 10">
            <a:extLst>
              <a:ext uri="{FF2B5EF4-FFF2-40B4-BE49-F238E27FC236}">
                <a16:creationId xmlns:a16="http://schemas.microsoft.com/office/drawing/2014/main" id="{A4613DA3-D463-48CF-AA23-085FFA913C90}"/>
              </a:ext>
            </a:extLst>
          </p:cNvPr>
          <p:cNvPicPr>
            <a:picLocks noChangeAspect="1"/>
          </p:cNvPicPr>
          <p:nvPr/>
        </p:nvPicPr>
        <p:blipFill>
          <a:blip r:embed="rId10"/>
          <a:stretch>
            <a:fillRect/>
          </a:stretch>
        </p:blipFill>
        <p:spPr>
          <a:xfrm>
            <a:off x="9461142" y="3426009"/>
            <a:ext cx="804742" cy="377985"/>
          </a:xfrm>
          <a:prstGeom prst="rect">
            <a:avLst/>
          </a:prstGeom>
        </p:spPr>
      </p:pic>
      <p:pic>
        <p:nvPicPr>
          <p:cNvPr id="14" name="Picture 13">
            <a:extLst>
              <a:ext uri="{FF2B5EF4-FFF2-40B4-BE49-F238E27FC236}">
                <a16:creationId xmlns:a16="http://schemas.microsoft.com/office/drawing/2014/main" id="{9B37FA60-3890-457E-BA73-DFD62B574238}"/>
              </a:ext>
            </a:extLst>
          </p:cNvPr>
          <p:cNvPicPr>
            <a:picLocks noChangeAspect="1"/>
          </p:cNvPicPr>
          <p:nvPr/>
        </p:nvPicPr>
        <p:blipFill>
          <a:blip r:embed="rId11"/>
          <a:stretch>
            <a:fillRect/>
          </a:stretch>
        </p:blipFill>
        <p:spPr>
          <a:xfrm>
            <a:off x="9840677" y="3799774"/>
            <a:ext cx="853957" cy="274344"/>
          </a:xfrm>
          <a:prstGeom prst="rect">
            <a:avLst/>
          </a:prstGeom>
        </p:spPr>
      </p:pic>
      <p:pic>
        <p:nvPicPr>
          <p:cNvPr id="16" name="Picture 15">
            <a:extLst>
              <a:ext uri="{FF2B5EF4-FFF2-40B4-BE49-F238E27FC236}">
                <a16:creationId xmlns:a16="http://schemas.microsoft.com/office/drawing/2014/main" id="{A0DB1AA5-A53F-4B13-8E04-465517044820}"/>
              </a:ext>
            </a:extLst>
          </p:cNvPr>
          <p:cNvPicPr>
            <a:picLocks noChangeAspect="1"/>
          </p:cNvPicPr>
          <p:nvPr/>
        </p:nvPicPr>
        <p:blipFill>
          <a:blip r:embed="rId12"/>
          <a:stretch>
            <a:fillRect/>
          </a:stretch>
        </p:blipFill>
        <p:spPr>
          <a:xfrm>
            <a:off x="4864360" y="4766308"/>
            <a:ext cx="6988035" cy="1382086"/>
          </a:xfrm>
          <a:prstGeom prst="rect">
            <a:avLst/>
          </a:prstGeom>
        </p:spPr>
      </p:pic>
      <p:pic>
        <p:nvPicPr>
          <p:cNvPr id="17" name="Picture 16">
            <a:extLst>
              <a:ext uri="{FF2B5EF4-FFF2-40B4-BE49-F238E27FC236}">
                <a16:creationId xmlns:a16="http://schemas.microsoft.com/office/drawing/2014/main" id="{50E5C37C-463F-432D-811E-9955C75F1293}"/>
              </a:ext>
            </a:extLst>
          </p:cNvPr>
          <p:cNvPicPr>
            <a:picLocks noChangeAspect="1"/>
          </p:cNvPicPr>
          <p:nvPr/>
        </p:nvPicPr>
        <p:blipFill>
          <a:blip r:embed="rId13"/>
          <a:stretch>
            <a:fillRect/>
          </a:stretch>
        </p:blipFill>
        <p:spPr>
          <a:xfrm>
            <a:off x="4707395" y="4848717"/>
            <a:ext cx="274344" cy="323116"/>
          </a:xfrm>
          <a:prstGeom prst="rect">
            <a:avLst/>
          </a:prstGeom>
        </p:spPr>
      </p:pic>
    </p:spTree>
    <p:extLst>
      <p:ext uri="{BB962C8B-B14F-4D97-AF65-F5344CB8AC3E}">
        <p14:creationId xmlns:p14="http://schemas.microsoft.com/office/powerpoint/2010/main" val="2807986222"/>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C7ABC70-A501-4408-BBA3-424368C136FA}"/>
              </a:ext>
            </a:extLst>
          </p:cNvPr>
          <p:cNvGraphicFramePr>
            <a:graphicFrameLocks noGrp="1"/>
          </p:cNvGraphicFramePr>
          <p:nvPr/>
        </p:nvGraphicFramePr>
        <p:xfrm>
          <a:off x="509356" y="1491899"/>
          <a:ext cx="10631975" cy="3322032"/>
        </p:xfrm>
        <a:graphic>
          <a:graphicData uri="http://schemas.openxmlformats.org/drawingml/2006/table">
            <a:tbl>
              <a:tblPr>
                <a:tableStyleId>{B301B821-A1FF-4177-AEE7-76D212191A09}</a:tableStyleId>
              </a:tblPr>
              <a:tblGrid>
                <a:gridCol w="2058452">
                  <a:extLst>
                    <a:ext uri="{9D8B030D-6E8A-4147-A177-3AD203B41FA5}">
                      <a16:colId xmlns:a16="http://schemas.microsoft.com/office/drawing/2014/main" val="2976242672"/>
                    </a:ext>
                  </a:extLst>
                </a:gridCol>
                <a:gridCol w="8573523">
                  <a:extLst>
                    <a:ext uri="{9D8B030D-6E8A-4147-A177-3AD203B41FA5}">
                      <a16:colId xmlns:a16="http://schemas.microsoft.com/office/drawing/2014/main" val="1464830775"/>
                    </a:ext>
                  </a:extLst>
                </a:gridCol>
              </a:tblGrid>
              <a:tr h="304697">
                <a:tc>
                  <a:txBody>
                    <a:bodyPr/>
                    <a:lstStyle/>
                    <a:p>
                      <a:pPr algn="l" fontAlgn="t"/>
                      <a:r>
                        <a:rPr lang="en-US" sz="1400" b="1">
                          <a:solidFill>
                            <a:schemeClr val="bg1"/>
                          </a:solidFill>
                          <a:effectLst/>
                        </a:rPr>
                        <a:t>Routing</a:t>
                      </a:r>
                      <a:r>
                        <a:rPr lang="en-US" sz="1400" b="1">
                          <a:effectLst/>
                        </a:rPr>
                        <a:t> </a:t>
                      </a:r>
                      <a:r>
                        <a:rPr lang="en-US" sz="1400" b="1">
                          <a:solidFill>
                            <a:schemeClr val="bg1"/>
                          </a:solidFill>
                          <a:effectLst/>
                        </a:rPr>
                        <a:t>Status</a:t>
                      </a:r>
                    </a:p>
                  </a:txBody>
                  <a:tcPr marL="91392" marR="91392" marT="45696" marB="45696">
                    <a:solidFill>
                      <a:srgbClr val="2162A5"/>
                    </a:solidFill>
                  </a:tcPr>
                </a:tc>
                <a:tc>
                  <a:txBody>
                    <a:bodyPr/>
                    <a:lstStyle/>
                    <a:p>
                      <a:pPr algn="l" fontAlgn="t"/>
                      <a:r>
                        <a:rPr lang="en-US" sz="1400" b="1">
                          <a:solidFill>
                            <a:schemeClr val="bg1"/>
                          </a:solidFill>
                          <a:effectLst/>
                        </a:rPr>
                        <a:t>Definition</a:t>
                      </a:r>
                    </a:p>
                  </a:txBody>
                  <a:tcPr marL="91392" marR="91392" marT="45696" marB="45696">
                    <a:solidFill>
                      <a:srgbClr val="2162A5"/>
                    </a:solidFill>
                  </a:tcPr>
                </a:tc>
                <a:extLst>
                  <a:ext uri="{0D108BD9-81ED-4DB2-BD59-A6C34878D82A}">
                    <a16:rowId xmlns:a16="http://schemas.microsoft.com/office/drawing/2014/main" val="1963606442"/>
                  </a:ext>
                </a:extLst>
              </a:tr>
              <a:tr h="518001">
                <a:tc>
                  <a:txBody>
                    <a:bodyPr/>
                    <a:lstStyle/>
                    <a:p>
                      <a:pPr fontAlgn="t"/>
                      <a:r>
                        <a:rPr lang="en-US" sz="1400" b="1">
                          <a:effectLst/>
                        </a:rPr>
                        <a:t>Queued</a:t>
                      </a:r>
                      <a:endParaRPr lang="en-US" sz="1400" b="1">
                        <a:solidFill>
                          <a:srgbClr val="2F2F2F"/>
                        </a:solidFill>
                        <a:effectLst/>
                        <a:latin typeface="Arial" panose="020B0604020202020204" pitchFamily="34" charset="0"/>
                      </a:endParaRPr>
                    </a:p>
                  </a:txBody>
                  <a:tcPr marL="91392" marR="91392" marT="45696" marB="45696"/>
                </a:tc>
                <a:tc>
                  <a:txBody>
                    <a:bodyPr/>
                    <a:lstStyle/>
                    <a:p>
                      <a:pPr fontAlgn="t"/>
                      <a:r>
                        <a:rPr lang="en-US" sz="1400">
                          <a:effectLst/>
                        </a:rPr>
                        <a:t>SAP Business Network </a:t>
                      </a:r>
                      <a:r>
                        <a:rPr lang="en-US" sz="1400"/>
                        <a:t>is in the process of sending the invoice to your customer. Contact SAP Customer Support if your invoice remains in this status for more than 30 minutes.</a:t>
                      </a:r>
                    </a:p>
                  </a:txBody>
                  <a:tcPr marL="91392" marR="91392" marT="45696" marB="45696"/>
                </a:tc>
                <a:extLst>
                  <a:ext uri="{0D108BD9-81ED-4DB2-BD59-A6C34878D82A}">
                    <a16:rowId xmlns:a16="http://schemas.microsoft.com/office/drawing/2014/main" val="2855938544"/>
                  </a:ext>
                </a:extLst>
              </a:tr>
              <a:tr h="731306">
                <a:tc>
                  <a:txBody>
                    <a:bodyPr/>
                    <a:lstStyle/>
                    <a:p>
                      <a:pPr fontAlgn="t"/>
                      <a:r>
                        <a:rPr lang="en-US" sz="1400" b="1">
                          <a:effectLst/>
                        </a:rPr>
                        <a:t>Sent</a:t>
                      </a:r>
                      <a:endParaRPr lang="en-US" sz="1400" b="1">
                        <a:solidFill>
                          <a:srgbClr val="2F2F2F"/>
                        </a:solidFill>
                        <a:effectLst/>
                        <a:latin typeface="Arial" panose="020B0604020202020204" pitchFamily="34" charset="0"/>
                      </a:endParaRPr>
                    </a:p>
                  </a:txBody>
                  <a:tcPr marL="91392" marR="91392" marT="45696" marB="45696"/>
                </a:tc>
                <a:tc>
                  <a:txBody>
                    <a:bodyPr/>
                    <a:lstStyle/>
                    <a:p>
                      <a:pPr fontAlgn="t"/>
                      <a:r>
                        <a:rPr lang="en-US" sz="1400">
                          <a:effectLst/>
                        </a:rPr>
                        <a:t>SAP Business Network sent the invoices to customer's account, </a:t>
                      </a:r>
                      <a:r>
                        <a:rPr lang="en-US" sz="1400"/>
                        <a:t>but your customer hasn't yet acknowledged that they received the invoice. If your invoice stays in this status for a while, contact your customer to see what needs to happen next. If your customer allows it, you can cancel an invoice with this routing status.</a:t>
                      </a:r>
                    </a:p>
                  </a:txBody>
                  <a:tcPr marL="91392" marR="91392" marT="45696" marB="45696"/>
                </a:tc>
                <a:extLst>
                  <a:ext uri="{0D108BD9-81ED-4DB2-BD59-A6C34878D82A}">
                    <a16:rowId xmlns:a16="http://schemas.microsoft.com/office/drawing/2014/main" val="4279633308"/>
                  </a:ext>
                </a:extLst>
              </a:tr>
              <a:tr h="518001">
                <a:tc>
                  <a:txBody>
                    <a:bodyPr/>
                    <a:lstStyle/>
                    <a:p>
                      <a:pPr fontAlgn="t"/>
                      <a:r>
                        <a:rPr lang="en-US" sz="1400" b="1">
                          <a:effectLst/>
                        </a:rPr>
                        <a:t>Acknowledged</a:t>
                      </a:r>
                      <a:endParaRPr lang="en-US" sz="1400" b="1">
                        <a:solidFill>
                          <a:srgbClr val="2F2F2F"/>
                        </a:solidFill>
                        <a:effectLst/>
                        <a:latin typeface="Arial" panose="020B0604020202020204" pitchFamily="34" charset="0"/>
                      </a:endParaRPr>
                    </a:p>
                  </a:txBody>
                  <a:tcPr marL="91392" marR="91392" marT="45696" marB="45696"/>
                </a:tc>
                <a:tc>
                  <a:txBody>
                    <a:bodyPr/>
                    <a:lstStyle/>
                    <a:p>
                      <a:pPr fontAlgn="t"/>
                      <a:r>
                        <a:rPr lang="en-US" sz="1400"/>
                        <a:t>The invoice reached your customer's invoice processing system. Acknowledged is the final routing status for invoices.</a:t>
                      </a:r>
                      <a:endParaRPr lang="en-US" sz="1400">
                        <a:solidFill>
                          <a:srgbClr val="2F2F2F"/>
                        </a:solidFill>
                        <a:effectLst/>
                        <a:latin typeface="Arial" panose="020B0604020202020204" pitchFamily="34" charset="0"/>
                      </a:endParaRPr>
                    </a:p>
                  </a:txBody>
                  <a:tcPr marL="91392" marR="91392" marT="45696" marB="45696"/>
                </a:tc>
                <a:extLst>
                  <a:ext uri="{0D108BD9-81ED-4DB2-BD59-A6C34878D82A}">
                    <a16:rowId xmlns:a16="http://schemas.microsoft.com/office/drawing/2014/main" val="121850405"/>
                  </a:ext>
                </a:extLst>
              </a:tr>
              <a:tr h="518001">
                <a:tc>
                  <a:txBody>
                    <a:bodyPr/>
                    <a:lstStyle/>
                    <a:p>
                      <a:pPr fontAlgn="t"/>
                      <a:r>
                        <a:rPr lang="en-US" sz="1400" b="1">
                          <a:effectLst/>
                        </a:rPr>
                        <a:t>Failed</a:t>
                      </a:r>
                      <a:endParaRPr lang="en-US" sz="1400" b="1">
                        <a:solidFill>
                          <a:srgbClr val="2F2F2F"/>
                        </a:solidFill>
                        <a:effectLst/>
                        <a:latin typeface="Arial" panose="020B0604020202020204" pitchFamily="34" charset="0"/>
                      </a:endParaRPr>
                    </a:p>
                  </a:txBody>
                  <a:tcPr marL="91392" marR="91392" marT="45696" marB="45696"/>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a:t>This status means that the invoice didn't follow your customer's invoicing rules. Failed invoices aren't sent to your customer's invoice processing system. You can edit and resubmit a failed invoice.</a:t>
                      </a:r>
                    </a:p>
                  </a:txBody>
                  <a:tcPr marL="91392" marR="91392" marT="45696" marB="45696"/>
                </a:tc>
                <a:extLst>
                  <a:ext uri="{0D108BD9-81ED-4DB2-BD59-A6C34878D82A}">
                    <a16:rowId xmlns:a16="http://schemas.microsoft.com/office/drawing/2014/main" val="3851331819"/>
                  </a:ext>
                </a:extLst>
              </a:tr>
              <a:tr h="731306">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1"/>
                        <a:t>Obsoleted</a:t>
                      </a:r>
                      <a:endParaRPr lang="en-US" sz="1400" b="1">
                        <a:solidFill>
                          <a:srgbClr val="2F2F2F"/>
                        </a:solidFill>
                        <a:effectLst/>
                        <a:latin typeface="Arial" panose="020B0604020202020204" pitchFamily="34" charset="0"/>
                      </a:endParaRPr>
                    </a:p>
                  </a:txBody>
                  <a:tcPr marL="91392" marR="91392" marT="45696" marB="45696"/>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a:t>After you cancel a credit memo or edit and resubmit a credit memo, the original credit memo moves to </a:t>
                      </a:r>
                      <a:r>
                        <a:rPr lang="en-US" sz="1400" b="1"/>
                        <a:t>Obsoleted</a:t>
                      </a:r>
                      <a:r>
                        <a:rPr lang="en-US" sz="1400"/>
                        <a:t> status to indicate that you don't need to take any further action on the original credit memo. Once a credit memo has this routing status, you can't make any changes to it.</a:t>
                      </a:r>
                    </a:p>
                  </a:txBody>
                  <a:tcPr marL="91392" marR="91392" marT="45696" marB="45696"/>
                </a:tc>
                <a:extLst>
                  <a:ext uri="{0D108BD9-81ED-4DB2-BD59-A6C34878D82A}">
                    <a16:rowId xmlns:a16="http://schemas.microsoft.com/office/drawing/2014/main" val="3434895751"/>
                  </a:ext>
                </a:extLst>
              </a:tr>
            </a:tbl>
          </a:graphicData>
        </a:graphic>
      </p:graphicFrame>
      <p:sp>
        <p:nvSpPr>
          <p:cNvPr id="4" name="Title 1">
            <a:extLst>
              <a:ext uri="{FF2B5EF4-FFF2-40B4-BE49-F238E27FC236}">
                <a16:creationId xmlns:a16="http://schemas.microsoft.com/office/drawing/2014/main" id="{D99E962D-FED1-4ED6-B82F-85017A8C6FB9}"/>
              </a:ext>
            </a:extLst>
          </p:cNvPr>
          <p:cNvSpPr>
            <a:spLocks noGrp="1"/>
          </p:cNvSpPr>
          <p:nvPr>
            <p:ph type="ctrTitle"/>
          </p:nvPr>
        </p:nvSpPr>
        <p:spPr>
          <a:xfrm>
            <a:off x="509356" y="396451"/>
            <a:ext cx="11176466" cy="676756"/>
          </a:xfrm>
        </p:spPr>
        <p:txBody>
          <a:bodyPr/>
          <a:lstStyle/>
          <a:p>
            <a:r>
              <a:rPr lang="en-US" sz="2398" b="1"/>
              <a:t>Routing Statuses</a:t>
            </a:r>
          </a:p>
        </p:txBody>
      </p:sp>
      <p:sp>
        <p:nvSpPr>
          <p:cNvPr id="5" name="TextBox 4">
            <a:extLst>
              <a:ext uri="{FF2B5EF4-FFF2-40B4-BE49-F238E27FC236}">
                <a16:creationId xmlns:a16="http://schemas.microsoft.com/office/drawing/2014/main" id="{79FB361F-1469-60DD-F1F4-E2D32E749030}"/>
              </a:ext>
            </a:extLst>
          </p:cNvPr>
          <p:cNvSpPr txBox="1"/>
          <p:nvPr/>
        </p:nvSpPr>
        <p:spPr>
          <a:xfrm>
            <a:off x="509353" y="1073206"/>
            <a:ext cx="9484430" cy="215388"/>
          </a:xfrm>
          <a:prstGeom prst="rect">
            <a:avLst/>
          </a:prstGeom>
          <a:noFill/>
        </p:spPr>
        <p:txBody>
          <a:bodyPr wrap="square" lIns="0" tIns="0" rIns="0" bIns="0" rtlCol="0">
            <a:spAutoFit/>
          </a:bodyPr>
          <a:lstStyle/>
          <a:p>
            <a:pPr defTabSz="914400"/>
            <a:r>
              <a:rPr lang="en-US" sz="1400">
                <a:solidFill>
                  <a:prstClr val="black"/>
                </a:solidFill>
              </a:rPr>
              <a:t>The </a:t>
            </a:r>
            <a:r>
              <a:rPr lang="en-US" sz="1400" b="1">
                <a:solidFill>
                  <a:prstClr val="black"/>
                </a:solidFill>
              </a:rPr>
              <a:t>Routing Status</a:t>
            </a:r>
            <a:r>
              <a:rPr lang="en-US" sz="1400">
                <a:solidFill>
                  <a:prstClr val="black"/>
                </a:solidFill>
              </a:rPr>
              <a:t> field describes whether your invoice made it to your customer's invoice processing system.</a:t>
            </a:r>
          </a:p>
        </p:txBody>
      </p:sp>
    </p:spTree>
    <p:extLst>
      <p:ext uri="{BB962C8B-B14F-4D97-AF65-F5344CB8AC3E}">
        <p14:creationId xmlns:p14="http://schemas.microsoft.com/office/powerpoint/2010/main" val="48887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F4B9B-48EE-4DC3-8DE7-0BF21FAE68D9}"/>
              </a:ext>
            </a:extLst>
          </p:cNvPr>
          <p:cNvSpPr>
            <a:spLocks noGrp="1"/>
          </p:cNvSpPr>
          <p:nvPr>
            <p:ph type="ctrTitle"/>
          </p:nvPr>
        </p:nvSpPr>
        <p:spPr>
          <a:xfrm>
            <a:off x="507900" y="487972"/>
            <a:ext cx="11179377" cy="676932"/>
          </a:xfrm>
        </p:spPr>
        <p:txBody>
          <a:bodyPr/>
          <a:lstStyle/>
          <a:p>
            <a:r>
              <a:rPr lang="en-US" sz="2399"/>
              <a:t>Invoice Statuses</a:t>
            </a:r>
          </a:p>
        </p:txBody>
      </p:sp>
      <p:graphicFrame>
        <p:nvGraphicFramePr>
          <p:cNvPr id="4" name="Table 3">
            <a:extLst>
              <a:ext uri="{FF2B5EF4-FFF2-40B4-BE49-F238E27FC236}">
                <a16:creationId xmlns:a16="http://schemas.microsoft.com/office/drawing/2014/main" id="{52EB90A9-64F4-484C-A9AA-2A22BF914E4A}"/>
              </a:ext>
            </a:extLst>
          </p:cNvPr>
          <p:cNvGraphicFramePr>
            <a:graphicFrameLocks noGrp="1"/>
          </p:cNvGraphicFramePr>
          <p:nvPr/>
        </p:nvGraphicFramePr>
        <p:xfrm>
          <a:off x="507899" y="1459156"/>
          <a:ext cx="11179376" cy="3934803"/>
        </p:xfrm>
        <a:graphic>
          <a:graphicData uri="http://schemas.openxmlformats.org/drawingml/2006/table">
            <a:tbl>
              <a:tblPr>
                <a:tableStyleId>{B301B821-A1FF-4177-AEE7-76D212191A09}</a:tableStyleId>
              </a:tblPr>
              <a:tblGrid>
                <a:gridCol w="2164434">
                  <a:extLst>
                    <a:ext uri="{9D8B030D-6E8A-4147-A177-3AD203B41FA5}">
                      <a16:colId xmlns:a16="http://schemas.microsoft.com/office/drawing/2014/main" val="2976242672"/>
                    </a:ext>
                  </a:extLst>
                </a:gridCol>
                <a:gridCol w="9014942">
                  <a:extLst>
                    <a:ext uri="{9D8B030D-6E8A-4147-A177-3AD203B41FA5}">
                      <a16:colId xmlns:a16="http://schemas.microsoft.com/office/drawing/2014/main" val="1464830775"/>
                    </a:ext>
                  </a:extLst>
                </a:gridCol>
              </a:tblGrid>
              <a:tr h="274249">
                <a:tc>
                  <a:txBody>
                    <a:bodyPr/>
                    <a:lstStyle/>
                    <a:p>
                      <a:pPr algn="l" fontAlgn="t"/>
                      <a:r>
                        <a:rPr lang="en-US" sz="1200" b="1">
                          <a:solidFill>
                            <a:schemeClr val="bg1"/>
                          </a:solidFill>
                          <a:effectLst/>
                        </a:rPr>
                        <a:t>Invoice Status</a:t>
                      </a:r>
                    </a:p>
                  </a:txBody>
                  <a:tcPr marL="91416" marR="91416" marT="45708" marB="45708">
                    <a:solidFill>
                      <a:srgbClr val="2162A5"/>
                    </a:solidFill>
                  </a:tcPr>
                </a:tc>
                <a:tc>
                  <a:txBody>
                    <a:bodyPr/>
                    <a:lstStyle/>
                    <a:p>
                      <a:pPr algn="l" fontAlgn="t"/>
                      <a:r>
                        <a:rPr lang="en-US" sz="1200" b="1">
                          <a:solidFill>
                            <a:schemeClr val="bg1"/>
                          </a:solidFill>
                          <a:effectLst/>
                        </a:rPr>
                        <a:t>Definition</a:t>
                      </a:r>
                    </a:p>
                  </a:txBody>
                  <a:tcPr marL="91416" marR="91416" marT="45708" marB="45708">
                    <a:solidFill>
                      <a:srgbClr val="2162A5"/>
                    </a:solidFill>
                  </a:tcPr>
                </a:tc>
                <a:extLst>
                  <a:ext uri="{0D108BD9-81ED-4DB2-BD59-A6C34878D82A}">
                    <a16:rowId xmlns:a16="http://schemas.microsoft.com/office/drawing/2014/main" val="1963606442"/>
                  </a:ext>
                </a:extLst>
              </a:tr>
              <a:tr h="457081">
                <a:tc>
                  <a:txBody>
                    <a:bodyPr/>
                    <a:lstStyle/>
                    <a:p>
                      <a:pPr fontAlgn="t"/>
                      <a:r>
                        <a:rPr lang="en-US" sz="1200" b="1">
                          <a:latin typeface="Arial" panose="020B0604020202020204" pitchFamily="34" charset="0"/>
                        </a:rPr>
                        <a:t>Canceled</a:t>
                      </a:r>
                      <a:endParaRPr lang="en-US" sz="1200">
                        <a:solidFill>
                          <a:srgbClr val="2F2F2F"/>
                        </a:solidFill>
                        <a:effectLst/>
                        <a:latin typeface="Arial" panose="020B0604020202020204" pitchFamily="34" charset="0"/>
                      </a:endParaRPr>
                    </a:p>
                  </a:txBody>
                  <a:tcPr marL="91416" marR="91416" marT="45708" marB="45708"/>
                </a:tc>
                <a:tc>
                  <a:txBody>
                    <a:bodyPr/>
                    <a:lstStyle/>
                    <a:p>
                      <a:pPr marL="0" marR="0" lvl="0" indent="0" algn="l" defTabSz="1088558" rtl="0" eaLnBrk="1" fontAlgn="t" latinLnBrk="0" hangingPunct="1">
                        <a:lnSpc>
                          <a:spcPct val="100000"/>
                        </a:lnSpc>
                        <a:spcBef>
                          <a:spcPts val="0"/>
                        </a:spcBef>
                        <a:spcAft>
                          <a:spcPts val="0"/>
                        </a:spcAft>
                        <a:buClrTx/>
                        <a:buSzTx/>
                        <a:buFontTx/>
                        <a:buNone/>
                        <a:tabLst/>
                        <a:defRPr/>
                      </a:pPr>
                      <a:r>
                        <a:rPr lang="en-US" sz="1200"/>
                        <a:t>AMGEN doesn’t allow suppliers to cancel invoices.  If that changes, then this status would occur if you cancel the invoice.  A cancelled invoice can’t have any further changes to it.</a:t>
                      </a:r>
                    </a:p>
                  </a:txBody>
                  <a:tcPr marL="91416" marR="91416" marT="45708" marB="45708"/>
                </a:tc>
                <a:extLst>
                  <a:ext uri="{0D108BD9-81ED-4DB2-BD59-A6C34878D82A}">
                    <a16:rowId xmlns:a16="http://schemas.microsoft.com/office/drawing/2014/main" val="2855938544"/>
                  </a:ext>
                </a:extLst>
              </a:tr>
              <a:tr h="468747">
                <a:tc>
                  <a:txBody>
                    <a:bodyPr/>
                    <a:lstStyle/>
                    <a:p>
                      <a:pPr fontAlgn="t"/>
                      <a:r>
                        <a:rPr lang="en-US" sz="1200" b="1">
                          <a:effectLst/>
                        </a:rPr>
                        <a:t>Sent</a:t>
                      </a:r>
                      <a:endParaRPr lang="en-US" sz="1200" b="1">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a:t>AMGEN received the invoice but hasn't approved or rejected it. If your invoice stays in this status for a while, contact your customer to see what needs to happen next. If your customer allows it, you can cancel an invoice with this invoice status.</a:t>
                      </a:r>
                      <a:endParaRPr lang="en-US" sz="1200" u="none">
                        <a:latin typeface="Arial" panose="020B0604020202020204" pitchFamily="34" charset="0"/>
                      </a:endParaRPr>
                    </a:p>
                  </a:txBody>
                  <a:tcPr marL="91416" marR="91416" marT="45708" marB="45708"/>
                </a:tc>
                <a:extLst>
                  <a:ext uri="{0D108BD9-81ED-4DB2-BD59-A6C34878D82A}">
                    <a16:rowId xmlns:a16="http://schemas.microsoft.com/office/drawing/2014/main" val="4279633308"/>
                  </a:ext>
                </a:extLst>
              </a:tr>
              <a:tr h="333300">
                <a:tc>
                  <a:txBody>
                    <a:bodyPr/>
                    <a:lstStyle/>
                    <a:p>
                      <a:pPr fontAlgn="t"/>
                      <a:r>
                        <a:rPr lang="en-US" sz="1200" b="1">
                          <a:solidFill>
                            <a:srgbClr val="2F2F2F"/>
                          </a:solidFill>
                          <a:effectLst/>
                          <a:latin typeface="Arial" panose="020B0604020202020204" pitchFamily="34" charset="0"/>
                        </a:rPr>
                        <a:t>Failed</a:t>
                      </a:r>
                    </a:p>
                  </a:txBody>
                  <a:tcPr marL="91416" marR="91416" marT="45708" marB="45708"/>
                </a:tc>
                <a:tc>
                  <a:txBody>
                    <a:bodyPr/>
                    <a:lstStyle/>
                    <a:p>
                      <a:pPr>
                        <a:buFont typeface="Arial" panose="020B0604020202020204" pitchFamily="34" charset="0"/>
                        <a:buNone/>
                      </a:pPr>
                      <a:r>
                        <a:rPr lang="en-US" sz="1200">
                          <a:effectLst/>
                        </a:rPr>
                        <a:t>SAP Business</a:t>
                      </a:r>
                      <a:r>
                        <a:rPr lang="en-US" sz="1200" u="none">
                          <a:latin typeface="Arial" panose="020B0604020202020204" pitchFamily="34" charset="0"/>
                        </a:rPr>
                        <a:t> Network experienced a problem routing the invoice.</a:t>
                      </a:r>
                    </a:p>
                  </a:txBody>
                  <a:tcPr marL="91416" marR="91416" marT="45708" marB="45708"/>
                </a:tc>
                <a:extLst>
                  <a:ext uri="{0D108BD9-81ED-4DB2-BD59-A6C34878D82A}">
                    <a16:rowId xmlns:a16="http://schemas.microsoft.com/office/drawing/2014/main" val="367154164"/>
                  </a:ext>
                </a:extLst>
              </a:tr>
              <a:tr h="457081">
                <a:tc>
                  <a:txBody>
                    <a:bodyPr/>
                    <a:lstStyle/>
                    <a:p>
                      <a:pPr fontAlgn="t"/>
                      <a:r>
                        <a:rPr lang="en-US" sz="1200" b="1">
                          <a:latin typeface="Arial" panose="020B0604020202020204" pitchFamily="34" charset="0"/>
                        </a:rPr>
                        <a:t>Rejected</a:t>
                      </a:r>
                      <a:endParaRPr lang="en-US" sz="1200">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a:t>The invoice failed validation on </a:t>
                      </a:r>
                      <a:r>
                        <a:rPr lang="en-US" sz="1200">
                          <a:effectLst/>
                        </a:rPr>
                        <a:t>SAP Business</a:t>
                      </a:r>
                      <a:r>
                        <a:rPr lang="en-US" sz="1200"/>
                        <a:t> Network, or AMGEN rejected the invoice in their invoice processing system. You can edit and resubmit a rejected invoice.</a:t>
                      </a:r>
                      <a:endParaRPr lang="en-US" sz="1200" u="none">
                        <a:latin typeface="Arial" panose="020B0604020202020204" pitchFamily="34" charset="0"/>
                      </a:endParaRPr>
                    </a:p>
                  </a:txBody>
                  <a:tcPr marL="91416" marR="91416" marT="45708" marB="45708"/>
                </a:tc>
                <a:extLst>
                  <a:ext uri="{0D108BD9-81ED-4DB2-BD59-A6C34878D82A}">
                    <a16:rowId xmlns:a16="http://schemas.microsoft.com/office/drawing/2014/main" val="121850405"/>
                  </a:ext>
                </a:extLst>
              </a:tr>
              <a:tr h="639913">
                <a:tc>
                  <a:txBody>
                    <a:bodyPr/>
                    <a:lstStyle/>
                    <a:p>
                      <a:pPr fontAlgn="t"/>
                      <a:r>
                        <a:rPr lang="en-US" sz="1200" b="1">
                          <a:latin typeface="Arial" panose="020B0604020202020204" pitchFamily="34" charset="0"/>
                        </a:rPr>
                        <a:t>Approved</a:t>
                      </a:r>
                      <a:endParaRPr lang="en-US" sz="1200">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u="none">
                          <a:latin typeface="Arial" panose="020B0604020202020204" pitchFamily="34" charset="0"/>
                        </a:rPr>
                        <a:t>If the invoice doesn't have any errors, your customer approves the invoice for payment, which changes the invoice status to </a:t>
                      </a:r>
                      <a:r>
                        <a:rPr lang="en-US" sz="1200" b="1" u="none">
                          <a:latin typeface="Arial" panose="020B0604020202020204" pitchFamily="34" charset="0"/>
                        </a:rPr>
                        <a:t>Approved</a:t>
                      </a:r>
                      <a:r>
                        <a:rPr lang="en-US" sz="1200" u="none">
                          <a:latin typeface="Arial" panose="020B0604020202020204" pitchFamily="34" charset="0"/>
                        </a:rPr>
                        <a:t>. After an invoice reaches </a:t>
                      </a:r>
                      <a:r>
                        <a:rPr lang="en-US" sz="1200" b="1" u="none">
                          <a:latin typeface="Arial" panose="020B0604020202020204" pitchFamily="34" charset="0"/>
                        </a:rPr>
                        <a:t>Approved </a:t>
                      </a:r>
                      <a:r>
                        <a:rPr lang="en-US" sz="1200" u="none">
                          <a:latin typeface="Arial" panose="020B0604020202020204" pitchFamily="34" charset="0"/>
                        </a:rPr>
                        <a:t>status, you can't make changes to it. You'll need to </a:t>
                      </a:r>
                      <a:r>
                        <a:rPr lang="en-US" sz="1200" u="none">
                          <a:latin typeface="Arial" panose="020B0604020202020204" pitchFamily="34" charset="0"/>
                          <a:hlinkClick r:id="rId2">
                            <a:extLst>
                              <a:ext uri="{A12FA001-AC4F-418D-AE19-62706E023703}">
                                <ahyp:hlinkClr xmlns:ahyp="http://schemas.microsoft.com/office/drawing/2018/hyperlinkcolor" val="tx"/>
                              </a:ext>
                            </a:extLst>
                          </a:hlinkClick>
                        </a:rPr>
                        <a:t>send a credit memo</a:t>
                      </a:r>
                      <a:r>
                        <a:rPr lang="en-US" sz="1200" u="none">
                          <a:latin typeface="Arial" panose="020B0604020202020204" pitchFamily="34" charset="0"/>
                        </a:rPr>
                        <a:t> if you made a mistake.</a:t>
                      </a:r>
                    </a:p>
                  </a:txBody>
                  <a:tcPr marL="91416" marR="91416" marT="45708" marB="45708"/>
                </a:tc>
                <a:extLst>
                  <a:ext uri="{0D108BD9-81ED-4DB2-BD59-A6C34878D82A}">
                    <a16:rowId xmlns:a16="http://schemas.microsoft.com/office/drawing/2014/main" val="3851331819"/>
                  </a:ext>
                </a:extLst>
              </a:tr>
              <a:tr h="1304052">
                <a:tc>
                  <a:txBody>
                    <a:bodyPr/>
                    <a:lstStyle/>
                    <a:p>
                      <a:pPr fontAlgn="t"/>
                      <a:r>
                        <a:rPr lang="en-US" sz="1200" b="1">
                          <a:latin typeface="Arial" panose="020B0604020202020204" pitchFamily="34" charset="0"/>
                        </a:rPr>
                        <a:t>Paid</a:t>
                      </a:r>
                      <a:endParaRPr lang="en-US" sz="1200">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a:t>AMGEN paid the invoice or is in the process of issuing payment.</a:t>
                      </a:r>
                      <a:endParaRPr lang="en-US" sz="1200" u="none">
                        <a:latin typeface="Arial" panose="020B0604020202020204" pitchFamily="34" charset="0"/>
                      </a:endParaRPr>
                    </a:p>
                  </a:txBody>
                  <a:tcPr marL="91416" marR="91416" marT="45708" marB="45708"/>
                </a:tc>
                <a:extLst>
                  <a:ext uri="{0D108BD9-81ED-4DB2-BD59-A6C34878D82A}">
                    <a16:rowId xmlns:a16="http://schemas.microsoft.com/office/drawing/2014/main" val="104107828"/>
                  </a:ext>
                </a:extLst>
              </a:tr>
            </a:tbl>
          </a:graphicData>
        </a:graphic>
      </p:graphicFrame>
    </p:spTree>
    <p:extLst>
      <p:ext uri="{BB962C8B-B14F-4D97-AF65-F5344CB8AC3E}">
        <p14:creationId xmlns:p14="http://schemas.microsoft.com/office/powerpoint/2010/main" val="3116134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8AE1FF-E947-710C-2606-7958F5401434}"/>
              </a:ext>
            </a:extLst>
          </p:cNvPr>
          <p:cNvSpPr>
            <a:spLocks noGrp="1"/>
          </p:cNvSpPr>
          <p:nvPr>
            <p:ph type="title"/>
          </p:nvPr>
        </p:nvSpPr>
        <p:spPr/>
        <p:txBody>
          <a:bodyPr/>
          <a:lstStyle/>
          <a:p>
            <a:r>
              <a:rPr lang="en-US"/>
              <a:t>Introduction</a:t>
            </a:r>
          </a:p>
        </p:txBody>
      </p:sp>
      <p:sp>
        <p:nvSpPr>
          <p:cNvPr id="4" name="Text Placeholder 1">
            <a:extLst>
              <a:ext uri="{FF2B5EF4-FFF2-40B4-BE49-F238E27FC236}">
                <a16:creationId xmlns:a16="http://schemas.microsoft.com/office/drawing/2014/main" id="{357DD263-426E-F3BD-5C59-F95A4322CA78}"/>
              </a:ext>
            </a:extLst>
          </p:cNvPr>
          <p:cNvSpPr txBox="1">
            <a:spLocks/>
          </p:cNvSpPr>
          <p:nvPr/>
        </p:nvSpPr>
        <p:spPr bwMode="black">
          <a:xfrm>
            <a:off x="505458" y="1508295"/>
            <a:ext cx="10928185" cy="4694606"/>
          </a:xfrm>
          <a:prstGeom prst="rect">
            <a:avLst/>
          </a:prstGeom>
        </p:spPr>
        <p:txBody>
          <a:bodyPr vert="horz" lIns="0" tIns="0" rIns="0" bIns="0" rtlCol="0">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i="0" kern="1200">
                <a:solidFill>
                  <a:schemeClr val="tx1"/>
                </a:solidFill>
                <a:latin typeface="72 Brand" panose="020B0504030603020204" pitchFamily="34" charset="0"/>
                <a:ea typeface="+mn-ea"/>
                <a:cs typeface="+mn-cs"/>
              </a:defRPr>
            </a:lvl1pPr>
            <a:lvl2pPr marL="179910" marR="0" indent="-179910" algn="l" defTabSz="1088231"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799" b="0" i="0" kern="1200">
                <a:solidFill>
                  <a:schemeClr val="tx1"/>
                </a:solidFill>
                <a:latin typeface="72 Brand" panose="020B0504030603020204" pitchFamily="34" charset="0"/>
                <a:ea typeface="+mn-ea"/>
                <a:cs typeface="+mn-cs"/>
              </a:defRPr>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b="0" i="0" kern="1200" baseline="0" noProof="0">
                <a:solidFill>
                  <a:schemeClr val="tx1"/>
                </a:solidFill>
                <a:latin typeface="72 Brand" panose="020B0504030603020204" pitchFamily="34" charset="0"/>
                <a:ea typeface="+mn-ea"/>
                <a:cs typeface="+mn-cs"/>
              </a:defRPr>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b="0" i="0" kern="1200">
                <a:solidFill>
                  <a:schemeClr val="tx1"/>
                </a:solidFill>
                <a:latin typeface="72 Brand" panose="020B0504030603020204" pitchFamily="34" charset="0"/>
                <a:ea typeface="+mn-ea"/>
                <a:cs typeface="+mn-cs"/>
              </a:defRPr>
            </a:lvl4pPr>
            <a:lvl5pPr marL="719640" indent="-179910" algn="l" defTabSz="1088231" rtl="0" eaLnBrk="1" latinLnBrk="0" hangingPunct="1">
              <a:spcBef>
                <a:spcPts val="100"/>
              </a:spcBef>
              <a:buClr>
                <a:schemeClr val="accent2"/>
              </a:buClr>
              <a:buSzPct val="100000"/>
              <a:buFont typeface="Arial" pitchFamily="34" charset="0"/>
              <a:buChar char="–"/>
              <a:defRPr sz="1400" b="0" i="0" kern="1200" baseline="0">
                <a:solidFill>
                  <a:schemeClr val="tx1"/>
                </a:solidFill>
                <a:latin typeface="72 Brand" panose="020B0504030603020204" pitchFamily="34" charset="0"/>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defTabSz="1219078">
              <a:spcBef>
                <a:spcPts val="0"/>
              </a:spcBef>
              <a:spcAft>
                <a:spcPts val="600"/>
              </a:spcAft>
              <a:buSzPct val="100000"/>
            </a:pPr>
            <a:r>
              <a:rPr lang="en-AU" sz="1400"/>
              <a:t>Purchase Order Collaboration aims at streamlining the customer – supplier interaction. The central component is SAP Business Network that provides:</a:t>
            </a:r>
          </a:p>
          <a:p>
            <a:pPr marL="285750" indent="-285750" defTabSz="1219078">
              <a:spcBef>
                <a:spcPts val="0"/>
              </a:spcBef>
              <a:spcAft>
                <a:spcPts val="600"/>
              </a:spcAft>
              <a:buClr>
                <a:srgbClr val="0070F2"/>
              </a:buClr>
              <a:buSzPct val="120000"/>
              <a:buFont typeface="Arial" panose="020B0604020202020204" pitchFamily="34" charset="0"/>
              <a:buChar char="•"/>
            </a:pPr>
            <a:r>
              <a:rPr lang="en-AU" sz="1400"/>
              <a:t>A real time insight into the same shared information for both customer and supplier.</a:t>
            </a:r>
          </a:p>
          <a:p>
            <a:pPr marL="285750" indent="-285750" defTabSz="1219078">
              <a:spcBef>
                <a:spcPts val="0"/>
              </a:spcBef>
              <a:spcAft>
                <a:spcPts val="600"/>
              </a:spcAft>
              <a:buClr>
                <a:srgbClr val="0070F2"/>
              </a:buClr>
              <a:buSzPct val="120000"/>
              <a:buFont typeface="Arial" panose="020B0604020202020204" pitchFamily="34" charset="0"/>
              <a:buChar char="•"/>
            </a:pPr>
            <a:r>
              <a:rPr lang="en-AU" sz="1400"/>
              <a:t>Error avoidance by making sure that requested, delivered and invoiced match up.</a:t>
            </a:r>
          </a:p>
          <a:p>
            <a:pPr marL="285750" indent="-285750" defTabSz="1219078">
              <a:spcBef>
                <a:spcPts val="0"/>
              </a:spcBef>
              <a:spcAft>
                <a:spcPts val="600"/>
              </a:spcAft>
              <a:buClr>
                <a:srgbClr val="0070F2"/>
              </a:buClr>
              <a:buSzPct val="120000"/>
              <a:buFont typeface="Arial" panose="020B0604020202020204" pitchFamily="34" charset="0"/>
              <a:buChar char="•"/>
            </a:pPr>
            <a:r>
              <a:rPr lang="en-AU" sz="1400"/>
              <a:t>Enablement of automatic synchronization with supplier’s and customer’s back end systems.</a:t>
            </a:r>
          </a:p>
          <a:p>
            <a:pPr defTabSz="1219078">
              <a:spcBef>
                <a:spcPts val="0"/>
              </a:spcBef>
              <a:spcAft>
                <a:spcPts val="600"/>
              </a:spcAft>
              <a:buSzPct val="100000"/>
            </a:pPr>
            <a:endParaRPr lang="en-AU" sz="1400">
              <a:highlight>
                <a:srgbClr val="FFFF00"/>
              </a:highlight>
            </a:endParaRPr>
          </a:p>
          <a:p>
            <a:pPr defTabSz="1219078">
              <a:spcBef>
                <a:spcPts val="0"/>
              </a:spcBef>
              <a:spcAft>
                <a:spcPts val="600"/>
              </a:spcAft>
              <a:buSzPct val="100000"/>
            </a:pPr>
            <a:endParaRPr lang="en-US" sz="1800">
              <a:highlight>
                <a:srgbClr val="FFFF00"/>
              </a:highlight>
            </a:endParaRPr>
          </a:p>
        </p:txBody>
      </p:sp>
    </p:spTree>
    <p:extLst>
      <p:ext uri="{BB962C8B-B14F-4D97-AF65-F5344CB8AC3E}">
        <p14:creationId xmlns:p14="http://schemas.microsoft.com/office/powerpoint/2010/main" val="835347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0EF7B0D-C70B-9B5B-9031-6036CA41C55D}"/>
              </a:ext>
            </a:extLst>
          </p:cNvPr>
          <p:cNvPicPr>
            <a:picLocks noChangeAspect="1"/>
          </p:cNvPicPr>
          <p:nvPr/>
        </p:nvPicPr>
        <p:blipFill>
          <a:blip r:embed="rId2"/>
          <a:stretch>
            <a:fillRect/>
          </a:stretch>
        </p:blipFill>
        <p:spPr>
          <a:xfrm>
            <a:off x="5541154" y="4510125"/>
            <a:ext cx="2831060" cy="1871540"/>
          </a:xfrm>
          <a:prstGeom prst="rect">
            <a:avLst/>
          </a:prstGeom>
        </p:spPr>
      </p:pic>
      <p:pic>
        <p:nvPicPr>
          <p:cNvPr id="12" name="Picture 11">
            <a:extLst>
              <a:ext uri="{FF2B5EF4-FFF2-40B4-BE49-F238E27FC236}">
                <a16:creationId xmlns:a16="http://schemas.microsoft.com/office/drawing/2014/main" id="{B795305B-89F3-7306-0F88-F12EFA599D4E}"/>
              </a:ext>
            </a:extLst>
          </p:cNvPr>
          <p:cNvPicPr>
            <a:picLocks noChangeAspect="1"/>
          </p:cNvPicPr>
          <p:nvPr/>
        </p:nvPicPr>
        <p:blipFill>
          <a:blip r:embed="rId3"/>
          <a:stretch>
            <a:fillRect/>
          </a:stretch>
        </p:blipFill>
        <p:spPr>
          <a:xfrm>
            <a:off x="5539056" y="2609677"/>
            <a:ext cx="4337677" cy="1813365"/>
          </a:xfrm>
          <a:prstGeom prst="rect">
            <a:avLst/>
          </a:prstGeom>
        </p:spPr>
      </p:pic>
      <p:pic>
        <p:nvPicPr>
          <p:cNvPr id="11" name="Picture 10">
            <a:extLst>
              <a:ext uri="{FF2B5EF4-FFF2-40B4-BE49-F238E27FC236}">
                <a16:creationId xmlns:a16="http://schemas.microsoft.com/office/drawing/2014/main" id="{9F615C35-3BB2-4254-231D-CC5BD0CF548F}"/>
              </a:ext>
            </a:extLst>
          </p:cNvPr>
          <p:cNvPicPr>
            <a:picLocks noChangeAspect="1"/>
          </p:cNvPicPr>
          <p:nvPr/>
        </p:nvPicPr>
        <p:blipFill>
          <a:blip r:embed="rId4"/>
          <a:stretch>
            <a:fillRect/>
          </a:stretch>
        </p:blipFill>
        <p:spPr>
          <a:xfrm>
            <a:off x="5524480" y="408702"/>
            <a:ext cx="1473276" cy="1873346"/>
          </a:xfrm>
          <a:prstGeom prst="rect">
            <a:avLst/>
          </a:prstGeom>
        </p:spPr>
      </p:pic>
      <p:sp>
        <p:nvSpPr>
          <p:cNvPr id="2" name="Text Placeholder 1">
            <a:extLst>
              <a:ext uri="{FF2B5EF4-FFF2-40B4-BE49-F238E27FC236}">
                <a16:creationId xmlns:a16="http://schemas.microsoft.com/office/drawing/2014/main" id="{984024BD-1A03-66F4-FCE7-5445005624C3}"/>
              </a:ext>
            </a:extLst>
          </p:cNvPr>
          <p:cNvSpPr>
            <a:spLocks noGrp="1"/>
          </p:cNvSpPr>
          <p:nvPr>
            <p:ph type="body" sz="quarter" idx="10"/>
          </p:nvPr>
        </p:nvSpPr>
        <p:spPr>
          <a:xfrm>
            <a:off x="599249" y="1429499"/>
            <a:ext cx="4420426" cy="4628401"/>
          </a:xfrm>
        </p:spPr>
        <p:txBody>
          <a:bodyPr>
            <a:normAutofit/>
          </a:bodyPr>
          <a:lstStyle/>
          <a:p>
            <a:r>
              <a:rPr lang="en-US" sz="1400"/>
              <a:t>SBN offers following </a:t>
            </a:r>
            <a:r>
              <a:rPr lang="en-US" sz="1400" err="1"/>
              <a:t>GenAI</a:t>
            </a:r>
            <a:r>
              <a:rPr lang="en-US" sz="1400"/>
              <a:t>-enhanced capabilities to streamline your rejected invoice management. Suppliers can transform detailed rejection reasons into concise rejection categories. </a:t>
            </a:r>
          </a:p>
          <a:p>
            <a:r>
              <a:rPr lang="en-US" sz="1400"/>
              <a:t>To activate this capability in your supplier account:</a:t>
            </a:r>
          </a:p>
          <a:p>
            <a:pPr marL="342900" indent="-342900">
              <a:spcBef>
                <a:spcPts val="600"/>
              </a:spcBef>
              <a:buFont typeface="+mj-lt"/>
              <a:buAutoNum type="arabicPeriod"/>
            </a:pPr>
            <a:r>
              <a:rPr lang="en-US" sz="1400"/>
              <a:t>Click user icon, go to </a:t>
            </a:r>
            <a:r>
              <a:rPr lang="en-US" sz="1400" b="1"/>
              <a:t>Settings</a:t>
            </a:r>
            <a:r>
              <a:rPr lang="en-US" sz="1400"/>
              <a:t>/ </a:t>
            </a:r>
            <a:r>
              <a:rPr lang="en-US" sz="1400" b="1"/>
              <a:t>Generative AI</a:t>
            </a:r>
            <a:r>
              <a:rPr lang="en-US" sz="1400"/>
              <a:t>.</a:t>
            </a:r>
          </a:p>
          <a:p>
            <a:pPr marL="342900" indent="-342900">
              <a:spcBef>
                <a:spcPts val="600"/>
              </a:spcBef>
              <a:buFont typeface="+mj-lt"/>
              <a:buAutoNum type="arabicPeriod"/>
            </a:pPr>
            <a:r>
              <a:rPr lang="en-US" sz="1400"/>
              <a:t>Select </a:t>
            </a:r>
            <a:r>
              <a:rPr lang="en-US" sz="1400" b="1"/>
              <a:t>Invoice</a:t>
            </a:r>
            <a:r>
              <a:rPr lang="en-US" sz="1400"/>
              <a:t> line and click </a:t>
            </a:r>
            <a:r>
              <a:rPr lang="en-US" sz="1400" b="1"/>
              <a:t>Apply</a:t>
            </a:r>
            <a:r>
              <a:rPr lang="en-US" sz="1400"/>
              <a:t>. </a:t>
            </a:r>
          </a:p>
          <a:p>
            <a:pPr marL="342900" indent="-342900">
              <a:spcBef>
                <a:spcPts val="600"/>
              </a:spcBef>
              <a:buFont typeface="+mj-lt"/>
              <a:buAutoNum type="arabicPeriod" startAt="3"/>
            </a:pPr>
            <a:r>
              <a:rPr lang="en-US" sz="1400"/>
              <a:t>Once activation is completed, go to </a:t>
            </a:r>
            <a:r>
              <a:rPr lang="en-US" sz="1400" b="1"/>
              <a:t>Rejected invoiced </a:t>
            </a:r>
            <a:r>
              <a:rPr lang="en-US" sz="1400"/>
              <a:t>tile.</a:t>
            </a:r>
          </a:p>
          <a:p>
            <a:pPr marL="342900" indent="-342900">
              <a:spcBef>
                <a:spcPts val="600"/>
              </a:spcBef>
              <a:buFont typeface="+mj-lt"/>
              <a:buAutoNum type="arabicPeriod" startAt="3"/>
            </a:pPr>
            <a:r>
              <a:rPr lang="en-US" sz="1400"/>
              <a:t>Open an invoice and activate “</a:t>
            </a:r>
            <a:r>
              <a:rPr lang="en-US" sz="1400" b="1"/>
              <a:t>Simplify error with AI</a:t>
            </a:r>
            <a:r>
              <a:rPr lang="en-US" sz="1400"/>
              <a:t>” toggle.</a:t>
            </a:r>
          </a:p>
          <a:p>
            <a:pPr marL="342900" indent="-342900">
              <a:spcBef>
                <a:spcPts val="600"/>
              </a:spcBef>
              <a:buFont typeface="+mj-lt"/>
              <a:buAutoNum type="arabicPeriod" startAt="3"/>
            </a:pPr>
            <a:r>
              <a:rPr lang="en-US" sz="1400"/>
              <a:t>View generated rejection categories. </a:t>
            </a:r>
            <a:r>
              <a:rPr lang="en-US" sz="1400" err="1"/>
              <a:t>GenAI</a:t>
            </a:r>
            <a:r>
              <a:rPr lang="en-US" sz="1400"/>
              <a:t> creates header level rejection categories as well as line level.</a:t>
            </a:r>
          </a:p>
          <a:p>
            <a:endParaRPr lang="en-US" sz="1400"/>
          </a:p>
          <a:p>
            <a:endParaRPr lang="en-US" sz="1400"/>
          </a:p>
          <a:p>
            <a:endParaRPr lang="en-US" sz="1400"/>
          </a:p>
        </p:txBody>
      </p:sp>
      <p:sp>
        <p:nvSpPr>
          <p:cNvPr id="3" name="Title 2">
            <a:extLst>
              <a:ext uri="{FF2B5EF4-FFF2-40B4-BE49-F238E27FC236}">
                <a16:creationId xmlns:a16="http://schemas.microsoft.com/office/drawing/2014/main" id="{B02B5752-C4BC-D31A-8411-68358576D480}"/>
              </a:ext>
            </a:extLst>
          </p:cNvPr>
          <p:cNvSpPr>
            <a:spLocks noGrp="1"/>
          </p:cNvSpPr>
          <p:nvPr>
            <p:ph type="title"/>
          </p:nvPr>
        </p:nvSpPr>
        <p:spPr>
          <a:xfrm>
            <a:off x="504001" y="504000"/>
            <a:ext cx="11186476" cy="692497"/>
          </a:xfrm>
        </p:spPr>
        <p:txBody>
          <a:bodyPr/>
          <a:lstStyle/>
          <a:p>
            <a:r>
              <a:rPr kumimoji="0" lang="en-US" sz="2400" b="1" i="0" u="none" strike="noStrike" kern="1200" cap="none" spc="0" normalizeH="0" baseline="0" noProof="0">
                <a:ln>
                  <a:noFill/>
                </a:ln>
                <a:solidFill>
                  <a:srgbClr val="000000"/>
                </a:solidFill>
                <a:effectLst/>
                <a:uLnTx/>
                <a:uFillTx/>
                <a:latin typeface="Arial"/>
                <a:ea typeface="+mj-ea"/>
                <a:cs typeface="+mj-cs"/>
              </a:rPr>
              <a:t>Invoice Management </a:t>
            </a:r>
            <a:br>
              <a:rPr kumimoji="0" lang="en-US" sz="2400" b="1" i="0" u="none" strike="noStrike" kern="1200" cap="none" spc="0" normalizeH="0" baseline="0" noProof="0">
                <a:ln>
                  <a:noFill/>
                </a:ln>
                <a:solidFill>
                  <a:srgbClr val="000000"/>
                </a:solidFill>
                <a:effectLst/>
                <a:uLnTx/>
                <a:uFillTx/>
                <a:latin typeface="Arial"/>
                <a:ea typeface="+mj-ea"/>
                <a:cs typeface="+mj-cs"/>
              </a:rPr>
            </a:br>
            <a:r>
              <a:rPr kumimoji="0" lang="en-US" sz="2100" b="1" i="0" u="none" strike="noStrike" kern="1200" cap="none" spc="0" normalizeH="0" baseline="0" noProof="0">
                <a:ln>
                  <a:noFill/>
                </a:ln>
                <a:solidFill>
                  <a:srgbClr val="F0AB00"/>
                </a:solidFill>
                <a:effectLst/>
                <a:uLnTx/>
                <a:uFillTx/>
                <a:latin typeface="Arial"/>
                <a:ea typeface="+mj-ea"/>
                <a:cs typeface="+mj-cs"/>
              </a:rPr>
              <a:t>Rejected Invoices</a:t>
            </a:r>
            <a:endParaRPr lang="en-US"/>
          </a:p>
        </p:txBody>
      </p:sp>
      <p:sp>
        <p:nvSpPr>
          <p:cNvPr id="7" name="Oval 6">
            <a:extLst>
              <a:ext uri="{FF2B5EF4-FFF2-40B4-BE49-F238E27FC236}">
                <a16:creationId xmlns:a16="http://schemas.microsoft.com/office/drawing/2014/main" id="{66478343-76D6-77DD-9C5E-688C699009BB}"/>
              </a:ext>
            </a:extLst>
          </p:cNvPr>
          <p:cNvSpPr/>
          <p:nvPr/>
        </p:nvSpPr>
        <p:spPr bwMode="gray">
          <a:xfrm>
            <a:off x="7707894" y="5815866"/>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pic>
        <p:nvPicPr>
          <p:cNvPr id="10" name="Picture 9">
            <a:extLst>
              <a:ext uri="{FF2B5EF4-FFF2-40B4-BE49-F238E27FC236}">
                <a16:creationId xmlns:a16="http://schemas.microsoft.com/office/drawing/2014/main" id="{A59B2874-8227-A066-60CC-4F445A691D19}"/>
              </a:ext>
            </a:extLst>
          </p:cNvPr>
          <p:cNvPicPr>
            <a:picLocks noChangeAspect="1"/>
          </p:cNvPicPr>
          <p:nvPr/>
        </p:nvPicPr>
        <p:blipFill>
          <a:blip r:embed="rId5"/>
          <a:stretch>
            <a:fillRect/>
          </a:stretch>
        </p:blipFill>
        <p:spPr>
          <a:xfrm>
            <a:off x="7570723" y="3801216"/>
            <a:ext cx="274344" cy="323116"/>
          </a:xfrm>
          <a:prstGeom prst="rect">
            <a:avLst/>
          </a:prstGeom>
        </p:spPr>
      </p:pic>
      <p:pic>
        <p:nvPicPr>
          <p:cNvPr id="14" name="Picture 13">
            <a:extLst>
              <a:ext uri="{FF2B5EF4-FFF2-40B4-BE49-F238E27FC236}">
                <a16:creationId xmlns:a16="http://schemas.microsoft.com/office/drawing/2014/main" id="{52B81D7F-3802-6905-7D33-A719212B5949}"/>
              </a:ext>
            </a:extLst>
          </p:cNvPr>
          <p:cNvPicPr>
            <a:picLocks noChangeAspect="1"/>
          </p:cNvPicPr>
          <p:nvPr/>
        </p:nvPicPr>
        <p:blipFill>
          <a:blip r:embed="rId6"/>
          <a:stretch>
            <a:fillRect/>
          </a:stretch>
        </p:blipFill>
        <p:spPr>
          <a:xfrm>
            <a:off x="7662515" y="585016"/>
            <a:ext cx="3841947" cy="565179"/>
          </a:xfrm>
          <a:prstGeom prst="rect">
            <a:avLst/>
          </a:prstGeom>
        </p:spPr>
      </p:pic>
      <p:pic>
        <p:nvPicPr>
          <p:cNvPr id="5" name="Picture 4">
            <a:extLst>
              <a:ext uri="{FF2B5EF4-FFF2-40B4-BE49-F238E27FC236}">
                <a16:creationId xmlns:a16="http://schemas.microsoft.com/office/drawing/2014/main" id="{DF8CA88A-D7EC-0910-B93F-6A8C2E25C98E}"/>
              </a:ext>
            </a:extLst>
          </p:cNvPr>
          <p:cNvPicPr>
            <a:picLocks noChangeAspect="1"/>
          </p:cNvPicPr>
          <p:nvPr/>
        </p:nvPicPr>
        <p:blipFill>
          <a:blip r:embed="rId7"/>
          <a:stretch>
            <a:fillRect/>
          </a:stretch>
        </p:blipFill>
        <p:spPr>
          <a:xfrm>
            <a:off x="6261118" y="2126465"/>
            <a:ext cx="914447" cy="311166"/>
          </a:xfrm>
          <a:prstGeom prst="rect">
            <a:avLst/>
          </a:prstGeom>
          <a:ln>
            <a:solidFill>
              <a:schemeClr val="accent1"/>
            </a:solidFill>
          </a:ln>
        </p:spPr>
      </p:pic>
      <p:sp>
        <p:nvSpPr>
          <p:cNvPr id="6" name="Oval 5">
            <a:extLst>
              <a:ext uri="{FF2B5EF4-FFF2-40B4-BE49-F238E27FC236}">
                <a16:creationId xmlns:a16="http://schemas.microsoft.com/office/drawing/2014/main" id="{A869FBC6-044D-DE59-B30E-E71836CEBAF3}"/>
              </a:ext>
            </a:extLst>
          </p:cNvPr>
          <p:cNvSpPr/>
          <p:nvPr/>
        </p:nvSpPr>
        <p:spPr bwMode="gray">
          <a:xfrm>
            <a:off x="6097239" y="2046048"/>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8" name="Picture 7">
            <a:extLst>
              <a:ext uri="{FF2B5EF4-FFF2-40B4-BE49-F238E27FC236}">
                <a16:creationId xmlns:a16="http://schemas.microsoft.com/office/drawing/2014/main" id="{63448FF7-D482-98D8-EC03-56C152180D13}"/>
              </a:ext>
            </a:extLst>
          </p:cNvPr>
          <p:cNvPicPr>
            <a:picLocks noChangeAspect="1"/>
          </p:cNvPicPr>
          <p:nvPr/>
        </p:nvPicPr>
        <p:blipFill>
          <a:blip r:embed="rId8"/>
          <a:stretch>
            <a:fillRect/>
          </a:stretch>
        </p:blipFill>
        <p:spPr>
          <a:xfrm>
            <a:off x="7433551" y="423458"/>
            <a:ext cx="274344" cy="323116"/>
          </a:xfrm>
          <a:prstGeom prst="rect">
            <a:avLst/>
          </a:prstGeom>
        </p:spPr>
      </p:pic>
      <p:pic>
        <p:nvPicPr>
          <p:cNvPr id="15" name="Picture 14">
            <a:extLst>
              <a:ext uri="{FF2B5EF4-FFF2-40B4-BE49-F238E27FC236}">
                <a16:creationId xmlns:a16="http://schemas.microsoft.com/office/drawing/2014/main" id="{2775209A-5E58-83A7-2254-4D56CBD4AEEB}"/>
              </a:ext>
            </a:extLst>
          </p:cNvPr>
          <p:cNvPicPr>
            <a:picLocks noChangeAspect="1"/>
          </p:cNvPicPr>
          <p:nvPr/>
        </p:nvPicPr>
        <p:blipFill>
          <a:blip r:embed="rId9"/>
          <a:stretch>
            <a:fillRect/>
          </a:stretch>
        </p:blipFill>
        <p:spPr>
          <a:xfrm>
            <a:off x="7707895" y="1376058"/>
            <a:ext cx="1371670" cy="1016052"/>
          </a:xfrm>
          <a:prstGeom prst="rect">
            <a:avLst/>
          </a:prstGeom>
        </p:spPr>
      </p:pic>
      <p:pic>
        <p:nvPicPr>
          <p:cNvPr id="9" name="Picture 8">
            <a:extLst>
              <a:ext uri="{FF2B5EF4-FFF2-40B4-BE49-F238E27FC236}">
                <a16:creationId xmlns:a16="http://schemas.microsoft.com/office/drawing/2014/main" id="{0942ADA8-16A4-80E4-9009-3F6E59F4D423}"/>
              </a:ext>
            </a:extLst>
          </p:cNvPr>
          <p:cNvPicPr>
            <a:picLocks noChangeAspect="1"/>
          </p:cNvPicPr>
          <p:nvPr/>
        </p:nvPicPr>
        <p:blipFill>
          <a:blip r:embed="rId10"/>
          <a:stretch>
            <a:fillRect/>
          </a:stretch>
        </p:blipFill>
        <p:spPr>
          <a:xfrm>
            <a:off x="7433551" y="1277039"/>
            <a:ext cx="274344" cy="323116"/>
          </a:xfrm>
          <a:prstGeom prst="rect">
            <a:avLst/>
          </a:prstGeom>
        </p:spPr>
      </p:pic>
    </p:spTree>
    <p:extLst>
      <p:ext uri="{BB962C8B-B14F-4D97-AF65-F5344CB8AC3E}">
        <p14:creationId xmlns:p14="http://schemas.microsoft.com/office/powerpoint/2010/main" val="2246283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92E307-CC2F-608E-409F-ACE6EC2560EB}"/>
              </a:ext>
            </a:extLst>
          </p:cNvPr>
          <p:cNvPicPr>
            <a:picLocks noChangeAspect="1"/>
          </p:cNvPicPr>
          <p:nvPr/>
        </p:nvPicPr>
        <p:blipFill>
          <a:blip r:embed="rId2"/>
          <a:stretch>
            <a:fillRect/>
          </a:stretch>
        </p:blipFill>
        <p:spPr>
          <a:xfrm>
            <a:off x="5518734" y="4777185"/>
            <a:ext cx="3709156" cy="1488265"/>
          </a:xfrm>
          <a:prstGeom prst="rect">
            <a:avLst/>
          </a:prstGeom>
        </p:spPr>
      </p:pic>
      <p:pic>
        <p:nvPicPr>
          <p:cNvPr id="9" name="Picture 8">
            <a:extLst>
              <a:ext uri="{FF2B5EF4-FFF2-40B4-BE49-F238E27FC236}">
                <a16:creationId xmlns:a16="http://schemas.microsoft.com/office/drawing/2014/main" id="{5A54EB0C-B70B-E160-1B8D-C3A376C7CAD2}"/>
              </a:ext>
            </a:extLst>
          </p:cNvPr>
          <p:cNvPicPr>
            <a:picLocks noChangeAspect="1"/>
          </p:cNvPicPr>
          <p:nvPr/>
        </p:nvPicPr>
        <p:blipFill>
          <a:blip r:embed="rId3"/>
          <a:stretch>
            <a:fillRect/>
          </a:stretch>
        </p:blipFill>
        <p:spPr>
          <a:xfrm>
            <a:off x="5428161" y="2727509"/>
            <a:ext cx="6039160" cy="1879697"/>
          </a:xfrm>
          <a:prstGeom prst="rect">
            <a:avLst/>
          </a:prstGeom>
        </p:spPr>
      </p:pic>
      <p:sp>
        <p:nvSpPr>
          <p:cNvPr id="2" name="Text Placeholder 1">
            <a:extLst>
              <a:ext uri="{FF2B5EF4-FFF2-40B4-BE49-F238E27FC236}">
                <a16:creationId xmlns:a16="http://schemas.microsoft.com/office/drawing/2014/main" id="{D64D6C04-407C-D0FF-0D6E-9E8149F76172}"/>
              </a:ext>
            </a:extLst>
          </p:cNvPr>
          <p:cNvSpPr>
            <a:spLocks noGrp="1"/>
          </p:cNvSpPr>
          <p:nvPr>
            <p:ph type="body" sz="quarter" idx="10"/>
          </p:nvPr>
        </p:nvSpPr>
        <p:spPr>
          <a:xfrm>
            <a:off x="504002" y="1492522"/>
            <a:ext cx="3522662" cy="4716000"/>
          </a:xfrm>
        </p:spPr>
        <p:txBody>
          <a:bodyPr>
            <a:normAutofit/>
          </a:bodyPr>
          <a:lstStyle/>
          <a:p>
            <a:r>
              <a:rPr lang="en-US" sz="1400"/>
              <a:t>SBN allows suppliers to review top rejection codes in an intuitive widget and navigate to the rejected invoice tile for further analysis and remediation of rejected invoices.</a:t>
            </a:r>
          </a:p>
          <a:p>
            <a:r>
              <a:rPr lang="en-US" sz="1400"/>
              <a:t>From the </a:t>
            </a:r>
            <a:r>
              <a:rPr lang="en-US" sz="1400" b="1"/>
              <a:t>Rejected Invoices </a:t>
            </a:r>
            <a:r>
              <a:rPr lang="en-US" sz="1400"/>
              <a:t>tile:</a:t>
            </a:r>
          </a:p>
          <a:p>
            <a:pPr marL="342900" indent="-342900">
              <a:spcBef>
                <a:spcPts val="600"/>
              </a:spcBef>
              <a:buFont typeface="+mj-lt"/>
              <a:buAutoNum type="arabicPeriod"/>
            </a:pPr>
            <a:r>
              <a:rPr lang="en-US" sz="1400"/>
              <a:t>Expand search filters and filter by rejection code.</a:t>
            </a:r>
          </a:p>
          <a:p>
            <a:pPr marL="342900" indent="-342900">
              <a:spcBef>
                <a:spcPts val="600"/>
              </a:spcBef>
              <a:buFont typeface="+mj-lt"/>
              <a:buAutoNum type="arabicPeriod"/>
            </a:pPr>
            <a:r>
              <a:rPr lang="en-US" sz="1400"/>
              <a:t>Open identified invoice, review rejected reasons, edit and re-submit.</a:t>
            </a:r>
          </a:p>
          <a:p>
            <a:endParaRPr lang="en-US" sz="1400"/>
          </a:p>
        </p:txBody>
      </p:sp>
      <p:sp>
        <p:nvSpPr>
          <p:cNvPr id="3" name="Title 2">
            <a:extLst>
              <a:ext uri="{FF2B5EF4-FFF2-40B4-BE49-F238E27FC236}">
                <a16:creationId xmlns:a16="http://schemas.microsoft.com/office/drawing/2014/main" id="{981DA744-8CF8-03A0-24E5-54F06EBB93A6}"/>
              </a:ext>
            </a:extLst>
          </p:cNvPr>
          <p:cNvSpPr>
            <a:spLocks noGrp="1"/>
          </p:cNvSpPr>
          <p:nvPr>
            <p:ph type="title"/>
          </p:nvPr>
        </p:nvSpPr>
        <p:spPr>
          <a:xfrm>
            <a:off x="504001" y="504000"/>
            <a:ext cx="11186476" cy="692497"/>
          </a:xfrm>
        </p:spPr>
        <p:txBody>
          <a:bodyPr/>
          <a:lstStyle/>
          <a:p>
            <a:r>
              <a:rPr kumimoji="0" lang="en-US" sz="2400" b="1" i="0" u="none" strike="noStrike" kern="1200" cap="none" spc="0" normalizeH="0" baseline="0" noProof="0">
                <a:ln>
                  <a:noFill/>
                </a:ln>
                <a:solidFill>
                  <a:srgbClr val="000000"/>
                </a:solidFill>
                <a:effectLst/>
                <a:uLnTx/>
                <a:uFillTx/>
                <a:latin typeface="Arial"/>
                <a:ea typeface="+mj-ea"/>
                <a:cs typeface="+mj-cs"/>
              </a:rPr>
              <a:t>Invoice Management </a:t>
            </a:r>
            <a:br>
              <a:rPr kumimoji="0" lang="en-US" sz="2400" b="1" i="0" u="none" strike="noStrike" kern="1200" cap="none" spc="0" normalizeH="0" baseline="0" noProof="0">
                <a:ln>
                  <a:noFill/>
                </a:ln>
                <a:solidFill>
                  <a:srgbClr val="000000"/>
                </a:solidFill>
                <a:effectLst/>
                <a:uLnTx/>
                <a:uFillTx/>
                <a:latin typeface="Arial"/>
                <a:ea typeface="+mj-ea"/>
                <a:cs typeface="+mj-cs"/>
              </a:rPr>
            </a:br>
            <a:r>
              <a:rPr kumimoji="0" lang="en-US" sz="2100" b="1" i="0" u="none" strike="noStrike" kern="1200" cap="none" spc="0" normalizeH="0" baseline="0" noProof="0">
                <a:ln>
                  <a:noFill/>
                </a:ln>
                <a:solidFill>
                  <a:srgbClr val="F0AB00"/>
                </a:solidFill>
                <a:effectLst/>
                <a:uLnTx/>
                <a:uFillTx/>
                <a:latin typeface="Arial"/>
                <a:ea typeface="+mj-ea"/>
                <a:cs typeface="+mj-cs"/>
              </a:rPr>
              <a:t>Rejected Invoices</a:t>
            </a:r>
            <a:endParaRPr lang="en-US"/>
          </a:p>
        </p:txBody>
      </p:sp>
      <p:sp>
        <p:nvSpPr>
          <p:cNvPr id="10" name="Oval 9">
            <a:extLst>
              <a:ext uri="{FF2B5EF4-FFF2-40B4-BE49-F238E27FC236}">
                <a16:creationId xmlns:a16="http://schemas.microsoft.com/office/drawing/2014/main" id="{43E22DB5-D7B4-BDAD-76B1-7619A6BFB5E4}"/>
              </a:ext>
            </a:extLst>
          </p:cNvPr>
          <p:cNvSpPr/>
          <p:nvPr/>
        </p:nvSpPr>
        <p:spPr bwMode="gray">
          <a:xfrm>
            <a:off x="9321011" y="3952485"/>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11" name="Picture 10">
            <a:extLst>
              <a:ext uri="{FF2B5EF4-FFF2-40B4-BE49-F238E27FC236}">
                <a16:creationId xmlns:a16="http://schemas.microsoft.com/office/drawing/2014/main" id="{229481A5-ED68-7EDE-EFF4-8DDC00C7FBEA}"/>
              </a:ext>
            </a:extLst>
          </p:cNvPr>
          <p:cNvPicPr>
            <a:picLocks noChangeAspect="1"/>
          </p:cNvPicPr>
          <p:nvPr/>
        </p:nvPicPr>
        <p:blipFill>
          <a:blip r:embed="rId4"/>
          <a:stretch>
            <a:fillRect/>
          </a:stretch>
        </p:blipFill>
        <p:spPr>
          <a:xfrm>
            <a:off x="5381562" y="5784292"/>
            <a:ext cx="274344" cy="323116"/>
          </a:xfrm>
          <a:prstGeom prst="rect">
            <a:avLst/>
          </a:prstGeom>
        </p:spPr>
      </p:pic>
      <p:pic>
        <p:nvPicPr>
          <p:cNvPr id="7" name="Picture 6">
            <a:extLst>
              <a:ext uri="{FF2B5EF4-FFF2-40B4-BE49-F238E27FC236}">
                <a16:creationId xmlns:a16="http://schemas.microsoft.com/office/drawing/2014/main" id="{036E27FC-50DF-8737-C990-456B0D3DA50D}"/>
              </a:ext>
            </a:extLst>
          </p:cNvPr>
          <p:cNvPicPr>
            <a:picLocks noChangeAspect="1"/>
          </p:cNvPicPr>
          <p:nvPr/>
        </p:nvPicPr>
        <p:blipFill>
          <a:blip r:embed="rId5"/>
          <a:stretch>
            <a:fillRect/>
          </a:stretch>
        </p:blipFill>
        <p:spPr>
          <a:xfrm>
            <a:off x="5428161" y="504000"/>
            <a:ext cx="1684565" cy="2074956"/>
          </a:xfrm>
          <a:prstGeom prst="rect">
            <a:avLst/>
          </a:prstGeom>
        </p:spPr>
      </p:pic>
      <p:pic>
        <p:nvPicPr>
          <p:cNvPr id="13" name="Picture 12">
            <a:extLst>
              <a:ext uri="{FF2B5EF4-FFF2-40B4-BE49-F238E27FC236}">
                <a16:creationId xmlns:a16="http://schemas.microsoft.com/office/drawing/2014/main" id="{84C92243-7F21-843A-AC61-DDF0C73413E4}"/>
              </a:ext>
            </a:extLst>
          </p:cNvPr>
          <p:cNvPicPr>
            <a:picLocks noChangeAspect="1"/>
          </p:cNvPicPr>
          <p:nvPr/>
        </p:nvPicPr>
        <p:blipFill>
          <a:blip r:embed="rId6"/>
          <a:stretch>
            <a:fillRect/>
          </a:stretch>
        </p:blipFill>
        <p:spPr>
          <a:xfrm>
            <a:off x="7482677" y="1541478"/>
            <a:ext cx="1371670" cy="1016052"/>
          </a:xfrm>
          <a:prstGeom prst="rect">
            <a:avLst/>
          </a:prstGeom>
        </p:spPr>
      </p:pic>
    </p:spTree>
    <p:extLst>
      <p:ext uri="{BB962C8B-B14F-4D97-AF65-F5344CB8AC3E}">
        <p14:creationId xmlns:p14="http://schemas.microsoft.com/office/powerpoint/2010/main" val="471102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8787" y="457201"/>
            <a:ext cx="11183564" cy="1061829"/>
          </a:xfrm>
        </p:spPr>
        <p:txBody>
          <a:bodyPr/>
          <a:lstStyle/>
          <a:p>
            <a:r>
              <a:rPr lang="en-US"/>
              <a:t>Invoice Management </a:t>
            </a:r>
            <a:br>
              <a:rPr lang="en-US"/>
            </a:br>
            <a:r>
              <a:rPr lang="en-US" sz="2100">
                <a:solidFill>
                  <a:schemeClr val="accent1"/>
                </a:solidFill>
              </a:rPr>
              <a:t>Review Invoice History</a:t>
            </a:r>
            <a:br>
              <a:rPr lang="en-US"/>
            </a:br>
            <a:endParaRPr lang="en-US"/>
          </a:p>
        </p:txBody>
      </p:sp>
      <p:sp>
        <p:nvSpPr>
          <p:cNvPr id="9" name="TextBox 8"/>
          <p:cNvSpPr txBox="1"/>
          <p:nvPr/>
        </p:nvSpPr>
        <p:spPr>
          <a:xfrm>
            <a:off x="515360" y="1519029"/>
            <a:ext cx="3625703" cy="4785930"/>
          </a:xfrm>
          <a:prstGeom prst="rect">
            <a:avLst/>
          </a:prstGeom>
          <a:noFill/>
        </p:spPr>
        <p:txBody>
          <a:bodyPr wrap="square" lIns="0" tIns="0" rIns="0" bIns="0" rtlCol="0">
            <a:noAutofit/>
          </a:bodyPr>
          <a:lstStyle/>
          <a:p>
            <a:pPr algn="just">
              <a:spcAft>
                <a:spcPts val="600"/>
              </a:spcAft>
              <a:buClr>
                <a:srgbClr val="F0AB00"/>
              </a:buClr>
              <a:buSzPct val="120000"/>
            </a:pPr>
            <a:r>
              <a:rPr lang="en-US" sz="1400">
                <a:latin typeface="+mj-lt"/>
              </a:rPr>
              <a:t>Access any invoice:</a:t>
            </a:r>
          </a:p>
          <a:p>
            <a:pPr marL="342900" indent="-342900" algn="just">
              <a:spcAft>
                <a:spcPts val="600"/>
              </a:spcAft>
              <a:buClr>
                <a:srgbClr val="F0AB00"/>
              </a:buClr>
              <a:buSzPct val="100000"/>
              <a:buAutoNum type="arabicPeriod"/>
            </a:pPr>
            <a:r>
              <a:rPr lang="en-US" sz="1400">
                <a:latin typeface="+mj-lt"/>
              </a:rPr>
              <a:t>Click</a:t>
            </a:r>
            <a:r>
              <a:rPr lang="en-US" sz="1400" b="1">
                <a:latin typeface="+mj-lt"/>
              </a:rPr>
              <a:t> </a:t>
            </a:r>
            <a:r>
              <a:rPr lang="en-US" sz="1400">
                <a:latin typeface="+mj-lt"/>
              </a:rPr>
              <a:t>on the </a:t>
            </a:r>
            <a:r>
              <a:rPr lang="en-US" sz="1400" b="1">
                <a:latin typeface="+mj-lt"/>
              </a:rPr>
              <a:t>History</a:t>
            </a:r>
            <a:r>
              <a:rPr lang="en-US" sz="1400">
                <a:latin typeface="+mj-lt"/>
              </a:rPr>
              <a:t> tab to view status details and invoice history. </a:t>
            </a:r>
          </a:p>
          <a:p>
            <a:pPr marL="342900" indent="-342900" algn="just">
              <a:spcAft>
                <a:spcPts val="600"/>
              </a:spcAft>
              <a:buClr>
                <a:srgbClr val="F0AB00"/>
              </a:buClr>
              <a:buSzPct val="100000"/>
              <a:buAutoNum type="arabicPeriod"/>
            </a:pPr>
            <a:r>
              <a:rPr lang="en-US" sz="1400">
                <a:latin typeface="+mj-lt"/>
              </a:rPr>
              <a:t>History and status comments for the invoice are displayed. Transaction history can be used in problem determination for failed or rejected transactions.</a:t>
            </a:r>
          </a:p>
          <a:p>
            <a:pPr marL="342900" indent="-342900" algn="just">
              <a:spcAft>
                <a:spcPts val="600"/>
              </a:spcAft>
              <a:buClr>
                <a:srgbClr val="F0AB00"/>
              </a:buClr>
              <a:buSzPct val="100000"/>
              <a:buAutoNum type="arabicPeriod"/>
            </a:pPr>
            <a:r>
              <a:rPr lang="en-US" sz="1400">
                <a:latin typeface="+mj-lt"/>
              </a:rPr>
              <a:t>When you are done</a:t>
            </a:r>
            <a:r>
              <a:rPr lang="en-US" sz="1400" b="1">
                <a:latin typeface="+mj-lt"/>
              </a:rPr>
              <a:t> </a:t>
            </a:r>
            <a:r>
              <a:rPr lang="en-US" sz="1400">
                <a:latin typeface="+mj-lt"/>
              </a:rPr>
              <a:t>reviewing the history, click </a:t>
            </a:r>
            <a:r>
              <a:rPr lang="en-US" sz="1400" b="1">
                <a:latin typeface="+mj-lt"/>
              </a:rPr>
              <a:t>Done</a:t>
            </a:r>
            <a:r>
              <a:rPr lang="en-US" sz="1400">
                <a:latin typeface="+mj-lt"/>
              </a:rPr>
              <a:t>.</a:t>
            </a:r>
          </a:p>
        </p:txBody>
      </p:sp>
      <p:pic>
        <p:nvPicPr>
          <p:cNvPr id="11" name="Picture 10">
            <a:extLst>
              <a:ext uri="{FF2B5EF4-FFF2-40B4-BE49-F238E27FC236}">
                <a16:creationId xmlns:a16="http://schemas.microsoft.com/office/drawing/2014/main" id="{5AD5A666-D43F-4C51-BC2B-115CD56AC0DF}"/>
              </a:ext>
            </a:extLst>
          </p:cNvPr>
          <p:cNvPicPr>
            <a:picLocks noChangeAspect="1"/>
          </p:cNvPicPr>
          <p:nvPr/>
        </p:nvPicPr>
        <p:blipFill>
          <a:blip r:embed="rId3"/>
          <a:stretch>
            <a:fillRect/>
          </a:stretch>
        </p:blipFill>
        <p:spPr>
          <a:xfrm>
            <a:off x="4750130" y="1841738"/>
            <a:ext cx="7293211" cy="2432133"/>
          </a:xfrm>
          <a:prstGeom prst="rect">
            <a:avLst/>
          </a:prstGeom>
        </p:spPr>
      </p:pic>
      <p:pic>
        <p:nvPicPr>
          <p:cNvPr id="12" name="Picture 11">
            <a:extLst>
              <a:ext uri="{FF2B5EF4-FFF2-40B4-BE49-F238E27FC236}">
                <a16:creationId xmlns:a16="http://schemas.microsoft.com/office/drawing/2014/main" id="{3D577FF3-70F6-494D-AC8A-8F5E783C73C3}"/>
              </a:ext>
            </a:extLst>
          </p:cNvPr>
          <p:cNvPicPr>
            <a:picLocks noChangeAspect="1"/>
          </p:cNvPicPr>
          <p:nvPr/>
        </p:nvPicPr>
        <p:blipFill>
          <a:blip r:embed="rId4"/>
          <a:stretch>
            <a:fillRect/>
          </a:stretch>
        </p:blipFill>
        <p:spPr>
          <a:xfrm>
            <a:off x="5823243" y="2373744"/>
            <a:ext cx="274344" cy="329213"/>
          </a:xfrm>
          <a:prstGeom prst="rect">
            <a:avLst/>
          </a:prstGeom>
        </p:spPr>
      </p:pic>
      <p:pic>
        <p:nvPicPr>
          <p:cNvPr id="14" name="Picture 13">
            <a:extLst>
              <a:ext uri="{FF2B5EF4-FFF2-40B4-BE49-F238E27FC236}">
                <a16:creationId xmlns:a16="http://schemas.microsoft.com/office/drawing/2014/main" id="{FDA39E3B-CF01-43BA-B2A4-8D16B8A10D20}"/>
              </a:ext>
            </a:extLst>
          </p:cNvPr>
          <p:cNvPicPr>
            <a:picLocks noChangeAspect="1"/>
          </p:cNvPicPr>
          <p:nvPr/>
        </p:nvPicPr>
        <p:blipFill>
          <a:blip r:embed="rId5"/>
          <a:stretch>
            <a:fillRect/>
          </a:stretch>
        </p:blipFill>
        <p:spPr>
          <a:xfrm>
            <a:off x="4545087" y="3462978"/>
            <a:ext cx="274344" cy="329213"/>
          </a:xfrm>
          <a:prstGeom prst="rect">
            <a:avLst/>
          </a:prstGeom>
        </p:spPr>
      </p:pic>
      <p:pic>
        <p:nvPicPr>
          <p:cNvPr id="15" name="Picture 14">
            <a:extLst>
              <a:ext uri="{FF2B5EF4-FFF2-40B4-BE49-F238E27FC236}">
                <a16:creationId xmlns:a16="http://schemas.microsoft.com/office/drawing/2014/main" id="{DD30A749-EE98-4C8F-B86B-744BF6C15AB7}"/>
              </a:ext>
            </a:extLst>
          </p:cNvPr>
          <p:cNvPicPr>
            <a:picLocks noChangeAspect="1"/>
          </p:cNvPicPr>
          <p:nvPr/>
        </p:nvPicPr>
        <p:blipFill>
          <a:blip r:embed="rId6"/>
          <a:stretch>
            <a:fillRect/>
          </a:stretch>
        </p:blipFill>
        <p:spPr>
          <a:xfrm>
            <a:off x="11268685" y="1811624"/>
            <a:ext cx="274344" cy="329213"/>
          </a:xfrm>
          <a:prstGeom prst="rect">
            <a:avLst/>
          </a:prstGeom>
        </p:spPr>
      </p:pic>
    </p:spTree>
    <p:extLst>
      <p:ext uri="{BB962C8B-B14F-4D97-AF65-F5344CB8AC3E}">
        <p14:creationId xmlns:p14="http://schemas.microsoft.com/office/powerpoint/2010/main" val="1123073550"/>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97D1F1B6-9F4B-42B4-985F-073D3CC214BF}"/>
              </a:ext>
            </a:extLst>
          </p:cNvPr>
          <p:cNvPicPr>
            <a:picLocks noChangeAspect="1"/>
          </p:cNvPicPr>
          <p:nvPr/>
        </p:nvPicPr>
        <p:blipFill>
          <a:blip r:embed="rId3"/>
          <a:stretch>
            <a:fillRect/>
          </a:stretch>
        </p:blipFill>
        <p:spPr>
          <a:xfrm>
            <a:off x="5429911" y="2125035"/>
            <a:ext cx="887994" cy="874471"/>
          </a:xfrm>
          <a:prstGeom prst="rect">
            <a:avLst/>
          </a:prstGeom>
          <a:ln>
            <a:solidFill>
              <a:schemeClr val="bg2"/>
            </a:solidFill>
          </a:ln>
        </p:spPr>
      </p:pic>
      <p:pic>
        <p:nvPicPr>
          <p:cNvPr id="22" name="Picture 21">
            <a:extLst>
              <a:ext uri="{FF2B5EF4-FFF2-40B4-BE49-F238E27FC236}">
                <a16:creationId xmlns:a16="http://schemas.microsoft.com/office/drawing/2014/main" id="{8C944C11-86B7-4CDE-ACC0-60831A392449}"/>
              </a:ext>
            </a:extLst>
          </p:cNvPr>
          <p:cNvPicPr>
            <a:picLocks noChangeAspect="1"/>
          </p:cNvPicPr>
          <p:nvPr/>
        </p:nvPicPr>
        <p:blipFill>
          <a:blip r:embed="rId4"/>
          <a:stretch>
            <a:fillRect/>
          </a:stretch>
        </p:blipFill>
        <p:spPr>
          <a:xfrm>
            <a:off x="10353535" y="2038527"/>
            <a:ext cx="850413" cy="262729"/>
          </a:xfrm>
          <a:prstGeom prst="rect">
            <a:avLst/>
          </a:prstGeom>
          <a:ln>
            <a:solidFill>
              <a:schemeClr val="bg2"/>
            </a:solidFill>
          </a:ln>
        </p:spPr>
      </p:pic>
      <p:sp>
        <p:nvSpPr>
          <p:cNvPr id="2" name="Title 1"/>
          <p:cNvSpPr>
            <a:spLocks noGrp="1"/>
          </p:cNvSpPr>
          <p:nvPr>
            <p:ph type="title"/>
          </p:nvPr>
        </p:nvSpPr>
        <p:spPr>
          <a:xfrm>
            <a:off x="458787" y="457200"/>
            <a:ext cx="11183564" cy="677108"/>
          </a:xfrm>
        </p:spPr>
        <p:txBody>
          <a:bodyPr/>
          <a:lstStyle/>
          <a:p>
            <a:r>
              <a:rPr lang="en-US"/>
              <a:t>Invoice Management</a:t>
            </a:r>
            <a:br>
              <a:rPr lang="en-US"/>
            </a:br>
            <a:r>
              <a:rPr lang="en-US" sz="2000">
                <a:solidFill>
                  <a:schemeClr val="accent1"/>
                </a:solidFill>
              </a:rPr>
              <a:t>Modify an Existing Invoice - Cancel, Edit, and Resubmit</a:t>
            </a:r>
          </a:p>
        </p:txBody>
      </p:sp>
      <p:sp>
        <p:nvSpPr>
          <p:cNvPr id="9" name="Rectangle 8"/>
          <p:cNvSpPr/>
          <p:nvPr/>
        </p:nvSpPr>
        <p:spPr>
          <a:xfrm>
            <a:off x="362522" y="1356405"/>
            <a:ext cx="4298595" cy="4308872"/>
          </a:xfrm>
          <a:prstGeom prst="rect">
            <a:avLst/>
          </a:prstGeom>
        </p:spPr>
        <p:txBody>
          <a:bodyPr wrap="square">
            <a:spAutoFit/>
          </a:bodyPr>
          <a:lstStyle/>
          <a:p>
            <a:pPr>
              <a:spcBef>
                <a:spcPts val="600"/>
              </a:spcBef>
              <a:buClr>
                <a:srgbClr val="F0AB00"/>
              </a:buClr>
              <a:buSzPct val="100000"/>
              <a:defRPr/>
            </a:pPr>
            <a:r>
              <a:rPr lang="en-US" sz="1400">
                <a:solidFill>
                  <a:srgbClr val="000000"/>
                </a:solidFill>
                <a:latin typeface="Arial" pitchFamily="34" charset="0"/>
                <a:cs typeface="Arial" pitchFamily="34" charset="0"/>
              </a:rPr>
              <a:t>From the </a:t>
            </a:r>
            <a:r>
              <a:rPr lang="en-US" sz="1400" b="1">
                <a:solidFill>
                  <a:srgbClr val="000000"/>
                </a:solidFill>
                <a:latin typeface="Arial" pitchFamily="34" charset="0"/>
                <a:cs typeface="Arial" pitchFamily="34" charset="0"/>
              </a:rPr>
              <a:t>Workbench </a:t>
            </a:r>
            <a:r>
              <a:rPr lang="en-US" sz="1400">
                <a:solidFill>
                  <a:srgbClr val="000000"/>
                </a:solidFill>
                <a:latin typeface="Arial" pitchFamily="34" charset="0"/>
                <a:cs typeface="Arial" pitchFamily="34" charset="0"/>
              </a:rPr>
              <a:t>or from </a:t>
            </a:r>
            <a:r>
              <a:rPr lang="en-US" sz="1400" b="1">
                <a:solidFill>
                  <a:srgbClr val="000000"/>
                </a:solidFill>
                <a:latin typeface="Arial" pitchFamily="34" charset="0"/>
                <a:cs typeface="Arial" pitchFamily="34" charset="0"/>
              </a:rPr>
              <a:t>Invoices &gt; Invoices: </a:t>
            </a:r>
          </a:p>
          <a:p>
            <a:pPr>
              <a:spcBef>
                <a:spcPts val="600"/>
              </a:spcBef>
              <a:buClr>
                <a:srgbClr val="F0AB00"/>
              </a:buClr>
              <a:buSzPct val="100000"/>
              <a:defRPr/>
            </a:pPr>
            <a:endParaRPr lang="en-US" sz="1400" b="1">
              <a:solidFill>
                <a:srgbClr val="000000"/>
              </a:solidFill>
              <a:latin typeface="Arial" pitchFamily="34" charset="0"/>
              <a:cs typeface="Arial" pitchFamily="34" charset="0"/>
            </a:endParaRPr>
          </a:p>
          <a:p>
            <a:pPr marL="342900" indent="-342900" algn="just">
              <a:spcBef>
                <a:spcPts val="600"/>
              </a:spcBef>
              <a:buClr>
                <a:srgbClr val="F0AB00"/>
              </a:buClr>
              <a:buSzPct val="100000"/>
              <a:buFont typeface="+mj-lt"/>
              <a:buAutoNum type="arabicPeriod"/>
              <a:defRPr/>
            </a:pPr>
            <a:r>
              <a:rPr lang="en-US" sz="1400">
                <a:solidFill>
                  <a:srgbClr val="000000"/>
                </a:solidFill>
                <a:latin typeface="Arial" pitchFamily="34" charset="0"/>
                <a:cs typeface="Arial" pitchFamily="34" charset="0"/>
              </a:rPr>
              <a:t>Select the </a:t>
            </a:r>
            <a:r>
              <a:rPr lang="en-US" sz="1400" b="1">
                <a:solidFill>
                  <a:srgbClr val="000000"/>
                </a:solidFill>
                <a:latin typeface="Arial" pitchFamily="34" charset="0"/>
                <a:cs typeface="Arial" pitchFamily="34" charset="0"/>
              </a:rPr>
              <a:t>Invoices </a:t>
            </a:r>
            <a:r>
              <a:rPr lang="en-US" sz="1400">
                <a:solidFill>
                  <a:srgbClr val="000000"/>
                </a:solidFill>
                <a:latin typeface="Arial" pitchFamily="34" charset="0"/>
                <a:cs typeface="Arial" pitchFamily="34" charset="0"/>
              </a:rPr>
              <a:t>tile to identify the right invoice.</a:t>
            </a:r>
          </a:p>
          <a:p>
            <a:pPr marL="342900" indent="-342900" algn="just">
              <a:spcBef>
                <a:spcPts val="600"/>
              </a:spcBef>
              <a:buClr>
                <a:srgbClr val="F0AB00"/>
              </a:buClr>
              <a:buSzPct val="100000"/>
              <a:buFont typeface="+mj-lt"/>
              <a:buAutoNum type="arabicPeriod"/>
              <a:defRPr/>
            </a:pPr>
            <a:r>
              <a:rPr lang="en-US" sz="1400">
                <a:solidFill>
                  <a:srgbClr val="000000"/>
                </a:solidFill>
                <a:latin typeface="Arial" pitchFamily="34" charset="0"/>
                <a:cs typeface="Arial" pitchFamily="34" charset="0"/>
              </a:rPr>
              <a:t>Open the invoice by clicking its number.</a:t>
            </a:r>
          </a:p>
          <a:p>
            <a:pPr marL="342900" indent="-342900" algn="just">
              <a:spcBef>
                <a:spcPts val="600"/>
              </a:spcBef>
              <a:buClr>
                <a:srgbClr val="F0AB00"/>
              </a:buClr>
              <a:buSzPct val="100000"/>
              <a:buFont typeface="+mj-lt"/>
              <a:buAutoNum type="arabicPeriod"/>
              <a:defRPr/>
            </a:pPr>
            <a:r>
              <a:rPr lang="en-US" sz="1400">
                <a:solidFill>
                  <a:srgbClr val="000000"/>
                </a:solidFill>
                <a:latin typeface="Arial" pitchFamily="34" charset="0"/>
                <a:cs typeface="Arial" pitchFamily="34" charset="0"/>
              </a:rPr>
              <a:t>To cancel the invoice click </a:t>
            </a:r>
            <a:r>
              <a:rPr lang="en-US" sz="1400" b="1">
                <a:solidFill>
                  <a:srgbClr val="000000"/>
                </a:solidFill>
                <a:latin typeface="Arial" pitchFamily="34" charset="0"/>
                <a:cs typeface="Arial" pitchFamily="34" charset="0"/>
              </a:rPr>
              <a:t>Cancel. </a:t>
            </a:r>
            <a:r>
              <a:rPr lang="en-US" sz="1400">
                <a:solidFill>
                  <a:srgbClr val="000000"/>
                </a:solidFill>
                <a:latin typeface="Arial" pitchFamily="34" charset="0"/>
                <a:cs typeface="Arial" pitchFamily="34" charset="0"/>
              </a:rPr>
              <a:t>The status of the invoice changes to Canceled.</a:t>
            </a:r>
            <a:endParaRPr lang="en-US" sz="1400">
              <a:solidFill>
                <a:srgbClr val="000000"/>
              </a:solidFill>
            </a:endParaRPr>
          </a:p>
          <a:p>
            <a:pPr marL="342900" indent="-342900" algn="just">
              <a:spcBef>
                <a:spcPts val="600"/>
              </a:spcBef>
              <a:buClr>
                <a:srgbClr val="F0AB00"/>
              </a:buClr>
              <a:buSzPct val="100000"/>
              <a:buFont typeface="+mj-lt"/>
              <a:buAutoNum type="arabicPeriod"/>
              <a:defRPr/>
            </a:pPr>
            <a:r>
              <a:rPr lang="en-US" sz="1400">
                <a:solidFill>
                  <a:srgbClr val="000000"/>
                </a:solidFill>
              </a:rPr>
              <a:t>To edit the invoice click </a:t>
            </a:r>
            <a:r>
              <a:rPr lang="en-US" sz="1400" b="1">
                <a:solidFill>
                  <a:srgbClr val="000000"/>
                </a:solidFill>
              </a:rPr>
              <a:t>Edit</a:t>
            </a:r>
            <a:r>
              <a:rPr lang="en-US" sz="1400">
                <a:solidFill>
                  <a:srgbClr val="000000"/>
                </a:solidFill>
              </a:rPr>
              <a:t>. </a:t>
            </a:r>
          </a:p>
          <a:p>
            <a:pPr marL="342900" indent="-342900" algn="just">
              <a:spcBef>
                <a:spcPts val="600"/>
              </a:spcBef>
              <a:buClr>
                <a:srgbClr val="F0AB00"/>
              </a:buClr>
              <a:buSzPct val="100000"/>
              <a:buFont typeface="+mj-lt"/>
              <a:buAutoNum type="arabicPeriod"/>
              <a:defRPr/>
            </a:pPr>
            <a:r>
              <a:rPr lang="en-US" sz="1400">
                <a:solidFill>
                  <a:srgbClr val="000000"/>
                </a:solidFill>
              </a:rPr>
              <a:t>Make editing changes and click </a:t>
            </a:r>
            <a:r>
              <a:rPr lang="en-US" sz="1400" b="1">
                <a:solidFill>
                  <a:srgbClr val="000000"/>
                </a:solidFill>
              </a:rPr>
              <a:t>Submit </a:t>
            </a:r>
            <a:r>
              <a:rPr lang="en-US" sz="1400">
                <a:solidFill>
                  <a:srgbClr val="000000"/>
                </a:solidFill>
              </a:rPr>
              <a:t>on the Review page to send the invoice</a:t>
            </a:r>
            <a:r>
              <a:rPr lang="en-US" sz="1400" b="1">
                <a:solidFill>
                  <a:srgbClr val="000000"/>
                </a:solidFill>
              </a:rPr>
              <a:t>.</a:t>
            </a:r>
          </a:p>
          <a:p>
            <a:pPr marL="342900" indent="-342900" algn="just">
              <a:spcBef>
                <a:spcPts val="600"/>
              </a:spcBef>
              <a:buClr>
                <a:srgbClr val="F0AB00"/>
              </a:buClr>
              <a:buSzPct val="100000"/>
              <a:buFont typeface="+mj-lt"/>
              <a:buAutoNum type="arabicPeriod"/>
              <a:defRPr/>
            </a:pPr>
            <a:endParaRPr lang="en-US" sz="1400" b="1">
              <a:solidFill>
                <a:srgbClr val="000000"/>
              </a:solidFill>
            </a:endParaRPr>
          </a:p>
          <a:p>
            <a:pPr algn="just">
              <a:spcAft>
                <a:spcPts val="600"/>
              </a:spcAft>
              <a:buClr>
                <a:srgbClr val="F0AB00"/>
              </a:buClr>
              <a:buSzPct val="100000"/>
            </a:pPr>
            <a:r>
              <a:rPr lang="en-US" sz="1400" b="1">
                <a:solidFill>
                  <a:schemeClr val="accent1"/>
                </a:solidFill>
              </a:rPr>
              <a:t>Note: </a:t>
            </a:r>
          </a:p>
          <a:p>
            <a:pPr marL="285750" indent="-285750" algn="just">
              <a:spcAft>
                <a:spcPts val="600"/>
              </a:spcAft>
              <a:buClr>
                <a:srgbClr val="F0AB00"/>
              </a:buClr>
              <a:buSzPct val="100000"/>
              <a:buFont typeface="Arial" panose="020B0604020202020204" pitchFamily="34" charset="0"/>
              <a:buChar char="•"/>
            </a:pPr>
            <a:r>
              <a:rPr lang="en-US" sz="1400"/>
              <a:t>For more info on how to manage your workbench and create specific tiles please refer to </a:t>
            </a:r>
            <a:r>
              <a:rPr lang="en-US" sz="1400" b="1"/>
              <a:t>SCC General Functionality Guide.</a:t>
            </a:r>
          </a:p>
          <a:p>
            <a:pPr marL="342900" indent="-342900" algn="just">
              <a:spcBef>
                <a:spcPts val="600"/>
              </a:spcBef>
              <a:buClr>
                <a:srgbClr val="F0AB00"/>
              </a:buClr>
              <a:buSzPct val="100000"/>
              <a:buFont typeface="+mj-lt"/>
              <a:buAutoNum type="arabicPeriod" startAt="6"/>
              <a:defRPr/>
            </a:pPr>
            <a:endParaRPr lang="en-US" sz="1400">
              <a:solidFill>
                <a:srgbClr val="000000"/>
              </a:solidFill>
            </a:endParaRPr>
          </a:p>
        </p:txBody>
      </p:sp>
      <p:sp>
        <p:nvSpPr>
          <p:cNvPr id="17" name="Oval 16">
            <a:extLst>
              <a:ext uri="{FF2B5EF4-FFF2-40B4-BE49-F238E27FC236}">
                <a16:creationId xmlns:a16="http://schemas.microsoft.com/office/drawing/2014/main" id="{B5FDE55F-3E21-4835-ACCE-D8B701D4E5CC}"/>
              </a:ext>
            </a:extLst>
          </p:cNvPr>
          <p:cNvSpPr/>
          <p:nvPr/>
        </p:nvSpPr>
        <p:spPr bwMode="gray">
          <a:xfrm>
            <a:off x="5487030" y="2221344"/>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19" name="Picture 18">
            <a:extLst>
              <a:ext uri="{FF2B5EF4-FFF2-40B4-BE49-F238E27FC236}">
                <a16:creationId xmlns:a16="http://schemas.microsoft.com/office/drawing/2014/main" id="{4D7DA44A-4B33-4CCF-BEE0-C4BF9C5C413D}"/>
              </a:ext>
            </a:extLst>
          </p:cNvPr>
          <p:cNvPicPr>
            <a:picLocks noChangeAspect="1"/>
          </p:cNvPicPr>
          <p:nvPr/>
        </p:nvPicPr>
        <p:blipFill>
          <a:blip r:embed="rId5"/>
          <a:stretch>
            <a:fillRect/>
          </a:stretch>
        </p:blipFill>
        <p:spPr>
          <a:xfrm>
            <a:off x="8128643" y="5719285"/>
            <a:ext cx="910975" cy="341617"/>
          </a:xfrm>
          <a:prstGeom prst="rect">
            <a:avLst/>
          </a:prstGeom>
          <a:ln>
            <a:solidFill>
              <a:schemeClr val="bg2"/>
            </a:solidFill>
          </a:ln>
        </p:spPr>
      </p:pic>
      <p:sp>
        <p:nvSpPr>
          <p:cNvPr id="20" name="Oval 19">
            <a:extLst>
              <a:ext uri="{FF2B5EF4-FFF2-40B4-BE49-F238E27FC236}">
                <a16:creationId xmlns:a16="http://schemas.microsoft.com/office/drawing/2014/main" id="{CC12B798-CC45-4850-B573-24BFC8341B05}"/>
              </a:ext>
            </a:extLst>
          </p:cNvPr>
          <p:cNvSpPr/>
          <p:nvPr/>
        </p:nvSpPr>
        <p:spPr bwMode="gray">
          <a:xfrm>
            <a:off x="8128643" y="5583807"/>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pic>
        <p:nvPicPr>
          <p:cNvPr id="4" name="Picture 3">
            <a:extLst>
              <a:ext uri="{FF2B5EF4-FFF2-40B4-BE49-F238E27FC236}">
                <a16:creationId xmlns:a16="http://schemas.microsoft.com/office/drawing/2014/main" id="{A91C2108-9AFC-45C4-A8D6-CAB980A64BEE}"/>
              </a:ext>
            </a:extLst>
          </p:cNvPr>
          <p:cNvPicPr>
            <a:picLocks noChangeAspect="1"/>
          </p:cNvPicPr>
          <p:nvPr/>
        </p:nvPicPr>
        <p:blipFill>
          <a:blip r:embed="rId6"/>
          <a:stretch>
            <a:fillRect/>
          </a:stretch>
        </p:blipFill>
        <p:spPr>
          <a:xfrm>
            <a:off x="5429911" y="1354650"/>
            <a:ext cx="5234540" cy="685335"/>
          </a:xfrm>
          <a:prstGeom prst="rect">
            <a:avLst/>
          </a:prstGeom>
        </p:spPr>
      </p:pic>
      <p:pic>
        <p:nvPicPr>
          <p:cNvPr id="8" name="Picture 7">
            <a:extLst>
              <a:ext uri="{FF2B5EF4-FFF2-40B4-BE49-F238E27FC236}">
                <a16:creationId xmlns:a16="http://schemas.microsoft.com/office/drawing/2014/main" id="{CFE46B16-0068-4DC7-A68D-FA890CB2E9E3}"/>
              </a:ext>
            </a:extLst>
          </p:cNvPr>
          <p:cNvPicPr>
            <a:picLocks noChangeAspect="1"/>
          </p:cNvPicPr>
          <p:nvPr/>
        </p:nvPicPr>
        <p:blipFill>
          <a:blip r:embed="rId7"/>
          <a:stretch>
            <a:fillRect/>
          </a:stretch>
        </p:blipFill>
        <p:spPr>
          <a:xfrm>
            <a:off x="5417902" y="4564990"/>
            <a:ext cx="2442327" cy="1469972"/>
          </a:xfrm>
          <a:prstGeom prst="rect">
            <a:avLst/>
          </a:prstGeom>
        </p:spPr>
      </p:pic>
      <p:pic>
        <p:nvPicPr>
          <p:cNvPr id="13" name="Picture 12">
            <a:extLst>
              <a:ext uri="{FF2B5EF4-FFF2-40B4-BE49-F238E27FC236}">
                <a16:creationId xmlns:a16="http://schemas.microsoft.com/office/drawing/2014/main" id="{1FB20AAF-5D52-4893-8DB2-FA680BF8A755}"/>
              </a:ext>
            </a:extLst>
          </p:cNvPr>
          <p:cNvPicPr>
            <a:picLocks noChangeAspect="1"/>
          </p:cNvPicPr>
          <p:nvPr/>
        </p:nvPicPr>
        <p:blipFill>
          <a:blip r:embed="rId8"/>
          <a:stretch>
            <a:fillRect/>
          </a:stretch>
        </p:blipFill>
        <p:spPr>
          <a:xfrm>
            <a:off x="5429911" y="3764757"/>
            <a:ext cx="4232923" cy="681122"/>
          </a:xfrm>
          <a:prstGeom prst="rect">
            <a:avLst/>
          </a:prstGeom>
        </p:spPr>
      </p:pic>
      <p:pic>
        <p:nvPicPr>
          <p:cNvPr id="15" name="Picture 14">
            <a:extLst>
              <a:ext uri="{FF2B5EF4-FFF2-40B4-BE49-F238E27FC236}">
                <a16:creationId xmlns:a16="http://schemas.microsoft.com/office/drawing/2014/main" id="{B31F276C-0220-49B1-BE2D-5127C936ACDD}"/>
              </a:ext>
            </a:extLst>
          </p:cNvPr>
          <p:cNvPicPr>
            <a:picLocks noChangeAspect="1"/>
          </p:cNvPicPr>
          <p:nvPr/>
        </p:nvPicPr>
        <p:blipFill>
          <a:blip r:embed="rId9"/>
          <a:stretch>
            <a:fillRect/>
          </a:stretch>
        </p:blipFill>
        <p:spPr>
          <a:xfrm>
            <a:off x="5429911" y="3039138"/>
            <a:ext cx="4373170" cy="685987"/>
          </a:xfrm>
          <a:prstGeom prst="rect">
            <a:avLst/>
          </a:prstGeom>
        </p:spPr>
      </p:pic>
      <p:pic>
        <p:nvPicPr>
          <p:cNvPr id="25" name="Picture 24">
            <a:extLst>
              <a:ext uri="{FF2B5EF4-FFF2-40B4-BE49-F238E27FC236}">
                <a16:creationId xmlns:a16="http://schemas.microsoft.com/office/drawing/2014/main" id="{1C02755D-2EE6-498A-9C73-CCF0EC638A30}"/>
              </a:ext>
            </a:extLst>
          </p:cNvPr>
          <p:cNvPicPr>
            <a:picLocks noChangeAspect="1"/>
          </p:cNvPicPr>
          <p:nvPr/>
        </p:nvPicPr>
        <p:blipFill>
          <a:blip r:embed="rId10"/>
          <a:stretch>
            <a:fillRect/>
          </a:stretch>
        </p:blipFill>
        <p:spPr>
          <a:xfrm>
            <a:off x="5222435" y="3254044"/>
            <a:ext cx="274344" cy="323116"/>
          </a:xfrm>
          <a:prstGeom prst="rect">
            <a:avLst/>
          </a:prstGeom>
        </p:spPr>
      </p:pic>
      <p:pic>
        <p:nvPicPr>
          <p:cNvPr id="26" name="Picture 25">
            <a:extLst>
              <a:ext uri="{FF2B5EF4-FFF2-40B4-BE49-F238E27FC236}">
                <a16:creationId xmlns:a16="http://schemas.microsoft.com/office/drawing/2014/main" id="{24E58D00-F2C2-45F7-8FCF-8D4C5A229334}"/>
              </a:ext>
            </a:extLst>
          </p:cNvPr>
          <p:cNvPicPr>
            <a:picLocks noChangeAspect="1"/>
          </p:cNvPicPr>
          <p:nvPr/>
        </p:nvPicPr>
        <p:blipFill>
          <a:blip r:embed="rId11"/>
          <a:stretch>
            <a:fillRect/>
          </a:stretch>
        </p:blipFill>
        <p:spPr>
          <a:xfrm>
            <a:off x="9253955" y="3943760"/>
            <a:ext cx="274344" cy="323116"/>
          </a:xfrm>
          <a:prstGeom prst="rect">
            <a:avLst/>
          </a:prstGeom>
        </p:spPr>
      </p:pic>
      <p:pic>
        <p:nvPicPr>
          <p:cNvPr id="28" name="Picture 27">
            <a:extLst>
              <a:ext uri="{FF2B5EF4-FFF2-40B4-BE49-F238E27FC236}">
                <a16:creationId xmlns:a16="http://schemas.microsoft.com/office/drawing/2014/main" id="{C0A80DA1-4173-4B54-8080-16A39140F07D}"/>
              </a:ext>
            </a:extLst>
          </p:cNvPr>
          <p:cNvPicPr>
            <a:picLocks noChangeAspect="1"/>
          </p:cNvPicPr>
          <p:nvPr/>
        </p:nvPicPr>
        <p:blipFill>
          <a:blip r:embed="rId12"/>
          <a:stretch>
            <a:fillRect/>
          </a:stretch>
        </p:blipFill>
        <p:spPr>
          <a:xfrm>
            <a:off x="10137022" y="3485569"/>
            <a:ext cx="1066926" cy="1071176"/>
          </a:xfrm>
          <a:prstGeom prst="rect">
            <a:avLst/>
          </a:prstGeom>
        </p:spPr>
      </p:pic>
      <p:cxnSp>
        <p:nvCxnSpPr>
          <p:cNvPr id="33" name="Straight Arrow Connector 32">
            <a:extLst>
              <a:ext uri="{FF2B5EF4-FFF2-40B4-BE49-F238E27FC236}">
                <a16:creationId xmlns:a16="http://schemas.microsoft.com/office/drawing/2014/main" id="{0E5E6CE9-9EF6-4082-B5E3-2F6F0A023455}"/>
              </a:ext>
            </a:extLst>
          </p:cNvPr>
          <p:cNvCxnSpPr>
            <a:cxnSpLocks/>
          </p:cNvCxnSpPr>
          <p:nvPr/>
        </p:nvCxnSpPr>
        <p:spPr>
          <a:xfrm>
            <a:off x="9803081" y="3577160"/>
            <a:ext cx="300222" cy="0"/>
          </a:xfrm>
          <a:prstGeom prst="straightConnector1">
            <a:avLst/>
          </a:prstGeom>
          <a:ln>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FD3FD6F8-EA08-4982-B719-65E5C0DA499C}"/>
              </a:ext>
            </a:extLst>
          </p:cNvPr>
          <p:cNvPicPr>
            <a:picLocks noChangeAspect="1"/>
          </p:cNvPicPr>
          <p:nvPr/>
        </p:nvPicPr>
        <p:blipFill>
          <a:blip r:embed="rId13"/>
          <a:stretch>
            <a:fillRect/>
          </a:stretch>
        </p:blipFill>
        <p:spPr>
          <a:xfrm>
            <a:off x="9940924" y="4036633"/>
            <a:ext cx="274344" cy="323116"/>
          </a:xfrm>
          <a:prstGeom prst="rect">
            <a:avLst/>
          </a:prstGeom>
        </p:spPr>
      </p:pic>
      <p:pic>
        <p:nvPicPr>
          <p:cNvPr id="3" name="Picture 2">
            <a:extLst>
              <a:ext uri="{FF2B5EF4-FFF2-40B4-BE49-F238E27FC236}">
                <a16:creationId xmlns:a16="http://schemas.microsoft.com/office/drawing/2014/main" id="{A41FE334-03B5-4751-B57B-004571E61E6B}"/>
              </a:ext>
            </a:extLst>
          </p:cNvPr>
          <p:cNvPicPr>
            <a:picLocks noChangeAspect="1"/>
          </p:cNvPicPr>
          <p:nvPr/>
        </p:nvPicPr>
        <p:blipFill>
          <a:blip r:embed="rId14"/>
          <a:stretch>
            <a:fillRect/>
          </a:stretch>
        </p:blipFill>
        <p:spPr>
          <a:xfrm>
            <a:off x="6750789" y="1660542"/>
            <a:ext cx="865707" cy="377985"/>
          </a:xfrm>
          <a:prstGeom prst="rect">
            <a:avLst/>
          </a:prstGeom>
        </p:spPr>
      </p:pic>
      <p:pic>
        <p:nvPicPr>
          <p:cNvPr id="5" name="Picture 4">
            <a:extLst>
              <a:ext uri="{FF2B5EF4-FFF2-40B4-BE49-F238E27FC236}">
                <a16:creationId xmlns:a16="http://schemas.microsoft.com/office/drawing/2014/main" id="{9E6E0564-DD09-420D-B5B2-E44E47DB2712}"/>
              </a:ext>
            </a:extLst>
          </p:cNvPr>
          <p:cNvPicPr>
            <a:picLocks noChangeAspect="1"/>
          </p:cNvPicPr>
          <p:nvPr/>
        </p:nvPicPr>
        <p:blipFill>
          <a:blip r:embed="rId14"/>
          <a:stretch>
            <a:fillRect/>
          </a:stretch>
        </p:blipFill>
        <p:spPr>
          <a:xfrm>
            <a:off x="9868395" y="1652538"/>
            <a:ext cx="796056" cy="377985"/>
          </a:xfrm>
          <a:prstGeom prst="rect">
            <a:avLst/>
          </a:prstGeom>
        </p:spPr>
      </p:pic>
      <p:pic>
        <p:nvPicPr>
          <p:cNvPr id="6" name="Picture 5">
            <a:extLst>
              <a:ext uri="{FF2B5EF4-FFF2-40B4-BE49-F238E27FC236}">
                <a16:creationId xmlns:a16="http://schemas.microsoft.com/office/drawing/2014/main" id="{89338E4F-1F93-4591-9839-344250316EF9}"/>
              </a:ext>
            </a:extLst>
          </p:cNvPr>
          <p:cNvPicPr>
            <a:picLocks noChangeAspect="1"/>
          </p:cNvPicPr>
          <p:nvPr/>
        </p:nvPicPr>
        <p:blipFill>
          <a:blip r:embed="rId14"/>
          <a:stretch>
            <a:fillRect/>
          </a:stretch>
        </p:blipFill>
        <p:spPr>
          <a:xfrm>
            <a:off x="10333345" y="2000980"/>
            <a:ext cx="887994" cy="336893"/>
          </a:xfrm>
          <a:prstGeom prst="rect">
            <a:avLst/>
          </a:prstGeom>
        </p:spPr>
      </p:pic>
    </p:spTree>
    <p:extLst>
      <p:ext uri="{BB962C8B-B14F-4D97-AF65-F5344CB8AC3E}">
        <p14:creationId xmlns:p14="http://schemas.microsoft.com/office/powerpoint/2010/main" val="227104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5A1631-AEA9-3A57-7798-5D4C5D42C64C}"/>
              </a:ext>
            </a:extLst>
          </p:cNvPr>
          <p:cNvPicPr>
            <a:picLocks noChangeAspect="1"/>
          </p:cNvPicPr>
          <p:nvPr/>
        </p:nvPicPr>
        <p:blipFill>
          <a:blip r:embed="rId2"/>
          <a:stretch>
            <a:fillRect/>
          </a:stretch>
        </p:blipFill>
        <p:spPr>
          <a:xfrm>
            <a:off x="3793531" y="5315724"/>
            <a:ext cx="7779150" cy="1244664"/>
          </a:xfrm>
          <a:prstGeom prst="rect">
            <a:avLst/>
          </a:prstGeom>
        </p:spPr>
      </p:pic>
      <p:sp>
        <p:nvSpPr>
          <p:cNvPr id="2" name="Text Placeholder 1">
            <a:extLst>
              <a:ext uri="{FF2B5EF4-FFF2-40B4-BE49-F238E27FC236}">
                <a16:creationId xmlns:a16="http://schemas.microsoft.com/office/drawing/2014/main" id="{F041F26D-64F5-1540-72DD-1C03743A039A}"/>
              </a:ext>
            </a:extLst>
          </p:cNvPr>
          <p:cNvSpPr>
            <a:spLocks noGrp="1"/>
          </p:cNvSpPr>
          <p:nvPr>
            <p:ph type="body" sz="quarter" idx="10"/>
          </p:nvPr>
        </p:nvSpPr>
        <p:spPr>
          <a:xfrm>
            <a:off x="504000" y="1620000"/>
            <a:ext cx="4807998" cy="3733050"/>
          </a:xfrm>
        </p:spPr>
        <p:txBody>
          <a:bodyPr vert="horz" lIns="0" tIns="0" rIns="0" bIns="0" rtlCol="0" anchor="t">
            <a:normAutofit/>
          </a:bodyPr>
          <a:lstStyle/>
          <a:p>
            <a:r>
              <a:rPr lang="en-US" sz="1400"/>
              <a:t>Suppliers can subscribe to receive rejection categories summary report to their email. </a:t>
            </a:r>
          </a:p>
          <a:p>
            <a:r>
              <a:rPr lang="en-US" sz="1400"/>
              <a:t>From the Homepage:</a:t>
            </a:r>
          </a:p>
          <a:p>
            <a:pPr marL="342900" indent="-342900">
              <a:spcBef>
                <a:spcPts val="600"/>
              </a:spcBef>
              <a:buFont typeface="+mj-lt"/>
              <a:buAutoNum type="arabicPeriod"/>
            </a:pPr>
            <a:r>
              <a:rPr lang="en-US" sz="1400"/>
              <a:t>Click on the user icon and go to </a:t>
            </a:r>
            <a:r>
              <a:rPr lang="en-US" sz="1400" b="1"/>
              <a:t>Settings</a:t>
            </a:r>
            <a:r>
              <a:rPr lang="en-US" sz="1400"/>
              <a:t>/ </a:t>
            </a:r>
            <a:r>
              <a:rPr lang="en-US" sz="1400" b="1"/>
              <a:t>Network Notifications</a:t>
            </a:r>
            <a:r>
              <a:rPr lang="en-US" sz="1400"/>
              <a:t>.</a:t>
            </a:r>
          </a:p>
          <a:p>
            <a:pPr marL="342900" indent="-342900">
              <a:spcBef>
                <a:spcPts val="600"/>
              </a:spcBef>
              <a:buFont typeface="+mj-lt"/>
              <a:buAutoNum type="arabicPeriod"/>
            </a:pPr>
            <a:r>
              <a:rPr lang="en-US" sz="1400"/>
              <a:t>In the </a:t>
            </a:r>
            <a:r>
              <a:rPr lang="en-US" sz="1400" b="1"/>
              <a:t>Network</a:t>
            </a:r>
            <a:r>
              <a:rPr lang="en-US" sz="1400"/>
              <a:t> tab scroll down to </a:t>
            </a:r>
            <a:r>
              <a:rPr lang="en-US" sz="1400" b="1"/>
              <a:t>Transaction Error Summary </a:t>
            </a:r>
            <a:r>
              <a:rPr lang="en-US" sz="1400"/>
              <a:t>and activate </a:t>
            </a:r>
            <a:r>
              <a:rPr lang="en-US" sz="1400" b="1"/>
              <a:t>Invoice Error Summary Notification </a:t>
            </a:r>
            <a:r>
              <a:rPr lang="en-US" sz="1400"/>
              <a:t>by ticking the box and adding email address. Report will be sent to designated email address </a:t>
            </a:r>
            <a:r>
              <a:rPr lang="en-US" sz="1400" b="1"/>
              <a:t>monthly</a:t>
            </a:r>
            <a:r>
              <a:rPr lang="en-US" sz="1400"/>
              <a:t>.</a:t>
            </a:r>
          </a:p>
          <a:p>
            <a:pPr marL="342900" indent="-342900">
              <a:spcBef>
                <a:spcPts val="600"/>
              </a:spcBef>
              <a:buFont typeface="+mj-lt"/>
              <a:buAutoNum type="arabicPeriod"/>
            </a:pPr>
            <a:endParaRPr lang="en-US" sz="1400"/>
          </a:p>
          <a:p>
            <a:pPr>
              <a:spcBef>
                <a:spcPts val="600"/>
              </a:spcBef>
            </a:pPr>
            <a:r>
              <a:rPr lang="en-US" sz="1400">
                <a:solidFill>
                  <a:schemeClr val="accent1"/>
                </a:solidFill>
              </a:rPr>
              <a:t>Note: </a:t>
            </a:r>
            <a:r>
              <a:rPr lang="en-US" sz="1400"/>
              <a:t>You can enter up to three comma-separated email addresses per field.</a:t>
            </a:r>
          </a:p>
        </p:txBody>
      </p:sp>
      <p:sp>
        <p:nvSpPr>
          <p:cNvPr id="3" name="Title 2">
            <a:extLst>
              <a:ext uri="{FF2B5EF4-FFF2-40B4-BE49-F238E27FC236}">
                <a16:creationId xmlns:a16="http://schemas.microsoft.com/office/drawing/2014/main" id="{52E8AAB9-BA12-9C71-2139-9371151EDCCC}"/>
              </a:ext>
            </a:extLst>
          </p:cNvPr>
          <p:cNvSpPr>
            <a:spLocks noGrp="1"/>
          </p:cNvSpPr>
          <p:nvPr>
            <p:ph type="title"/>
          </p:nvPr>
        </p:nvSpPr>
        <p:spPr>
          <a:xfrm>
            <a:off x="504001" y="504000"/>
            <a:ext cx="11186476" cy="692497"/>
          </a:xfrm>
        </p:spPr>
        <p:txBody>
          <a:bodyPr/>
          <a:lstStyle/>
          <a:p>
            <a:r>
              <a:rPr lang="en-US"/>
              <a:t>Invoice Management</a:t>
            </a:r>
            <a:br>
              <a:rPr lang="en-US" sz="3200"/>
            </a:br>
            <a:r>
              <a:rPr lang="en-US" sz="2100">
                <a:solidFill>
                  <a:schemeClr val="accent1"/>
                </a:solidFill>
              </a:rPr>
              <a:t>Invoice Error Summary Report</a:t>
            </a:r>
            <a:endParaRPr lang="en-US" sz="2100"/>
          </a:p>
        </p:txBody>
      </p:sp>
      <p:pic>
        <p:nvPicPr>
          <p:cNvPr id="1027" name="Picture 3">
            <a:extLst>
              <a:ext uri="{FF2B5EF4-FFF2-40B4-BE49-F238E27FC236}">
                <a16:creationId xmlns:a16="http://schemas.microsoft.com/office/drawing/2014/main" id="{29D678CC-83DC-564D-594D-BDF40A8BA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6928" y="4242019"/>
            <a:ext cx="45910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BC9A8DA-3987-114F-89CA-DFF39C202538}"/>
              </a:ext>
            </a:extLst>
          </p:cNvPr>
          <p:cNvPicPr>
            <a:picLocks noChangeAspect="1"/>
          </p:cNvPicPr>
          <p:nvPr/>
        </p:nvPicPr>
        <p:blipFill>
          <a:blip r:embed="rId4"/>
          <a:stretch>
            <a:fillRect/>
          </a:stretch>
        </p:blipFill>
        <p:spPr>
          <a:xfrm>
            <a:off x="6694437" y="504000"/>
            <a:ext cx="1576666" cy="3457688"/>
          </a:xfrm>
          <a:prstGeom prst="rect">
            <a:avLst/>
          </a:prstGeom>
        </p:spPr>
      </p:pic>
      <p:pic>
        <p:nvPicPr>
          <p:cNvPr id="7" name="Picture 6">
            <a:extLst>
              <a:ext uri="{FF2B5EF4-FFF2-40B4-BE49-F238E27FC236}">
                <a16:creationId xmlns:a16="http://schemas.microsoft.com/office/drawing/2014/main" id="{FEF824A4-BCD7-0CCF-A01F-2DA03C38E0CD}"/>
              </a:ext>
            </a:extLst>
          </p:cNvPr>
          <p:cNvPicPr>
            <a:picLocks noChangeAspect="1"/>
          </p:cNvPicPr>
          <p:nvPr/>
        </p:nvPicPr>
        <p:blipFill>
          <a:blip r:embed="rId5"/>
          <a:stretch>
            <a:fillRect/>
          </a:stretch>
        </p:blipFill>
        <p:spPr>
          <a:xfrm>
            <a:off x="8091363" y="3429000"/>
            <a:ext cx="1562180" cy="361969"/>
          </a:xfrm>
          <a:prstGeom prst="rect">
            <a:avLst/>
          </a:prstGeom>
          <a:ln w="19050">
            <a:solidFill>
              <a:schemeClr val="accent1"/>
            </a:solidFill>
          </a:ln>
        </p:spPr>
      </p:pic>
      <p:pic>
        <p:nvPicPr>
          <p:cNvPr id="8" name="Picture 7">
            <a:extLst>
              <a:ext uri="{FF2B5EF4-FFF2-40B4-BE49-F238E27FC236}">
                <a16:creationId xmlns:a16="http://schemas.microsoft.com/office/drawing/2014/main" id="{BA072C44-80DA-E9E1-113F-81039691521B}"/>
              </a:ext>
            </a:extLst>
          </p:cNvPr>
          <p:cNvPicPr>
            <a:picLocks noChangeAspect="1"/>
          </p:cNvPicPr>
          <p:nvPr/>
        </p:nvPicPr>
        <p:blipFill>
          <a:blip r:embed="rId6"/>
          <a:stretch>
            <a:fillRect/>
          </a:stretch>
        </p:blipFill>
        <p:spPr>
          <a:xfrm>
            <a:off x="3555443" y="5191492"/>
            <a:ext cx="274344" cy="323116"/>
          </a:xfrm>
          <a:prstGeom prst="rect">
            <a:avLst/>
          </a:prstGeom>
        </p:spPr>
      </p:pic>
      <p:pic>
        <p:nvPicPr>
          <p:cNvPr id="9" name="Picture 8">
            <a:extLst>
              <a:ext uri="{FF2B5EF4-FFF2-40B4-BE49-F238E27FC236}">
                <a16:creationId xmlns:a16="http://schemas.microsoft.com/office/drawing/2014/main" id="{2B39F915-E85E-A8E9-58E7-0DF1D64E0DEE}"/>
              </a:ext>
            </a:extLst>
          </p:cNvPr>
          <p:cNvPicPr>
            <a:picLocks noChangeAspect="1"/>
          </p:cNvPicPr>
          <p:nvPr/>
        </p:nvPicPr>
        <p:blipFill>
          <a:blip r:embed="rId7"/>
          <a:stretch>
            <a:fillRect/>
          </a:stretch>
        </p:blipFill>
        <p:spPr>
          <a:xfrm>
            <a:off x="7873318" y="3293327"/>
            <a:ext cx="274344" cy="323116"/>
          </a:xfrm>
          <a:prstGeom prst="rect">
            <a:avLst/>
          </a:prstGeom>
        </p:spPr>
      </p:pic>
    </p:spTree>
    <p:extLst>
      <p:ext uri="{BB962C8B-B14F-4D97-AF65-F5344CB8AC3E}">
        <p14:creationId xmlns:p14="http://schemas.microsoft.com/office/powerpoint/2010/main" val="29650699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99289-BD24-F37A-C047-F573D999586C}"/>
              </a:ext>
            </a:extLst>
          </p:cNvPr>
          <p:cNvSpPr>
            <a:spLocks noGrp="1"/>
          </p:cNvSpPr>
          <p:nvPr>
            <p:ph type="title"/>
          </p:nvPr>
        </p:nvSpPr>
        <p:spPr>
          <a:xfrm>
            <a:off x="504001" y="504000"/>
            <a:ext cx="11186476" cy="738664"/>
          </a:xfrm>
        </p:spPr>
        <p:txBody>
          <a:bodyPr/>
          <a:lstStyle/>
          <a:p>
            <a:r>
              <a:rPr lang="en-US">
                <a:solidFill>
                  <a:srgbClr val="333333"/>
                </a:solidFill>
              </a:rPr>
              <a:t>Help Portal – SAP Business Network Guide to Invoicing</a:t>
            </a:r>
            <a:br>
              <a:rPr lang="en-US" i="0">
                <a:solidFill>
                  <a:srgbClr val="333333"/>
                </a:solidFill>
                <a:effectLst/>
              </a:rPr>
            </a:br>
            <a:endParaRPr lang="en-US"/>
          </a:p>
        </p:txBody>
      </p:sp>
      <p:sp>
        <p:nvSpPr>
          <p:cNvPr id="4" name="Text Placeholder 3">
            <a:extLst>
              <a:ext uri="{FF2B5EF4-FFF2-40B4-BE49-F238E27FC236}">
                <a16:creationId xmlns:a16="http://schemas.microsoft.com/office/drawing/2014/main" id="{5749BA41-815B-74A7-686A-529198AE0546}"/>
              </a:ext>
            </a:extLst>
          </p:cNvPr>
          <p:cNvSpPr>
            <a:spLocks noGrp="1"/>
          </p:cNvSpPr>
          <p:nvPr>
            <p:ph type="body" sz="quarter" idx="11"/>
          </p:nvPr>
        </p:nvSpPr>
        <p:spPr>
          <a:xfrm>
            <a:off x="432113" y="1692000"/>
            <a:ext cx="2878978" cy="4392000"/>
          </a:xfrm>
        </p:spPr>
        <p:txBody>
          <a:bodyPr>
            <a:normAutofit/>
          </a:bodyPr>
          <a:lstStyle/>
          <a:p>
            <a:r>
              <a:rPr lang="en-US" sz="1400"/>
              <a:t>For more detailed information on Invoice management process please refer to Help Portal – </a:t>
            </a:r>
            <a:r>
              <a:rPr lang="en-US" sz="1400" b="1">
                <a:hlinkClick r:id="rId2">
                  <a:extLst>
                    <a:ext uri="{A12FA001-AC4F-418D-AE19-62706E023703}">
                      <ahyp:hlinkClr xmlns:ahyp="http://schemas.microsoft.com/office/drawing/2018/hyperlinkcolor" val="tx"/>
                    </a:ext>
                  </a:extLst>
                </a:hlinkClick>
              </a:rPr>
              <a:t>SAP Business Network Guide to Invoicing</a:t>
            </a:r>
            <a:r>
              <a:rPr lang="en-US" sz="1400">
                <a:hlinkClick r:id="rId2">
                  <a:extLst>
                    <a:ext uri="{A12FA001-AC4F-418D-AE19-62706E023703}">
                      <ahyp:hlinkClr xmlns:ahyp="http://schemas.microsoft.com/office/drawing/2018/hyperlinkcolor" val="tx"/>
                    </a:ext>
                  </a:extLst>
                </a:hlinkClick>
              </a:rPr>
              <a:t>. </a:t>
            </a:r>
            <a:endParaRPr lang="en-US" sz="1400"/>
          </a:p>
          <a:p>
            <a:r>
              <a:rPr lang="en-US" sz="1400"/>
              <a:t>All the legal requirements and country/region-specific tax invoicing rules can be found under respective sections.</a:t>
            </a:r>
          </a:p>
          <a:p>
            <a:endParaRPr lang="en-US" sz="1400"/>
          </a:p>
        </p:txBody>
      </p:sp>
      <p:pic>
        <p:nvPicPr>
          <p:cNvPr id="5" name="Picture 4">
            <a:extLst>
              <a:ext uri="{FF2B5EF4-FFF2-40B4-BE49-F238E27FC236}">
                <a16:creationId xmlns:a16="http://schemas.microsoft.com/office/drawing/2014/main" id="{D31DBC11-9179-686F-36A0-DE8F1A11F891}"/>
              </a:ext>
            </a:extLst>
          </p:cNvPr>
          <p:cNvPicPr>
            <a:picLocks noChangeAspect="1"/>
          </p:cNvPicPr>
          <p:nvPr/>
        </p:nvPicPr>
        <p:blipFill>
          <a:blip r:embed="rId3"/>
          <a:stretch>
            <a:fillRect/>
          </a:stretch>
        </p:blipFill>
        <p:spPr>
          <a:xfrm>
            <a:off x="3524091" y="1692000"/>
            <a:ext cx="8503870" cy="3446529"/>
          </a:xfrm>
          <a:prstGeom prst="rect">
            <a:avLst/>
          </a:prstGeom>
        </p:spPr>
      </p:pic>
      <p:sp>
        <p:nvSpPr>
          <p:cNvPr id="7" name="TextBox 6">
            <a:extLst>
              <a:ext uri="{FF2B5EF4-FFF2-40B4-BE49-F238E27FC236}">
                <a16:creationId xmlns:a16="http://schemas.microsoft.com/office/drawing/2014/main" id="{3B17CDAB-AD00-A9AD-242E-E8F77D4FCC5B}"/>
              </a:ext>
            </a:extLst>
          </p:cNvPr>
          <p:cNvSpPr txBox="1"/>
          <p:nvPr/>
        </p:nvSpPr>
        <p:spPr>
          <a:xfrm flipH="1">
            <a:off x="3166606" y="5759336"/>
            <a:ext cx="5788551" cy="64633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a:solidFill>
                  <a:schemeClr val="accent5"/>
                </a:solidFill>
                <a:latin typeface="72 Brand Black" panose="020B0A04030603020204" pitchFamily="34" charset="0"/>
                <a:ea typeface="Arial Unicode MS" pitchFamily="34" charset="-128"/>
                <a:cs typeface="Arial Unicode MS" pitchFamily="34" charset="-128"/>
              </a:rPr>
              <a:t>Disclaimer: It is important for EMEA-based suppliers to review Digital Signature Process chapter, as well as to get familiar with Country/Region-Specific Tax Invoicing Process </a:t>
            </a:r>
          </a:p>
        </p:txBody>
      </p:sp>
      <p:sp>
        <p:nvSpPr>
          <p:cNvPr id="8" name="Rectangle 7">
            <a:extLst>
              <a:ext uri="{FF2B5EF4-FFF2-40B4-BE49-F238E27FC236}">
                <a16:creationId xmlns:a16="http://schemas.microsoft.com/office/drawing/2014/main" id="{1E77B8B6-F298-42A7-1008-71DA901EC34E}"/>
              </a:ext>
            </a:extLst>
          </p:cNvPr>
          <p:cNvSpPr/>
          <p:nvPr/>
        </p:nvSpPr>
        <p:spPr bwMode="gray">
          <a:xfrm>
            <a:off x="2991678" y="5648752"/>
            <a:ext cx="5963479" cy="884584"/>
          </a:xfrm>
          <a:prstGeom prst="rect">
            <a:avLst/>
          </a:prstGeom>
          <a:noFill/>
          <a:ln w="25400" algn="ctr">
            <a:solidFill>
              <a:schemeClr val="accent5"/>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071163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5937a8e4-6ec4-4c5c-a461-373991c7c807&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endParaRPr lang="en-US" sz="1400">
              <a:solidFill>
                <a:schemeClr val="tx1"/>
              </a:solidFill>
              <a:latin typeface="+mn-lt"/>
            </a:endParaRPr>
          </a:p>
        </p:txBody>
      </p:sp>
      <p:sp>
        <p:nvSpPr>
          <p:cNvPr id="3" name="TextBox 2" descr="{&quot;templafy&quot;:{&quot;id&quot;:&quot;0fe16d31-56f3-4332-be5a-4504bacb5c31&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endParaRPr lang="en-US" sz="1400">
              <a:solidFill>
                <a:schemeClr val="tx1"/>
              </a:solidFill>
              <a:latin typeface="+mn-lt"/>
            </a:endParaRP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23C2D9-C965-BC80-2A2B-EB9A057A7AA9}"/>
              </a:ext>
            </a:extLst>
          </p:cNvPr>
          <p:cNvSpPr>
            <a:spLocks noGrp="1"/>
          </p:cNvSpPr>
          <p:nvPr>
            <p:ph type="title"/>
          </p:nvPr>
        </p:nvSpPr>
        <p:spPr/>
        <p:txBody>
          <a:bodyPr>
            <a:noAutofit/>
          </a:bodyPr>
          <a:lstStyle/>
          <a:p>
            <a:r>
              <a:rPr lang="en-US">
                <a:latin typeface="72 Brand Medium" panose="020B0604030603020204" pitchFamily="34" charset="0"/>
              </a:rPr>
              <a:t>Purchase Order Collaboration Documents</a:t>
            </a:r>
          </a:p>
        </p:txBody>
      </p:sp>
      <p:graphicFrame>
        <p:nvGraphicFramePr>
          <p:cNvPr id="4" name="Table 4">
            <a:extLst>
              <a:ext uri="{FF2B5EF4-FFF2-40B4-BE49-F238E27FC236}">
                <a16:creationId xmlns:a16="http://schemas.microsoft.com/office/drawing/2014/main" id="{4A8732D4-24E5-062D-90D7-8BDC346419B0}"/>
              </a:ext>
            </a:extLst>
          </p:cNvPr>
          <p:cNvGraphicFramePr>
            <a:graphicFrameLocks noGrp="1"/>
          </p:cNvGraphicFramePr>
          <p:nvPr>
            <p:extLst>
              <p:ext uri="{D42A27DB-BD31-4B8C-83A1-F6EECF244321}">
                <p14:modId xmlns:p14="http://schemas.microsoft.com/office/powerpoint/2010/main" val="2893972894"/>
              </p:ext>
            </p:extLst>
          </p:nvPr>
        </p:nvGraphicFramePr>
        <p:xfrm>
          <a:off x="581260" y="1117002"/>
          <a:ext cx="11107760" cy="3695606"/>
        </p:xfrm>
        <a:graphic>
          <a:graphicData uri="http://schemas.openxmlformats.org/drawingml/2006/table">
            <a:tbl>
              <a:tblPr firstRow="1" bandRow="1">
                <a:tableStyleId>{2D5ABB26-0587-4C30-8999-92F81FD0307C}</a:tableStyleId>
              </a:tblPr>
              <a:tblGrid>
                <a:gridCol w="2444507">
                  <a:extLst>
                    <a:ext uri="{9D8B030D-6E8A-4147-A177-3AD203B41FA5}">
                      <a16:colId xmlns:a16="http://schemas.microsoft.com/office/drawing/2014/main" val="1912363373"/>
                    </a:ext>
                  </a:extLst>
                </a:gridCol>
                <a:gridCol w="8663253">
                  <a:extLst>
                    <a:ext uri="{9D8B030D-6E8A-4147-A177-3AD203B41FA5}">
                      <a16:colId xmlns:a16="http://schemas.microsoft.com/office/drawing/2014/main" val="1424254675"/>
                    </a:ext>
                  </a:extLst>
                </a:gridCol>
              </a:tblGrid>
              <a:tr h="1455850">
                <a:tc>
                  <a:txBody>
                    <a:bodyPr/>
                    <a:lstStyle/>
                    <a:p>
                      <a:r>
                        <a:rPr lang="en-US" sz="1300" b="1">
                          <a:solidFill>
                            <a:schemeClr val="bg1"/>
                          </a:solidFill>
                        </a:rPr>
                        <a:t>Purchase Order (PO) </a:t>
                      </a:r>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CA" sz="1300"/>
                        <a:t>A purchase order is a formal request or instruction from a customer to a supplier to supply or provide a certain quantity of goods or services at or by a certain point in time, at a certain location for a certain price.</a:t>
                      </a:r>
                    </a:p>
                    <a:p>
                      <a:endParaRPr lang="en-CA" sz="1300"/>
                    </a:p>
                    <a:p>
                      <a:r>
                        <a:rPr lang="en-CA" sz="1300"/>
                        <a:t>A purchase order (PO) consists of a document header and a number of items.</a:t>
                      </a:r>
                    </a:p>
                    <a:p>
                      <a:r>
                        <a:rPr lang="en-CA" sz="1300"/>
                        <a:t>The information shown in the header relates to the entire PO. For example, the terms of payment and the delivery terms are defined in the header.</a:t>
                      </a:r>
                      <a:endParaRPr lang="en-US" sz="1300"/>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721077558"/>
                  </a:ext>
                </a:extLst>
              </a:tr>
              <a:tr h="811105">
                <a:tc>
                  <a:txBody>
                    <a:bodyPr/>
                    <a:lstStyle/>
                    <a:p>
                      <a:r>
                        <a:rPr lang="en-US" sz="1300" b="1">
                          <a:solidFill>
                            <a:schemeClr val="bg1"/>
                          </a:solidFill>
                        </a:rPr>
                        <a:t>Order Confirmation (OC)</a:t>
                      </a:r>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CA" sz="1300"/>
                        <a:t>A purchase order confirmation is a formal acknowledgement of receipt of a purchase order by the customer. </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300"/>
                        <a:t>It also serves to confirm or reject the (lines of the) purchase order. </a:t>
                      </a:r>
                      <a:endParaRPr lang="en-US" sz="1300"/>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768192968"/>
                  </a:ext>
                </a:extLst>
              </a:tr>
              <a:tr h="1428651">
                <a:tc>
                  <a:txBody>
                    <a:bodyPr/>
                    <a:lstStyle/>
                    <a:p>
                      <a:r>
                        <a:rPr lang="en-US" sz="1300" b="1" dirty="0">
                          <a:solidFill>
                            <a:schemeClr val="bg1"/>
                          </a:solidFill>
                        </a:rPr>
                        <a:t>Invoice</a:t>
                      </a:r>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144A"/>
                    </a:solidFill>
                  </a:tcPr>
                </a:tc>
                <a:tc>
                  <a:txBody>
                    <a:bodyPr/>
                    <a:lstStyle/>
                    <a:p>
                      <a:r>
                        <a:rPr lang="en-US" sz="1400" dirty="0"/>
                        <a:t>An </a:t>
                      </a:r>
                      <a:r>
                        <a:rPr lang="en-US" sz="1400" b="0" dirty="0"/>
                        <a:t>invoice</a:t>
                      </a:r>
                      <a:r>
                        <a:rPr lang="en-US" sz="1400" dirty="0"/>
                        <a:t> is a formal document posted in the system that records a supplier’s (vendor’s) or customer’s (billing) request for payment in relation to goods or services delivered.</a:t>
                      </a:r>
                      <a:endParaRPr lang="en-US" sz="1300" dirty="0"/>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337972887"/>
                  </a:ext>
                </a:extLst>
              </a:tr>
            </a:tbl>
          </a:graphicData>
        </a:graphic>
      </p:graphicFrame>
    </p:spTree>
    <p:extLst>
      <p:ext uri="{BB962C8B-B14F-4D97-AF65-F5344CB8AC3E}">
        <p14:creationId xmlns:p14="http://schemas.microsoft.com/office/powerpoint/2010/main" val="2889254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BC1BE0-5C88-DB62-1CE2-9E077660107A}"/>
              </a:ext>
            </a:extLst>
          </p:cNvPr>
          <p:cNvSpPr>
            <a:spLocks noGrp="1"/>
          </p:cNvSpPr>
          <p:nvPr>
            <p:ph type="title"/>
          </p:nvPr>
        </p:nvSpPr>
        <p:spPr/>
        <p:txBody>
          <a:bodyPr>
            <a:noAutofit/>
          </a:bodyPr>
          <a:lstStyle/>
          <a:p>
            <a:r>
              <a:rPr lang="en-US" dirty="0"/>
              <a:t>Service Purchase Order Collaboration Workflow </a:t>
            </a:r>
            <a:endParaRPr lang="en-US" dirty="0">
              <a:latin typeface="72 Brand Medium" panose="020B0604030603020204" pitchFamily="34" charset="0"/>
            </a:endParaRPr>
          </a:p>
        </p:txBody>
      </p:sp>
      <p:sp>
        <p:nvSpPr>
          <p:cNvPr id="4" name="Right Arrow 38">
            <a:extLst>
              <a:ext uri="{FF2B5EF4-FFF2-40B4-BE49-F238E27FC236}">
                <a16:creationId xmlns:a16="http://schemas.microsoft.com/office/drawing/2014/main" id="{2C1540FC-86B4-F398-6174-DFBC79ECD05F}"/>
              </a:ext>
            </a:extLst>
          </p:cNvPr>
          <p:cNvSpPr/>
          <p:nvPr/>
        </p:nvSpPr>
        <p:spPr bwMode="gray">
          <a:xfrm>
            <a:off x="1756737" y="2162074"/>
            <a:ext cx="2283686" cy="425491"/>
          </a:xfrm>
          <a:prstGeom prst="rightArrow">
            <a:avLst>
              <a:gd name="adj1" fmla="val 100000"/>
              <a:gd name="adj2" fmla="val 50000"/>
            </a:avLst>
          </a:prstGeom>
          <a:solidFill>
            <a:srgbClr val="D1EFFF"/>
          </a:solidFill>
          <a:ln w="6350"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dirty="0">
                <a:latin typeface="+mn-lt"/>
                <a:ea typeface="Arial Unicode MS" pitchFamily="34" charset="-128"/>
                <a:cs typeface="Arial Unicode MS" pitchFamily="34" charset="-128"/>
              </a:rPr>
              <a:t>   Service Purchase Order (PO)</a:t>
            </a:r>
          </a:p>
        </p:txBody>
      </p:sp>
      <p:sp>
        <p:nvSpPr>
          <p:cNvPr id="6" name="Right Arrow 20">
            <a:extLst>
              <a:ext uri="{FF2B5EF4-FFF2-40B4-BE49-F238E27FC236}">
                <a16:creationId xmlns:a16="http://schemas.microsoft.com/office/drawing/2014/main" id="{A81DF257-B275-484C-3C03-9153E15AE4BE}"/>
              </a:ext>
            </a:extLst>
          </p:cNvPr>
          <p:cNvSpPr/>
          <p:nvPr/>
        </p:nvSpPr>
        <p:spPr bwMode="gray">
          <a:xfrm flipH="1">
            <a:off x="7979348" y="2374820"/>
            <a:ext cx="2432357" cy="425491"/>
          </a:xfrm>
          <a:prstGeom prst="rightArrow">
            <a:avLst>
              <a:gd name="adj1" fmla="val 100000"/>
              <a:gd name="adj2" fmla="val 50000"/>
            </a:avLst>
          </a:prstGeom>
          <a:solidFill>
            <a:srgbClr val="0070F2"/>
          </a:solidFill>
          <a:ln w="9525" cap="flat" cmpd="sng" algn="ctr">
            <a:noFill/>
            <a:prstDash val="solid"/>
            <a:miter lim="800000"/>
            <a:headEnd type="none" w="med" len="med"/>
            <a:tailEnd type="none" w="med" len="med"/>
          </a:ln>
        </p:spPr>
        <p:txBody>
          <a:bodyPr lIns="0" tIns="63942" rIns="0" bIns="45674" rtlCol="0" anchor="ctr"/>
          <a:lstStyle/>
          <a:p>
            <a:pPr algn="ctr" defTabSz="684554">
              <a:lnSpc>
                <a:spcPct val="85000"/>
              </a:lnSpc>
              <a:buClr>
                <a:srgbClr val="F0AB00"/>
              </a:buClr>
              <a:buSzPct val="80000"/>
              <a:defRPr/>
            </a:pPr>
            <a:r>
              <a:rPr lang="en-US" sz="1200" kern="0" dirty="0">
                <a:solidFill>
                  <a:schemeClr val="bg1"/>
                </a:solidFill>
                <a:latin typeface="+mn-lt"/>
                <a:ea typeface="Arial Unicode MS" pitchFamily="34" charset="-128"/>
                <a:cs typeface="Arial Unicode MS" pitchFamily="34" charset="-128"/>
              </a:rPr>
              <a:t>Order Confirmation (OC)-Confirm Entire Order</a:t>
            </a:r>
          </a:p>
        </p:txBody>
      </p:sp>
      <p:sp>
        <p:nvSpPr>
          <p:cNvPr id="8" name="TextBox 7">
            <a:extLst>
              <a:ext uri="{FF2B5EF4-FFF2-40B4-BE49-F238E27FC236}">
                <a16:creationId xmlns:a16="http://schemas.microsoft.com/office/drawing/2014/main" id="{E081BF48-9502-F110-FD7C-B2998CF2305B}"/>
              </a:ext>
            </a:extLst>
          </p:cNvPr>
          <p:cNvSpPr txBox="1"/>
          <p:nvPr/>
        </p:nvSpPr>
        <p:spPr>
          <a:xfrm>
            <a:off x="1761320" y="1330939"/>
            <a:ext cx="2284215" cy="230832"/>
          </a:xfrm>
          <a:prstGeom prst="rect">
            <a:avLst/>
          </a:prstGeom>
          <a:noFill/>
        </p:spPr>
        <p:txBody>
          <a:bodyPr wrap="square" lIns="0" tIns="0" rIns="0" bIns="0" rtlCol="0">
            <a:spAutoFit/>
          </a:bodyPr>
          <a:lstStyle/>
          <a:p>
            <a:pPr algn="ctr">
              <a:spcBef>
                <a:spcPts val="600"/>
              </a:spcBef>
              <a:buClr>
                <a:srgbClr val="F0AB00"/>
              </a:buClr>
              <a:buSzPct val="80000"/>
            </a:pPr>
            <a:r>
              <a:rPr lang="en-US" sz="1500" b="1">
                <a:latin typeface="72 Brand" panose="020B0504030603020204" pitchFamily="34" charset="0"/>
              </a:rPr>
              <a:t>Customer</a:t>
            </a:r>
          </a:p>
        </p:txBody>
      </p:sp>
      <p:sp>
        <p:nvSpPr>
          <p:cNvPr id="9" name="TextBox 8">
            <a:extLst>
              <a:ext uri="{FF2B5EF4-FFF2-40B4-BE49-F238E27FC236}">
                <a16:creationId xmlns:a16="http://schemas.microsoft.com/office/drawing/2014/main" id="{5B5B1C2F-8E49-7CA7-C56E-4DB0CDBD3675}"/>
              </a:ext>
            </a:extLst>
          </p:cNvPr>
          <p:cNvSpPr txBox="1"/>
          <p:nvPr/>
        </p:nvSpPr>
        <p:spPr>
          <a:xfrm>
            <a:off x="7979231" y="1330940"/>
            <a:ext cx="2659225" cy="230832"/>
          </a:xfrm>
          <a:prstGeom prst="rect">
            <a:avLst/>
          </a:prstGeom>
          <a:noFill/>
        </p:spPr>
        <p:txBody>
          <a:bodyPr wrap="square" lIns="0" tIns="0" rIns="0" bIns="0" rtlCol="0">
            <a:spAutoFit/>
          </a:bodyPr>
          <a:lstStyle/>
          <a:p>
            <a:pPr algn="ctr">
              <a:spcBef>
                <a:spcPts val="600"/>
              </a:spcBef>
              <a:buClr>
                <a:srgbClr val="F0AB00"/>
              </a:buClr>
              <a:buSzPct val="80000"/>
            </a:pPr>
            <a:r>
              <a:rPr lang="en-US" sz="1500" b="1" dirty="0">
                <a:latin typeface="72 Brand" panose="020B0504030603020204" pitchFamily="34" charset="0"/>
              </a:rPr>
              <a:t>Service Supplier</a:t>
            </a:r>
          </a:p>
        </p:txBody>
      </p:sp>
      <p:sp>
        <p:nvSpPr>
          <p:cNvPr id="22" name="Right Arrow 112">
            <a:extLst>
              <a:ext uri="{FF2B5EF4-FFF2-40B4-BE49-F238E27FC236}">
                <a16:creationId xmlns:a16="http://schemas.microsoft.com/office/drawing/2014/main" id="{1F8C2FF6-C7AC-CE65-CDBB-E40C6C88C8A5}"/>
              </a:ext>
            </a:extLst>
          </p:cNvPr>
          <p:cNvSpPr/>
          <p:nvPr/>
        </p:nvSpPr>
        <p:spPr bwMode="gray">
          <a:xfrm>
            <a:off x="1761656" y="4818390"/>
            <a:ext cx="2283235" cy="404597"/>
          </a:xfrm>
          <a:prstGeom prst="rightArrow">
            <a:avLst>
              <a:gd name="adj1" fmla="val 100000"/>
              <a:gd name="adj2" fmla="val 50000"/>
            </a:avLst>
          </a:prstGeom>
          <a:solidFill>
            <a:srgbClr val="D1EFFF"/>
          </a:solidFill>
          <a:ln w="9525"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  Payment Advice </a:t>
            </a:r>
          </a:p>
        </p:txBody>
      </p:sp>
      <p:sp>
        <p:nvSpPr>
          <p:cNvPr id="23" name="Right Arrow 20">
            <a:extLst>
              <a:ext uri="{FF2B5EF4-FFF2-40B4-BE49-F238E27FC236}">
                <a16:creationId xmlns:a16="http://schemas.microsoft.com/office/drawing/2014/main" id="{BD4C541F-98E7-B5D6-C7C0-D39F800E321D}"/>
              </a:ext>
            </a:extLst>
          </p:cNvPr>
          <p:cNvSpPr/>
          <p:nvPr/>
        </p:nvSpPr>
        <p:spPr bwMode="gray">
          <a:xfrm flipH="1">
            <a:off x="7979231" y="4263142"/>
            <a:ext cx="2432357" cy="425491"/>
          </a:xfrm>
          <a:prstGeom prst="rightArrow">
            <a:avLst>
              <a:gd name="adj1" fmla="val 100000"/>
              <a:gd name="adj2" fmla="val 50000"/>
            </a:avLst>
          </a:prstGeom>
          <a:solidFill>
            <a:srgbClr val="0070F2"/>
          </a:solidFill>
          <a:ln w="9525" cap="flat" cmpd="sng" algn="ctr">
            <a:noFill/>
            <a:prstDash val="solid"/>
            <a:miter lim="800000"/>
            <a:headEnd type="none" w="med" len="med"/>
            <a:tailEnd type="none" w="med" len="med"/>
          </a:ln>
        </p:spPr>
        <p:txBody>
          <a:bodyPr lIns="0" tIns="63942" rIns="0" bIns="45674" rtlCol="0" anchor="ctr"/>
          <a:lstStyle/>
          <a:p>
            <a:pPr algn="ctr" defTabSz="684554">
              <a:lnSpc>
                <a:spcPct val="85000"/>
              </a:lnSpc>
              <a:buClr>
                <a:srgbClr val="F0AB00"/>
              </a:buClr>
              <a:buSzPct val="80000"/>
              <a:defRPr/>
            </a:pPr>
            <a:r>
              <a:rPr lang="en-US" sz="1200" kern="0">
                <a:solidFill>
                  <a:schemeClr val="bg1"/>
                </a:solidFill>
                <a:latin typeface="+mn-lt"/>
                <a:ea typeface="Arial Unicode MS" pitchFamily="34" charset="-128"/>
                <a:cs typeface="Arial Unicode MS" pitchFamily="34" charset="-128"/>
              </a:rPr>
              <a:t>Invoice (INV) </a:t>
            </a:r>
          </a:p>
        </p:txBody>
      </p:sp>
      <p:sp>
        <p:nvSpPr>
          <p:cNvPr id="24" name="Right Arrow 38">
            <a:extLst>
              <a:ext uri="{FF2B5EF4-FFF2-40B4-BE49-F238E27FC236}">
                <a16:creationId xmlns:a16="http://schemas.microsoft.com/office/drawing/2014/main" id="{36CA5C40-5817-8A96-029A-E412E96A7E5A}"/>
              </a:ext>
            </a:extLst>
          </p:cNvPr>
          <p:cNvSpPr/>
          <p:nvPr/>
        </p:nvSpPr>
        <p:spPr bwMode="gray">
          <a:xfrm>
            <a:off x="1763790" y="2865446"/>
            <a:ext cx="2283686" cy="425491"/>
          </a:xfrm>
          <a:prstGeom prst="rightArrow">
            <a:avLst>
              <a:gd name="adj1" fmla="val 100000"/>
              <a:gd name="adj2" fmla="val 50000"/>
            </a:avLst>
          </a:prstGeom>
          <a:solidFill>
            <a:srgbClr val="D1EFFF"/>
          </a:solidFill>
          <a:ln w="6350"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  Update PO</a:t>
            </a:r>
          </a:p>
        </p:txBody>
      </p:sp>
      <p:sp>
        <p:nvSpPr>
          <p:cNvPr id="25" name="Right Arrow 41">
            <a:extLst>
              <a:ext uri="{FF2B5EF4-FFF2-40B4-BE49-F238E27FC236}">
                <a16:creationId xmlns:a16="http://schemas.microsoft.com/office/drawing/2014/main" id="{21A24646-79F1-B643-833C-D66419BD0474}"/>
              </a:ext>
            </a:extLst>
          </p:cNvPr>
          <p:cNvSpPr/>
          <p:nvPr/>
        </p:nvSpPr>
        <p:spPr bwMode="gray">
          <a:xfrm>
            <a:off x="1756622" y="4274996"/>
            <a:ext cx="2283686" cy="425491"/>
          </a:xfrm>
          <a:prstGeom prst="rightArrow">
            <a:avLst>
              <a:gd name="adj1" fmla="val 100000"/>
              <a:gd name="adj2" fmla="val 50000"/>
            </a:avLst>
          </a:prstGeom>
          <a:solidFill>
            <a:srgbClr val="D1EFFF"/>
          </a:solidFill>
          <a:ln w="9525"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  Invoice Receipt &amp; Status</a:t>
            </a:r>
          </a:p>
        </p:txBody>
      </p:sp>
      <p:sp>
        <p:nvSpPr>
          <p:cNvPr id="27" name="Right Arrow 20">
            <a:extLst>
              <a:ext uri="{FF2B5EF4-FFF2-40B4-BE49-F238E27FC236}">
                <a16:creationId xmlns:a16="http://schemas.microsoft.com/office/drawing/2014/main" id="{F487B693-C275-E519-EED4-489E9B58F373}"/>
              </a:ext>
            </a:extLst>
          </p:cNvPr>
          <p:cNvSpPr/>
          <p:nvPr/>
        </p:nvSpPr>
        <p:spPr bwMode="gray">
          <a:xfrm flipH="1">
            <a:off x="7979231" y="5094378"/>
            <a:ext cx="2432357" cy="425491"/>
          </a:xfrm>
          <a:prstGeom prst="rightArrow">
            <a:avLst>
              <a:gd name="adj1" fmla="val 100000"/>
              <a:gd name="adj2" fmla="val 50000"/>
            </a:avLst>
          </a:prstGeom>
          <a:solidFill>
            <a:srgbClr val="0070F2"/>
          </a:solidFill>
          <a:ln w="9525" cap="flat" cmpd="sng" algn="ctr">
            <a:noFill/>
            <a:prstDash val="solid"/>
            <a:miter lim="800000"/>
            <a:headEnd type="none" w="med" len="med"/>
            <a:tailEnd type="none" w="med" len="med"/>
          </a:ln>
        </p:spPr>
        <p:txBody>
          <a:bodyPr lIns="0" tIns="63942" rIns="0" bIns="45674" rtlCol="0" anchor="ctr"/>
          <a:lstStyle/>
          <a:p>
            <a:pPr algn="ctr" defTabSz="684554">
              <a:lnSpc>
                <a:spcPct val="85000"/>
              </a:lnSpc>
              <a:buClr>
                <a:srgbClr val="F0AB00"/>
              </a:buClr>
              <a:buSzPct val="80000"/>
              <a:defRPr/>
            </a:pPr>
            <a:r>
              <a:rPr lang="en-US" sz="1200" kern="0">
                <a:solidFill>
                  <a:schemeClr val="bg1"/>
                </a:solidFill>
                <a:latin typeface="+mn-lt"/>
                <a:ea typeface="Arial Unicode MS" pitchFamily="34" charset="-128"/>
                <a:cs typeface="Arial Unicode MS" pitchFamily="34" charset="-128"/>
              </a:rPr>
              <a:t>Invoice Update </a:t>
            </a:r>
          </a:p>
        </p:txBody>
      </p:sp>
      <p:sp>
        <p:nvSpPr>
          <p:cNvPr id="13" name="Oval 139">
            <a:extLst>
              <a:ext uri="{FF2B5EF4-FFF2-40B4-BE49-F238E27FC236}">
                <a16:creationId xmlns:a16="http://schemas.microsoft.com/office/drawing/2014/main" id="{2D12BDC3-276D-3C66-B12B-D8FBFC8D7861}"/>
              </a:ext>
            </a:extLst>
          </p:cNvPr>
          <p:cNvSpPr>
            <a:spLocks noChangeArrowheads="1"/>
          </p:cNvSpPr>
          <p:nvPr/>
        </p:nvSpPr>
        <p:spPr bwMode="auto">
          <a:xfrm>
            <a:off x="5024876" y="2102541"/>
            <a:ext cx="2145423" cy="2064338"/>
          </a:xfrm>
          <a:prstGeom prst="ellipse">
            <a:avLst/>
          </a:prstGeom>
          <a:solidFill>
            <a:schemeClr val="bg1">
              <a:lumMod val="95000"/>
            </a:schemeClr>
          </a:solidFill>
          <a:ln w="9525" cap="flat" cmpd="sng" algn="ctr">
            <a:noFill/>
            <a:prstDash val="solid"/>
            <a:round/>
            <a:headEnd type="none" w="med" len="med"/>
            <a:tailEnd type="none" w="med" len="med"/>
          </a:ln>
        </p:spPr>
        <p:txBody>
          <a:bodyPr vert="horz" wrap="square" lIns="91369" tIns="45684" rIns="91369" bIns="45684" numCol="1" anchor="t" anchorCtr="0" compatLnSpc="1">
            <a:prstTxWarp prst="textNoShape">
              <a:avLst/>
            </a:prstTxWarp>
          </a:bodyPr>
          <a:lstStyle/>
          <a:p>
            <a:endParaRPr lang="en-US" sz="1200"/>
          </a:p>
        </p:txBody>
      </p:sp>
      <p:sp>
        <p:nvSpPr>
          <p:cNvPr id="30" name="Arc 29">
            <a:extLst>
              <a:ext uri="{FF2B5EF4-FFF2-40B4-BE49-F238E27FC236}">
                <a16:creationId xmlns:a16="http://schemas.microsoft.com/office/drawing/2014/main" id="{C29C0666-FE21-DE62-0412-794FC4BF218A}"/>
              </a:ext>
            </a:extLst>
          </p:cNvPr>
          <p:cNvSpPr/>
          <p:nvPr/>
        </p:nvSpPr>
        <p:spPr>
          <a:xfrm>
            <a:off x="5159541" y="2232056"/>
            <a:ext cx="1875394" cy="1805309"/>
          </a:xfrm>
          <a:prstGeom prst="arc">
            <a:avLst>
              <a:gd name="adj1" fmla="val 1478702"/>
              <a:gd name="adj2" fmla="val 9295380"/>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sp>
        <p:nvSpPr>
          <p:cNvPr id="31" name="Arc 30">
            <a:extLst>
              <a:ext uri="{FF2B5EF4-FFF2-40B4-BE49-F238E27FC236}">
                <a16:creationId xmlns:a16="http://schemas.microsoft.com/office/drawing/2014/main" id="{F65074E5-58D9-5406-726C-6B198906BB02}"/>
              </a:ext>
            </a:extLst>
          </p:cNvPr>
          <p:cNvSpPr/>
          <p:nvPr/>
        </p:nvSpPr>
        <p:spPr>
          <a:xfrm>
            <a:off x="5159541" y="2232056"/>
            <a:ext cx="1875394" cy="1805309"/>
          </a:xfrm>
          <a:prstGeom prst="arc">
            <a:avLst>
              <a:gd name="adj1" fmla="val 12318926"/>
              <a:gd name="adj2" fmla="val 2022034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pic>
        <p:nvPicPr>
          <p:cNvPr id="10" name="Group 9" descr="ID 299562 - Globe">
            <a:extLst>
              <a:ext uri="{FF2B5EF4-FFF2-40B4-BE49-F238E27FC236}">
                <a16:creationId xmlns:a16="http://schemas.microsoft.com/office/drawing/2014/main" id="{33599A55-BE28-1E00-43AF-D12BF6EB3243}"/>
              </a:ext>
            </a:extLst>
          </p:cNvPr>
          <p:cNvPicPr>
            <a:picLocks noChangeAspect="1"/>
          </p:cNvPicPr>
          <p:nvPr>
            <p:custDataLst>
              <p:tags r:id="rId1"/>
            </p:custDataLst>
          </p:nvPr>
        </p:nvPicPr>
        <p:blipFill rotWithShape="1">
          <a:blip r:embed="rId5"/>
          <a:srcRect t="48" b="5839"/>
          <a:stretch/>
        </p:blipFill>
        <p:spPr>
          <a:xfrm>
            <a:off x="5431397" y="2232056"/>
            <a:ext cx="1331682" cy="1252009"/>
          </a:xfrm>
          <a:prstGeom prst="rect">
            <a:avLst/>
          </a:prstGeom>
        </p:spPr>
      </p:pic>
      <p:sp>
        <p:nvSpPr>
          <p:cNvPr id="38" name="TextBox 37">
            <a:extLst>
              <a:ext uri="{FF2B5EF4-FFF2-40B4-BE49-F238E27FC236}">
                <a16:creationId xmlns:a16="http://schemas.microsoft.com/office/drawing/2014/main" id="{1A050BA4-EED6-FF9E-E5FF-FD5BEA37C3A1}"/>
              </a:ext>
            </a:extLst>
          </p:cNvPr>
          <p:cNvSpPr txBox="1"/>
          <p:nvPr/>
        </p:nvSpPr>
        <p:spPr>
          <a:xfrm>
            <a:off x="5308110" y="3417007"/>
            <a:ext cx="1578958" cy="184666"/>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200" kern="0">
                <a:latin typeface="+mn-lt"/>
                <a:ea typeface="Arial Unicode MS" pitchFamily="34" charset="-128"/>
                <a:cs typeface="Arial Unicode MS" pitchFamily="34" charset="-128"/>
              </a:rPr>
              <a:t>SAP Business Network</a:t>
            </a:r>
          </a:p>
        </p:txBody>
      </p:sp>
      <p:pic>
        <p:nvPicPr>
          <p:cNvPr id="42" name="Picture 41" descr="ID 301748 - Laptop">
            <a:extLst>
              <a:ext uri="{FF2B5EF4-FFF2-40B4-BE49-F238E27FC236}">
                <a16:creationId xmlns:a16="http://schemas.microsoft.com/office/drawing/2014/main" id="{B3FF77B2-2750-C4A8-C4DB-4CC627E8EE2C}"/>
              </a:ext>
            </a:extLst>
          </p:cNvPr>
          <p:cNvPicPr>
            <a:picLocks noChangeAspect="1"/>
          </p:cNvPicPr>
          <p:nvPr>
            <p:custDataLst>
              <p:tags r:id="rId2"/>
            </p:custDataLst>
          </p:nvPr>
        </p:nvPicPr>
        <p:blipFill rotWithShape="1">
          <a:blip r:embed="rId6"/>
          <a:srcRect/>
          <a:stretch/>
        </p:blipFill>
        <p:spPr>
          <a:xfrm>
            <a:off x="4344407" y="2677509"/>
            <a:ext cx="914400" cy="914400"/>
          </a:xfrm>
          <a:prstGeom prst="rect">
            <a:avLst/>
          </a:prstGeom>
        </p:spPr>
      </p:pic>
      <p:pic>
        <p:nvPicPr>
          <p:cNvPr id="14" name="Picture 13" descr="ID 299563 - Supply Chain">
            <a:extLst>
              <a:ext uri="{FF2B5EF4-FFF2-40B4-BE49-F238E27FC236}">
                <a16:creationId xmlns:a16="http://schemas.microsoft.com/office/drawing/2014/main" id="{36DE568D-8DF2-3B64-8596-4CD62C4E38F6}"/>
              </a:ext>
            </a:extLst>
          </p:cNvPr>
          <p:cNvPicPr>
            <a:picLocks noChangeAspect="1"/>
          </p:cNvPicPr>
          <p:nvPr>
            <p:custDataLst>
              <p:tags r:id="rId3"/>
            </p:custDataLst>
          </p:nvPr>
        </p:nvPicPr>
        <p:blipFill rotWithShape="1">
          <a:blip r:embed="rId7"/>
          <a:srcRect/>
          <a:stretch/>
        </p:blipFill>
        <p:spPr>
          <a:xfrm>
            <a:off x="6935452" y="2677509"/>
            <a:ext cx="915314" cy="914400"/>
          </a:xfrm>
          <a:prstGeom prst="rect">
            <a:avLst/>
          </a:prstGeom>
        </p:spPr>
      </p:pic>
    </p:spTree>
    <p:extLst>
      <p:ext uri="{BB962C8B-B14F-4D97-AF65-F5344CB8AC3E}">
        <p14:creationId xmlns:p14="http://schemas.microsoft.com/office/powerpoint/2010/main" val="2882274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6474" y="2751892"/>
            <a:ext cx="11182288" cy="677108"/>
          </a:xfrm>
          <a:ln>
            <a:noFill/>
          </a:ln>
        </p:spPr>
        <p:txBody>
          <a:bodyPr/>
          <a:lstStyle/>
          <a:p>
            <a:r>
              <a:rPr lang="en-US" sz="3600" b="0" dirty="0">
                <a:solidFill>
                  <a:srgbClr val="0070F2"/>
                </a:solidFill>
                <a:latin typeface="72 Brand Medium" panose="020B0604030603020204" pitchFamily="34" charset="0"/>
              </a:rPr>
              <a:t>Purchase Order (PO)</a:t>
            </a:r>
            <a:endParaRPr lang="en-US" sz="2800" b="0" dirty="0">
              <a:latin typeface="72 Brand Medium" panose="020B0604030603020204" pitchFamily="34" charset="0"/>
            </a:endParaRPr>
          </a:p>
        </p:txBody>
      </p:sp>
      <p:sp>
        <p:nvSpPr>
          <p:cNvPr id="6" name="TextBox 5">
            <a:extLst>
              <a:ext uri="{FF2B5EF4-FFF2-40B4-BE49-F238E27FC236}">
                <a16:creationId xmlns:a16="http://schemas.microsoft.com/office/drawing/2014/main" id="{67E5E756-091A-3691-274A-67C44800FD7F}"/>
              </a:ext>
            </a:extLst>
          </p:cNvPr>
          <p:cNvSpPr txBox="1"/>
          <p:nvPr/>
        </p:nvSpPr>
        <p:spPr>
          <a:xfrm>
            <a:off x="505456" y="3429001"/>
            <a:ext cx="11183306" cy="1200329"/>
          </a:xfrm>
          <a:prstGeom prst="rect">
            <a:avLst/>
          </a:prstGeom>
          <a:noFill/>
        </p:spPr>
        <p:txBody>
          <a:bodyPr wrap="square">
            <a:spAutoFit/>
          </a:bodyPr>
          <a:lstStyle/>
          <a:p>
            <a:pPr marL="171399" indent="-171399" fontAlgn="base">
              <a:spcBef>
                <a:spcPct val="50000"/>
              </a:spcBef>
              <a:spcAft>
                <a:spcPct val="0"/>
              </a:spcAft>
              <a:buClr>
                <a:srgbClr val="0070F2"/>
              </a:buClr>
              <a:buSzPct val="120000"/>
              <a:buFont typeface="Arial" panose="020B0604020202020204" pitchFamily="34" charset="0"/>
              <a:buChar char="•"/>
            </a:pPr>
            <a:r>
              <a:rPr lang="en-US" sz="1600" kern="0" dirty="0">
                <a:latin typeface="+mn-lt"/>
                <a:ea typeface="Arial Unicode MS" pitchFamily="34" charset="-128"/>
                <a:cs typeface="Arial Unicode MS" pitchFamily="34" charset="-128"/>
              </a:rPr>
              <a:t>Purchase order changes are handled through versions of messages exchange within the network. Differences can be compared between versions in SAP Business Network.</a:t>
            </a:r>
          </a:p>
          <a:p>
            <a:pPr marL="171399" indent="-171399" fontAlgn="base">
              <a:spcBef>
                <a:spcPct val="50000"/>
              </a:spcBef>
              <a:spcAft>
                <a:spcPct val="0"/>
              </a:spcAft>
              <a:buClr>
                <a:srgbClr val="0070F2"/>
              </a:buClr>
              <a:buSzPct val="120000"/>
              <a:buFont typeface="Arial" panose="020B0604020202020204" pitchFamily="34" charset="0"/>
              <a:buChar char="•"/>
            </a:pPr>
            <a:r>
              <a:rPr lang="en-US" sz="1600" kern="0" dirty="0">
                <a:latin typeface="+mn-lt"/>
                <a:ea typeface="Arial Unicode MS" pitchFamily="34" charset="-128"/>
                <a:cs typeface="Arial Unicode MS" pitchFamily="34" charset="-128"/>
              </a:rPr>
              <a:t>Customers can create custom attributes and include these for order confirmations, invoices and payment for the </a:t>
            </a:r>
            <a:r>
              <a:rPr lang="en-US" sz="1600" kern="0" dirty="0">
                <a:ea typeface="Arial Unicode MS" pitchFamily="34" charset="-128"/>
                <a:cs typeface="Arial Unicode MS" pitchFamily="34" charset="-128"/>
              </a:rPr>
              <a:t>Framework Order</a:t>
            </a:r>
            <a:r>
              <a:rPr lang="en-US" sz="1600" kern="0" dirty="0">
                <a:latin typeface="+mn-lt"/>
                <a:ea typeface="Arial Unicode MS" pitchFamily="34" charset="-128"/>
                <a:cs typeface="Arial Unicode MS" pitchFamily="34" charset="-128"/>
              </a:rPr>
              <a:t>. Custom attributes contain additional information to improve collaboration.</a:t>
            </a:r>
          </a:p>
        </p:txBody>
      </p:sp>
      <p:grpSp>
        <p:nvGrpSpPr>
          <p:cNvPr id="3" name="Group 2">
            <a:extLst>
              <a:ext uri="{FF2B5EF4-FFF2-40B4-BE49-F238E27FC236}">
                <a16:creationId xmlns:a16="http://schemas.microsoft.com/office/drawing/2014/main" id="{4EC6E2A6-7E73-D93B-D8D5-307404714A55}"/>
              </a:ext>
            </a:extLst>
          </p:cNvPr>
          <p:cNvGrpSpPr/>
          <p:nvPr/>
        </p:nvGrpSpPr>
        <p:grpSpPr>
          <a:xfrm>
            <a:off x="2162548" y="616127"/>
            <a:ext cx="6545268" cy="1725611"/>
            <a:chOff x="2424550" y="2120737"/>
            <a:chExt cx="6545268" cy="1725611"/>
          </a:xfrm>
        </p:grpSpPr>
        <p:sp>
          <p:nvSpPr>
            <p:cNvPr id="4" name="Freeform: Shape 3">
              <a:extLst>
                <a:ext uri="{FF2B5EF4-FFF2-40B4-BE49-F238E27FC236}">
                  <a16:creationId xmlns:a16="http://schemas.microsoft.com/office/drawing/2014/main" id="{F5FFC7BF-A9DC-0E6A-1E14-CC134AC2BDC1}"/>
                </a:ext>
              </a:extLst>
            </p:cNvPr>
            <p:cNvSpPr/>
            <p:nvPr/>
          </p:nvSpPr>
          <p:spPr>
            <a:xfrm>
              <a:off x="4039496" y="2120737"/>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Order Confirmation</a:t>
              </a:r>
            </a:p>
          </p:txBody>
        </p:sp>
        <p:sp>
          <p:nvSpPr>
            <p:cNvPr id="5" name="Oval 4">
              <a:extLst>
                <a:ext uri="{FF2B5EF4-FFF2-40B4-BE49-F238E27FC236}">
                  <a16:creationId xmlns:a16="http://schemas.microsoft.com/office/drawing/2014/main" id="{B0971BB6-34B9-30DB-5383-984A6D99F589}"/>
                </a:ext>
              </a:extLst>
            </p:cNvPr>
            <p:cNvSpPr/>
            <p:nvPr/>
          </p:nvSpPr>
          <p:spPr>
            <a:xfrm>
              <a:off x="4553141" y="2224273"/>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7" name="Freeform: Shape 6">
              <a:extLst>
                <a:ext uri="{FF2B5EF4-FFF2-40B4-BE49-F238E27FC236}">
                  <a16:creationId xmlns:a16="http://schemas.microsoft.com/office/drawing/2014/main" id="{36C0C592-91D7-93BB-9163-8569BACB0437}"/>
                </a:ext>
              </a:extLst>
            </p:cNvPr>
            <p:cNvSpPr/>
            <p:nvPr/>
          </p:nvSpPr>
          <p:spPr>
            <a:xfrm>
              <a:off x="2424550" y="2120737"/>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Purchase Order</a:t>
              </a:r>
            </a:p>
          </p:txBody>
        </p:sp>
        <p:sp>
          <p:nvSpPr>
            <p:cNvPr id="8" name="Oval 7">
              <a:extLst>
                <a:ext uri="{FF2B5EF4-FFF2-40B4-BE49-F238E27FC236}">
                  <a16:creationId xmlns:a16="http://schemas.microsoft.com/office/drawing/2014/main" id="{17FA27E4-A42B-B23D-BD3D-F5E21E3C29F5}"/>
                </a:ext>
              </a:extLst>
            </p:cNvPr>
            <p:cNvSpPr/>
            <p:nvPr/>
          </p:nvSpPr>
          <p:spPr>
            <a:xfrm>
              <a:off x="2887177" y="2224273"/>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2" name="Freeform: Shape 11">
              <a:extLst>
                <a:ext uri="{FF2B5EF4-FFF2-40B4-BE49-F238E27FC236}">
                  <a16:creationId xmlns:a16="http://schemas.microsoft.com/office/drawing/2014/main" id="{4CED8F40-067F-1C7E-E28F-10F96017EA90}"/>
                </a:ext>
              </a:extLst>
            </p:cNvPr>
            <p:cNvSpPr/>
            <p:nvPr/>
          </p:nvSpPr>
          <p:spPr>
            <a:xfrm>
              <a:off x="5774541" y="2120737"/>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Invoice</a:t>
              </a:r>
            </a:p>
          </p:txBody>
        </p:sp>
        <p:sp>
          <p:nvSpPr>
            <p:cNvPr id="13" name="Oval 12">
              <a:extLst>
                <a:ext uri="{FF2B5EF4-FFF2-40B4-BE49-F238E27FC236}">
                  <a16:creationId xmlns:a16="http://schemas.microsoft.com/office/drawing/2014/main" id="{3157A328-44E1-20C8-8790-D84FC98CC054}"/>
                </a:ext>
              </a:extLst>
            </p:cNvPr>
            <p:cNvSpPr/>
            <p:nvPr/>
          </p:nvSpPr>
          <p:spPr>
            <a:xfrm>
              <a:off x="6242452" y="2224273"/>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4" name="Freeform: Shape 13">
              <a:extLst>
                <a:ext uri="{FF2B5EF4-FFF2-40B4-BE49-F238E27FC236}">
                  <a16:creationId xmlns:a16="http://schemas.microsoft.com/office/drawing/2014/main" id="{7AC6B9CC-3E1B-5E44-BA03-D5FD2DC8F536}"/>
                </a:ext>
              </a:extLst>
            </p:cNvPr>
            <p:cNvSpPr/>
            <p:nvPr/>
          </p:nvSpPr>
          <p:spPr>
            <a:xfrm>
              <a:off x="7398451" y="2120737"/>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Payment</a:t>
              </a:r>
            </a:p>
          </p:txBody>
        </p:sp>
        <p:sp>
          <p:nvSpPr>
            <p:cNvPr id="15" name="Oval 14">
              <a:extLst>
                <a:ext uri="{FF2B5EF4-FFF2-40B4-BE49-F238E27FC236}">
                  <a16:creationId xmlns:a16="http://schemas.microsoft.com/office/drawing/2014/main" id="{A5DE1067-ADBD-0506-3140-51D6B27C23BF}"/>
                </a:ext>
              </a:extLst>
            </p:cNvPr>
            <p:cNvSpPr/>
            <p:nvPr/>
          </p:nvSpPr>
          <p:spPr>
            <a:xfrm>
              <a:off x="7860961" y="2224273"/>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6" name="Arrow: Right 15">
              <a:extLst>
                <a:ext uri="{FF2B5EF4-FFF2-40B4-BE49-F238E27FC236}">
                  <a16:creationId xmlns:a16="http://schemas.microsoft.com/office/drawing/2014/main" id="{57D0D944-A197-1491-359D-AE4846E991EB}"/>
                </a:ext>
              </a:extLst>
            </p:cNvPr>
            <p:cNvSpPr/>
            <p:nvPr/>
          </p:nvSpPr>
          <p:spPr bwMode="gray">
            <a:xfrm>
              <a:off x="2675400" y="3446812"/>
              <a:ext cx="6198282" cy="266358"/>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8" name="Oval 17">
              <a:extLst>
                <a:ext uri="{FF2B5EF4-FFF2-40B4-BE49-F238E27FC236}">
                  <a16:creationId xmlns:a16="http://schemas.microsoft.com/office/drawing/2014/main" id="{03C7AA9A-D545-0CEA-A453-F7F09F983B86}"/>
                </a:ext>
              </a:extLst>
            </p:cNvPr>
            <p:cNvSpPr/>
            <p:nvPr/>
          </p:nvSpPr>
          <p:spPr>
            <a:xfrm>
              <a:off x="7754405" y="2220495"/>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3089649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001E601-A828-0C67-107D-D6AAB85316BA}"/>
              </a:ext>
            </a:extLst>
          </p:cNvPr>
          <p:cNvPicPr>
            <a:picLocks noChangeAspect="1"/>
          </p:cNvPicPr>
          <p:nvPr/>
        </p:nvPicPr>
        <p:blipFill>
          <a:blip r:embed="rId3"/>
          <a:stretch>
            <a:fillRect/>
          </a:stretch>
        </p:blipFill>
        <p:spPr>
          <a:xfrm>
            <a:off x="4421943" y="3440461"/>
            <a:ext cx="7176029" cy="1369627"/>
          </a:xfrm>
          <a:prstGeom prst="rect">
            <a:avLst/>
          </a:prstGeom>
          <a:ln>
            <a:solidFill>
              <a:srgbClr val="00144A"/>
            </a:solidFill>
          </a:ln>
        </p:spPr>
      </p:pic>
      <p:pic>
        <p:nvPicPr>
          <p:cNvPr id="21" name="Picture 20">
            <a:extLst>
              <a:ext uri="{FF2B5EF4-FFF2-40B4-BE49-F238E27FC236}">
                <a16:creationId xmlns:a16="http://schemas.microsoft.com/office/drawing/2014/main" id="{912C7A4F-93A1-400E-9634-3F558669950D}"/>
              </a:ext>
            </a:extLst>
          </p:cNvPr>
          <p:cNvPicPr>
            <a:picLocks noChangeAspect="1"/>
          </p:cNvPicPr>
          <p:nvPr/>
        </p:nvPicPr>
        <p:blipFill rotWithShape="1">
          <a:blip r:embed="rId4"/>
          <a:srcRect b="6209"/>
          <a:stretch/>
        </p:blipFill>
        <p:spPr>
          <a:xfrm>
            <a:off x="4421945" y="2041516"/>
            <a:ext cx="7176028" cy="1242535"/>
          </a:xfrm>
          <a:prstGeom prst="rect">
            <a:avLst/>
          </a:prstGeom>
          <a:ln>
            <a:solidFill>
              <a:srgbClr val="00144A"/>
            </a:solidFill>
          </a:ln>
        </p:spPr>
      </p:pic>
      <p:sp>
        <p:nvSpPr>
          <p:cNvPr id="15" name="TextBox 14"/>
          <p:cNvSpPr txBox="1"/>
          <p:nvPr/>
        </p:nvSpPr>
        <p:spPr>
          <a:xfrm>
            <a:off x="505457" y="1350053"/>
            <a:ext cx="3300834" cy="4985368"/>
          </a:xfrm>
          <a:prstGeom prst="rect">
            <a:avLst/>
          </a:prstGeom>
          <a:noFill/>
        </p:spPr>
        <p:txBody>
          <a:bodyPr wrap="square" lIns="0" tIns="0" rIns="0" bIns="0" rtlCol="0" anchor="ctr">
            <a:noAutofit/>
          </a:bodyPr>
          <a:lstStyle/>
          <a:p>
            <a:pPr defTabSz="914126">
              <a:buClr>
                <a:srgbClr val="F0AB00"/>
              </a:buClr>
              <a:buSzPct val="100000"/>
              <a:defRPr/>
            </a:pPr>
            <a:r>
              <a:rPr lang="en-US" sz="1400">
                <a:latin typeface="+mn-lt"/>
              </a:rPr>
              <a:t>From the </a:t>
            </a:r>
            <a:r>
              <a:rPr lang="en-US" sz="1400" b="1">
                <a:latin typeface="+mn-lt"/>
              </a:rPr>
              <a:t>Workbench</a:t>
            </a:r>
          </a:p>
          <a:p>
            <a:pPr defTabSz="914126">
              <a:buClr>
                <a:srgbClr val="F0AB00"/>
              </a:buClr>
              <a:buSzPct val="100000"/>
              <a:defRPr/>
            </a:pPr>
            <a:r>
              <a:rPr lang="en-US" sz="1400">
                <a:latin typeface="+mn-lt"/>
              </a:rPr>
              <a:t>OR </a:t>
            </a:r>
          </a:p>
          <a:p>
            <a:pPr defTabSz="914126">
              <a:buClr>
                <a:srgbClr val="F0AB00"/>
              </a:buClr>
              <a:buSzPct val="100000"/>
              <a:defRPr/>
            </a:pPr>
            <a:r>
              <a:rPr lang="en-US" sz="1400">
                <a:latin typeface="+mn-lt"/>
              </a:rPr>
              <a:t>From </a:t>
            </a:r>
            <a:r>
              <a:rPr lang="en-US" sz="1400" b="1">
                <a:latin typeface="+mn-lt"/>
              </a:rPr>
              <a:t>Orders &gt; Orders and Releases</a:t>
            </a:r>
            <a:r>
              <a:rPr lang="en-US" sz="1400">
                <a:latin typeface="+mn-lt"/>
              </a:rPr>
              <a:t>:</a:t>
            </a:r>
          </a:p>
          <a:p>
            <a:pPr defTabSz="914126">
              <a:buClr>
                <a:srgbClr val="F0AB00"/>
              </a:buClr>
              <a:buSzPct val="100000"/>
              <a:defRPr/>
            </a:pPr>
            <a:r>
              <a:rPr lang="en-US" sz="1400">
                <a:latin typeface="+mn-lt"/>
              </a:rPr>
              <a:t> </a:t>
            </a:r>
          </a:p>
          <a:p>
            <a:pPr marL="342797" indent="-342797" defTabSz="914126">
              <a:buClr>
                <a:srgbClr val="0070F2"/>
              </a:buClr>
              <a:buSzPct val="100000"/>
              <a:buFontTx/>
              <a:buAutoNum type="arabicPeriod"/>
              <a:defRPr/>
            </a:pPr>
            <a:r>
              <a:rPr lang="en-US" sz="1400">
                <a:latin typeface="+mn-lt"/>
              </a:rPr>
              <a:t>Select any of the </a:t>
            </a:r>
            <a:r>
              <a:rPr lang="en-US" sz="1400" b="1">
                <a:latin typeface="+mn-lt"/>
              </a:rPr>
              <a:t>Orders</a:t>
            </a:r>
            <a:r>
              <a:rPr lang="en-US" sz="1400">
                <a:latin typeface="+mn-lt"/>
              </a:rPr>
              <a:t> tile.</a:t>
            </a:r>
          </a:p>
          <a:p>
            <a:pPr marL="342797" indent="-342797" defTabSz="914126">
              <a:buClr>
                <a:srgbClr val="0070F2"/>
              </a:buClr>
              <a:buSzPct val="100000"/>
              <a:buFontTx/>
              <a:buAutoNum type="arabicPeriod"/>
              <a:defRPr/>
            </a:pPr>
            <a:r>
              <a:rPr lang="en-US" sz="1400">
                <a:latin typeface="+mn-lt"/>
              </a:rPr>
              <a:t>Use </a:t>
            </a:r>
            <a:r>
              <a:rPr lang="en-US" sz="1400" b="1">
                <a:latin typeface="+mn-lt"/>
              </a:rPr>
              <a:t>filters</a:t>
            </a:r>
            <a:r>
              <a:rPr lang="en-US" sz="1400">
                <a:latin typeface="+mn-lt"/>
              </a:rPr>
              <a:t> to identify the right document.</a:t>
            </a:r>
          </a:p>
          <a:p>
            <a:pPr marL="342797" indent="-342797" defTabSz="914126">
              <a:buClr>
                <a:srgbClr val="0070F2"/>
              </a:buClr>
              <a:buSzPct val="100000"/>
              <a:buFontTx/>
              <a:buAutoNum type="arabicPeriod"/>
              <a:defRPr/>
            </a:pPr>
            <a:r>
              <a:rPr lang="en-US" sz="1400">
                <a:latin typeface="+mn-lt"/>
              </a:rPr>
              <a:t>Search results will appear. Click the </a:t>
            </a:r>
            <a:r>
              <a:rPr lang="en-US" sz="1400" b="1">
                <a:latin typeface="+mn-lt"/>
              </a:rPr>
              <a:t>settings</a:t>
            </a:r>
            <a:r>
              <a:rPr lang="en-US" sz="1400">
                <a:latin typeface="+mn-lt"/>
              </a:rPr>
              <a:t> icon to customize the view.</a:t>
            </a:r>
          </a:p>
          <a:p>
            <a:pPr marL="342797" indent="-342797" defTabSz="914126">
              <a:buClr>
                <a:srgbClr val="0070F2"/>
              </a:buClr>
              <a:buSzPct val="100000"/>
              <a:buFontTx/>
              <a:buAutoNum type="arabicPeriod"/>
              <a:defRPr/>
            </a:pPr>
            <a:r>
              <a:rPr lang="en-US" sz="1400">
                <a:latin typeface="+mn-lt"/>
              </a:rPr>
              <a:t>Open PO by clicking its </a:t>
            </a:r>
            <a:r>
              <a:rPr lang="en-US" sz="1400" b="1">
                <a:latin typeface="+mn-lt"/>
              </a:rPr>
              <a:t>number</a:t>
            </a:r>
            <a:r>
              <a:rPr lang="en-US" sz="1400">
                <a:latin typeface="+mn-lt"/>
              </a:rPr>
              <a:t>.</a:t>
            </a:r>
          </a:p>
          <a:p>
            <a:pPr marL="342797" indent="-342797" defTabSz="914126">
              <a:buClr>
                <a:srgbClr val="F0AB00"/>
              </a:buClr>
              <a:buSzPct val="100000"/>
              <a:buFontTx/>
              <a:buAutoNum type="arabicPeriod"/>
              <a:defRPr/>
            </a:pPr>
            <a:endParaRPr lang="en-US" sz="1400">
              <a:latin typeface="+mn-lt"/>
            </a:endParaRPr>
          </a:p>
          <a:p>
            <a:pPr defTabSz="914126">
              <a:buClr>
                <a:srgbClr val="F0AB00"/>
              </a:buClr>
              <a:buSzPct val="120000"/>
              <a:defRPr/>
            </a:pPr>
            <a:r>
              <a:rPr lang="en-US" sz="1400" b="1" kern="0">
                <a:solidFill>
                  <a:srgbClr val="0070F2"/>
                </a:solidFill>
                <a:latin typeface="+mn-lt"/>
                <a:ea typeface="Arial Unicode MS" pitchFamily="34" charset="-128"/>
                <a:cs typeface="Arial Unicode MS" pitchFamily="34" charset="-128"/>
              </a:rPr>
              <a:t>Note: </a:t>
            </a:r>
          </a:p>
          <a:p>
            <a:pPr marL="285664" indent="-285664" defTabSz="914126">
              <a:buClr>
                <a:srgbClr val="0070F2"/>
              </a:buClr>
              <a:buSzPct val="120000"/>
              <a:buFont typeface="Arial" panose="020B0604020202020204" pitchFamily="34" charset="0"/>
              <a:buChar char="•"/>
              <a:defRPr/>
            </a:pPr>
            <a:r>
              <a:rPr lang="en-US" sz="1400" kern="0">
                <a:latin typeface="+mn-lt"/>
                <a:ea typeface="Arial Unicode MS" pitchFamily="34" charset="-128"/>
                <a:cs typeface="Arial Unicode MS" pitchFamily="34" charset="-128"/>
              </a:rPr>
              <a:t>If the order can not be found in search, please check PO instructions or contact customer. </a:t>
            </a:r>
          </a:p>
          <a:p>
            <a:pPr marL="285664" indent="-285664" defTabSz="914126">
              <a:buClr>
                <a:srgbClr val="0070F2"/>
              </a:buClr>
              <a:buSzPct val="120000"/>
              <a:buFont typeface="Arial" panose="020B0604020202020204" pitchFamily="34" charset="0"/>
              <a:buChar char="•"/>
              <a:defRPr/>
            </a:pPr>
            <a:r>
              <a:rPr lang="en-US" sz="1400" kern="0">
                <a:latin typeface="+mn-lt"/>
                <a:ea typeface="Arial Unicode MS" pitchFamily="34" charset="-128"/>
                <a:cs typeface="Arial Unicode MS" pitchFamily="34" charset="-128"/>
              </a:rPr>
              <a:t>For more info on how to manage your workbench and create specific tiles please refer to </a:t>
            </a:r>
            <a:r>
              <a:rPr lang="en-US" sz="1400" b="1" kern="0">
                <a:latin typeface="+mn-lt"/>
                <a:ea typeface="Arial Unicode MS" pitchFamily="34" charset="-128"/>
                <a:cs typeface="Arial Unicode MS" pitchFamily="34" charset="-128"/>
              </a:rPr>
              <a:t>the next slide.</a:t>
            </a:r>
            <a:endParaRPr lang="en-US" sz="1400" kern="0">
              <a:latin typeface="+mn-lt"/>
              <a:ea typeface="Arial Unicode MS" pitchFamily="34" charset="-128"/>
              <a:cs typeface="Arial Unicode MS" pitchFamily="34" charset="-128"/>
            </a:endParaRPr>
          </a:p>
        </p:txBody>
      </p:sp>
      <p:sp>
        <p:nvSpPr>
          <p:cNvPr id="5" name="Title 4">
            <a:extLst>
              <a:ext uri="{FF2B5EF4-FFF2-40B4-BE49-F238E27FC236}">
                <a16:creationId xmlns:a16="http://schemas.microsoft.com/office/drawing/2014/main" id="{4AD61528-38F0-4EF8-A931-08561303E083}"/>
              </a:ext>
            </a:extLst>
          </p:cNvPr>
          <p:cNvSpPr>
            <a:spLocks noGrp="1"/>
          </p:cNvSpPr>
          <p:nvPr>
            <p:ph type="title"/>
          </p:nvPr>
        </p:nvSpPr>
        <p:spPr>
          <a:xfrm>
            <a:off x="505457" y="504000"/>
            <a:ext cx="11183564" cy="738664"/>
          </a:xfrm>
        </p:spPr>
        <p:txBody>
          <a:bodyPr/>
          <a:lstStyle/>
          <a:p>
            <a:r>
              <a:rPr lang="en-US"/>
              <a:t>Purchase Order</a:t>
            </a:r>
            <a:br>
              <a:rPr lang="en-US"/>
            </a:br>
            <a:r>
              <a:rPr lang="en-US">
                <a:solidFill>
                  <a:srgbClr val="0070F2"/>
                </a:solidFill>
              </a:rPr>
              <a:t>Search and Identify the PO</a:t>
            </a:r>
          </a:p>
        </p:txBody>
      </p:sp>
      <p:pic>
        <p:nvPicPr>
          <p:cNvPr id="8" name="Picture 7">
            <a:extLst>
              <a:ext uri="{FF2B5EF4-FFF2-40B4-BE49-F238E27FC236}">
                <a16:creationId xmlns:a16="http://schemas.microsoft.com/office/drawing/2014/main" id="{E311F4CF-93F1-8A3A-4A44-05B86231ECA9}"/>
              </a:ext>
            </a:extLst>
          </p:cNvPr>
          <p:cNvPicPr>
            <a:picLocks noChangeAspect="1"/>
          </p:cNvPicPr>
          <p:nvPr/>
        </p:nvPicPr>
        <p:blipFill>
          <a:blip r:embed="rId5"/>
          <a:stretch>
            <a:fillRect/>
          </a:stretch>
        </p:blipFill>
        <p:spPr>
          <a:xfrm>
            <a:off x="4421941" y="956671"/>
            <a:ext cx="7176030" cy="928435"/>
          </a:xfrm>
          <a:prstGeom prst="rect">
            <a:avLst/>
          </a:prstGeom>
          <a:ln>
            <a:solidFill>
              <a:srgbClr val="00144A"/>
            </a:solidFill>
          </a:ln>
        </p:spPr>
      </p:pic>
      <p:sp>
        <p:nvSpPr>
          <p:cNvPr id="2" name="Oval 1">
            <a:extLst>
              <a:ext uri="{FF2B5EF4-FFF2-40B4-BE49-F238E27FC236}">
                <a16:creationId xmlns:a16="http://schemas.microsoft.com/office/drawing/2014/main" id="{95B56142-EB2B-5356-84A9-9BDD20022102}"/>
              </a:ext>
            </a:extLst>
          </p:cNvPr>
          <p:cNvSpPr/>
          <p:nvPr/>
        </p:nvSpPr>
        <p:spPr bwMode="gray">
          <a:xfrm>
            <a:off x="4154472" y="222481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3" name="Oval 2">
            <a:extLst>
              <a:ext uri="{FF2B5EF4-FFF2-40B4-BE49-F238E27FC236}">
                <a16:creationId xmlns:a16="http://schemas.microsoft.com/office/drawing/2014/main" id="{51F8D82F-7E7D-B1F4-113D-7C6B6E60CDBB}"/>
              </a:ext>
            </a:extLst>
          </p:cNvPr>
          <p:cNvSpPr/>
          <p:nvPr/>
        </p:nvSpPr>
        <p:spPr bwMode="gray">
          <a:xfrm>
            <a:off x="4117468" y="361413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pic>
        <p:nvPicPr>
          <p:cNvPr id="17" name="Picture 16">
            <a:extLst>
              <a:ext uri="{FF2B5EF4-FFF2-40B4-BE49-F238E27FC236}">
                <a16:creationId xmlns:a16="http://schemas.microsoft.com/office/drawing/2014/main" id="{A3CA7F90-236D-651C-0E0B-B867C5E8C3E1}"/>
              </a:ext>
            </a:extLst>
          </p:cNvPr>
          <p:cNvPicPr>
            <a:picLocks noChangeAspect="1"/>
          </p:cNvPicPr>
          <p:nvPr/>
        </p:nvPicPr>
        <p:blipFill>
          <a:blip r:embed="rId6"/>
          <a:stretch>
            <a:fillRect/>
          </a:stretch>
        </p:blipFill>
        <p:spPr>
          <a:xfrm>
            <a:off x="4383072" y="5078113"/>
            <a:ext cx="7624121" cy="774826"/>
          </a:xfrm>
          <a:prstGeom prst="rect">
            <a:avLst/>
          </a:prstGeom>
        </p:spPr>
      </p:pic>
      <p:sp>
        <p:nvSpPr>
          <p:cNvPr id="4" name="Oval 3">
            <a:extLst>
              <a:ext uri="{FF2B5EF4-FFF2-40B4-BE49-F238E27FC236}">
                <a16:creationId xmlns:a16="http://schemas.microsoft.com/office/drawing/2014/main" id="{EDA73386-CA75-B62E-FBCA-AADA377AD690}"/>
              </a:ext>
            </a:extLst>
          </p:cNvPr>
          <p:cNvSpPr/>
          <p:nvPr/>
        </p:nvSpPr>
        <p:spPr bwMode="gray">
          <a:xfrm>
            <a:off x="11574721" y="505166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F9CFA917-B26B-B49F-3201-34373BFEC1D1}"/>
              </a:ext>
            </a:extLst>
          </p:cNvPr>
          <p:cNvSpPr/>
          <p:nvPr/>
        </p:nvSpPr>
        <p:spPr bwMode="gray">
          <a:xfrm>
            <a:off x="4758819" y="546552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3140824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79158C-6D86-4F88-B7B6-6263B29DAFAC}"/>
              </a:ext>
            </a:extLst>
          </p:cNvPr>
          <p:cNvSpPr>
            <a:spLocks noGrp="1"/>
          </p:cNvSpPr>
          <p:nvPr>
            <p:ph type="body" sz="quarter" idx="10"/>
          </p:nvPr>
        </p:nvSpPr>
        <p:spPr>
          <a:xfrm>
            <a:off x="505457" y="1548000"/>
            <a:ext cx="3310250" cy="4787900"/>
          </a:xfrm>
        </p:spPr>
        <p:txBody>
          <a:bodyPr>
            <a:normAutofit/>
          </a:bodyPr>
          <a:lstStyle/>
          <a:p>
            <a:r>
              <a:rPr lang="en-US" sz="1400" kern="0">
                <a:ea typeface="Arial Unicode MS" pitchFamily="34" charset="-128"/>
                <a:cs typeface="Arial Unicode MS" pitchFamily="34" charset="-128"/>
              </a:rPr>
              <a:t>Search for orders from the </a:t>
            </a:r>
            <a:r>
              <a:rPr lang="en-US" sz="1400" b="1" kern="0">
                <a:ea typeface="Arial Unicode MS" pitchFamily="34" charset="-128"/>
                <a:cs typeface="Arial Unicode MS" pitchFamily="34" charset="-128"/>
              </a:rPr>
              <a:t>Portal Home </a:t>
            </a:r>
            <a:r>
              <a:rPr lang="en-US" sz="1400" kern="0">
                <a:ea typeface="Arial Unicode MS" pitchFamily="34" charset="-128"/>
                <a:cs typeface="Arial Unicode MS" pitchFamily="34" charset="-128"/>
              </a:rPr>
              <a:t>page by using either the customer name or order number.</a:t>
            </a:r>
          </a:p>
          <a:p>
            <a:r>
              <a:rPr lang="en-US" sz="1400" b="1" kern="0">
                <a:solidFill>
                  <a:srgbClr val="0070F2"/>
                </a:solidFill>
                <a:ea typeface="Arial Unicode MS" pitchFamily="34" charset="-128"/>
                <a:cs typeface="Arial Unicode MS" pitchFamily="34" charset="-128"/>
              </a:rPr>
              <a:t>Note: </a:t>
            </a:r>
            <a:r>
              <a:rPr lang="en-US" sz="1400" kern="0">
                <a:ea typeface="Arial Unicode MS" pitchFamily="34" charset="-128"/>
                <a:cs typeface="Arial Unicode MS" pitchFamily="34" charset="-128"/>
              </a:rPr>
              <a:t>If the order can not be found in search, please check PO instructions or contact the customer for more information.</a:t>
            </a:r>
          </a:p>
        </p:txBody>
      </p:sp>
      <p:sp>
        <p:nvSpPr>
          <p:cNvPr id="7" name="Title 6">
            <a:extLst>
              <a:ext uri="{FF2B5EF4-FFF2-40B4-BE49-F238E27FC236}">
                <a16:creationId xmlns:a16="http://schemas.microsoft.com/office/drawing/2014/main" id="{9667E9C3-C7EF-E36B-1098-243039660D11}"/>
              </a:ext>
            </a:extLst>
          </p:cNvPr>
          <p:cNvSpPr>
            <a:spLocks noGrp="1"/>
          </p:cNvSpPr>
          <p:nvPr>
            <p:ph type="title"/>
          </p:nvPr>
        </p:nvSpPr>
        <p:spPr>
          <a:xfrm>
            <a:off x="505456" y="504000"/>
            <a:ext cx="11183564" cy="738664"/>
          </a:xfrm>
        </p:spPr>
        <p:txBody>
          <a:bodyPr/>
          <a:lstStyle/>
          <a:p>
            <a:r>
              <a:rPr lang="en-US" b="0"/>
              <a:t>Purchase</a:t>
            </a:r>
            <a:r>
              <a:rPr lang="en-US"/>
              <a:t> </a:t>
            </a:r>
            <a:r>
              <a:rPr lang="en-US" b="0"/>
              <a:t>Order</a:t>
            </a:r>
            <a:br>
              <a:rPr lang="en-US" b="0"/>
            </a:br>
            <a:r>
              <a:rPr lang="en-US" b="0">
                <a:solidFill>
                  <a:srgbClr val="0070F2"/>
                </a:solidFill>
              </a:rPr>
              <a:t>Search and Identify the PO (From the Home Page)</a:t>
            </a:r>
            <a:endParaRPr lang="en-US"/>
          </a:p>
        </p:txBody>
      </p:sp>
      <p:pic>
        <p:nvPicPr>
          <p:cNvPr id="6" name="Picture 5">
            <a:extLst>
              <a:ext uri="{FF2B5EF4-FFF2-40B4-BE49-F238E27FC236}">
                <a16:creationId xmlns:a16="http://schemas.microsoft.com/office/drawing/2014/main" id="{5ABC04A7-49BA-128E-F100-ADF7A0210905}"/>
              </a:ext>
            </a:extLst>
          </p:cNvPr>
          <p:cNvPicPr>
            <a:picLocks noChangeAspect="1"/>
          </p:cNvPicPr>
          <p:nvPr/>
        </p:nvPicPr>
        <p:blipFill>
          <a:blip r:embed="rId3"/>
          <a:stretch>
            <a:fillRect/>
          </a:stretch>
        </p:blipFill>
        <p:spPr>
          <a:xfrm>
            <a:off x="4135669" y="1620471"/>
            <a:ext cx="7643566" cy="707566"/>
          </a:xfrm>
          <a:prstGeom prst="rect">
            <a:avLst/>
          </a:prstGeom>
          <a:ln>
            <a:solidFill>
              <a:srgbClr val="00144A"/>
            </a:solidFill>
          </a:ln>
        </p:spPr>
      </p:pic>
    </p:spTree>
    <p:extLst>
      <p:ext uri="{BB962C8B-B14F-4D97-AF65-F5344CB8AC3E}">
        <p14:creationId xmlns:p14="http://schemas.microsoft.com/office/powerpoint/2010/main" val="2519209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5429B-5830-53D4-D0B0-2F2A6DAB86F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F1A991D-BA3E-6723-EF0C-1CDD95610E08}"/>
              </a:ext>
            </a:extLst>
          </p:cNvPr>
          <p:cNvSpPr>
            <a:spLocks noGrp="1"/>
          </p:cNvSpPr>
          <p:nvPr>
            <p:ph type="title"/>
          </p:nvPr>
        </p:nvSpPr>
        <p:spPr>
          <a:xfrm>
            <a:off x="505457" y="504000"/>
            <a:ext cx="11183564" cy="738664"/>
          </a:xfrm>
        </p:spPr>
        <p:txBody>
          <a:bodyPr/>
          <a:lstStyle/>
          <a:p>
            <a:r>
              <a:rPr lang="en-US" b="0"/>
              <a:t>Purchase Order</a:t>
            </a:r>
            <a:br>
              <a:rPr lang="en-US" b="0"/>
            </a:br>
            <a:r>
              <a:rPr lang="en-US" b="0">
                <a:solidFill>
                  <a:srgbClr val="0070F2"/>
                </a:solidFill>
              </a:rPr>
              <a:t>View PO Details </a:t>
            </a:r>
            <a:endParaRPr lang="en-US"/>
          </a:p>
        </p:txBody>
      </p:sp>
      <p:sp>
        <p:nvSpPr>
          <p:cNvPr id="8" name="Text Placeholder 7">
            <a:extLst>
              <a:ext uri="{FF2B5EF4-FFF2-40B4-BE49-F238E27FC236}">
                <a16:creationId xmlns:a16="http://schemas.microsoft.com/office/drawing/2014/main" id="{92967BAB-ADDA-98A2-B492-331E5ABEB7A1}"/>
              </a:ext>
            </a:extLst>
          </p:cNvPr>
          <p:cNvSpPr>
            <a:spLocks noGrp="1"/>
          </p:cNvSpPr>
          <p:nvPr>
            <p:ph type="body" sz="quarter" idx="4294967295"/>
          </p:nvPr>
        </p:nvSpPr>
        <p:spPr>
          <a:xfrm>
            <a:off x="512847" y="1486753"/>
            <a:ext cx="2505075" cy="4717135"/>
          </a:xfrm>
        </p:spPr>
        <p:txBody>
          <a:bodyPr/>
          <a:lstStyle/>
          <a:p>
            <a:pPr marL="347472" indent="-347472" defTabSz="914126">
              <a:spcBef>
                <a:spcPts val="0"/>
              </a:spcBef>
              <a:buClr>
                <a:srgbClr val="0070F2"/>
              </a:buClr>
              <a:buSzPct val="100000"/>
              <a:buFontTx/>
              <a:buAutoNum type="arabicPeriod"/>
              <a:defRPr/>
            </a:pPr>
            <a:r>
              <a:rPr lang="en-US" sz="1400" dirty="0"/>
              <a:t>View</a:t>
            </a:r>
            <a:r>
              <a:rPr lang="en-US" sz="1400" b="1" dirty="0"/>
              <a:t> </a:t>
            </a:r>
            <a:r>
              <a:rPr lang="en-US" sz="1400" dirty="0"/>
              <a:t>the details of your order and allowed actions.</a:t>
            </a:r>
          </a:p>
          <a:p>
            <a:pPr marL="347472" indent="-347472" defTabSz="914126">
              <a:spcBef>
                <a:spcPts val="0"/>
              </a:spcBef>
              <a:buClr>
                <a:srgbClr val="0070F2"/>
              </a:buClr>
              <a:buSzPct val="100000"/>
              <a:buFontTx/>
              <a:buAutoNum type="arabicPeriod"/>
              <a:defRPr/>
            </a:pPr>
            <a:r>
              <a:rPr lang="en-US" sz="1400" dirty="0"/>
              <a:t>Access order tracking to find information about a purchase order status, history and execution.</a:t>
            </a:r>
          </a:p>
          <a:p>
            <a:pPr marL="347472" indent="-347472" defTabSz="914126">
              <a:spcBef>
                <a:spcPts val="0"/>
              </a:spcBef>
              <a:buClr>
                <a:srgbClr val="0070F2"/>
              </a:buClr>
              <a:buSzPct val="100000"/>
              <a:buFontTx/>
              <a:buAutoNum type="arabicPeriod"/>
              <a:defRPr/>
            </a:pPr>
            <a:r>
              <a:rPr lang="en-US" sz="1400" b="1" kern="0" dirty="0">
                <a:ea typeface="Arial Unicode MS" pitchFamily="34" charset="-128"/>
                <a:cs typeface="Arial Unicode MS" pitchFamily="34" charset="-128"/>
              </a:rPr>
              <a:t>Line Items </a:t>
            </a:r>
            <a:r>
              <a:rPr lang="en-US" sz="1400" kern="0" dirty="0">
                <a:ea typeface="Arial Unicode MS" pitchFamily="34" charset="-128"/>
                <a:cs typeface="Arial Unicode MS" pitchFamily="34" charset="-128"/>
              </a:rPr>
              <a:t>section</a:t>
            </a:r>
            <a:r>
              <a:rPr lang="en-US" sz="1400" b="1" kern="0" dirty="0">
                <a:ea typeface="Arial Unicode MS" pitchFamily="34" charset="-128"/>
                <a:cs typeface="Arial Unicode MS" pitchFamily="34" charset="-128"/>
              </a:rPr>
              <a:t> </a:t>
            </a:r>
            <a:r>
              <a:rPr lang="en-US" sz="1400" kern="0" dirty="0">
                <a:ea typeface="Arial Unicode MS" pitchFamily="34" charset="-128"/>
                <a:cs typeface="Arial Unicode MS" pitchFamily="34" charset="-128"/>
              </a:rPr>
              <a:t>describes the ordered  items. </a:t>
            </a:r>
          </a:p>
          <a:p>
            <a:pPr marL="347472" indent="-347472" defTabSz="914126">
              <a:spcBef>
                <a:spcPts val="0"/>
              </a:spcBef>
              <a:buClr>
                <a:srgbClr val="0070F2"/>
              </a:buClr>
              <a:buSzPct val="100000"/>
              <a:buFontTx/>
              <a:buAutoNum type="arabicPeriod"/>
              <a:defRPr/>
            </a:pPr>
            <a:r>
              <a:rPr lang="en-US" sz="1400" kern="0" dirty="0">
                <a:ea typeface="Arial Unicode MS" pitchFamily="34" charset="-128"/>
                <a:cs typeface="Arial Unicode MS" pitchFamily="34" charset="-128"/>
              </a:rPr>
              <a:t>You can configure your view by clicking configure icon. </a:t>
            </a:r>
          </a:p>
          <a:p>
            <a:pPr marL="347472" indent="-347472" defTabSz="914126">
              <a:spcBef>
                <a:spcPts val="0"/>
              </a:spcBef>
              <a:buClr>
                <a:srgbClr val="0070F2"/>
              </a:buClr>
              <a:buSzPct val="100000"/>
              <a:buFontTx/>
              <a:buAutoNum type="arabicPeriod"/>
              <a:defRPr/>
            </a:pPr>
            <a:r>
              <a:rPr lang="en-US" sz="1400" kern="0" dirty="0">
                <a:ea typeface="Arial Unicode MS" pitchFamily="34" charset="-128"/>
                <a:cs typeface="Arial Unicode MS" pitchFamily="34" charset="-128"/>
              </a:rPr>
              <a:t>Click </a:t>
            </a:r>
            <a:r>
              <a:rPr lang="en-US" sz="1400" b="1" kern="0" dirty="0">
                <a:ea typeface="Arial Unicode MS" pitchFamily="34" charset="-128"/>
                <a:cs typeface="Arial Unicode MS" pitchFamily="34" charset="-128"/>
              </a:rPr>
              <a:t>Details</a:t>
            </a:r>
            <a:r>
              <a:rPr lang="en-US" sz="1400" kern="0" dirty="0">
                <a:ea typeface="Arial Unicode MS" pitchFamily="34" charset="-128"/>
                <a:cs typeface="Arial Unicode MS" pitchFamily="34" charset="-128"/>
              </a:rPr>
              <a:t> or </a:t>
            </a:r>
            <a:r>
              <a:rPr lang="en-US" sz="1400" b="1" kern="0" dirty="0">
                <a:ea typeface="Arial Unicode MS" pitchFamily="34" charset="-128"/>
                <a:cs typeface="Arial Unicode MS" pitchFamily="34" charset="-128"/>
              </a:rPr>
              <a:t>Show Item Details </a:t>
            </a:r>
            <a:r>
              <a:rPr lang="en-US" sz="1400" kern="0" dirty="0">
                <a:ea typeface="Arial Unicode MS" pitchFamily="34" charset="-128"/>
                <a:cs typeface="Arial Unicode MS" pitchFamily="34" charset="-128"/>
              </a:rPr>
              <a:t>to review additional information, such as status, BPO Item Attributes, control keys, schedule lines.</a:t>
            </a:r>
          </a:p>
          <a:p>
            <a:pPr marL="347472" indent="-347472" defTabSz="914126">
              <a:spcBef>
                <a:spcPts val="0"/>
              </a:spcBef>
              <a:buClr>
                <a:srgbClr val="002A86"/>
              </a:buClr>
              <a:buSzPct val="100000"/>
              <a:buFontTx/>
              <a:buAutoNum type="arabicPeriod"/>
              <a:defRPr/>
            </a:pPr>
            <a:endParaRPr lang="en-US" sz="1400" kern="0" dirty="0">
              <a:ea typeface="Arial Unicode MS" pitchFamily="34" charset="-128"/>
              <a:cs typeface="Arial Unicode MS" pitchFamily="34" charset="-128"/>
            </a:endParaRPr>
          </a:p>
          <a:p>
            <a:pPr defTabSz="914126">
              <a:spcBef>
                <a:spcPts val="0"/>
              </a:spcBef>
              <a:buClr>
                <a:srgbClr val="002A86"/>
              </a:buClr>
              <a:buSzPct val="100000"/>
              <a:defRPr/>
            </a:pPr>
            <a:r>
              <a:rPr lang="en-US" sz="1400" b="1" kern="0" dirty="0">
                <a:solidFill>
                  <a:srgbClr val="0070F2"/>
                </a:solidFill>
                <a:ea typeface="Arial Unicode MS" pitchFamily="34" charset="-128"/>
                <a:cs typeface="Arial Unicode MS" pitchFamily="34" charset="-128"/>
              </a:rPr>
              <a:t>Note: </a:t>
            </a:r>
            <a:r>
              <a:rPr lang="en-US" sz="1400" kern="0" dirty="0">
                <a:ea typeface="Arial Unicode MS" pitchFamily="34" charset="-128"/>
                <a:cs typeface="Arial Unicode MS" pitchFamily="34" charset="-128"/>
              </a:rPr>
              <a:t>For more detailed PO management please refer to the </a:t>
            </a:r>
            <a:r>
              <a:rPr lang="en-US" sz="1400" kern="0" dirty="0">
                <a:solidFill>
                  <a:srgbClr val="002A86"/>
                </a:solidFill>
                <a:ea typeface="Arial Unicode MS" pitchFamily="34" charset="-128"/>
                <a:cs typeface="Arial Unicode MS" pitchFamily="34" charset="-128"/>
                <a:hlinkClick r:id="rId3">
                  <a:extLst>
                    <a:ext uri="{A12FA001-AC4F-418D-AE19-62706E023703}">
                      <ahyp:hlinkClr xmlns:ahyp="http://schemas.microsoft.com/office/drawing/2018/hyperlinkcolor" val="tx"/>
                    </a:ext>
                  </a:extLst>
                </a:hlinkClick>
              </a:rPr>
              <a:t>SAP Help Portal</a:t>
            </a:r>
            <a:r>
              <a:rPr lang="en-US" sz="1400" kern="0" dirty="0">
                <a:ea typeface="Arial Unicode MS" pitchFamily="34" charset="-128"/>
                <a:cs typeface="Arial Unicode MS" pitchFamily="34" charset="-128"/>
              </a:rPr>
              <a:t>.</a:t>
            </a:r>
          </a:p>
          <a:p>
            <a:pPr marL="347472" indent="-347472">
              <a:spcBef>
                <a:spcPts val="0"/>
              </a:spcBef>
            </a:pPr>
            <a:endParaRPr lang="en-US" sz="1400" dirty="0"/>
          </a:p>
        </p:txBody>
      </p:sp>
      <p:pic>
        <p:nvPicPr>
          <p:cNvPr id="3" name="Picture 2">
            <a:extLst>
              <a:ext uri="{FF2B5EF4-FFF2-40B4-BE49-F238E27FC236}">
                <a16:creationId xmlns:a16="http://schemas.microsoft.com/office/drawing/2014/main" id="{A0FE5221-E9B1-43A6-F44E-1140F5B4247F}"/>
              </a:ext>
            </a:extLst>
          </p:cNvPr>
          <p:cNvPicPr>
            <a:picLocks noChangeAspect="1"/>
          </p:cNvPicPr>
          <p:nvPr/>
        </p:nvPicPr>
        <p:blipFill>
          <a:blip r:embed="rId4"/>
          <a:stretch>
            <a:fillRect/>
          </a:stretch>
        </p:blipFill>
        <p:spPr>
          <a:xfrm>
            <a:off x="3663484" y="1455492"/>
            <a:ext cx="7584218" cy="2267784"/>
          </a:xfrm>
          <a:prstGeom prst="rect">
            <a:avLst/>
          </a:prstGeom>
        </p:spPr>
      </p:pic>
      <p:sp>
        <p:nvSpPr>
          <p:cNvPr id="20" name="Oval 19">
            <a:extLst>
              <a:ext uri="{FF2B5EF4-FFF2-40B4-BE49-F238E27FC236}">
                <a16:creationId xmlns:a16="http://schemas.microsoft.com/office/drawing/2014/main" id="{7DB18CDB-56ED-A1FF-E305-785B5DB082A3}"/>
              </a:ext>
            </a:extLst>
          </p:cNvPr>
          <p:cNvSpPr/>
          <p:nvPr/>
        </p:nvSpPr>
        <p:spPr bwMode="gray">
          <a:xfrm>
            <a:off x="3663484" y="166369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1</a:t>
            </a:r>
          </a:p>
        </p:txBody>
      </p:sp>
      <p:sp>
        <p:nvSpPr>
          <p:cNvPr id="21" name="Oval 20">
            <a:extLst>
              <a:ext uri="{FF2B5EF4-FFF2-40B4-BE49-F238E27FC236}">
                <a16:creationId xmlns:a16="http://schemas.microsoft.com/office/drawing/2014/main" id="{87EDC898-FAC3-B958-7E70-E2BF40B5949A}"/>
              </a:ext>
            </a:extLst>
          </p:cNvPr>
          <p:cNvSpPr/>
          <p:nvPr/>
        </p:nvSpPr>
        <p:spPr bwMode="gray">
          <a:xfrm>
            <a:off x="9984354" y="343752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2</a:t>
            </a:r>
          </a:p>
        </p:txBody>
      </p:sp>
      <p:pic>
        <p:nvPicPr>
          <p:cNvPr id="5" name="Picture 4">
            <a:extLst>
              <a:ext uri="{FF2B5EF4-FFF2-40B4-BE49-F238E27FC236}">
                <a16:creationId xmlns:a16="http://schemas.microsoft.com/office/drawing/2014/main" id="{BBC9D3EA-8653-B587-6141-5EC3CE130A7D}"/>
              </a:ext>
            </a:extLst>
          </p:cNvPr>
          <p:cNvPicPr>
            <a:picLocks noChangeAspect="1"/>
          </p:cNvPicPr>
          <p:nvPr/>
        </p:nvPicPr>
        <p:blipFill>
          <a:blip r:embed="rId5"/>
          <a:stretch>
            <a:fillRect/>
          </a:stretch>
        </p:blipFill>
        <p:spPr>
          <a:xfrm>
            <a:off x="3663485" y="4331857"/>
            <a:ext cx="7584218" cy="1316303"/>
          </a:xfrm>
          <a:prstGeom prst="rect">
            <a:avLst/>
          </a:prstGeom>
        </p:spPr>
      </p:pic>
      <p:sp>
        <p:nvSpPr>
          <p:cNvPr id="24" name="Oval 23">
            <a:extLst>
              <a:ext uri="{FF2B5EF4-FFF2-40B4-BE49-F238E27FC236}">
                <a16:creationId xmlns:a16="http://schemas.microsoft.com/office/drawing/2014/main" id="{6EA4080F-FDF5-BA80-7CB5-D6D93F0241EB}"/>
              </a:ext>
            </a:extLst>
          </p:cNvPr>
          <p:cNvSpPr/>
          <p:nvPr/>
        </p:nvSpPr>
        <p:spPr bwMode="gray">
          <a:xfrm>
            <a:off x="11207047" y="433185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4</a:t>
            </a:r>
          </a:p>
        </p:txBody>
      </p:sp>
      <p:sp>
        <p:nvSpPr>
          <p:cNvPr id="23" name="Oval 22">
            <a:extLst>
              <a:ext uri="{FF2B5EF4-FFF2-40B4-BE49-F238E27FC236}">
                <a16:creationId xmlns:a16="http://schemas.microsoft.com/office/drawing/2014/main" id="{19BECD5D-2B01-D2FC-B33A-382DC42AA1C8}"/>
              </a:ext>
            </a:extLst>
          </p:cNvPr>
          <p:cNvSpPr/>
          <p:nvPr/>
        </p:nvSpPr>
        <p:spPr bwMode="gray">
          <a:xfrm>
            <a:off x="10351344" y="487570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5</a:t>
            </a:r>
          </a:p>
        </p:txBody>
      </p:sp>
      <p:sp>
        <p:nvSpPr>
          <p:cNvPr id="22" name="Oval 21">
            <a:extLst>
              <a:ext uri="{FF2B5EF4-FFF2-40B4-BE49-F238E27FC236}">
                <a16:creationId xmlns:a16="http://schemas.microsoft.com/office/drawing/2014/main" id="{4DA0D2C5-00D0-956C-4D7B-AFC1A56864AC}"/>
              </a:ext>
            </a:extLst>
          </p:cNvPr>
          <p:cNvSpPr/>
          <p:nvPr/>
        </p:nvSpPr>
        <p:spPr bwMode="gray">
          <a:xfrm>
            <a:off x="3616713" y="410325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dirty="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21913588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 name="LASTSLIDEVIEWED" val="1135,36,Invoice Management Rejected Invoices"/>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7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37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7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37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3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3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3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3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3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3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3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3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3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3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3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3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3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3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3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3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3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3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3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3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3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3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3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4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4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4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4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4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4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4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4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4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4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4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4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4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4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4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4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4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4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4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4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4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4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4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4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4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4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4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4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4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4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4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4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4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4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4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4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4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4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4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4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4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4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4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4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4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4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4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4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4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4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4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4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4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4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4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4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4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4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4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47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47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47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47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8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48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48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48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48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48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48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48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48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48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49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49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49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49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49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49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49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9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4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4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5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5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5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5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5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5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5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5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5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5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5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5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5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5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5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5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5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5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5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5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5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5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5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5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5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5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5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5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5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5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5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5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5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5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5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5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5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5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5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5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5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5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5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5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5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5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5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5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5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5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5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5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5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5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5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5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5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5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5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5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5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5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5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5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5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5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5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5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5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5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5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5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5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5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5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5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5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5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5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5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5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59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0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60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60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60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60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60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60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6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6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6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6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6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6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6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6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6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617.xml><?xml version="1.0" encoding="utf-8"?>
<p:tagLst xmlns:a="http://schemas.openxmlformats.org/drawingml/2006/main" xmlns:r="http://schemas.openxmlformats.org/officeDocument/2006/relationships" xmlns:p="http://schemas.openxmlformats.org/presentationml/2006/main">
  <p:tag name="CONTAINEDIMAGEPATH" val="C:\Users\I843539\AppData\Local\Templafy\AddIns\PowerPointVsto\ID 299562 - Globe.png"/>
</p:tagLst>
</file>

<file path=ppt/tags/tag618.xml><?xml version="1.0" encoding="utf-8"?>
<p:tagLst xmlns:a="http://schemas.openxmlformats.org/drawingml/2006/main" xmlns:r="http://schemas.openxmlformats.org/officeDocument/2006/relationships" xmlns:p="http://schemas.openxmlformats.org/presentationml/2006/main">
  <p:tag name="CONTAINEDIMAGEPATH" val="C:\Users\I843539\AppData\Local\Templafy\AddIns\PowerPointVsto\ID 301748 - Laptop.png"/>
</p:tagLst>
</file>

<file path=ppt/tags/tag619.xml><?xml version="1.0" encoding="utf-8"?>
<p:tagLst xmlns:a="http://schemas.openxmlformats.org/drawingml/2006/main" xmlns:r="http://schemas.openxmlformats.org/officeDocument/2006/relationships" xmlns:p="http://schemas.openxmlformats.org/presentationml/2006/main">
  <p:tag name="CONTAINEDIMAGEPATH" val="C:\Users\I843539\AppData\Local\Templafy\AddIns\PowerPointVsto\ID 299563 - Supply Chain.png"/>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1_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5.xml><?xml version="1.0" encoding="utf-8"?>
<a:theme xmlns:a="http://schemas.openxmlformats.org/drawingml/2006/main" name="Susan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sann Theme" id="{34009D4D-52B9-491F-886B-9283B036290A}" vid="{A45A46A6-D4E0-46EA-9849-EB6C5E65B402}"/>
    </a:ext>
  </a:extLst>
</a:theme>
</file>

<file path=ppt/theme/theme6.xml><?xml version="1.0" encoding="utf-8"?>
<a:theme xmlns:a="http://schemas.openxmlformats.org/drawingml/2006/main" name="2_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7.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TemplafySlideTemplateConfiguration><![CDATA[{"slideVersion":1,"isValidatorEnabled":false,"isLocked":false,"elementsMetadata":[],"slideId":"637546847219967368","enableDocumentContentUpdater":false,"version":"2.0"}]]></TemplafySlideTemplateConfiguration>
</file>

<file path=customXml/item11.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7879497279603566","enableDocumentContentUpdater":true,"version":"2.0"}]]></TemplafySlideTemplateConfiguration>
</file>

<file path=customXml/item12.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13.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4.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15.xml><?xml version="1.0" encoding="utf-8"?>
<ct:contentTypeSchema xmlns:ct="http://schemas.microsoft.com/office/2006/metadata/contentType" xmlns:ma="http://schemas.microsoft.com/office/2006/metadata/properties/metaAttributes" ct:_="" ma:_="" ma:contentTypeName="Document" ma:contentTypeID="0x010100DC07DBD021E5BC4A987B3D901B18124C" ma:contentTypeVersion="17" ma:contentTypeDescription="Create a new document." ma:contentTypeScope="" ma:versionID="b866a9590cdcd3421ea76fc74a7822de">
  <xsd:schema xmlns:xsd="http://www.w3.org/2001/XMLSchema" xmlns:xs="http://www.w3.org/2001/XMLSchema" xmlns:p="http://schemas.microsoft.com/office/2006/metadata/properties" xmlns:ns1="http://schemas.microsoft.com/sharepoint/v3" xmlns:ns2="c6daeb47-82ad-4290-94c4-53d30d6e8f02" xmlns:ns3="f7a8f5c5-24a5-44aa-abc1-4f1291a04ddb" targetNamespace="http://schemas.microsoft.com/office/2006/metadata/properties" ma:root="true" ma:fieldsID="3faa26d6d433c138b648355113db89ab" ns1:_="" ns2:_="" ns3:_="">
    <xsd:import namespace="http://schemas.microsoft.com/sharepoint/v3"/>
    <xsd:import namespace="c6daeb47-82ad-4290-94c4-53d30d6e8f02"/>
    <xsd:import namespace="f7a8f5c5-24a5-44aa-abc1-4f1291a04dd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DateTaken" minOccurs="0"/>
                <xsd:element ref="ns2:MediaLengthInSeconds" minOccurs="0"/>
                <xsd:element ref="ns2:MediaServiceSearchPropertie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daeb47-82ad-4290-94c4-53d30d6e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098258-6f05-45be-8f2e-ddc34926603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a8f5c5-24a5-44aa-abc1-4f1291a04dd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2cdc215-2609-4b6a-9681-3b50e141b163}" ma:internalName="TaxCatchAll" ma:showField="CatchAllData" ma:web="f7a8f5c5-24a5-44aa-abc1-4f1291a04ddb">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6.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17.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8.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19.xml><?xml version="1.0" encoding="utf-8"?>
<TemplafyTemplateConfiguration><![CDATA[{"elementsMetadata":[{"elementConfiguration":{"binding":"{{ DataSources.Classification[Form.Classification.Name].Display}}","disableUpdates":false,"type":"text"},"type":"shape","id":"d009f0d0-31da-422a-b85e-7576487a77db"},{"elementConfiguration":{"binding":"{{DataSources.Classification[Form.Classification.Name].Display}}","disableUpdates":false,"type":"text"},"type":"shape","id":"76c2cf1f-f8ff-4f34-ac55-62afab8ccdc1"},{"elementConfiguration":{"binding":"{{ DataSources.Classification[Form.Classification.Name].Display}}","disableUpdates":false,"type":"text"},"type":"shape","id":"7fcdff7c-d75e-42a9-9f1e-8cb6395d7492"},{"elementConfiguration":{"image":"{{Form.SAPLogo.LogoWhite}}","disableUpdates":false,"type":"image"},"type":"shape","id":"78d8b9ac-eb67-4a39-b2de-4c4415c9d83b"},{"elementConfiguration":{"image":"{{Form.SAPLogo.SubbrandWhite}}","visibility":"{{IfElse(Equals(Form.SAPLogo.HideSubBrandShape, \"Yes\"), VisibilityType.Hidden, VisibilityType.Visible)}}","disableUpdates":false,"type":"image"},"type":"shape","id":"7533e5af-1202-4369-b3c7-bfef85fe707f"},{"elementConfiguration":{"image":"{{Form.SAPLogo.LogoWhite}}","disableUpdates":false,"type":"image"},"type":"shape","id":"7e4bf4b9-12a2-480a-9823-4417874269eb"},{"elementConfiguration":{"image":"{{Form.SAPLogo.SubbrandWhite}}","visibility":"{{IfElse(Equals(Form.SAPLogo.HideSubBrandShape, \"Yes\"), VisibilityType.Hidden, VisibilityType.Visible)}}","disableUpdates":false,"type":"image"},"type":"shape","id":"c40af668-eb1a-4381-9916-09882ffdf9bc"},{"elementConfiguration":{"binding":"{{DataSources.Classification[Form.Classification.Name].Display}}","disableUpdates":false,"type":"text"},"type":"shape","id":"ecdbe2a6-f1da-42c4-ace9-9600026aafd5"},{"elementConfiguration":{"image":"{{Form.SAPLogo.LogoWhite}}","disableUpdates":false,"type":"image"},"type":"shape","id":"97620995-8f67-4f9a-8cf8-2d8ecb370f28"},{"elementConfiguration":{"binding":"{{DataSources.Classification[Form.Classification.Name].Display}}","disableUpdates":false,"type":"text"},"type":"shape","id":"0b81ea7d-a0d2-4433-864e-c4aa4578bc3b"},{"elementConfiguration":{"image":"{{Form.SAPLogo.SubbrandWhite}}","visibility":"{{IfElse(Equals(Form.SAPLogo.HideSubBrandShape, \"Yes\"), VisibilityType.Hidden, VisibilityType.Visible)}}","disableUpdates":false,"type":"image"},"type":"shape","id":"ca540175-7adf-468b-ba01-0cdade2b6695"},{"elementConfiguration":{"image":"{{Form.SAPLogo.LogoWhite}}","disableUpdates":false,"type":"image"},"type":"shape","id":"f867844f-83cd-4e9c-a331-02e7a1f2de48"},{"elementConfiguration":{"image":"{{Form.SAPLogo.SubbrandWhite}}","visibility":"{{IfElse(Equals(Form.SAPLogo.HideSubBrandShape, \"Yes\"), VisibilityType.Hidden, VisibilityType.Visible)}}","disableUpdates":false,"type":"image"},"type":"shape","id":"a4694338-0ddc-4538-bd87-417eb6cffe95"},{"elementConfiguration":{"binding":"{{DataSources.Classification[Form.Classification.Name].Display}}","disableUpdates":false,"type":"text"},"type":"shape","id":"744fa780-64e3-48c9-bcda-729e1692475b"},{"elementConfiguration":{"image":"{{Form.SAPLogo.LogoWhite}}","disableUpdates":false,"type":"image"},"type":"shape","id":"32ed99a1-653e-470d-9f3f-708942b40a80"},{"elementConfiguration":{"image":"{{Form.SAPLogo.SubbrandWhite}}","visibility":"{{IfElse(Equals(Form.SAPLogo.HideSubBrandShape, \"Yes\"), VisibilityType.Hidden, VisibilityType.Visible)}}","disableUpdates":false,"type":"image"},"type":"shape","id":"294b164f-c738-46be-a75f-3d418eaa4604"},{"elementConfiguration":{"binding":"{{DataSources.Classification[Form.Classification.Name].Display}}","disableUpdates":false,"type":"text"},"type":"shape","id":"551061df-c99d-4336-8263-0106b4a959a2"},{"elementConfiguration":{"image":"{{Form.SAPLogo.LogoBlack}}","disableUpdates":false,"type":"image"},"type":"shape","id":"e6cd2644-8e96-46d4-ac38-eadd3f710377"},{"elementConfiguration":{"image":"{{Form.SAPLogo.SubbrandBlack}}","visibility":"{{IfElse(Equals(Form.SAPLogo.HideSubBrandShape, \"Yes\"), VisibilityType.Hidden, VisibilityType.Visible)}}","disableUpdates":false,"type":"image"},"type":"shape","id":"dce11898-b3c9-4308-89c8-a8098c7f0298"},{"elementConfiguration":{"binding":"{{DataSources.Classification[Form.Classification.Name].Display}}","disableUpdates":false,"type":"text"},"type":"shape","id":"ffe7f29c-6a99-43b8-92ef-a73f0cdb6cb2"},{"elementConfiguration":{"binding":"{{FormatDateTime(Form.Date,\"MMMM dd, yyyy\",\"en-US\")}}","disableUpdates":false,"type":"text"},"type":"shape","id":"07242384-b0bc-45b8-aa15-6c696f2f6f09"},{"elementConfiguration":{"binding":"{{StringJoin(\", \", Form.SpeakerName,\"SAP\")}}","disableUpdates":false,"type":"text"},"type":"shape","id":"9e7e9248-c335-40cb-8a86-719cca234df9"},{"elementConfiguration":{"image":"{{Form.SAPLogo.LogoBlack}}","disableUpdates":false,"type":"image"},"type":"shape","id":"b55819dc-38bb-4f17-8f73-a06880ae47e9"},{"elementConfiguration":{"binding":"{{DataSources.Classification[Form.Classification.Name].Display}}","disableUpdates":false,"type":"text"},"type":"shape","id":"0e3a2704-9053-4f87-ace0-a6c5820bb331"},{"elementConfiguration":{"image":"{{Form.SAPLogo.SubbrandBlack}}","visibility":"{{IfElse(Equals(Form.SAPLogo.HideSubBrandShape, \"Yes\"), VisibilityType.Hidden, VisibilityType.Visible)}}","disableUpdates":false,"type":"image"},"type":"shape","id":"fb365616-2635-4332-9709-bd0d39d8885e"},{"elementConfiguration":{"binding":"{{DataSources.Classification[Form.Classification.Name].Display}}","disableUpdates":false,"type":"text"},"type":"shape","id":"3eb0e35f-b4bd-4325-84f4-59b71c6e62e2"},{"elementConfiguration":{"binding":"{{FormatDateTime(Form.Date,\"MMMM dd, yyyy\",\"en-US\")}}","disableUpdates":false,"type":"text"},"type":"shape","id":"b25f7e8c-0cc8-4f70-84dd-efc0098663a0"},{"elementConfiguration":{"binding":"{{StringJoin(\", \", Form.SpeakerName,\"SAP\")}}","disableUpdates":false,"type":"text"},"type":"shape","id":"00183fae-246e-4c71-bb60-ae02c433f6be"},{"elementConfiguration":{"image":"{{Form.SAPLogo.LogoBlack}}","disableUpdates":false,"type":"image"},"type":"shape","id":"5a43e513-d107-4775-8464-f84e931ad627"},{"elementConfiguration":{"binding":"{{DataSources.Classification[Form.Classification.Name].Display}}","disableUpdates":false,"type":"text"},"type":"shape","id":"b1fa86c6-4024-4c65-abbb-d9060a0670f3"},{"elementConfiguration":{"image":"{{Form.SAPLogo.SubbrandBlack}}","visibility":"{{IfElse(Equals(Form.SAPLogo.HideSubBrandShape, \"Yes\"), VisibilityType.Hidden, VisibilityType.Visible)}}","disableUpdates":false,"type":"image"},"type":"shape","id":"1fdbe170-1edf-47ca-8ce2-034b02e59c7e"},{"elementConfiguration":{"binding":"{{DataSources.Classification[Form.Classification.Name].Display}}","disableUpdates":false,"type":"text"},"type":"shape","id":"95ed6c38-e516-4808-a711-23b349906df1"},{"elementConfiguration":{"binding":"{{FormatDateTime(Form.Date,\"MMMM dd, yyyy\",\"en-US\")}}","disableUpdates":false,"type":"text"},"type":"shape","id":"fb90145a-8958-4f35-949a-68bed4ce2e5f"},{"elementConfiguration":{"binding":"{{StringJoin(\", \", Form.SpeakerName,\"SAP\")}}","disableUpdates":false,"type":"text"},"type":"shape","id":"b0d2d1e1-bf0a-4de2-92f7-fb24ebe8cf40"},{"elementConfiguration":{"image":"{{Form.SAPLogo.LogoBlack}}","disableUpdates":false,"type":"image"},"type":"shape","id":"c2bdb0f9-362b-442f-8bfb-4f8137f388ec"},{"elementConfiguration":{"image":"{{Form.SAPLogo.SubbrandBlack}}","visibility":"{{IfElse(Equals(Form.SAPLogo.HideSubBrandShape, \"Yes\"), VisibilityType.Hidden, VisibilityType.Visible)}}","disableUpdates":false,"type":"image"},"type":"shape","id":"6158f676-0bfb-4c74-a276-9f41885226ae"},{"elementConfiguration":{"binding":"{{Form.SpeakerName}}","disableUpdates":false,"type":"text"},"type":"shape","id":"f8c997b4-a2fb-4182-b007-2d6c6cee175b"},{"elementConfiguration":{"binding":"{{Form.Email}}","disableUpdates":false,"type":"text"},"type":"shape","id":"45f12388-d226-409a-9c5d-7cb7dd227dc1"},{"elementConfiguration":{"binding":"{{FormatDateTime(Form.Date,\"MMMM dd, yyyy\",\"en-US\")}}","disableUpdates":false,"type":"text"},"type":"shape","id":"18abf5af-3c2e-4c75-be98-004597302f4b"},{"elementConfiguration":{"binding":"{{StringJoin(\", \", Form.SpeakerName,\"SAP\")}}","disableUpdates":false,"type":"text"},"type":"shape","id":"2de34046-8b2b-4332-bc43-980ec9e0b2b7"},{"elementConfiguration":{"binding":"{{StringJoin(\", \", Form.SpeakerName,\"SAP\")}}","disableUpdates":false,"type":"text"},"type":"shape","id":"bb686f9b-9c41-4673-961c-6f305b51915b"},{"elementConfiguration":{"binding":"{{FormatDateTime(Form.Date,\"MMMM dd, yyyy\",\"en-US\")}}","disableUpdates":false,"type":"text"},"type":"shape","id":"1c1958b8-c101-44ed-aa37-c5163997a462"},{"elementConfiguration":{"binding":"{{FormatDateTime(Form.Date,\"MMMM dd, yyyy\",\"en-US\")}}","disableUpdates":false,"type":"text"},"type":"shape","id":"2b870751-4745-4b74-a99e-ebee3838fd0a"},{"elementConfiguration":{"binding":"{{StringJoin(\", \", Form.SpeakerName,\"SAP\")}}","disableUpdates":false,"type":"text"},"type":"shape","id":"5d4fd554-dfec-4353-af9b-70d9dfd425a3"},{"elementConfiguration":{"binding":"{{FormatDateTime(Form.Date,\"MMMM dd, yyyy\",\"en-US\")}}","disableUpdates":false,"type":"text"},"type":"shape","id":"e9fdcc11-9b58-4efb-884f-92d0d5de9447"},{"elementConfiguration":{"binding":"{{StringJoin(\", \", Form.SpeakerName,\"SAP\")}}","disableUpdates":false,"type":"text"},"type":"shape","id":"05b0469b-393e-428d-9e9f-9025de19b11c"},{"elementConfiguration":{"binding":"{{Form.Email}}","disableUpdates":false,"type":"text"},"type":"shape","id":"a109a11c-6bf0-4dbe-923b-7df4746a46fe"},{"elementConfiguration":{"binding":"{{Form.SpeakerName}}","disableUpdates":false,"type":"text"},"type":"shape","id":"6777153b-8ee8-4dbf-95a8-ecd025574b34"}],"transformationConfigurations":[],"templateName":"White Template","templateDescription":"","enableDocumentContentUpdater":true,"version":"2.0"}]]></TemplafyTemplateConfiguration>
</file>

<file path=customXml/item2.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f7a8f5c5-24a5-44aa-abc1-4f1291a04ddb" xsi:nil="true"/>
    <lcf76f155ced4ddcb4097134ff3c332f xmlns="c6daeb47-82ad-4290-94c4-53d30d6e8f02">
      <Terms xmlns="http://schemas.microsoft.com/office/infopath/2007/PartnerControls"/>
    </lcf76f155ced4ddcb4097134ff3c332f>
    <_ip_UnifiedCompliancePolicyProperties xmlns="http://schemas.microsoft.com/sharepoint/v3" xsi:nil="true"/>
  </documentManagement>
</p:properties>
</file>

<file path=customXml/item4.xml><?xml version="1.0" encoding="utf-8"?>
<TemplafySlideFormConfiguration><![CDATA[{"formFields":[],"formDataEntries":[]}]]></TemplafySlideFormConfiguration>
</file>

<file path=customXml/item5.xml><?xml version="1.0" encoding="utf-8"?>
<Templafy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bNSU3Pw4Gyc4shCtJaykrx0wvtlxo5J8zr5MhVcSZRA="},{"name":"SpeakerName","value":"YnPwfaWtJd9yqRikMcavEg=="}]}]]></TemplafyFormConfiguration>
</file>

<file path=customXml/item6.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7.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9.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Props1.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0.xml><?xml version="1.0" encoding="utf-8"?>
<ds:datastoreItem xmlns:ds="http://schemas.openxmlformats.org/officeDocument/2006/customXml" ds:itemID="{CE6C8EE9-E091-493A-9E13-2CE4C3DA7E88}">
  <ds:schemaRefs/>
</ds:datastoreItem>
</file>

<file path=customXml/itemProps11.xml><?xml version="1.0" encoding="utf-8"?>
<ds:datastoreItem xmlns:ds="http://schemas.openxmlformats.org/officeDocument/2006/customXml" ds:itemID="{DF4F509A-DD52-4923-8DE3-114430BB6FAB}">
  <ds:schemaRefs/>
</ds:datastoreItem>
</file>

<file path=customXml/itemProps12.xml><?xml version="1.0" encoding="utf-8"?>
<ds:datastoreItem xmlns:ds="http://schemas.openxmlformats.org/officeDocument/2006/customXml" ds:itemID="{60143FF3-3290-430A-B2BD-45BEBE6E80B1}">
  <ds:schemaRefs/>
</ds:datastoreItem>
</file>

<file path=customXml/itemProps13.xml><?xml version="1.0" encoding="utf-8"?>
<ds:datastoreItem xmlns:ds="http://schemas.openxmlformats.org/officeDocument/2006/customXml" ds:itemID="{15682DE9-3C4B-4AC6-8E8D-6543C1381CFF}">
  <ds:schemaRefs/>
</ds:datastoreItem>
</file>

<file path=customXml/itemProps14.xml><?xml version="1.0" encoding="utf-8"?>
<ds:datastoreItem xmlns:ds="http://schemas.openxmlformats.org/officeDocument/2006/customXml" ds:itemID="{10A6F4D9-E835-43D5-8E7C-6E2A09B1A547}">
  <ds:schemaRefs/>
</ds:datastoreItem>
</file>

<file path=customXml/itemProps15.xml><?xml version="1.0" encoding="utf-8"?>
<ds:datastoreItem xmlns:ds="http://schemas.openxmlformats.org/officeDocument/2006/customXml" ds:itemID="{84062341-3730-486E-80B5-9D0CF8F40C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daeb47-82ad-4290-94c4-53d30d6e8f02"/>
    <ds:schemaRef ds:uri="f7a8f5c5-24a5-44aa-abc1-4f1291a04d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6.xml><?xml version="1.0" encoding="utf-8"?>
<ds:datastoreItem xmlns:ds="http://schemas.openxmlformats.org/officeDocument/2006/customXml" ds:itemID="{9EEC5E8A-6E71-422D-BAAB-5AA7E0CF2603}">
  <ds:schemaRefs/>
</ds:datastoreItem>
</file>

<file path=customXml/itemProps17.xml><?xml version="1.0" encoding="utf-8"?>
<ds:datastoreItem xmlns:ds="http://schemas.openxmlformats.org/officeDocument/2006/customXml" ds:itemID="{382C1131-6B8B-4A16-9A07-4A3F53982264}">
  <ds:schemaRefs/>
</ds:datastoreItem>
</file>

<file path=customXml/itemProps18.xml><?xml version="1.0" encoding="utf-8"?>
<ds:datastoreItem xmlns:ds="http://schemas.openxmlformats.org/officeDocument/2006/customXml" ds:itemID="{5FE62E7B-05F1-48AA-B706-BAEBCA16A9D0}">
  <ds:schemaRefs/>
</ds:datastoreItem>
</file>

<file path=customXml/itemProps19.xml><?xml version="1.0" encoding="utf-8"?>
<ds:datastoreItem xmlns:ds="http://schemas.openxmlformats.org/officeDocument/2006/customXml" ds:itemID="{626BBCBB-1894-4E66-BA48-9E91CE3ACBA0}">
  <ds:schemaRefs/>
</ds:datastoreItem>
</file>

<file path=customXml/itemProps2.xml><?xml version="1.0" encoding="utf-8"?>
<ds:datastoreItem xmlns:ds="http://schemas.openxmlformats.org/officeDocument/2006/customXml" ds:itemID="{71FFCC19-9239-4D1D-92AC-72042C1C90F1}">
  <ds:schemaRefs/>
</ds:datastoreItem>
</file>

<file path=customXml/itemProps3.xml><?xml version="1.0" encoding="utf-8"?>
<ds:datastoreItem xmlns:ds="http://schemas.openxmlformats.org/officeDocument/2006/customXml" ds:itemID="{C1422F45-04DB-421D-8796-270006657806}">
  <ds:schemaRefs>
    <ds:schemaRef ds:uri="02deb566-3b89-409f-b36a-1965ff6502b2"/>
    <ds:schemaRef ds:uri="c6daeb47-82ad-4290-94c4-53d30d6e8f02"/>
    <ds:schemaRef ds:uri="f7a8f5c5-24a5-44aa-abc1-4f1291a04dd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6676DF0E-1FCC-47B2-AA1F-7966BD03FC82}">
  <ds:schemaRefs/>
</ds:datastoreItem>
</file>

<file path=customXml/itemProps5.xml><?xml version="1.0" encoding="utf-8"?>
<ds:datastoreItem xmlns:ds="http://schemas.openxmlformats.org/officeDocument/2006/customXml" ds:itemID="{CC49FFC8-2FF3-4057-96F0-3BCD1A4F0351}">
  <ds:schemaRefs/>
</ds:datastoreItem>
</file>

<file path=customXml/itemProps6.xml><?xml version="1.0" encoding="utf-8"?>
<ds:datastoreItem xmlns:ds="http://schemas.openxmlformats.org/officeDocument/2006/customXml" ds:itemID="{F9415C09-7C35-4E43-8058-C2F9C640DD7F}">
  <ds:schemaRefs/>
</ds:datastoreItem>
</file>

<file path=customXml/itemProps7.xml><?xml version="1.0" encoding="utf-8"?>
<ds:datastoreItem xmlns:ds="http://schemas.openxmlformats.org/officeDocument/2006/customXml" ds:itemID="{60467ADA-75A7-4361-8C2B-20A1B5C79660}">
  <ds:schemaRefs/>
</ds:datastoreItem>
</file>

<file path=customXml/itemProps8.xml><?xml version="1.0" encoding="utf-8"?>
<ds:datastoreItem xmlns:ds="http://schemas.openxmlformats.org/officeDocument/2006/customXml" ds:itemID="{099A12C3-1BD4-4D9A-BAAC-1927D61656DB}">
  <ds:schemaRefs/>
</ds:datastoreItem>
</file>

<file path=customXml/itemProps9.xml><?xml version="1.0" encoding="utf-8"?>
<ds:datastoreItem xmlns:ds="http://schemas.openxmlformats.org/officeDocument/2006/customXml" ds:itemID="{1AF35070-6FEA-465A-93E5-E3ACF4C75CC5}">
  <ds:schemaRefs/>
</ds:datastoreItem>
</file>

<file path=docMetadata/LabelInfo.xml><?xml version="1.0" encoding="utf-8"?>
<clbl:labelList xmlns:clbl="http://schemas.microsoft.com/office/2020/mipLabelMetadata">
  <clbl:label id="{42f7676c-f455-423c-82f6-dc2d99791af7}" enabled="0" method="" siteId="{42f7676c-f455-423c-82f6-dc2d99791af7}" removed="1"/>
</clbl:labelList>
</file>

<file path=docProps/app.xml><?xml version="1.0" encoding="utf-8"?>
<Properties xmlns="http://schemas.openxmlformats.org/officeDocument/2006/extended-properties" xmlns:vt="http://schemas.openxmlformats.org/officeDocument/2006/docPropsVTypes">
  <Template/>
  <TotalTime>447</TotalTime>
  <Words>3376</Words>
  <Application>Microsoft Office PowerPoint</Application>
  <PresentationFormat>Custom</PresentationFormat>
  <Paragraphs>395</Paragraphs>
  <Slides>36</Slides>
  <Notes>25</Notes>
  <HiddenSlides>0</HiddenSlides>
  <MMClips>0</MMClips>
  <ScaleCrop>false</ScaleCrop>
  <HeadingPairs>
    <vt:vector size="4" baseType="variant">
      <vt:variant>
        <vt:lpstr>Theme</vt:lpstr>
      </vt:variant>
      <vt:variant>
        <vt:i4>6</vt:i4>
      </vt:variant>
      <vt:variant>
        <vt:lpstr>Slide Titles</vt:lpstr>
      </vt:variant>
      <vt:variant>
        <vt:i4>36</vt:i4>
      </vt:variant>
    </vt:vector>
  </HeadingPairs>
  <TitlesOfParts>
    <vt:vector size="42" baseType="lpstr">
      <vt:lpstr>SAP 2022 16x9 white</vt:lpstr>
      <vt:lpstr>1_SAP 2022 16x9 black</vt:lpstr>
      <vt:lpstr>SAP 2022 16x9 blue</vt:lpstr>
      <vt:lpstr>1_SAP 2022 16x9 white</vt:lpstr>
      <vt:lpstr>Susann Theme</vt:lpstr>
      <vt:lpstr>2_SAP 2022 16x9 white</vt:lpstr>
      <vt:lpstr>SAP Ariba Service Invoicing Supplier Training Guide</vt:lpstr>
      <vt:lpstr>In This Guide…</vt:lpstr>
      <vt:lpstr>Introduction</vt:lpstr>
      <vt:lpstr>Purchase Order Collaboration Documents</vt:lpstr>
      <vt:lpstr>Service Purchase Order Collaboration Workflow </vt:lpstr>
      <vt:lpstr>Purchase Order (PO)</vt:lpstr>
      <vt:lpstr>Purchase Order Search and Identify the PO</vt:lpstr>
      <vt:lpstr>Purchase Order Search and Identify the PO (From the Home Page)</vt:lpstr>
      <vt:lpstr>Purchase Order View PO Details </vt:lpstr>
      <vt:lpstr>Purchase Order Line Items Details</vt:lpstr>
      <vt:lpstr>Purchase Order Line Items Details – Edited PO</vt:lpstr>
      <vt:lpstr>Order Confirmations (OC) - Optional</vt:lpstr>
      <vt:lpstr>Order Confirmation Allowed Actions</vt:lpstr>
      <vt:lpstr>Order Confirmation Manage Individual PO – Confirm Entire Order</vt:lpstr>
      <vt:lpstr>Order Confirmation Manage Individual PO – Reject Entire Order</vt:lpstr>
      <vt:lpstr>PowerPoint Presentation</vt:lpstr>
      <vt:lpstr>Review Norfolk Southern Invoice Rules</vt:lpstr>
      <vt:lpstr>PO Based Invoice Generic Workflow </vt:lpstr>
      <vt:lpstr>PO-Based Invoice Create Invoice </vt:lpstr>
      <vt:lpstr>PO-Based Invoice Invoice Header </vt:lpstr>
      <vt:lpstr>PO-Based Invoice Line Items</vt:lpstr>
      <vt:lpstr>PO-Based Invoice Line Item Attachment </vt:lpstr>
      <vt:lpstr>PO-Based Invoice Review, Save, or Submit Invoice </vt:lpstr>
      <vt:lpstr>Credit Memo Header Level</vt:lpstr>
      <vt:lpstr>Credit Memo Line Level Detail </vt:lpstr>
      <vt:lpstr>PowerPoint Presentation</vt:lpstr>
      <vt:lpstr>Invoice Management Search for Invoice </vt:lpstr>
      <vt:lpstr>Routing Statuses</vt:lpstr>
      <vt:lpstr>Invoice Statuses</vt:lpstr>
      <vt:lpstr>Invoice Management  Rejected Invoices</vt:lpstr>
      <vt:lpstr>Invoice Management  Rejected Invoices</vt:lpstr>
      <vt:lpstr>Invoice Management  Review Invoice History </vt:lpstr>
      <vt:lpstr>Invoice Management Modify an Existing Invoice - Cancel, Edit, and Resubmit</vt:lpstr>
      <vt:lpstr>Invoice Management Invoice Error Summary Report</vt:lpstr>
      <vt:lpstr>Help Portal – SAP Business Network Guide to Invoicing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lastModifiedBy>Vivek Paul (US)</cp:lastModifiedBy>
  <cp:revision>88</cp:revision>
  <dcterms:created xsi:type="dcterms:W3CDTF">2022-07-22T06:40:08Z</dcterms:created>
  <dcterms:modified xsi:type="dcterms:W3CDTF">2025-09-24T13:30:22Z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0x010100DC07DBD021E5BC4A987B3D901B18124C</vt:lpwstr>
  </property>
  <property fmtid="{D5CDD505-2E9C-101B-9397-08002B2CF9AE}" pid="4" name="TemplafyTimeStamp">
    <vt:lpwstr>2022-07-04T13:53:54</vt:lpwstr>
  </property>
  <property fmtid="{D5CDD505-2E9C-101B-9397-08002B2CF9AE}" pid="5" name="TemplafyTenantId">
    <vt:lpwstr>sap</vt:lpwstr>
  </property>
  <property fmtid="{D5CDD505-2E9C-101B-9397-08002B2CF9AE}" pid="6" name="TemplafyTemplateId">
    <vt:lpwstr>637750826308903787</vt:lpwstr>
  </property>
  <property fmtid="{D5CDD505-2E9C-101B-9397-08002B2CF9AE}" pid="7" name="TemplafyUserProfileId">
    <vt:lpwstr>637716921277296581</vt:lpwstr>
  </property>
  <property fmtid="{D5CDD505-2E9C-101B-9397-08002B2CF9AE}" pid="8" name="TemplafyLanguageCode">
    <vt:lpwstr>en-US</vt:lpwstr>
  </property>
  <property fmtid="{D5CDD505-2E9C-101B-9397-08002B2CF9AE}" pid="9" name="TemplafyFromBlank">
    <vt:bool>false</vt:bool>
  </property>
  <property fmtid="{D5CDD505-2E9C-101B-9397-08002B2CF9AE}" pid="10" name="MediaServiceImageTags">
    <vt:lpwstr/>
  </property>
</Properties>
</file>