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Lst>
  <p:notesMasterIdLst>
    <p:notesMasterId r:id="rId31"/>
  </p:notesMasterIdLst>
  <p:handoutMasterIdLst>
    <p:handoutMasterId r:id="rId32"/>
  </p:handoutMasterIdLst>
  <p:sldIdLst>
    <p:sldId id="433" r:id="rId5"/>
    <p:sldId id="344" r:id="rId6"/>
    <p:sldId id="446" r:id="rId7"/>
    <p:sldId id="460" r:id="rId8"/>
    <p:sldId id="364" r:id="rId9"/>
    <p:sldId id="416" r:id="rId10"/>
    <p:sldId id="434" r:id="rId11"/>
    <p:sldId id="461" r:id="rId12"/>
    <p:sldId id="454" r:id="rId13"/>
    <p:sldId id="469" r:id="rId14"/>
    <p:sldId id="457" r:id="rId15"/>
    <p:sldId id="444" r:id="rId16"/>
    <p:sldId id="465" r:id="rId17"/>
    <p:sldId id="470" r:id="rId18"/>
    <p:sldId id="456" r:id="rId19"/>
    <p:sldId id="471" r:id="rId20"/>
    <p:sldId id="438" r:id="rId21"/>
    <p:sldId id="458" r:id="rId22"/>
    <p:sldId id="443" r:id="rId23"/>
    <p:sldId id="467" r:id="rId24"/>
    <p:sldId id="463" r:id="rId25"/>
    <p:sldId id="459" r:id="rId26"/>
    <p:sldId id="452" r:id="rId27"/>
    <p:sldId id="468" r:id="rId28"/>
    <p:sldId id="450" r:id="rId29"/>
    <p:sldId id="265" r:id="rId30"/>
  </p:sldIdLst>
  <p:sldSz cx="12195175" cy="6858000"/>
  <p:notesSz cx="6797675" cy="9928225"/>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1"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95A"/>
    <a:srgbClr val="0F46A7"/>
    <a:srgbClr val="970A82"/>
    <a:srgbClr val="FF3399"/>
    <a:srgbClr val="FF0000"/>
    <a:srgbClr val="FFFFFF"/>
    <a:srgbClr val="FEE3A1"/>
    <a:srgbClr val="FFF1D0"/>
    <a:srgbClr val="FFF8E7"/>
    <a:srgbClr val="FECE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1B9F2E3-12AB-4425-83D0-BC0DF511C870}" v="8" dt="2022-07-17T13:36:59.139"/>
  </p1510:revLst>
</p1510:revInfo>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6240"/>
  </p:normalViewPr>
  <p:slideViewPr>
    <p:cSldViewPr snapToGrid="0" showGuides="1">
      <p:cViewPr varScale="1">
        <p:scale>
          <a:sx n="115" d="100"/>
          <a:sy n="115" d="100"/>
        </p:scale>
        <p:origin x="432" y="108"/>
      </p:cViewPr>
      <p:guideLst>
        <p:guide pos="3841"/>
        <p:guide orient="horz" pos="2160"/>
      </p:guideLst>
    </p:cSldViewPr>
  </p:slideViewPr>
  <p:outlineViewPr>
    <p:cViewPr>
      <p:scale>
        <a:sx n="33" d="100"/>
        <a:sy n="33" d="100"/>
      </p:scale>
      <p:origin x="0" y="-8357"/>
    </p:cViewPr>
  </p:outlineViewPr>
  <p:notesTextViewPr>
    <p:cViewPr>
      <p:scale>
        <a:sx n="100" d="100"/>
        <a:sy n="100" d="100"/>
      </p:scale>
      <p:origin x="0" y="0"/>
    </p:cViewPr>
  </p:notesTextViewPr>
  <p:sorterViewPr>
    <p:cViewPr varScale="1">
      <p:scale>
        <a:sx n="1" d="1"/>
        <a:sy n="1" d="1"/>
      </p:scale>
      <p:origin x="0" y="0"/>
    </p:cViewPr>
  </p:sorterViewPr>
  <p:notesViewPr>
    <p:cSldViewPr snapToGrid="0" showGuides="1">
      <p:cViewPr varScale="1">
        <p:scale>
          <a:sx n="92" d="100"/>
          <a:sy n="92" d="100"/>
        </p:scale>
        <p:origin x="4042" y="72"/>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edeva, Yoana (external - Project)" userId="a396036c-a110-444f-9104-6e90e046253c" providerId="ADAL" clId="{51B9F2E3-12AB-4425-83D0-BC0DF511C870}"/>
    <pc:docChg chg="delSld modSld sldOrd modMainMaster">
      <pc:chgData name="Nedeva, Yoana (external - Project)" userId="a396036c-a110-444f-9104-6e90e046253c" providerId="ADAL" clId="{51B9F2E3-12AB-4425-83D0-BC0DF511C870}" dt="2022-07-17T13:36:59.139" v="4"/>
      <pc:docMkLst>
        <pc:docMk/>
      </pc:docMkLst>
      <pc:sldChg chg="del">
        <pc:chgData name="Nedeva, Yoana (external - Project)" userId="a396036c-a110-444f-9104-6e90e046253c" providerId="ADAL" clId="{51B9F2E3-12AB-4425-83D0-BC0DF511C870}" dt="2022-07-17T13:35:22.622" v="0" actId="2696"/>
        <pc:sldMkLst>
          <pc:docMk/>
          <pc:sldMk cId="3005185487" sldId="435"/>
        </pc:sldMkLst>
      </pc:sldChg>
      <pc:sldChg chg="ord">
        <pc:chgData name="Nedeva, Yoana (external - Project)" userId="a396036c-a110-444f-9104-6e90e046253c" providerId="ADAL" clId="{51B9F2E3-12AB-4425-83D0-BC0DF511C870}" dt="2022-07-17T13:36:59.139" v="4"/>
        <pc:sldMkLst>
          <pc:docMk/>
          <pc:sldMk cId="2746472788" sldId="450"/>
        </pc:sldMkLst>
      </pc:sldChg>
      <pc:sldMasterChg chg="modSp mod">
        <pc:chgData name="Nedeva, Yoana (external - Project)" userId="a396036c-a110-444f-9104-6e90e046253c" providerId="ADAL" clId="{51B9F2E3-12AB-4425-83D0-BC0DF511C870}" dt="2022-07-17T13:35:38.923" v="2" actId="20577"/>
        <pc:sldMasterMkLst>
          <pc:docMk/>
          <pc:sldMasterMk cId="3408294523" sldId="2147483733"/>
        </pc:sldMasterMkLst>
        <pc:spChg chg="mod">
          <ac:chgData name="Nedeva, Yoana (external - Project)" userId="a396036c-a110-444f-9104-6e90e046253c" providerId="ADAL" clId="{51B9F2E3-12AB-4425-83D0-BC0DF511C870}" dt="2022-07-17T13:35:38.923" v="2" actId="20577"/>
          <ac:spMkLst>
            <pc:docMk/>
            <pc:sldMasterMk cId="3408294523" sldId="2147483733"/>
            <ac:spMk id="10"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26008" y="9430091"/>
            <a:ext cx="2945659" cy="496411"/>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269875" y="665163"/>
            <a:ext cx="6257925" cy="3519487"/>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4171" y="4473523"/>
            <a:ext cx="5709333" cy="4954949"/>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31497" y="9702084"/>
            <a:ext cx="934681" cy="222970"/>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9796219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20</a:t>
            </a:fld>
            <a:endParaRPr lang="de-DE" dirty="0"/>
          </a:p>
        </p:txBody>
      </p:sp>
    </p:spTree>
    <p:extLst>
      <p:ext uri="{BB962C8B-B14F-4D97-AF65-F5344CB8AC3E}">
        <p14:creationId xmlns:p14="http://schemas.microsoft.com/office/powerpoint/2010/main" val="27506084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21</a:t>
            </a:fld>
            <a:endParaRPr lang="de-DE" dirty="0"/>
          </a:p>
        </p:txBody>
      </p:sp>
    </p:spTree>
    <p:extLst>
      <p:ext uri="{BB962C8B-B14F-4D97-AF65-F5344CB8AC3E}">
        <p14:creationId xmlns:p14="http://schemas.microsoft.com/office/powerpoint/2010/main" val="5198526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24</a:t>
            </a:fld>
            <a:endParaRPr lang="de-DE" dirty="0"/>
          </a:p>
        </p:txBody>
      </p:sp>
    </p:spTree>
    <p:extLst>
      <p:ext uri="{BB962C8B-B14F-4D97-AF65-F5344CB8AC3E}">
        <p14:creationId xmlns:p14="http://schemas.microsoft.com/office/powerpoint/2010/main" val="12199309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25</a:t>
            </a:fld>
            <a:endParaRPr lang="de-DE" dirty="0"/>
          </a:p>
        </p:txBody>
      </p:sp>
    </p:spTree>
    <p:extLst>
      <p:ext uri="{BB962C8B-B14F-4D97-AF65-F5344CB8AC3E}">
        <p14:creationId xmlns:p14="http://schemas.microsoft.com/office/powerpoint/2010/main" val="17023169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26</a:t>
            </a:fld>
            <a:endParaRPr lang="de-DE" dirty="0"/>
          </a:p>
        </p:txBody>
      </p:sp>
      <p:sp>
        <p:nvSpPr>
          <p:cNvPr id="6" name="Slide Image Placeholder 5"/>
          <p:cNvSpPr>
            <a:spLocks noGrp="1" noRot="1" noChangeAspect="1"/>
          </p:cNvSpPr>
          <p:nvPr>
            <p:ph type="sldImg"/>
          </p:nvPr>
        </p:nvSpPr>
        <p:spPr>
          <a:xfrm>
            <a:off x="269875" y="665163"/>
            <a:ext cx="6257925" cy="3519487"/>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544264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2157422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611360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12485652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7371819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29629056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extLst>
      <p:ext uri="{BB962C8B-B14F-4D97-AF65-F5344CB8AC3E}">
        <p14:creationId xmlns:p14="http://schemas.microsoft.com/office/powerpoint/2010/main" val="32402209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extLst>
      <p:ext uri="{BB962C8B-B14F-4D97-AF65-F5344CB8AC3E}">
        <p14:creationId xmlns:p14="http://schemas.microsoft.com/office/powerpoint/2010/main" val="35195448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Catalogue </a:t>
            </a:r>
            <a:r>
              <a:rPr lang="fr-FR" b="1" dirty="0" err="1"/>
              <a:t>means</a:t>
            </a:r>
            <a:r>
              <a:rPr lang="fr-FR" b="1" dirty="0"/>
              <a:t> </a:t>
            </a:r>
            <a:r>
              <a:rPr lang="fr-FR" dirty="0"/>
              <a:t>set up in the Excel </a:t>
            </a:r>
            <a:r>
              <a:rPr lang="fr-FR" baseline="0" dirty="0"/>
              <a:t>catalogue </a:t>
            </a:r>
            <a:r>
              <a:rPr lang="fr-FR" baseline="0" dirty="0" err="1"/>
              <a:t>itself</a:t>
            </a:r>
            <a:endParaRPr lang="fr-FR" baseline="0" dirty="0"/>
          </a:p>
          <a:p>
            <a:r>
              <a:rPr lang="fr-FR" b="1" baseline="0" dirty="0"/>
              <a:t>In the UI </a:t>
            </a:r>
            <a:r>
              <a:rPr lang="fr-FR" b="1" baseline="0" dirty="0" err="1"/>
              <a:t>means</a:t>
            </a:r>
            <a:r>
              <a:rPr lang="fr-FR" baseline="0" dirty="0"/>
              <a:t> </a:t>
            </a:r>
            <a:r>
              <a:rPr lang="fr-FR" baseline="0" dirty="0" err="1"/>
              <a:t>what</a:t>
            </a:r>
            <a:r>
              <a:rPr lang="fr-FR" baseline="0" dirty="0"/>
              <a:t> </a:t>
            </a:r>
            <a:r>
              <a:rPr lang="fr-FR" baseline="0" dirty="0" err="1"/>
              <a:t>is</a:t>
            </a:r>
            <a:r>
              <a:rPr lang="fr-FR" baseline="0" dirty="0"/>
              <a:t> </a:t>
            </a:r>
            <a:r>
              <a:rPr lang="fr-FR" baseline="0" dirty="0" err="1"/>
              <a:t>seen</a:t>
            </a:r>
            <a:r>
              <a:rPr lang="fr-FR" baseline="0" dirty="0"/>
              <a:t> in the UI + </a:t>
            </a:r>
            <a:r>
              <a:rPr lang="fr-FR" baseline="0" dirty="0" err="1"/>
              <a:t>which</a:t>
            </a:r>
            <a:r>
              <a:rPr lang="fr-FR" baseline="0" dirty="0"/>
              <a:t> image </a:t>
            </a:r>
          </a:p>
          <a:p>
            <a:r>
              <a:rPr lang="fr-FR" b="1" baseline="0" dirty="0"/>
              <a:t>	</a:t>
            </a:r>
            <a:r>
              <a:rPr lang="fr-FR" b="1" baseline="0" dirty="0" err="1"/>
              <a:t>e.g</a:t>
            </a:r>
            <a:r>
              <a:rPr lang="fr-FR" b="1" baseline="0" dirty="0"/>
              <a:t>.</a:t>
            </a:r>
            <a:r>
              <a:rPr lang="fr-FR" baseline="0" dirty="0"/>
              <a:t>: </a:t>
            </a:r>
          </a:p>
          <a:p>
            <a:r>
              <a:rPr lang="fr-FR" baseline="0" dirty="0"/>
              <a:t>	        in </a:t>
            </a:r>
            <a:r>
              <a:rPr lang="fr-FR" baseline="0" dirty="0" err="1"/>
              <a:t>example</a:t>
            </a:r>
            <a:r>
              <a:rPr lang="fr-FR" baseline="0" dirty="0"/>
              <a:t> 1, </a:t>
            </a:r>
            <a:r>
              <a:rPr lang="fr-FR" baseline="0" dirty="0" err="1"/>
              <a:t>only</a:t>
            </a:r>
            <a:r>
              <a:rPr lang="fr-FR" baseline="0" dirty="0"/>
              <a:t> the </a:t>
            </a:r>
            <a:r>
              <a:rPr lang="fr-FR" b="1" i="1" baseline="0" dirty="0" err="1"/>
              <a:t>Detail</a:t>
            </a:r>
            <a:r>
              <a:rPr lang="fr-FR" b="1" i="1" baseline="0" dirty="0"/>
              <a:t> Image </a:t>
            </a:r>
            <a:r>
              <a:rPr lang="fr-FR" i="0" baseline="0" dirty="0" err="1"/>
              <a:t>was</a:t>
            </a:r>
            <a:r>
              <a:rPr lang="fr-FR" i="0" baseline="0" dirty="0"/>
              <a:t> </a:t>
            </a:r>
            <a:r>
              <a:rPr lang="fr-FR" baseline="0" dirty="0"/>
              <a:t> </a:t>
            </a:r>
            <a:r>
              <a:rPr lang="fr-FR" baseline="0" dirty="0" err="1"/>
              <a:t>provided</a:t>
            </a:r>
            <a:r>
              <a:rPr lang="fr-FR" baseline="0" dirty="0"/>
              <a:t> and the </a:t>
            </a:r>
            <a:r>
              <a:rPr lang="fr-FR" b="1" i="1" baseline="0" dirty="0" err="1"/>
              <a:t>Detail</a:t>
            </a:r>
            <a:r>
              <a:rPr lang="fr-FR" b="1" i="1" baseline="0" dirty="0"/>
              <a:t> Image </a:t>
            </a:r>
            <a:r>
              <a:rPr lang="fr-FR" baseline="0" dirty="0" err="1"/>
              <a:t>appears</a:t>
            </a:r>
            <a:r>
              <a:rPr lang="fr-FR" baseline="0" dirty="0"/>
              <a:t> in the </a:t>
            </a:r>
            <a:r>
              <a:rPr lang="fr-FR" baseline="0" dirty="0" err="1"/>
              <a:t>UI’s</a:t>
            </a:r>
            <a:r>
              <a:rPr lang="fr-FR" baseline="0" dirty="0"/>
              <a:t> </a:t>
            </a:r>
            <a:r>
              <a:rPr lang="fr-FR" b="1" i="1" baseline="0" dirty="0" err="1"/>
              <a:t>Search</a:t>
            </a:r>
            <a:r>
              <a:rPr lang="fr-FR" b="1" i="1" baseline="0" dirty="0"/>
              <a:t> </a:t>
            </a:r>
            <a:r>
              <a:rPr lang="fr-FR" b="1" i="1" baseline="0" dirty="0" err="1"/>
              <a:t>Thumbnail</a:t>
            </a:r>
            <a:r>
              <a:rPr lang="fr-FR" i="1" baseline="0" dirty="0"/>
              <a:t>, </a:t>
            </a:r>
            <a:r>
              <a:rPr lang="fr-FR" b="1" i="1" baseline="0" dirty="0"/>
              <a:t>Item </a:t>
            </a:r>
            <a:r>
              <a:rPr lang="fr-FR" b="1" i="1" baseline="0" dirty="0" err="1"/>
              <a:t>Thumbnail</a:t>
            </a:r>
            <a:r>
              <a:rPr lang="fr-FR" i="1" baseline="0" dirty="0"/>
              <a:t>, </a:t>
            </a:r>
            <a:r>
              <a:rPr lang="fr-FR" b="1" i="1" baseline="0" dirty="0"/>
              <a:t>Normal Image </a:t>
            </a:r>
            <a:r>
              <a:rPr lang="fr-FR" i="1" baseline="0" dirty="0"/>
              <a:t>and </a:t>
            </a:r>
            <a:r>
              <a:rPr lang="fr-FR" b="1" i="1" baseline="0" dirty="0" err="1"/>
              <a:t>Detail</a:t>
            </a:r>
            <a:r>
              <a:rPr lang="fr-FR" b="1" i="1" baseline="0" dirty="0"/>
              <a:t> Image</a:t>
            </a:r>
            <a:r>
              <a:rPr lang="fr-FR" b="1" baseline="0" dirty="0"/>
              <a:t> </a:t>
            </a:r>
          </a:p>
          <a:p>
            <a:endParaRPr lang="fr-FR" b="1" baseline="0" dirty="0"/>
          </a:p>
          <a:p>
            <a:r>
              <a:rPr lang="fr-FR" baseline="0" dirty="0"/>
              <a:t>	        in </a:t>
            </a:r>
            <a:r>
              <a:rPr lang="fr-FR" baseline="0" dirty="0" err="1"/>
              <a:t>example</a:t>
            </a:r>
            <a:r>
              <a:rPr lang="fr-FR" baseline="0" dirty="0"/>
              <a:t> 2, </a:t>
            </a:r>
            <a:r>
              <a:rPr lang="fr-FR" baseline="0" dirty="0" err="1"/>
              <a:t>only</a:t>
            </a:r>
            <a:r>
              <a:rPr lang="fr-FR" baseline="0" dirty="0"/>
              <a:t> the </a:t>
            </a:r>
            <a:r>
              <a:rPr lang="fr-FR" b="1" i="1" baseline="0" dirty="0"/>
              <a:t>Normal Image </a:t>
            </a:r>
            <a:r>
              <a:rPr lang="fr-FR" i="0" baseline="0" dirty="0" err="1"/>
              <a:t>was</a:t>
            </a:r>
            <a:r>
              <a:rPr lang="fr-FR" i="0" baseline="0" dirty="0"/>
              <a:t> </a:t>
            </a:r>
            <a:r>
              <a:rPr lang="fr-FR" baseline="0" dirty="0"/>
              <a:t> </a:t>
            </a:r>
            <a:r>
              <a:rPr lang="fr-FR" baseline="0" dirty="0" err="1"/>
              <a:t>provided</a:t>
            </a:r>
            <a:r>
              <a:rPr lang="fr-FR" baseline="0" dirty="0"/>
              <a:t> but </a:t>
            </a:r>
            <a:r>
              <a:rPr lang="fr-FR" baseline="0" dirty="0" err="1"/>
              <a:t>it</a:t>
            </a:r>
            <a:r>
              <a:rPr lang="fr-FR" baseline="0" dirty="0"/>
              <a:t> </a:t>
            </a:r>
            <a:r>
              <a:rPr lang="fr-FR" baseline="0" dirty="0" err="1"/>
              <a:t>appears</a:t>
            </a:r>
            <a:r>
              <a:rPr lang="fr-FR" baseline="0" dirty="0"/>
              <a:t> in the </a:t>
            </a:r>
            <a:r>
              <a:rPr lang="fr-FR" baseline="0" dirty="0" err="1"/>
              <a:t>UI’s</a:t>
            </a:r>
            <a:r>
              <a:rPr lang="fr-FR" baseline="0" dirty="0"/>
              <a:t> </a:t>
            </a:r>
            <a:r>
              <a:rPr lang="fr-FR" b="1" i="1" baseline="0" dirty="0" err="1"/>
              <a:t>Search</a:t>
            </a:r>
            <a:r>
              <a:rPr lang="fr-FR" b="1" i="1" baseline="0" dirty="0"/>
              <a:t> </a:t>
            </a:r>
            <a:r>
              <a:rPr lang="fr-FR" b="1" i="1" baseline="0" dirty="0" err="1"/>
              <a:t>Thumbnail</a:t>
            </a:r>
            <a:r>
              <a:rPr lang="fr-FR" i="1" baseline="0" dirty="0"/>
              <a:t>, </a:t>
            </a:r>
            <a:r>
              <a:rPr lang="fr-FR" b="1" i="1" baseline="0" dirty="0"/>
              <a:t>Item </a:t>
            </a:r>
            <a:r>
              <a:rPr lang="fr-FR" b="1" i="1" baseline="0" dirty="0" err="1"/>
              <a:t>Thumbnail</a:t>
            </a:r>
            <a:r>
              <a:rPr lang="fr-FR" i="1" baseline="0" dirty="0"/>
              <a:t>, </a:t>
            </a:r>
            <a:r>
              <a:rPr lang="fr-FR" b="1" i="1" baseline="0" dirty="0"/>
              <a:t>Normal Image</a:t>
            </a:r>
            <a:r>
              <a:rPr lang="fr-FR" b="0" i="1" baseline="0" dirty="0"/>
              <a:t>, but </a:t>
            </a:r>
            <a:r>
              <a:rPr lang="fr-FR" b="1" i="0" u="sng" baseline="0" dirty="0"/>
              <a:t>not</a:t>
            </a:r>
            <a:r>
              <a:rPr lang="fr-FR" b="1" i="0" u="none" baseline="0" dirty="0"/>
              <a:t> </a:t>
            </a:r>
            <a:r>
              <a:rPr lang="fr-FR" i="1" baseline="0" dirty="0"/>
              <a:t>in the </a:t>
            </a:r>
            <a:r>
              <a:rPr lang="fr-FR" b="1" i="1" baseline="0" dirty="0" err="1"/>
              <a:t>Detail</a:t>
            </a:r>
            <a:r>
              <a:rPr lang="fr-FR" b="1" i="1" baseline="0" dirty="0"/>
              <a:t> Image</a:t>
            </a:r>
            <a:r>
              <a:rPr lang="fr-FR" b="1" baseline="0" dirty="0"/>
              <a:t> </a:t>
            </a:r>
            <a:endParaRPr lang="fr-FR" b="1"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extLst>
      <p:ext uri="{BB962C8B-B14F-4D97-AF65-F5344CB8AC3E}">
        <p14:creationId xmlns:p14="http://schemas.microsoft.com/office/powerpoint/2010/main" val="20806531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8" Type="http://schemas.openxmlformats.org/officeDocument/2006/relationships/hyperlink" Target="https://www.youtube.com/user/SAP" TargetMode="External"/><Relationship Id="rId13" Type="http://schemas.openxmlformats.org/officeDocument/2006/relationships/image" Target="../media/image6.png"/><Relationship Id="rId3" Type="http://schemas.openxmlformats.org/officeDocument/2006/relationships/hyperlink" Target="http://www.sap.com/trademark" TargetMode="External"/><Relationship Id="rId7" Type="http://schemas.openxmlformats.org/officeDocument/2006/relationships/image" Target="../media/image3.png"/><Relationship Id="rId12" Type="http://schemas.openxmlformats.org/officeDocument/2006/relationships/hyperlink" Target="https://www.facebook.com/SAP" TargetMode="External"/><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hyperlink" Target="https://www.linkedin.com/company/sap" TargetMode="External"/><Relationship Id="rId11" Type="http://schemas.openxmlformats.org/officeDocument/2006/relationships/image" Target="../media/image5.png"/><Relationship Id="rId5" Type="http://schemas.openxmlformats.org/officeDocument/2006/relationships/image" Target="../media/image2.png"/><Relationship Id="rId10" Type="http://schemas.openxmlformats.org/officeDocument/2006/relationships/hyperlink" Target="https://twitter.com/sap" TargetMode="External"/><Relationship Id="rId4" Type="http://schemas.openxmlformats.org/officeDocument/2006/relationships/hyperlink" Target="https://www.sap.com/registration/contact.html" TargetMode="External"/><Relationship Id="rId9" Type="http://schemas.openxmlformats.org/officeDocument/2006/relationships/image" Target="../media/image4.png"/></Relationships>
</file>

<file path=ppt/slideLayouts/_rels/slideLayout26.xml.rels><?xml version="1.0" encoding="UTF-8" standalone="yes"?>
<Relationships xmlns="http://schemas.openxmlformats.org/package/2006/relationships"><Relationship Id="rId8" Type="http://schemas.openxmlformats.org/officeDocument/2006/relationships/hyperlink" Target="https://www.youtube.com/user/SAP" TargetMode="External"/><Relationship Id="rId13" Type="http://schemas.openxmlformats.org/officeDocument/2006/relationships/image" Target="../media/image6.png"/><Relationship Id="rId3" Type="http://schemas.openxmlformats.org/officeDocument/2006/relationships/hyperlink" Target="http://www.sap.com/trademark" TargetMode="External"/><Relationship Id="rId7" Type="http://schemas.openxmlformats.org/officeDocument/2006/relationships/image" Target="../media/image3.png"/><Relationship Id="rId12" Type="http://schemas.openxmlformats.org/officeDocument/2006/relationships/hyperlink" Target="https://www.facebook.com/SAP" TargetMode="External"/><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hyperlink" Target="https://www.linkedin.com/company/sap" TargetMode="External"/><Relationship Id="rId11" Type="http://schemas.openxmlformats.org/officeDocument/2006/relationships/image" Target="../media/image5.png"/><Relationship Id="rId5" Type="http://schemas.openxmlformats.org/officeDocument/2006/relationships/image" Target="../media/image2.png"/><Relationship Id="rId10" Type="http://schemas.openxmlformats.org/officeDocument/2006/relationships/hyperlink" Target="https://twitter.com/sap" TargetMode="External"/><Relationship Id="rId4" Type="http://schemas.openxmlformats.org/officeDocument/2006/relationships/hyperlink" Target="https://www.sap.com/germany/registration/contact.html" TargetMode="External"/><Relationship Id="rId9" Type="http://schemas.openxmlformats.org/officeDocument/2006/relationships/image" Target="../media/image4.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or Illustration">
    <p:spTree>
      <p:nvGrpSpPr>
        <p:cNvPr id="1" name=""/>
        <p:cNvGrpSpPr/>
        <p:nvPr/>
      </p:nvGrpSpPr>
      <p:grpSpPr>
        <a:xfrm>
          <a:off x="0" y="0"/>
          <a:ext cx="0" cy="0"/>
          <a:chOff x="0" y="0"/>
          <a:chExt cx="0" cy="0"/>
        </a:xfrm>
      </p:grpSpPr>
      <p:pic>
        <p:nvPicPr>
          <p:cNvPr id="11" name="SAP Logo" descr="SAP Logo" title="SAP Logo"/>
          <p:cNvPicPr>
            <a:picLocks noChangeAspect="1"/>
          </p:cNvPicPr>
          <p:nvPr userDrawn="1"/>
        </p:nvPicPr>
        <p:blipFill>
          <a:blip r:embed="rId2"/>
          <a:stretch>
            <a:fillRect/>
          </a:stretch>
        </p:blipFill>
        <p:spPr>
          <a:xfrm>
            <a:off x="9950552" y="6217668"/>
            <a:ext cx="1963636" cy="360000"/>
          </a:xfrm>
          <a:prstGeom prst="rect">
            <a:avLst/>
          </a:prstGeom>
        </p:spPr>
      </p:pic>
      <p:sp>
        <p:nvSpPr>
          <p:cNvPr id="13" name="Classification"/>
          <p:cNvSpPr txBox="1"/>
          <p:nvPr userDrawn="1"/>
        </p:nvSpPr>
        <p:spPr>
          <a:xfrm>
            <a:off x="288000" y="5769666"/>
            <a:ext cx="4204855"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PUBLIC</a:t>
            </a:r>
            <a:endParaRPr lang="en-US" sz="900" b="0" dirty="0"/>
          </a:p>
        </p:txBody>
      </p:sp>
      <p:sp>
        <p:nvSpPr>
          <p:cNvPr id="19" name="Speaker"/>
          <p:cNvSpPr>
            <a:spLocks noGrp="1"/>
          </p:cNvSpPr>
          <p:nvPr userDrawn="1">
            <p:ph type="subTitle" idx="1" hasCustomPrompt="1"/>
          </p:nvPr>
        </p:nvSpPr>
        <p:spPr bwMode="black">
          <a:xfrm>
            <a:off x="288000" y="5130489"/>
            <a:ext cx="116280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2021</a:t>
            </a:r>
          </a:p>
        </p:txBody>
      </p:sp>
      <p:sp>
        <p:nvSpPr>
          <p:cNvPr id="3" name="Title"/>
          <p:cNvSpPr>
            <a:spLocks noGrp="1"/>
          </p:cNvSpPr>
          <p:nvPr>
            <p:ph type="title" hasCustomPrompt="1"/>
          </p:nvPr>
        </p:nvSpPr>
        <p:spPr>
          <a:xfrm>
            <a:off x="288000" y="4024430"/>
            <a:ext cx="11628000" cy="997196"/>
          </a:xfrm>
        </p:spPr>
        <p:txBody>
          <a:bodyPr vert="horz" wrap="square" lIns="0" tIns="0" rIns="0" bIns="0" rtlCol="0">
            <a:noAutofit/>
          </a:bodyPr>
          <a:lstStyle>
            <a:lvl1pPr>
              <a:lnSpc>
                <a:spcPct val="90000"/>
              </a:lnSpc>
              <a:defRPr lang="de-DE" sz="3600" dirty="0">
                <a:latin typeface="+mn-lt"/>
                <a:ea typeface="+mn-ea"/>
                <a:cs typeface="+mn-cs"/>
              </a:defRPr>
            </a:lvl1pPr>
          </a:lstStyle>
          <a:p>
            <a:pPr lvl="0"/>
            <a:r>
              <a:rPr lang="en-US" dirty="0"/>
              <a:t>Presentation Title </a:t>
            </a:r>
            <a:br>
              <a:rPr lang="en-US" dirty="0"/>
            </a:br>
            <a:r>
              <a:rPr lang="en-US" dirty="0"/>
              <a:t>Goes Here and Here.</a:t>
            </a:r>
          </a:p>
        </p:txBody>
      </p:sp>
      <p:sp>
        <p:nvSpPr>
          <p:cNvPr id="5" name="Title Image Placeholder" descr="Placeholder title image" title="Title image"/>
          <p:cNvSpPr>
            <a:spLocks noGrp="1"/>
          </p:cNvSpPr>
          <p:nvPr>
            <p:ph type="pic" sz="quarter" idx="12" hasCustomPrompt="1"/>
          </p:nvPr>
        </p:nvSpPr>
        <p:spPr bwMode="gray">
          <a:xfrm>
            <a:off x="1" y="0"/>
            <a:ext cx="12193200" cy="3430006"/>
          </a:xfrm>
          <a:noFill/>
        </p:spPr>
        <p:txBody>
          <a:bodyPr tIns="504000"/>
          <a:lstStyle>
            <a:lvl1pPr algn="ctr">
              <a:defRPr sz="1600">
                <a:solidFill>
                  <a:schemeClr val="tx1"/>
                </a:solidFill>
              </a:defRPr>
            </a:lvl1pPr>
          </a:lstStyle>
          <a:p>
            <a:r>
              <a:rPr lang="en-US" dirty="0"/>
              <a:t>Click to insert title image or illustration</a:t>
            </a:r>
          </a:p>
        </p:txBody>
      </p:sp>
      <p:pic>
        <p:nvPicPr>
          <p:cNvPr id="7" name="SAP Ariba Logo" descr="SAP Ariba Logo" title="SAP Ariba Logo">
            <a:extLst>
              <a:ext uri="{FF2B5EF4-FFF2-40B4-BE49-F238E27FC236}">
                <a16:creationId xmlns:a16="http://schemas.microsoft.com/office/drawing/2014/main" id="{2E14B538-2723-4513-9074-4DD260306D8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288000" y="3646672"/>
            <a:ext cx="1108174" cy="216000"/>
          </a:xfrm>
          <a:prstGeom prst="rect">
            <a:avLst/>
          </a:prstGeom>
        </p:spPr>
      </p:pic>
    </p:spTree>
    <p:extLst>
      <p:ext uri="{BB962C8B-B14F-4D97-AF65-F5344CB8AC3E}">
        <p14:creationId xmlns:p14="http://schemas.microsoft.com/office/powerpoint/2010/main" val="2452717617"/>
      </p:ext>
    </p:extLst>
  </p:cSld>
  <p:clrMapOvr>
    <a:masterClrMapping/>
  </p:clrMapOvr>
  <p:extLst>
    <p:ext uri="{DCECCB84-F9BA-43D5-87BE-67443E8EF086}">
      <p15:sldGuideLst xmlns:p15="http://schemas.microsoft.com/office/powerpoint/2012/main">
        <p15:guide id="1" pos="7505" userDrawn="1">
          <p15:clr>
            <a:srgbClr val="FBAE40"/>
          </p15:clr>
        </p15:guide>
        <p15:guide id="2" orient="horz" pos="4144" userDrawn="1">
          <p15:clr>
            <a:srgbClr val="FBAE40"/>
          </p15:clr>
        </p15:guide>
        <p15:guide id="3" orient="horz" pos="2162" userDrawn="1">
          <p15:clr>
            <a:srgbClr val="FBAE40"/>
          </p15:clr>
        </p15:guide>
        <p15:guide id="4" pos="181" userDrawn="1">
          <p15:clr>
            <a:srgbClr val="FBAE40"/>
          </p15:clr>
        </p15:guide>
        <p15:guide id="5" orient="horz" pos="2534" userDrawn="1">
          <p15:clr>
            <a:srgbClr val="FBAE40"/>
          </p15:clr>
        </p15:guide>
        <p15:guide id="6" orient="horz" pos="3164" userDrawn="1">
          <p15:clr>
            <a:srgbClr val="FBAE40"/>
          </p15:clr>
        </p15:guide>
        <p15:guide id="7" orient="horz" pos="3232" userDrawn="1">
          <p15:clr>
            <a:srgbClr val="FBAE40"/>
          </p15:clr>
        </p15:guide>
        <p15:guide id="8" orient="horz" pos="350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 blue">
    <p:bg>
      <p:bgPr>
        <a:solidFill>
          <a:srgbClr val="00195A"/>
        </a:solidFill>
        <a:effectLst/>
      </p:bgPr>
    </p:bg>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197318721"/>
      </p:ext>
    </p:extLst>
  </p:cSld>
  <p:clrMapOvr>
    <a:masterClrMapping/>
  </p:clrMapOvr>
  <p:extLst>
    <p:ext uri="{DCECCB84-F9BA-43D5-87BE-67443E8EF086}">
      <p15:sldGuideLst xmlns:p15="http://schemas.microsoft.com/office/powerpoint/2012/main">
        <p15:guide id="1" pos="316">
          <p15:clr>
            <a:srgbClr val="FBAE40"/>
          </p15:clr>
        </p15:guide>
        <p15:guide id="2" orient="horz" pos="3991">
          <p15:clr>
            <a:srgbClr val="FBAE40"/>
          </p15:clr>
        </p15:guide>
        <p15:guide id="3" pos="7364">
          <p15:clr>
            <a:srgbClr val="FBAE40"/>
          </p15:clr>
        </p15:guide>
        <p15:guide id="4" orient="horz" pos="318">
          <p15:clr>
            <a:srgbClr val="FBAE40"/>
          </p15:clr>
        </p15:guide>
        <p15:guide id="5" orient="horz" pos="552">
          <p15:clr>
            <a:srgbClr val="FBAE40"/>
          </p15:clr>
        </p15:guide>
        <p15:guide id="6" orient="horz" pos="1019">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5" name="Text placeholder - column 2"/>
          <p:cNvSpPr>
            <a:spLocks noGrp="1"/>
          </p:cNvSpPr>
          <p:nvPr>
            <p:ph type="body" sz="quarter" idx="11" hasCustomPrompt="1"/>
          </p:nvPr>
        </p:nvSpPr>
        <p:spPr>
          <a:xfrm>
            <a:off x="6362477"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30481451"/>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7364" userDrawn="1">
          <p15:clr>
            <a:srgbClr val="FBAE40"/>
          </p15:clr>
        </p15:guide>
        <p15:guide id="4" pos="3674" userDrawn="1">
          <p15:clr>
            <a:srgbClr val="FBAE40"/>
          </p15:clr>
        </p15:guide>
        <p15:guide id="5" pos="4007" userDrawn="1">
          <p15:clr>
            <a:srgbClr val="FBAE40"/>
          </p15:clr>
        </p15:guide>
        <p15:guide id="6" orient="horz" pos="317" userDrawn="1">
          <p15:clr>
            <a:srgbClr val="FBAE40"/>
          </p15:clr>
        </p15:guide>
        <p15:guide id="7" orient="horz" pos="551" userDrawn="1">
          <p15:clr>
            <a:srgbClr val="FBAE40"/>
          </p15:clr>
        </p15:guide>
        <p15:guide id="8" orient="horz" pos="102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5238"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866416376"/>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563" userDrawn="1">
          <p15:clr>
            <a:srgbClr val="FBAE40"/>
          </p15:clr>
        </p15:guide>
        <p15:guide id="4" pos="2717" userDrawn="1">
          <p15:clr>
            <a:srgbClr val="FBAE40"/>
          </p15:clr>
        </p15:guide>
        <p15:guide id="5" pos="4964" userDrawn="1">
          <p15:clr>
            <a:srgbClr val="FBAE40"/>
          </p15:clr>
        </p15:guide>
        <p15:guide id="6" pos="5119" userDrawn="1">
          <p15:clr>
            <a:srgbClr val="FBAE40"/>
          </p15:clr>
        </p15:guide>
        <p15:guide id="7" pos="7364" userDrawn="1">
          <p15:clr>
            <a:srgbClr val="FBAE40"/>
          </p15:clr>
        </p15:guide>
        <p15:guide id="8" orient="horz" pos="551" userDrawn="1">
          <p15:clr>
            <a:srgbClr val="FBAE40"/>
          </p15:clr>
        </p15:guide>
        <p15:guide id="9" orient="horz" pos="1020" userDrawn="1">
          <p15:clr>
            <a:srgbClr val="FBAE40"/>
          </p15:clr>
        </p15:guide>
        <p15:guide id="10" orient="horz" pos="399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17" name="Text placeholder 2"/>
          <p:cNvSpPr>
            <a:spLocks noGrp="1"/>
          </p:cNvSpPr>
          <p:nvPr>
            <p:ph type="body" sz="quarter" idx="13" hasCustomPrompt="1"/>
          </p:nvPr>
        </p:nvSpPr>
        <p:spPr>
          <a:xfrm>
            <a:off x="6362477"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2"/>
          <p:cNvSpPr>
            <a:spLocks noGrp="1"/>
          </p:cNvSpPr>
          <p:nvPr>
            <p:ph type="pic" sz="quarter" idx="14" hasCustomPrompt="1"/>
          </p:nvPr>
        </p:nvSpPr>
        <p:spPr bwMode="gray">
          <a:xfrm>
            <a:off x="6362477"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504941297"/>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2678" userDrawn="1">
          <p15:clr>
            <a:srgbClr val="FBAE40"/>
          </p15:clr>
        </p15:guide>
        <p15:guide id="6" orient="horz" pos="3004" userDrawn="1">
          <p15:clr>
            <a:srgbClr val="FBAE40"/>
          </p15:clr>
        </p15:guide>
        <p15:guide id="7" orient="horz" pos="3991" userDrawn="1">
          <p15:clr>
            <a:srgbClr val="FBAE40"/>
          </p15:clr>
        </p15:guide>
        <p15:guide id="8" pos="3682" userDrawn="1">
          <p15:clr>
            <a:srgbClr val="FBAE40"/>
          </p15:clr>
        </p15:guide>
        <p15:guide id="9" pos="4000" userDrawn="1">
          <p15:clr>
            <a:srgbClr val="FBAE40"/>
          </p15:clr>
        </p15:guide>
        <p15:guide id="10" pos="7364"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17" name="Text placeholder 3"/>
          <p:cNvSpPr>
            <a:spLocks noGrp="1"/>
          </p:cNvSpPr>
          <p:nvPr>
            <p:ph type="body" sz="quarter" idx="13" hasCustomPrompt="1"/>
          </p:nvPr>
        </p:nvSpPr>
        <p:spPr>
          <a:xfrm>
            <a:off x="8299277"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3"/>
          <p:cNvSpPr>
            <a:spLocks noGrp="1"/>
          </p:cNvSpPr>
          <p:nvPr>
            <p:ph type="pic" sz="quarter" idx="14" hasCustomPrompt="1"/>
          </p:nvPr>
        </p:nvSpPr>
        <p:spPr bwMode="gray">
          <a:xfrm>
            <a:off x="8299277"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2"/>
          <p:cNvSpPr>
            <a:spLocks noGrp="1"/>
          </p:cNvSpPr>
          <p:nvPr>
            <p:ph type="body" sz="quarter" idx="15" hasCustomPrompt="1"/>
          </p:nvPr>
        </p:nvSpPr>
        <p:spPr>
          <a:xfrm>
            <a:off x="4401639"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2"/>
          <p:cNvSpPr>
            <a:spLocks noGrp="1"/>
          </p:cNvSpPr>
          <p:nvPr>
            <p:ph type="pic" sz="quarter" idx="16" hasCustomPrompt="1"/>
          </p:nvPr>
        </p:nvSpPr>
        <p:spPr bwMode="gray">
          <a:xfrm>
            <a:off x="4401639"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72766759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455" userDrawn="1">
          <p15:clr>
            <a:srgbClr val="FBAE40"/>
          </p15:clr>
        </p15:guide>
        <p15:guide id="4" pos="2773" userDrawn="1">
          <p15:clr>
            <a:srgbClr val="FBAE40"/>
          </p15:clr>
        </p15:guide>
        <p15:guide id="5" pos="4910" userDrawn="1">
          <p15:clr>
            <a:srgbClr val="FBAE40"/>
          </p15:clr>
        </p15:guide>
        <p15:guide id="6" pos="5227" userDrawn="1">
          <p15:clr>
            <a:srgbClr val="FBAE40"/>
          </p15:clr>
        </p15:guide>
        <p15:guide id="7" pos="7364" userDrawn="1">
          <p15:clr>
            <a:srgbClr val="FBAE40"/>
          </p15:clr>
        </p15:guide>
        <p15:guide id="8" orient="horz" pos="551" userDrawn="1">
          <p15:clr>
            <a:srgbClr val="FBAE40"/>
          </p15:clr>
        </p15:guide>
        <p15:guide id="9" orient="horz" pos="1019" userDrawn="1">
          <p15:clr>
            <a:srgbClr val="FBAE40"/>
          </p15:clr>
        </p15:guide>
        <p15:guide id="10" orient="horz" pos="2428" userDrawn="1">
          <p15:clr>
            <a:srgbClr val="FBAE40"/>
          </p15:clr>
        </p15:guide>
        <p15:guide id="11" orient="horz" pos="2743" userDrawn="1">
          <p15:clr>
            <a:srgbClr val="FBAE40"/>
          </p15:clr>
        </p15:guide>
        <p15:guide id="12" orient="horz" pos="3991"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3" name="Text placeholder - column 2"/>
          <p:cNvSpPr>
            <a:spLocks noGrp="1"/>
          </p:cNvSpPr>
          <p:nvPr>
            <p:ph type="body" sz="quarter" idx="10" hasCustomPrompt="1"/>
          </p:nvPr>
        </p:nvSpPr>
        <p:spPr>
          <a:xfrm>
            <a:off x="504000" y="3878220"/>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7" name="Text placeholder - column 2"/>
          <p:cNvSpPr>
            <a:spLocks noGrp="1"/>
          </p:cNvSpPr>
          <p:nvPr>
            <p:ph type="body" sz="quarter" idx="13" hasCustomPrompt="1"/>
          </p:nvPr>
        </p:nvSpPr>
        <p:spPr>
          <a:xfrm>
            <a:off x="9274877"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4877"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 column 2"/>
          <p:cNvSpPr>
            <a:spLocks noGrp="1"/>
          </p:cNvSpPr>
          <p:nvPr>
            <p:ph type="body" sz="quarter" idx="15" hasCustomPrompt="1"/>
          </p:nvPr>
        </p:nvSpPr>
        <p:spPr>
          <a:xfrm>
            <a:off x="3427626"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7626"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3" name="Text placeholder - column 2"/>
          <p:cNvSpPr>
            <a:spLocks noGrp="1"/>
          </p:cNvSpPr>
          <p:nvPr>
            <p:ph type="body" sz="quarter" idx="17" hasCustomPrompt="1"/>
          </p:nvPr>
        </p:nvSpPr>
        <p:spPr>
          <a:xfrm>
            <a:off x="6351252"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51252"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80594478"/>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1" userDrawn="1">
          <p15:clr>
            <a:srgbClr val="FBAE40"/>
          </p15:clr>
        </p15:guide>
        <p15:guide id="5" orient="horz" pos="2110" userDrawn="1">
          <p15:clr>
            <a:srgbClr val="FBAE40"/>
          </p15:clr>
        </p15:guide>
        <p15:guide id="6" orient="horz" pos="2442" userDrawn="1">
          <p15:clr>
            <a:srgbClr val="FBAE40"/>
          </p15:clr>
        </p15:guide>
        <p15:guide id="7" orient="horz" pos="3990" userDrawn="1">
          <p15:clr>
            <a:srgbClr val="FBAE40"/>
          </p15:clr>
        </p15:guide>
        <p15:guide id="8" pos="1840" userDrawn="1">
          <p15:clr>
            <a:srgbClr val="FBAE40"/>
          </p15:clr>
        </p15:guide>
        <p15:guide id="9" pos="2159" userDrawn="1">
          <p15:clr>
            <a:srgbClr val="FBAE40"/>
          </p15:clr>
        </p15:guide>
        <p15:guide id="10" pos="3683" userDrawn="1">
          <p15:clr>
            <a:srgbClr val="FBAE40"/>
          </p15:clr>
        </p15:guide>
        <p15:guide id="11" pos="4000" userDrawn="1">
          <p15:clr>
            <a:srgbClr val="FBAE40"/>
          </p15:clr>
        </p15:guide>
        <p15:guide id="12" pos="5525" userDrawn="1">
          <p15:clr>
            <a:srgbClr val="FBAE40"/>
          </p15:clr>
        </p15:guide>
        <p15:guide id="13" pos="5842" userDrawn="1">
          <p15:clr>
            <a:srgbClr val="FBAE40"/>
          </p15:clr>
        </p15:guide>
        <p15:guide id="14" pos="7364"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bg1"/>
        </a:solidFill>
        <a:effectLst/>
      </p:bgPr>
    </p:bg>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932785900"/>
      </p:ext>
    </p:extLst>
  </p:cSld>
  <p:clrMapOvr>
    <a:masterClrMapping/>
  </p:clrMapOvr>
  <p:extLst>
    <p:ext uri="{DCECCB84-F9BA-43D5-87BE-67443E8EF086}">
      <p15:sldGuideLst xmlns:p15="http://schemas.microsoft.com/office/powerpoint/2012/main">
        <p15:guide id="1" pos="317" userDrawn="1">
          <p15:clr>
            <a:srgbClr val="FBAE40"/>
          </p15:clr>
        </p15:guide>
        <p15:guide id="4" orient="horz" pos="1133" userDrawn="1">
          <p15:clr>
            <a:srgbClr val="FBAE40"/>
          </p15:clr>
        </p15:guide>
        <p15:guide id="5" orient="horz" pos="3204" userDrawn="1">
          <p15:clr>
            <a:srgbClr val="FBAE40"/>
          </p15:clr>
        </p15:guide>
        <p15:guide id="6" pos="7363"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ote - blue">
    <p:bg>
      <p:bgPr>
        <a:solidFill>
          <a:srgbClr val="00195A"/>
        </a:solidFill>
        <a:effectLst/>
      </p:bgPr>
    </p:bg>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3647991447"/>
      </p:ext>
    </p:extLst>
  </p:cSld>
  <p:clrMapOvr>
    <a:masterClrMapping/>
  </p:clrMapOvr>
  <p:extLst>
    <p:ext uri="{DCECCB84-F9BA-43D5-87BE-67443E8EF086}">
      <p15:sldGuideLst xmlns:p15="http://schemas.microsoft.com/office/powerpoint/2012/main">
        <p15:guide id="1" pos="317">
          <p15:clr>
            <a:srgbClr val="FBAE40"/>
          </p15:clr>
        </p15:guide>
        <p15:guide id="4" orient="horz" pos="1133">
          <p15:clr>
            <a:srgbClr val="FBAE40"/>
          </p15:clr>
        </p15:guide>
        <p15:guide id="5" orient="horz" pos="3204">
          <p15:clr>
            <a:srgbClr val="FBAE40"/>
          </p15:clr>
        </p15:guide>
        <p15:guide id="6" pos="7363">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Text with Image 1/3">
    <p:spTree>
      <p:nvGrpSpPr>
        <p:cNvPr id="1" name=""/>
        <p:cNvGrpSpPr/>
        <p:nvPr/>
      </p:nvGrpSpPr>
      <p:grpSpPr>
        <a:xfrm>
          <a:off x="0" y="0"/>
          <a:ext cx="0" cy="0"/>
          <a:chOff x="0" y="0"/>
          <a:chExt cx="0" cy="0"/>
        </a:xfrm>
      </p:grpSpPr>
      <p:sp>
        <p:nvSpPr>
          <p:cNvPr id="5" name="Picture Placeholder 1/3 right"/>
          <p:cNvSpPr>
            <a:spLocks noGrp="1"/>
          </p:cNvSpPr>
          <p:nvPr>
            <p:ph type="pic" sz="quarter" idx="10" hasCustomPrompt="1"/>
          </p:nvPr>
        </p:nvSpPr>
        <p:spPr bwMode="gray">
          <a:xfrm>
            <a:off x="8127175" y="0"/>
            <a:ext cx="4068000"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p:cNvSpPr>
            <a:spLocks noGrp="1"/>
          </p:cNvSpPr>
          <p:nvPr>
            <p:ph type="body" sz="quarter" idx="11" hasCustomPrompt="1"/>
          </p:nvPr>
        </p:nvSpPr>
        <p:spPr bwMode="black">
          <a:xfrm>
            <a:off x="503999" y="1620000"/>
            <a:ext cx="709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p:cNvSpPr>
            <a:spLocks noGrp="1"/>
          </p:cNvSpPr>
          <p:nvPr>
            <p:ph type="title" hasCustomPrompt="1"/>
          </p:nvPr>
        </p:nvSpPr>
        <p:spPr>
          <a:xfrm>
            <a:off x="504001" y="504000"/>
            <a:ext cx="709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425020262"/>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4786" userDrawn="1">
          <p15:clr>
            <a:srgbClr val="FBAE40"/>
          </p15:clr>
        </p15:guide>
        <p15:guide id="4" pos="5119" userDrawn="1">
          <p15:clr>
            <a:srgbClr val="FBAE40"/>
          </p15:clr>
        </p15:guide>
        <p15:guide id="5" orient="horz" pos="317" userDrawn="1">
          <p15:clr>
            <a:srgbClr val="FBAE40"/>
          </p15:clr>
        </p15:guide>
        <p15:guide id="6" orient="horz" pos="551" userDrawn="1">
          <p15:clr>
            <a:srgbClr val="FBAE40"/>
          </p15:clr>
        </p15:guide>
        <p15:guide id="7" orient="horz" pos="102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Text with Image 1/2">
    <p:spTree>
      <p:nvGrpSpPr>
        <p:cNvPr id="1" name=""/>
        <p:cNvGrpSpPr/>
        <p:nvPr/>
      </p:nvGrpSpPr>
      <p:grpSpPr>
        <a:xfrm>
          <a:off x="0" y="0"/>
          <a:ext cx="0" cy="0"/>
          <a:chOff x="0" y="0"/>
          <a:chExt cx="0" cy="0"/>
        </a:xfrm>
      </p:grpSpPr>
      <p:sp>
        <p:nvSpPr>
          <p:cNvPr id="5" name="Picture Placeholder 1/2 right"/>
          <p:cNvSpPr>
            <a:spLocks noGrp="1"/>
          </p:cNvSpPr>
          <p:nvPr>
            <p:ph type="pic" sz="quarter" idx="10" hasCustomPrompt="1"/>
          </p:nvPr>
        </p:nvSpPr>
        <p:spPr bwMode="gray">
          <a:xfrm>
            <a:off x="6097588" y="0"/>
            <a:ext cx="6097587"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1/2"/>
          <p:cNvSpPr>
            <a:spLocks noGrp="1"/>
          </p:cNvSpPr>
          <p:nvPr>
            <p:ph type="body" sz="quarter" idx="11" hasCustomPrompt="1"/>
          </p:nvPr>
        </p:nvSpPr>
        <p:spPr bwMode="black">
          <a:xfrm>
            <a:off x="503999" y="1620000"/>
            <a:ext cx="511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2" name="Title"/>
          <p:cNvSpPr>
            <a:spLocks noGrp="1"/>
          </p:cNvSpPr>
          <p:nvPr>
            <p:ph type="title" hasCustomPrompt="1"/>
          </p:nvPr>
        </p:nvSpPr>
        <p:spPr>
          <a:xfrm>
            <a:off x="504001" y="504000"/>
            <a:ext cx="511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552787710"/>
      </p:ext>
    </p:extLst>
  </p:cSld>
  <p:clrMapOvr>
    <a:masterClrMapping/>
  </p:clrMapOvr>
  <p:extLst>
    <p:ext uri="{DCECCB84-F9BA-43D5-87BE-67443E8EF086}">
      <p15:sldGuideLst xmlns:p15="http://schemas.microsoft.com/office/powerpoint/2012/main">
        <p15:guide id="1" pos="3841"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3538" userDrawn="1">
          <p15:clr>
            <a:srgbClr val="FBAE40"/>
          </p15:clr>
        </p15:guide>
        <p15:guide id="7" pos="317"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out Image">
    <p:spTree>
      <p:nvGrpSpPr>
        <p:cNvPr id="1" name=""/>
        <p:cNvGrpSpPr/>
        <p:nvPr/>
      </p:nvGrpSpPr>
      <p:grpSpPr>
        <a:xfrm>
          <a:off x="0" y="0"/>
          <a:ext cx="0" cy="0"/>
          <a:chOff x="0" y="0"/>
          <a:chExt cx="0" cy="0"/>
        </a:xfrm>
      </p:grpSpPr>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PUBLIC</a:t>
            </a:r>
            <a:endParaRPr lang="en-US" sz="900" b="0" dirty="0"/>
          </a:p>
        </p:txBody>
      </p:sp>
      <p:sp>
        <p:nvSpPr>
          <p:cNvPr id="6" name="Speaker"/>
          <p:cNvSpPr>
            <a:spLocks noGrp="1"/>
          </p:cNvSpPr>
          <p:nvPr userDrawn="1">
            <p:ph type="subTitle" idx="1" hasCustomPrompt="1"/>
          </p:nvPr>
        </p:nvSpPr>
        <p:spPr bwMode="black">
          <a:xfrm>
            <a:off x="287999" y="4268503"/>
            <a:ext cx="116280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2021</a:t>
            </a:r>
          </a:p>
        </p:txBody>
      </p:sp>
      <p:sp>
        <p:nvSpPr>
          <p:cNvPr id="4" name="Title 3"/>
          <p:cNvSpPr>
            <a:spLocks noGrp="1"/>
          </p:cNvSpPr>
          <p:nvPr>
            <p:ph type="title" hasCustomPrompt="1"/>
          </p:nvPr>
        </p:nvSpPr>
        <p:spPr>
          <a:xfrm>
            <a:off x="288000" y="2706317"/>
            <a:ext cx="11628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11" name="SAP Logo" descr="SAP Logo" title="SAP Logo">
            <a:extLst>
              <a:ext uri="{FF2B5EF4-FFF2-40B4-BE49-F238E27FC236}">
                <a16:creationId xmlns:a16="http://schemas.microsoft.com/office/drawing/2014/main" id="{6F2859FE-B410-4A33-8F65-BF8D846379ED}"/>
              </a:ext>
            </a:extLst>
          </p:cNvPr>
          <p:cNvPicPr>
            <a:picLocks noChangeAspect="1"/>
          </p:cNvPicPr>
          <p:nvPr userDrawn="1"/>
        </p:nvPicPr>
        <p:blipFill>
          <a:blip r:embed="rId2"/>
          <a:stretch>
            <a:fillRect/>
          </a:stretch>
        </p:blipFill>
        <p:spPr>
          <a:xfrm>
            <a:off x="9950552" y="6217668"/>
            <a:ext cx="1963636" cy="360000"/>
          </a:xfrm>
          <a:prstGeom prst="rect">
            <a:avLst/>
          </a:prstGeom>
        </p:spPr>
      </p:pic>
      <p:pic>
        <p:nvPicPr>
          <p:cNvPr id="7" name="SAP Ariba Logo" descr="SAP Ariba Logo" title="SAP Ariba Logo">
            <a:extLst>
              <a:ext uri="{FF2B5EF4-FFF2-40B4-BE49-F238E27FC236}">
                <a16:creationId xmlns:a16="http://schemas.microsoft.com/office/drawing/2014/main" id="{06AF123D-7459-4F1F-9994-80A407155E0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288000" y="1880235"/>
            <a:ext cx="1108174" cy="216000"/>
          </a:xfrm>
          <a:prstGeom prst="rect">
            <a:avLst/>
          </a:prstGeom>
        </p:spPr>
      </p:pic>
    </p:spTree>
    <p:extLst>
      <p:ext uri="{BB962C8B-B14F-4D97-AF65-F5344CB8AC3E}">
        <p14:creationId xmlns:p14="http://schemas.microsoft.com/office/powerpoint/2010/main" val="1982410628"/>
      </p:ext>
    </p:extLst>
  </p:cSld>
  <p:clrMapOvr>
    <a:masterClrMapping/>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orient="horz" pos="2688" userDrawn="1">
          <p15:clr>
            <a:srgbClr val="FBAE40"/>
          </p15:clr>
        </p15:guide>
        <p15:guide id="4" orient="horz" pos="2334" userDrawn="1">
          <p15:clr>
            <a:srgbClr val="FBAE40"/>
          </p15:clr>
        </p15:guide>
        <p15:guide id="5" orient="horz" pos="2960" userDrawn="1">
          <p15:clr>
            <a:srgbClr val="FBAE40"/>
          </p15:clr>
        </p15:guide>
        <p15:guide id="6" pos="7506" userDrawn="1">
          <p15:clr>
            <a:srgbClr val="FBAE40"/>
          </p15:clr>
        </p15:guide>
        <p15:guide id="7" orient="horz" pos="4142"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full image"/>
          <p:cNvSpPr>
            <a:spLocks noGrp="1"/>
          </p:cNvSpPr>
          <p:nvPr>
            <p:ph type="pic" sz="quarter" idx="10" hasCustomPrompt="1"/>
          </p:nvPr>
        </p:nvSpPr>
        <p:spPr bwMode="gray">
          <a:xfrm>
            <a:off x="1" y="0"/>
            <a:ext cx="12195175"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41397911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p:cNvSpPr>
            <a:spLocks noGrp="1"/>
          </p:cNvSpPr>
          <p:nvPr>
            <p:ph type="pic" sz="quarter" idx="13" hasCustomPrompt="1"/>
          </p:nvPr>
        </p:nvSpPr>
        <p:spPr bwMode="gray">
          <a:xfrm>
            <a:off x="6362477" y="1620000"/>
            <a:ext cx="5328000" cy="4716000"/>
          </a:xfrm>
          <a:no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2872272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3674" userDrawn="1">
          <p15:clr>
            <a:srgbClr val="FBAE40"/>
          </p15:clr>
        </p15:guide>
        <p15:guide id="4" pos="4008" userDrawn="1">
          <p15:clr>
            <a:srgbClr val="FBAE40"/>
          </p15:clr>
        </p15:guide>
        <p15:guide id="5" pos="7364" userDrawn="1">
          <p15:clr>
            <a:srgbClr val="FBAE40"/>
          </p15:clr>
        </p15:guide>
        <p15:guide id="6" orient="horz" pos="317" userDrawn="1">
          <p15:clr>
            <a:srgbClr val="FBAE40"/>
          </p15:clr>
        </p15:guide>
        <p15:guide id="7" orient="horz" pos="551" userDrawn="1">
          <p15:clr>
            <a:srgbClr val="FBAE40"/>
          </p15:clr>
        </p15:guide>
        <p15:guide id="8" orient="horz" pos="3991"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p:cNvSpPr>
            <a:spLocks noGrp="1"/>
          </p:cNvSpPr>
          <p:nvPr>
            <p:ph idx="1" hasCustomPrompt="1"/>
          </p:nvPr>
        </p:nvSpPr>
        <p:spPr bwMode="gray">
          <a:xfrm>
            <a:off x="504000" y="1620000"/>
            <a:ext cx="11185200" cy="4716000"/>
          </a:xfrm>
          <a:noFill/>
        </p:spPr>
        <p:txBody>
          <a:bodyPr tIns="1368000"/>
          <a:lstStyle>
            <a:lvl1pPr algn="ctr">
              <a:defRPr sz="1400" b="0"/>
            </a:lvl1pPr>
          </a:lstStyle>
          <a:p>
            <a:pPr lvl="0"/>
            <a:r>
              <a:rPr lang="en-US" dirty="0"/>
              <a:t>Click to add content</a:t>
            </a:r>
          </a:p>
        </p:txBody>
      </p:sp>
      <p:sp>
        <p:nvSpPr>
          <p:cNvPr id="2"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1860987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7364"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spTree>
      <p:nvGrpSpPr>
        <p:cNvPr id="1" name=""/>
        <p:cNvGrpSpPr/>
        <p:nvPr/>
      </p:nvGrpSpPr>
      <p:grpSpPr>
        <a:xfrm>
          <a:off x="0" y="0"/>
          <a:ext cx="0" cy="0"/>
          <a:chOff x="0" y="0"/>
          <a:chExt cx="0" cy="0"/>
        </a:xfrm>
      </p:grpSpPr>
      <p:pic>
        <p:nvPicPr>
          <p:cNvPr id="6" name="SAP Logo" descr="SAP Logo" title="SAP Logo"/>
          <p:cNvPicPr>
            <a:picLocks noChangeAspect="1"/>
          </p:cNvPicPr>
          <p:nvPr userDrawn="1"/>
        </p:nvPicPr>
        <p:blipFill>
          <a:blip r:embed="rId2"/>
          <a:stretch>
            <a:fillRect/>
          </a:stretch>
        </p:blipFill>
        <p:spPr>
          <a:xfrm>
            <a:off x="9727200" y="5994000"/>
            <a:ext cx="1963636" cy="360000"/>
          </a:xfrm>
          <a:prstGeom prst="rect">
            <a:avLst/>
          </a:prstGeom>
        </p:spPr>
      </p:pic>
      <p:sp>
        <p:nvSpPr>
          <p:cNvPr id="93" name="Contact information"/>
          <p:cNvSpPr>
            <a:spLocks noGrp="1"/>
          </p:cNvSpPr>
          <p:nvPr>
            <p:ph type="body" sz="quarter" idx="10" hasCustomPrompt="1"/>
          </p:nvPr>
        </p:nvSpPr>
        <p:spPr>
          <a:xfrm>
            <a:off x="504000" y="2905487"/>
            <a:ext cx="5593588"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4000" y="1467009"/>
            <a:ext cx="5593588" cy="923116"/>
          </a:xfrm>
        </p:spPr>
        <p:txBody>
          <a:bodyPr anchor="t" anchorCtr="0">
            <a:noAutofit/>
          </a:bodyPr>
          <a:lstStyle>
            <a:lvl1pPr>
              <a:defRPr sz="5500">
                <a:solidFill>
                  <a:schemeClr val="accent1"/>
                </a:solidFill>
                <a:latin typeface="+mj-lt"/>
              </a:defRPr>
            </a:lvl1pPr>
          </a:lstStyle>
          <a:p>
            <a:r>
              <a:rPr lang="en-US" dirty="0"/>
              <a:t>Thank you.</a:t>
            </a:r>
            <a:endParaRPr lang="de-DE" dirty="0"/>
          </a:p>
        </p:txBody>
      </p:sp>
      <p:pic>
        <p:nvPicPr>
          <p:cNvPr id="5" name="SAP Ariba Logo" descr="SAP Ariba Logo" title="SAP Ariba Logo">
            <a:extLst>
              <a:ext uri="{FF2B5EF4-FFF2-40B4-BE49-F238E27FC236}">
                <a16:creationId xmlns:a16="http://schemas.microsoft.com/office/drawing/2014/main" id="{EBB5B608-C65E-42D4-9C7C-39EACE29FE5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504000" y="504000"/>
            <a:ext cx="1108174" cy="216000"/>
          </a:xfrm>
          <a:prstGeom prst="rect">
            <a:avLst/>
          </a:prstGeom>
        </p:spPr>
      </p:pic>
    </p:spTree>
    <p:extLst>
      <p:ext uri="{BB962C8B-B14F-4D97-AF65-F5344CB8AC3E}">
        <p14:creationId xmlns:p14="http://schemas.microsoft.com/office/powerpoint/2010/main" val="781090314"/>
      </p:ext>
    </p:extLst>
  </p:cSld>
  <p:clrMapOvr>
    <a:masterClrMapping/>
  </p:clrMapOvr>
  <p:hf sldNum="0" hdr="0" ftr="0" dt="0"/>
  <p:extLst>
    <p:ext uri="{DCECCB84-F9BA-43D5-87BE-67443E8EF086}">
      <p15:sldGuideLst xmlns:p15="http://schemas.microsoft.com/office/powerpoint/2012/main">
        <p15:guide id="1" pos="7364" userDrawn="1">
          <p15:clr>
            <a:srgbClr val="FBAE40"/>
          </p15:clr>
        </p15:guide>
        <p15:guide id="2" orient="horz" pos="924" userDrawn="1">
          <p15:clr>
            <a:srgbClr val="FBAE40"/>
          </p15:clr>
        </p15:guide>
        <p15:guide id="4" orient="horz" pos="1830" userDrawn="1">
          <p15:clr>
            <a:srgbClr val="FBAE40"/>
          </p15:clr>
        </p15:guide>
        <p15:guide id="5" orient="horz" pos="4000" userDrawn="1">
          <p15:clr>
            <a:srgbClr val="FBAE40"/>
          </p15:clr>
        </p15:guide>
        <p15:guide id="6" pos="317" userDrawn="1">
          <p15:clr>
            <a:srgbClr val="FBAE40"/>
          </p15:clr>
        </p15:guide>
        <p15:guide id="8" pos="3841" userDrawn="1">
          <p15:clr>
            <a:srgbClr val="FBAE40"/>
          </p15:clr>
        </p15:guide>
        <p15:guide id="9" orient="horz" pos="318"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pic>
        <p:nvPicPr>
          <p:cNvPr id="19" name="SAP Logo" descr="SAP Logo" title="SAP Logo"/>
          <p:cNvPicPr>
            <a:picLocks noChangeAspect="1"/>
          </p:cNvPicPr>
          <p:nvPr userDrawn="1"/>
        </p:nvPicPr>
        <p:blipFill>
          <a:blip r:embed="rId2"/>
          <a:stretch>
            <a:fillRect/>
          </a:stretch>
        </p:blipFill>
        <p:spPr>
          <a:xfrm>
            <a:off x="9727200" y="5994000"/>
            <a:ext cx="1963636" cy="360000"/>
          </a:xfrm>
          <a:prstGeom prst="rect">
            <a:avLst/>
          </a:prstGeom>
        </p:spPr>
      </p:pic>
      <p:sp>
        <p:nvSpPr>
          <p:cNvPr id="30" name="Copyright information English"/>
          <p:cNvSpPr txBox="1"/>
          <p:nvPr userDrawn="1"/>
        </p:nvSpPr>
        <p:spPr bwMode="black">
          <a:xfrm>
            <a:off x="503998" y="2645292"/>
            <a:ext cx="5872310"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2021 SAP SE or an SAP affiliate company. All rights reserved.</a:t>
            </a:r>
            <a:endParaRPr lang="de-DE" sz="800" kern="0" dirty="0">
              <a:ea typeface="Arial Unicode MS" pitchFamily="34" charset="-128"/>
              <a:cs typeface="Arial Unicode MS" pitchFamily="34" charset="-128"/>
            </a:endParaRPr>
          </a:p>
          <a:p>
            <a:pPr>
              <a:spcBef>
                <a:spcPts val="600"/>
              </a:spcBef>
            </a:pPr>
            <a:r>
              <a:rPr lang="en-US" sz="8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600"/>
              </a:spcBef>
            </a:pPr>
            <a:r>
              <a:rPr lang="en-US" sz="8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of other software vendors. National product specifications may vary.</a:t>
            </a:r>
          </a:p>
          <a:p>
            <a:pPr>
              <a:spcBef>
                <a:spcPts val="600"/>
              </a:spcBef>
            </a:pPr>
            <a:r>
              <a:rPr lang="en-US" sz="8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set forth in the express warranty statements accompanying such products and services, if any. Nothing herein should be construed as constituting an additional warranty. </a:t>
            </a:r>
          </a:p>
          <a:p>
            <a:pPr>
              <a:spcBef>
                <a:spcPts val="600"/>
              </a:spcBef>
            </a:pPr>
            <a:r>
              <a:rPr lang="en-US" sz="8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platforms,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a:t>
            </a:r>
            <a:r>
              <a:rPr lang="en-US" sz="800" kern="1200" baseline="0" dirty="0">
                <a:solidFill>
                  <a:schemeClr val="tx1"/>
                </a:solidFill>
                <a:latin typeface="Arial"/>
                <a:ea typeface="Arial Unicode MS" panose="020B0604020202020204" pitchFamily="34" charset="-128"/>
                <a:cs typeface="+mn-cs"/>
              </a:rPr>
              <a:t> </a:t>
            </a:r>
            <a:r>
              <a:rPr lang="en-US" sz="8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600"/>
              </a:spcBef>
            </a:pPr>
            <a:r>
              <a:rPr lang="en-US" sz="8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in Germany and other countries. All other product and service names mentioned are the trademarks of their respective companies. </a:t>
            </a:r>
          </a:p>
          <a:p>
            <a:pPr>
              <a:spcBef>
                <a:spcPts val="600"/>
              </a:spcBef>
            </a:pPr>
            <a:r>
              <a:rPr lang="en-US" sz="800" kern="1200" dirty="0">
                <a:solidFill>
                  <a:schemeClr val="tx1"/>
                </a:solidFill>
                <a:latin typeface="Arial"/>
                <a:ea typeface="Arial Unicode MS" panose="020B0604020202020204" pitchFamily="34" charset="-128"/>
                <a:cs typeface="+mn-cs"/>
              </a:rPr>
              <a:t>See </a:t>
            </a:r>
            <a:r>
              <a:rPr lang="en-US" sz="800" kern="1200" dirty="0">
                <a:solidFill>
                  <a:schemeClr val="tx1"/>
                </a:solidFill>
                <a:latin typeface="Arial"/>
                <a:ea typeface="Arial Unicode MS" panose="020B0604020202020204" pitchFamily="34" charset="-128"/>
                <a:cs typeface="+mn-cs"/>
                <a:hlinkClick r:id="rId3"/>
              </a:rPr>
              <a:t>www.sap.com/trademark</a:t>
            </a:r>
            <a:r>
              <a:rPr lang="en-US" sz="800" kern="1200" dirty="0">
                <a:solidFill>
                  <a:schemeClr val="tx1"/>
                </a:solidFill>
                <a:latin typeface="Arial"/>
                <a:ea typeface="Arial Unicode MS" panose="020B0604020202020204" pitchFamily="34" charset="-128"/>
                <a:cs typeface="+mn-cs"/>
              </a:rPr>
              <a:t> for additional trademark information and notices.</a:t>
            </a:r>
          </a:p>
        </p:txBody>
      </p:sp>
      <p:sp>
        <p:nvSpPr>
          <p:cNvPr id="31" name="www.sap.com - contact SAP link">
            <a:hlinkClick r:id="rId4" tooltip="www.sap.com/contactsap"/>
          </p:cNvPr>
          <p:cNvSpPr txBox="1"/>
          <p:nvPr userDrawn="1"/>
        </p:nvSpPr>
        <p:spPr bwMode="black">
          <a:xfrm>
            <a:off x="503238" y="2461398"/>
            <a:ext cx="221539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a:t>
            </a:r>
            <a:r>
              <a:rPr lang="en-US" sz="1100" b="1" kern="1200" dirty="0">
                <a:solidFill>
                  <a:schemeClr val="tx1"/>
                </a:solidFill>
                <a:latin typeface="Arial"/>
                <a:ea typeface="Arial Unicode MS" panose="020B0604020202020204" pitchFamily="34" charset="-128"/>
                <a:cs typeface="+mn-cs"/>
              </a:rPr>
              <a:t>/contactsap</a:t>
            </a:r>
          </a:p>
        </p:txBody>
      </p:sp>
      <p:sp>
        <p:nvSpPr>
          <p:cNvPr id="37" name="Follow all of SAP"/>
          <p:cNvSpPr txBox="1"/>
          <p:nvPr userDrawn="1"/>
        </p:nvSpPr>
        <p:spPr bwMode="black">
          <a:xfrm>
            <a:off x="503997"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0" kern="1200" dirty="0">
                <a:solidFill>
                  <a:schemeClr val="tx1"/>
                </a:solidFill>
                <a:latin typeface="Arial"/>
                <a:ea typeface="Arial Unicode MS" panose="020B0604020202020204" pitchFamily="34" charset="-128"/>
                <a:cs typeface="+mn-cs"/>
              </a:rPr>
              <a:t>Follow us</a:t>
            </a:r>
          </a:p>
        </p:txBody>
      </p:sp>
      <p:pic>
        <p:nvPicPr>
          <p:cNvPr id="10" name="SAP Ariba Logo" descr="SAP Ariba Logo" title="SAP Ariba Logo">
            <a:extLst>
              <a:ext uri="{FF2B5EF4-FFF2-40B4-BE49-F238E27FC236}">
                <a16:creationId xmlns:a16="http://schemas.microsoft.com/office/drawing/2014/main" id="{4E800222-D95D-49AC-BFA2-064F0A24C41C}"/>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invGray">
          <a:xfrm>
            <a:off x="504000" y="504000"/>
            <a:ext cx="1108174" cy="216000"/>
          </a:xfrm>
          <a:prstGeom prst="rect">
            <a:avLst/>
          </a:prstGeom>
        </p:spPr>
      </p:pic>
      <p:pic>
        <p:nvPicPr>
          <p:cNvPr id="11" name="Linkedin icon with link">
            <a:hlinkClick r:id="rId6"/>
            <a:extLst>
              <a:ext uri="{FF2B5EF4-FFF2-40B4-BE49-F238E27FC236}">
                <a16:creationId xmlns:a16="http://schemas.microsoft.com/office/drawing/2014/main" id="{251261BD-F09F-D746-9481-92FEE8995604}"/>
              </a:ext>
            </a:extLst>
          </p:cNvPr>
          <p:cNvPicPr>
            <a:picLocks noChangeAspect="1"/>
          </p:cNvPicPr>
          <p:nvPr userDrawn="1"/>
        </p:nvPicPr>
        <p:blipFill>
          <a:blip r:embed="rId7"/>
          <a:srcRect/>
          <a:stretch/>
        </p:blipFill>
        <p:spPr>
          <a:xfrm>
            <a:off x="2257487" y="1749959"/>
            <a:ext cx="361809" cy="361809"/>
          </a:xfrm>
          <a:prstGeom prst="rect">
            <a:avLst/>
          </a:prstGeom>
        </p:spPr>
      </p:pic>
      <p:pic>
        <p:nvPicPr>
          <p:cNvPr id="12" name="YouTube icon with link">
            <a:hlinkClick r:id="rId8"/>
            <a:extLst>
              <a:ext uri="{FF2B5EF4-FFF2-40B4-BE49-F238E27FC236}">
                <a16:creationId xmlns:a16="http://schemas.microsoft.com/office/drawing/2014/main" id="{824B7980-FBEC-3041-A577-CB28ACF6708B}"/>
              </a:ext>
            </a:extLst>
          </p:cNvPr>
          <p:cNvPicPr>
            <a:picLocks noChangeAspect="1"/>
          </p:cNvPicPr>
          <p:nvPr userDrawn="1"/>
        </p:nvPicPr>
        <p:blipFill>
          <a:blip r:embed="rId9"/>
          <a:srcRect/>
          <a:stretch/>
        </p:blipFill>
        <p:spPr>
          <a:xfrm>
            <a:off x="1666951" y="1749063"/>
            <a:ext cx="363600" cy="363600"/>
          </a:xfrm>
          <a:prstGeom prst="rect">
            <a:avLst/>
          </a:prstGeom>
        </p:spPr>
      </p:pic>
      <p:pic>
        <p:nvPicPr>
          <p:cNvPr id="17" name="Twitter icon with link">
            <a:hlinkClick r:id="rId10" tooltip="https://twitter.com/sap"/>
            <a:extLst>
              <a:ext uri="{FF2B5EF4-FFF2-40B4-BE49-F238E27FC236}">
                <a16:creationId xmlns:a16="http://schemas.microsoft.com/office/drawing/2014/main" id="{C7DD8D5A-9558-C641-B317-5E16E76AA0F3}"/>
              </a:ext>
            </a:extLst>
          </p:cNvPr>
          <p:cNvPicPr>
            <a:picLocks noChangeAspect="1"/>
          </p:cNvPicPr>
          <p:nvPr userDrawn="1"/>
        </p:nvPicPr>
        <p:blipFill>
          <a:blip r:embed="rId11"/>
          <a:srcRect/>
          <a:stretch/>
        </p:blipFill>
        <p:spPr>
          <a:xfrm>
            <a:off x="1078206" y="1749959"/>
            <a:ext cx="361809" cy="361809"/>
          </a:xfrm>
          <a:prstGeom prst="rect">
            <a:avLst/>
          </a:prstGeom>
        </p:spPr>
      </p:pic>
      <p:pic>
        <p:nvPicPr>
          <p:cNvPr id="18" name="Facebook icon with link">
            <a:hlinkClick r:id="rId12"/>
            <a:extLst>
              <a:ext uri="{FF2B5EF4-FFF2-40B4-BE49-F238E27FC236}">
                <a16:creationId xmlns:a16="http://schemas.microsoft.com/office/drawing/2014/main" id="{F025CC37-340C-DA49-B389-CC3B3E5AFB63}"/>
              </a:ext>
            </a:extLst>
          </p:cNvPr>
          <p:cNvPicPr>
            <a:picLocks noChangeAspect="1"/>
          </p:cNvPicPr>
          <p:nvPr userDrawn="1"/>
        </p:nvPicPr>
        <p:blipFill>
          <a:blip r:embed="rId13"/>
          <a:srcRect/>
          <a:stretch/>
        </p:blipFill>
        <p:spPr>
          <a:xfrm>
            <a:off x="487670" y="1749063"/>
            <a:ext cx="363600" cy="363600"/>
          </a:xfrm>
          <a:prstGeom prst="rect">
            <a:avLst/>
          </a:prstGeom>
        </p:spPr>
      </p:pic>
    </p:spTree>
    <p:extLst>
      <p:ext uri="{BB962C8B-B14F-4D97-AF65-F5344CB8AC3E}">
        <p14:creationId xmlns:p14="http://schemas.microsoft.com/office/powerpoint/2010/main" val="4519251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opyright German">
    <p:spTree>
      <p:nvGrpSpPr>
        <p:cNvPr id="1" name=""/>
        <p:cNvGrpSpPr/>
        <p:nvPr/>
      </p:nvGrpSpPr>
      <p:grpSpPr>
        <a:xfrm>
          <a:off x="0" y="0"/>
          <a:ext cx="0" cy="0"/>
          <a:chOff x="0" y="0"/>
          <a:chExt cx="0" cy="0"/>
        </a:xfrm>
      </p:grpSpPr>
      <p:pic>
        <p:nvPicPr>
          <p:cNvPr id="19" name="SAP Logo" descr="SAP Logo" title="SAP Logo"/>
          <p:cNvPicPr>
            <a:picLocks noChangeAspect="1"/>
          </p:cNvPicPr>
          <p:nvPr userDrawn="1"/>
        </p:nvPicPr>
        <p:blipFill>
          <a:blip r:embed="rId2"/>
          <a:stretch>
            <a:fillRect/>
          </a:stretch>
        </p:blipFill>
        <p:spPr>
          <a:xfrm>
            <a:off x="9727200" y="5994000"/>
            <a:ext cx="1963636" cy="360000"/>
          </a:xfrm>
          <a:prstGeom prst="rect">
            <a:avLst/>
          </a:prstGeom>
        </p:spPr>
      </p:pic>
      <p:sp>
        <p:nvSpPr>
          <p:cNvPr id="27" name="Copyright information-German"/>
          <p:cNvSpPr txBox="1"/>
          <p:nvPr userDrawn="1"/>
        </p:nvSpPr>
        <p:spPr bwMode="black">
          <a:xfrm>
            <a:off x="503238" y="2645292"/>
            <a:ext cx="6076808"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2021 SAP SE </a:t>
            </a:r>
            <a:r>
              <a:rPr lang="de-DE" sz="800" b="0" noProof="0" dirty="0"/>
              <a:t>oder ein SAP-Konzernunternehmen. Alle Rechte vorbehalten</a:t>
            </a:r>
            <a:r>
              <a:rPr lang="en-US" sz="800" b="0" noProof="0" dirty="0"/>
              <a:t>.</a:t>
            </a:r>
            <a:endParaRPr lang="de-DE" sz="800" kern="0" dirty="0">
              <a:ea typeface="Arial Unicode MS" pitchFamily="34" charset="-128"/>
              <a:cs typeface="Arial Unicode MS" pitchFamily="34" charset="-128"/>
            </a:endParaRPr>
          </a:p>
          <a:p>
            <a:pPr>
              <a:spcBef>
                <a:spcPts val="600"/>
              </a:spcBef>
            </a:pPr>
            <a:r>
              <a:rPr lang="de-DE" sz="8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600"/>
              </a:spcBef>
            </a:pPr>
            <a:r>
              <a:rPr lang="de-DE" sz="8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600"/>
              </a:spcBef>
            </a:pPr>
            <a:r>
              <a:rPr lang="de-DE" sz="8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Die SAP SE oder ihre Konzernunternehmen übernehmen keinerlei Haftung oder Gewährleistung für Fehler oder Unvollständigkeiten in dieser Publikation. 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600"/>
              </a:spcBef>
            </a:pPr>
            <a:r>
              <a:rPr lang="de-DE" sz="8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600"/>
              </a:spcBef>
            </a:pPr>
            <a:r>
              <a:rPr lang="de-DE" sz="8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(oder von einem SAP-Konzernunternehmen) in Deutschland und verschiedenen anderen Ländern weltweit.</a:t>
            </a:r>
            <a:r>
              <a:rPr lang="de-DE" sz="800" kern="1200" baseline="0" noProof="0" dirty="0">
                <a:solidFill>
                  <a:schemeClr val="tx1"/>
                </a:solidFill>
                <a:effectLst/>
                <a:latin typeface="Arial"/>
                <a:ea typeface="+mn-ea"/>
                <a:cs typeface="+mn-cs"/>
              </a:rPr>
              <a:t> </a:t>
            </a:r>
            <a:r>
              <a:rPr lang="de-DE" sz="800" kern="1200" noProof="0" dirty="0">
                <a:solidFill>
                  <a:schemeClr val="tx1"/>
                </a:solidFill>
                <a:effectLst/>
                <a:latin typeface="Arial"/>
                <a:ea typeface="+mn-ea"/>
                <a:cs typeface="+mn-cs"/>
              </a:rPr>
              <a:t>Alle anderen Namen von Produkten und Dienstleistungen sind Marken der jeweiligen Firmen. </a:t>
            </a:r>
          </a:p>
          <a:p>
            <a:pPr>
              <a:spcBef>
                <a:spcPts val="600"/>
              </a:spcBef>
            </a:pPr>
            <a:r>
              <a:rPr lang="de-DE" sz="800" kern="1200" noProof="0" dirty="0">
                <a:solidFill>
                  <a:schemeClr val="tx1"/>
                </a:solidFill>
                <a:effectLst/>
                <a:latin typeface="Arial"/>
                <a:ea typeface="+mn-ea"/>
                <a:cs typeface="+mn-cs"/>
              </a:rPr>
              <a:t>Zusätzliche Informationen zur Marke und Vermerke finden Sie auf der Seite </a:t>
            </a:r>
            <a:r>
              <a:rPr lang="en-US" sz="800" kern="1200" dirty="0">
                <a:solidFill>
                  <a:schemeClr val="tx1"/>
                </a:solidFill>
                <a:latin typeface="Arial"/>
                <a:ea typeface="Arial Unicode MS" panose="020B0604020202020204" pitchFamily="34" charset="-128"/>
                <a:cs typeface="+mn-cs"/>
                <a:hlinkClick r:id="rId3"/>
              </a:rPr>
              <a:t>www.sap.com/trademark</a:t>
            </a:r>
            <a:r>
              <a:rPr lang="en-US" sz="800" kern="1200" dirty="0">
                <a:solidFill>
                  <a:schemeClr val="tx1"/>
                </a:solidFill>
                <a:latin typeface="Arial"/>
                <a:ea typeface="Arial Unicode MS" panose="020B0604020202020204" pitchFamily="34" charset="-128"/>
                <a:cs typeface="+mn-cs"/>
              </a:rPr>
              <a:t> </a:t>
            </a:r>
            <a:endParaRPr lang="de-DE" sz="800" kern="1200" noProof="0" dirty="0">
              <a:solidFill>
                <a:schemeClr val="tx1"/>
              </a:solidFill>
              <a:effectLst/>
              <a:latin typeface="Arial"/>
              <a:ea typeface="+mn-ea"/>
              <a:cs typeface="+mn-cs"/>
            </a:endParaRPr>
          </a:p>
        </p:txBody>
      </p:sp>
      <p:sp>
        <p:nvSpPr>
          <p:cNvPr id="16" name="Copyright information">
            <a:hlinkClick r:id="rId4" tooltip="www.sap.com/contactsap"/>
          </p:cNvPr>
          <p:cNvSpPr txBox="1"/>
          <p:nvPr userDrawn="1"/>
        </p:nvSpPr>
        <p:spPr bwMode="black">
          <a:xfrm>
            <a:off x="503238" y="2461398"/>
            <a:ext cx="258064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www.sap.com/germany</a:t>
            </a:r>
            <a:r>
              <a:rPr lang="en-US" sz="1100" b="1" kern="1200" dirty="0">
                <a:solidFill>
                  <a:schemeClr val="tx1"/>
                </a:solidFill>
                <a:latin typeface="Arial"/>
                <a:ea typeface="Arial Unicode MS" panose="020B0604020202020204" pitchFamily="34" charset="-128"/>
                <a:cs typeface="+mn-cs"/>
              </a:rPr>
              <a:t>/contactsap</a:t>
            </a:r>
          </a:p>
        </p:txBody>
      </p:sp>
      <p:sp>
        <p:nvSpPr>
          <p:cNvPr id="26" name="SAP folgen auf"/>
          <p:cNvSpPr txBox="1"/>
          <p:nvPr userDrawn="1"/>
        </p:nvSpPr>
        <p:spPr bwMode="black">
          <a:xfrm>
            <a:off x="503997"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de-DE" sz="1100" b="0" kern="1200" noProof="0" dirty="0">
                <a:solidFill>
                  <a:schemeClr val="tx1"/>
                </a:solidFill>
                <a:latin typeface="Arial"/>
                <a:ea typeface="Arial Unicode MS" panose="020B0604020202020204" pitchFamily="34" charset="-128"/>
                <a:cs typeface="+mn-cs"/>
              </a:rPr>
              <a:t>SAP folgen auf</a:t>
            </a:r>
          </a:p>
        </p:txBody>
      </p:sp>
      <p:pic>
        <p:nvPicPr>
          <p:cNvPr id="10" name="SAP Ariba Logo" descr="SAP Ariba Logo" title="SAP Ariba Logo">
            <a:extLst>
              <a:ext uri="{FF2B5EF4-FFF2-40B4-BE49-F238E27FC236}">
                <a16:creationId xmlns:a16="http://schemas.microsoft.com/office/drawing/2014/main" id="{56FA93D9-2EA3-451A-B989-8AB6FA858FA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invGray">
          <a:xfrm>
            <a:off x="504000" y="504000"/>
            <a:ext cx="1108174" cy="216000"/>
          </a:xfrm>
          <a:prstGeom prst="rect">
            <a:avLst/>
          </a:prstGeom>
        </p:spPr>
      </p:pic>
      <p:pic>
        <p:nvPicPr>
          <p:cNvPr id="11" name="Linkedin icon with link">
            <a:hlinkClick r:id="rId6"/>
            <a:extLst>
              <a:ext uri="{FF2B5EF4-FFF2-40B4-BE49-F238E27FC236}">
                <a16:creationId xmlns:a16="http://schemas.microsoft.com/office/drawing/2014/main" id="{04FC08A0-A8CA-4B47-811C-B1F5FAD0BDD5}"/>
              </a:ext>
            </a:extLst>
          </p:cNvPr>
          <p:cNvPicPr>
            <a:picLocks noChangeAspect="1"/>
          </p:cNvPicPr>
          <p:nvPr userDrawn="1"/>
        </p:nvPicPr>
        <p:blipFill>
          <a:blip r:embed="rId7"/>
          <a:srcRect/>
          <a:stretch/>
        </p:blipFill>
        <p:spPr>
          <a:xfrm>
            <a:off x="2257487" y="1749959"/>
            <a:ext cx="361809" cy="361809"/>
          </a:xfrm>
          <a:prstGeom prst="rect">
            <a:avLst/>
          </a:prstGeom>
        </p:spPr>
      </p:pic>
      <p:pic>
        <p:nvPicPr>
          <p:cNvPr id="17" name="YouTube icon with link">
            <a:hlinkClick r:id="rId8"/>
            <a:extLst>
              <a:ext uri="{FF2B5EF4-FFF2-40B4-BE49-F238E27FC236}">
                <a16:creationId xmlns:a16="http://schemas.microsoft.com/office/drawing/2014/main" id="{1DCEF613-020B-7E48-892A-F21102C2B36E}"/>
              </a:ext>
            </a:extLst>
          </p:cNvPr>
          <p:cNvPicPr>
            <a:picLocks noChangeAspect="1"/>
          </p:cNvPicPr>
          <p:nvPr userDrawn="1"/>
        </p:nvPicPr>
        <p:blipFill>
          <a:blip r:embed="rId9"/>
          <a:srcRect/>
          <a:stretch/>
        </p:blipFill>
        <p:spPr>
          <a:xfrm>
            <a:off x="1666951" y="1749063"/>
            <a:ext cx="363600" cy="363600"/>
          </a:xfrm>
          <a:prstGeom prst="rect">
            <a:avLst/>
          </a:prstGeom>
        </p:spPr>
      </p:pic>
      <p:pic>
        <p:nvPicPr>
          <p:cNvPr id="18" name="Twitter icon with link">
            <a:hlinkClick r:id="rId10" tooltip="https://twitter.com/sap"/>
            <a:extLst>
              <a:ext uri="{FF2B5EF4-FFF2-40B4-BE49-F238E27FC236}">
                <a16:creationId xmlns:a16="http://schemas.microsoft.com/office/drawing/2014/main" id="{4DFA5F3A-4663-E84B-978B-699C77202B16}"/>
              </a:ext>
            </a:extLst>
          </p:cNvPr>
          <p:cNvPicPr>
            <a:picLocks noChangeAspect="1"/>
          </p:cNvPicPr>
          <p:nvPr userDrawn="1"/>
        </p:nvPicPr>
        <p:blipFill>
          <a:blip r:embed="rId11"/>
          <a:srcRect/>
          <a:stretch/>
        </p:blipFill>
        <p:spPr>
          <a:xfrm>
            <a:off x="1078206" y="1749959"/>
            <a:ext cx="361809" cy="361809"/>
          </a:xfrm>
          <a:prstGeom prst="rect">
            <a:avLst/>
          </a:prstGeom>
        </p:spPr>
      </p:pic>
      <p:pic>
        <p:nvPicPr>
          <p:cNvPr id="20" name="Facebook icon with link">
            <a:hlinkClick r:id="rId12"/>
            <a:extLst>
              <a:ext uri="{FF2B5EF4-FFF2-40B4-BE49-F238E27FC236}">
                <a16:creationId xmlns:a16="http://schemas.microsoft.com/office/drawing/2014/main" id="{5C6C21C3-2A13-104F-BAE7-FFE38F2F2B1C}"/>
              </a:ext>
            </a:extLst>
          </p:cNvPr>
          <p:cNvPicPr>
            <a:picLocks noChangeAspect="1"/>
          </p:cNvPicPr>
          <p:nvPr userDrawn="1"/>
        </p:nvPicPr>
        <p:blipFill>
          <a:blip r:embed="rId13"/>
          <a:srcRect/>
          <a:stretch/>
        </p:blipFill>
        <p:spPr>
          <a:xfrm>
            <a:off x="487670" y="1749063"/>
            <a:ext cx="363600" cy="363600"/>
          </a:xfrm>
          <a:prstGeom prst="rect">
            <a:avLst/>
          </a:prstGeom>
        </p:spPr>
      </p:pic>
    </p:spTree>
    <p:extLst>
      <p:ext uri="{BB962C8B-B14F-4D97-AF65-F5344CB8AC3E}">
        <p14:creationId xmlns:p14="http://schemas.microsoft.com/office/powerpoint/2010/main" val="19118627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Cover with illustration scene art">
    <p:spTree>
      <p:nvGrpSpPr>
        <p:cNvPr id="1" name=""/>
        <p:cNvGrpSpPr/>
        <p:nvPr/>
      </p:nvGrpSpPr>
      <p:grpSpPr>
        <a:xfrm>
          <a:off x="0" y="0"/>
          <a:ext cx="0" cy="0"/>
          <a:chOff x="0" y="0"/>
          <a:chExt cx="0" cy="0"/>
        </a:xfrm>
      </p:grpSpPr>
      <p:sp>
        <p:nvSpPr>
          <p:cNvPr id="5" name="Cover Image Placeholder"/>
          <p:cNvSpPr>
            <a:spLocks noGrp="1"/>
          </p:cNvSpPr>
          <p:nvPr>
            <p:ph type="pic" sz="quarter" idx="12" hasCustomPrompt="1"/>
          </p:nvPr>
        </p:nvSpPr>
        <p:spPr>
          <a:xfrm>
            <a:off x="1" y="0"/>
            <a:ext cx="12195175" cy="3430006"/>
          </a:xfrm>
          <a:noFill/>
        </p:spPr>
        <p:txBody>
          <a:bodyPr tIns="504000"/>
          <a:lstStyle>
            <a:lvl1pPr algn="ctr">
              <a:defRPr sz="1600">
                <a:solidFill>
                  <a:schemeClr val="tx1"/>
                </a:solidFill>
              </a:defRPr>
            </a:lvl1pPr>
          </a:lstStyle>
          <a:p>
            <a:r>
              <a:rPr lang="en-US" dirty="0"/>
              <a:t>Click to insert title image</a:t>
            </a:r>
          </a:p>
        </p:txBody>
      </p:sp>
      <p:pic>
        <p:nvPicPr>
          <p:cNvPr id="15" nam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sp>
        <p:nvSpPr>
          <p:cNvPr id="19" name="Speaker"/>
          <p:cNvSpPr>
            <a:spLocks noGrp="1"/>
          </p:cNvSpPr>
          <p:nvPr userDrawn="1">
            <p:ph type="subTitle" idx="1" hasCustomPrompt="1"/>
          </p:nvPr>
        </p:nvSpPr>
        <p:spPr bwMode="gray">
          <a:xfrm>
            <a:off x="288000" y="5130489"/>
            <a:ext cx="109008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2017 </a:t>
            </a:r>
          </a:p>
        </p:txBody>
      </p:sp>
      <p:sp>
        <p:nvSpPr>
          <p:cNvPr id="20" name="Presentation Title"/>
          <p:cNvSpPr>
            <a:spLocks noGrp="1"/>
          </p:cNvSpPr>
          <p:nvPr userDrawn="1">
            <p:ph type="body" sz="quarter" idx="14" hasCustomPrompt="1"/>
          </p:nvPr>
        </p:nvSpPr>
        <p:spPr>
          <a:xfrm>
            <a:off x="288000" y="4024430"/>
            <a:ext cx="10899174" cy="997196"/>
          </a:xfrm>
        </p:spPr>
        <p:txBody>
          <a:bodyPr wrap="square">
            <a:spAutoFit/>
          </a:bodyPr>
          <a:lstStyle>
            <a:lvl1pPr>
              <a:lnSpc>
                <a:spcPct val="90000"/>
              </a:lnSpc>
              <a:spcBef>
                <a:spcPts val="0"/>
              </a:spcBef>
              <a:defRPr sz="3600" b="1" baseline="0"/>
            </a:lvl1pPr>
          </a:lstStyle>
          <a:p>
            <a:pPr lvl="0"/>
            <a:r>
              <a:rPr lang="en-US" dirty="0"/>
              <a:t>Presentation Title </a:t>
            </a:r>
            <a:br>
              <a:rPr lang="en-US" dirty="0"/>
            </a:br>
            <a:r>
              <a:rPr lang="en-US" dirty="0"/>
              <a:t>Goes Here and Here.</a:t>
            </a:r>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8000" y="3646672"/>
            <a:ext cx="1108174" cy="216000"/>
          </a:xfrm>
          <a:prstGeom prst="rect">
            <a:avLst/>
          </a:prstGeom>
        </p:spPr>
      </p:pic>
    </p:spTree>
    <p:extLst>
      <p:ext uri="{BB962C8B-B14F-4D97-AF65-F5344CB8AC3E}">
        <p14:creationId xmlns:p14="http://schemas.microsoft.com/office/powerpoint/2010/main" val="3776302940"/>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spTree>
      <p:nvGrpSpPr>
        <p:cNvPr id="1" name=""/>
        <p:cNvGrpSpPr/>
        <p:nvPr/>
      </p:nvGrpSpPr>
      <p:grpSpPr>
        <a:xfrm>
          <a:off x="0" y="0"/>
          <a:ext cx="0" cy="0"/>
          <a:chOff x="0" y="0"/>
          <a:chExt cx="0" cy="0"/>
        </a:xfrm>
      </p:grpSpPr>
      <p:pic>
        <p:nvPicPr>
          <p:cNvPr id="9" name="SAP Logo" descr="SAP Logo" title="SAP Logo"/>
          <p:cNvPicPr>
            <a:picLocks noChangeAspect="1"/>
          </p:cNvPicPr>
          <p:nvPr userDrawn="1"/>
        </p:nvPicPr>
        <p:blipFill>
          <a:blip r:embed="rId2"/>
          <a:stretch>
            <a:fillRect/>
          </a:stretch>
        </p:blipFill>
        <p:spPr>
          <a:xfrm>
            <a:off x="9950552" y="6217668"/>
            <a:ext cx="1963636" cy="360000"/>
          </a:xfrm>
          <a:prstGeom prst="rect">
            <a:avLst/>
          </a:prstGeom>
        </p:spPr>
      </p:pic>
      <p:sp>
        <p:nvSpPr>
          <p:cNvPr id="7" name="Pictogram Placeholder"/>
          <p:cNvSpPr>
            <a:spLocks noGrp="1"/>
          </p:cNvSpPr>
          <p:nvPr>
            <p:ph type="pic" sz="quarter" idx="16"/>
          </p:nvPr>
        </p:nvSpPr>
        <p:spPr>
          <a:xfrm>
            <a:off x="6954855" y="963000"/>
            <a:ext cx="4932000" cy="4932000"/>
          </a:xfrm>
        </p:spPr>
        <p:txBody>
          <a:bodyPr/>
          <a:lstStyle/>
          <a:p>
            <a:r>
              <a:rPr lang="en-US"/>
              <a:t>Click icon to add picture</a:t>
            </a:r>
            <a:endParaRPr lang="de-DE" dirty="0"/>
          </a:p>
        </p:txBody>
      </p:sp>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PUBLIC</a:t>
            </a:r>
            <a:endParaRPr lang="en-US" sz="900" b="0" dirty="0"/>
          </a:p>
        </p:txBody>
      </p:sp>
      <p:sp>
        <p:nvSpPr>
          <p:cNvPr id="6" name="Speaker"/>
          <p:cNvSpPr>
            <a:spLocks noGrp="1"/>
          </p:cNvSpPr>
          <p:nvPr userDrawn="1">
            <p:ph type="subTitle" idx="1" hasCustomPrompt="1"/>
          </p:nvPr>
        </p:nvSpPr>
        <p:spPr bwMode="black">
          <a:xfrm>
            <a:off x="288001" y="4268503"/>
            <a:ext cx="637343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2021</a:t>
            </a:r>
          </a:p>
        </p:txBody>
      </p:sp>
      <p:sp>
        <p:nvSpPr>
          <p:cNvPr id="8" name="Title 7"/>
          <p:cNvSpPr>
            <a:spLocks noGrp="1"/>
          </p:cNvSpPr>
          <p:nvPr>
            <p:ph type="title" hasCustomPrompt="1"/>
          </p:nvPr>
        </p:nvSpPr>
        <p:spPr>
          <a:xfrm>
            <a:off x="288001" y="2706317"/>
            <a:ext cx="6372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10" name="SAP Ariba Logo" descr="SAP Ariba Logo" title="SAP Ariba Logo">
            <a:extLst>
              <a:ext uri="{FF2B5EF4-FFF2-40B4-BE49-F238E27FC236}">
                <a16:creationId xmlns:a16="http://schemas.microsoft.com/office/drawing/2014/main" id="{FE8E3BC1-501E-4723-93D4-1D0AA1B1DBA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288000" y="1880235"/>
            <a:ext cx="1108174" cy="216000"/>
          </a:xfrm>
          <a:prstGeom prst="rect">
            <a:avLst/>
          </a:prstGeom>
        </p:spPr>
      </p:pic>
    </p:spTree>
    <p:extLst>
      <p:ext uri="{BB962C8B-B14F-4D97-AF65-F5344CB8AC3E}">
        <p14:creationId xmlns:p14="http://schemas.microsoft.com/office/powerpoint/2010/main" val="3048046299"/>
      </p:ext>
    </p:extLst>
  </p:cSld>
  <p:clrMapOvr>
    <a:masterClrMapping/>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pos="4196" userDrawn="1">
          <p15:clr>
            <a:srgbClr val="FBAE40"/>
          </p15:clr>
        </p15:guide>
        <p15:guide id="4" orient="horz" pos="2688" userDrawn="1">
          <p15:clr>
            <a:srgbClr val="FBAE40"/>
          </p15:clr>
        </p15:guide>
        <p15:guide id="5" orient="horz" pos="2335" userDrawn="1">
          <p15:clr>
            <a:srgbClr val="FBAE40"/>
          </p15:clr>
        </p15:guide>
        <p15:guide id="6" orient="horz" pos="2960" userDrawn="1">
          <p15:clr>
            <a:srgbClr val="FBAE40"/>
          </p15:clr>
        </p15:guide>
        <p15:guide id="7" orient="horz" pos="414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000"/>
            <a:ext cx="11185200" cy="4716000"/>
          </a:xfrm>
        </p:spPr>
        <p:txBody>
          <a:bodyPr>
            <a:norm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185936061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7364" userDrawn="1">
          <p15:clr>
            <a:srgbClr val="FBAE40"/>
          </p15:clr>
        </p15:guide>
        <p15:guide id="4" orient="horz" pos="316" userDrawn="1">
          <p15:clr>
            <a:srgbClr val="FBAE40"/>
          </p15:clr>
        </p15:guide>
        <p15:guide id="5" orient="horz" pos="551" userDrawn="1">
          <p15:clr>
            <a:srgbClr val="FBAE40"/>
          </p15:clr>
        </p15:guide>
        <p15:guide id="6" orient="horz" pos="399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4000" y="3090446"/>
            <a:ext cx="11185200" cy="677108"/>
          </a:xfrm>
        </p:spPr>
        <p:txBody>
          <a:bodyPr anchor="ctr"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4109527874"/>
      </p:ext>
    </p:extLst>
  </p:cSld>
  <p:clrMapOvr>
    <a:masterClrMapping/>
  </p:clrMapOvr>
  <p:hf sldNum="0" hdr="0" ftr="0" dt="0"/>
  <p:extLst>
    <p:ext uri="{DCECCB84-F9BA-43D5-87BE-67443E8EF086}">
      <p15:sldGuideLst xmlns:p15="http://schemas.microsoft.com/office/powerpoint/2012/main">
        <p15:guide id="1" pos="317" userDrawn="1">
          <p15:clr>
            <a:srgbClr val="FBAE40"/>
          </p15:clr>
        </p15:guide>
        <p15:guide id="2" orient="horz" pos="2160" userDrawn="1">
          <p15:clr>
            <a:srgbClr val="FBAE40"/>
          </p15:clr>
        </p15:guide>
        <p15:guide id="3" pos="7364"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bwMode="gray">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a:t>
            </a:r>
          </a:p>
        </p:txBody>
      </p:sp>
      <p:sp>
        <p:nvSpPr>
          <p:cNvPr id="2" name="Divider text"/>
          <p:cNvSpPr>
            <a:spLocks noGrp="1"/>
          </p:cNvSpPr>
          <p:nvPr>
            <p:ph type="ctrTitle" hasCustomPrompt="1"/>
          </p:nvPr>
        </p:nvSpPr>
        <p:spPr bwMode="black">
          <a:xfrm>
            <a:off x="504000" y="1375046"/>
            <a:ext cx="11185200" cy="677108"/>
          </a:xfrm>
        </p:spPr>
        <p:txBody>
          <a:bodyPr anchor="t"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1008985274"/>
      </p:ext>
    </p:extLst>
  </p:cSld>
  <p:clrMapOvr>
    <a:masterClrMapping/>
  </p:clrMapOvr>
  <p:hf sldNum="0" hdr="0" ftr="0" dt="0"/>
  <p:extLst>
    <p:ext uri="{DCECCB84-F9BA-43D5-87BE-67443E8EF086}">
      <p15:sldGuideLst xmlns:p15="http://schemas.microsoft.com/office/powerpoint/2012/main">
        <p15:guide id="1" orient="horz" pos="2160" userDrawn="1">
          <p15:clr>
            <a:srgbClr val="FBAE40"/>
          </p15:clr>
        </p15:guide>
        <p15:guide id="2" pos="7364" userDrawn="1">
          <p15:clr>
            <a:srgbClr val="FBAE40"/>
          </p15:clr>
        </p15:guide>
        <p15:guide id="3" pos="317" userDrawn="1">
          <p15:clr>
            <a:srgbClr val="FBAE40"/>
          </p15:clr>
        </p15:guide>
        <p15:guide id="4" orient="horz" pos="865" userDrawn="1">
          <p15:clr>
            <a:srgbClr val="FBAE40"/>
          </p15:clr>
        </p15:guide>
        <p15:guide id="5" orient="horz" pos="129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466743634"/>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7364" userDrawn="1">
          <p15:clr>
            <a:srgbClr val="FBAE40"/>
          </p15:clr>
        </p15:guide>
        <p15:guide id="4" orient="horz" pos="551" userDrawn="1">
          <p15:clr>
            <a:srgbClr val="FBAE40"/>
          </p15:clr>
        </p15:guide>
        <p15:guide id="5" orient="horz" pos="3992"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 blue">
    <p:bg>
      <p:bgPr>
        <a:solidFill>
          <a:srgbClr val="00195A"/>
        </a:solidFill>
        <a:effectLst/>
      </p:bgPr>
    </p:bg>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921891469"/>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7364">
          <p15:clr>
            <a:srgbClr val="FBAE40"/>
          </p15:clr>
        </p15:guide>
        <p15:guide id="4" orient="horz" pos="551">
          <p15:clr>
            <a:srgbClr val="FBAE40"/>
          </p15:clr>
        </p15:guide>
        <p15:guide id="5" orient="horz" pos="399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129332223"/>
      </p:ext>
    </p:extLst>
  </p:cSld>
  <p:clrMapOvr>
    <a:masterClrMapping/>
  </p:clrMapOvr>
  <p:extLst>
    <p:ext uri="{DCECCB84-F9BA-43D5-87BE-67443E8EF086}">
      <p15:sldGuideLst xmlns:p15="http://schemas.microsoft.com/office/powerpoint/2012/main">
        <p15:guide id="1" pos="316" userDrawn="1">
          <p15:clr>
            <a:srgbClr val="FBAE40"/>
          </p15:clr>
        </p15:guide>
        <p15:guide id="2" orient="horz" pos="3991" userDrawn="1">
          <p15:clr>
            <a:srgbClr val="FBAE40"/>
          </p15:clr>
        </p15:guide>
        <p15:guide id="3" pos="7364" userDrawn="1">
          <p15:clr>
            <a:srgbClr val="FBAE40"/>
          </p15:clr>
        </p15:guide>
        <p15:guide id="4" orient="horz" pos="318" userDrawn="1">
          <p15:clr>
            <a:srgbClr val="FBAE40"/>
          </p15:clr>
        </p15:guide>
        <p15:guide id="5" orient="horz" pos="552" userDrawn="1">
          <p15:clr>
            <a:srgbClr val="FBAE40"/>
          </p15:clr>
        </p15:guide>
        <p15:guide id="6" orient="horz" pos="1019"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1" name="Classification"/>
          <p:cNvSpPr txBox="1"/>
          <p:nvPr userDrawn="1"/>
        </p:nvSpPr>
        <p:spPr bwMode="black">
          <a:xfrm>
            <a:off x="2814655" y="6559834"/>
            <a:ext cx="278923"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a:solidFill>
                  <a:schemeClr val="tx1"/>
                </a:solidFill>
                <a:latin typeface="Arial"/>
                <a:ea typeface="Arial Unicode MS"/>
                <a:cs typeface="Arial Unicode MS" pitchFamily="34" charset="-128"/>
                <a:sym typeface="Arial"/>
              </a:rPr>
              <a:t>PUBLIC</a:t>
            </a:r>
            <a:endParaRPr kumimoji="0" lang="en-US" sz="600" b="0" i="0" u="none" kern="0" baseline="0" dirty="0">
              <a:solidFill>
                <a:schemeClr val="tx1"/>
              </a:solidFill>
              <a:latin typeface="Arial"/>
              <a:ea typeface="Arial Unicode MS"/>
              <a:cs typeface="Arial Unicode MS" pitchFamily="34" charset="-128"/>
              <a:sym typeface="Arial"/>
            </a:endParaRPr>
          </a:p>
        </p:txBody>
      </p:sp>
      <p:sp>
        <p:nvSpPr>
          <p:cNvPr id="10" name="Copyright"/>
          <p:cNvSpPr txBox="1"/>
          <p:nvPr userDrawn="1"/>
        </p:nvSpPr>
        <p:spPr bwMode="black">
          <a:xfrm>
            <a:off x="504001" y="6559834"/>
            <a:ext cx="2269679" cy="92333"/>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2022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dirty="0"/>
              <a:t>Insert page title (sentence case)</a:t>
            </a:r>
          </a:p>
        </p:txBody>
      </p:sp>
    </p:spTree>
    <p:extLst>
      <p:ext uri="{BB962C8B-B14F-4D97-AF65-F5344CB8AC3E}">
        <p14:creationId xmlns:p14="http://schemas.microsoft.com/office/powerpoint/2010/main" val="3408294523"/>
      </p:ext>
    </p:extLst>
  </p:cSld>
  <p:clrMap bg1="dk1" tx1="lt1" bg2="dk2" tx2="lt2" accent1="accent1" accent2="accent2" accent3="accent3" accent4="accent4" accent5="accent5" accent6="accent6" hlink="hlink" folHlink="folHlink"/>
  <p:sldLayoutIdLst>
    <p:sldLayoutId id="2147483772" r:id="rId1"/>
    <p:sldLayoutId id="2147483773" r:id="rId2"/>
    <p:sldLayoutId id="2147483775" r:id="rId3"/>
    <p:sldLayoutId id="2147483741" r:id="rId4"/>
    <p:sldLayoutId id="2147483765" r:id="rId5"/>
    <p:sldLayoutId id="2147483767" r:id="rId6"/>
    <p:sldLayoutId id="2147483743" r:id="rId7"/>
    <p:sldLayoutId id="2147483778" r:id="rId8"/>
    <p:sldLayoutId id="2147483774" r:id="rId9"/>
    <p:sldLayoutId id="2147483779" r:id="rId10"/>
    <p:sldLayoutId id="2147483745" r:id="rId11"/>
    <p:sldLayoutId id="2147483760" r:id="rId12"/>
    <p:sldLayoutId id="2147483768" r:id="rId13"/>
    <p:sldLayoutId id="2147483769" r:id="rId14"/>
    <p:sldLayoutId id="2147483770" r:id="rId15"/>
    <p:sldLayoutId id="2147483744" r:id="rId16"/>
    <p:sldLayoutId id="2147483780" r:id="rId17"/>
    <p:sldLayoutId id="2147483757" r:id="rId18"/>
    <p:sldLayoutId id="2147483748" r:id="rId19"/>
    <p:sldLayoutId id="2147483771" r:id="rId20"/>
    <p:sldLayoutId id="2147483763" r:id="rId21"/>
    <p:sldLayoutId id="2147483751" r:id="rId22"/>
    <p:sldLayoutId id="2147483756" r:id="rId23"/>
    <p:sldLayoutId id="2147483740" r:id="rId24"/>
    <p:sldLayoutId id="2147483754" r:id="rId25"/>
    <p:sldLayoutId id="2147483755" r:id="rId26"/>
    <p:sldLayoutId id="2147483781" r:id="rId27"/>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4.xml"/><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3.xml"/><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1.xml"/><Relationship Id="rId1" Type="http://schemas.openxmlformats.org/officeDocument/2006/relationships/slideLayout" Target="../slideLayouts/slideLayout11.xml"/><Relationship Id="rId4" Type="http://schemas.openxmlformats.org/officeDocument/2006/relationships/image" Target="../media/image46.pn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8.png"/><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4.xml"/><Relationship Id="rId5" Type="http://schemas.openxmlformats.org/officeDocument/2006/relationships/image" Target="../media/image15.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a:xfrm>
            <a:off x="288000" y="4024430"/>
            <a:ext cx="10899174" cy="498598"/>
          </a:xfrm>
        </p:spPr>
        <p:txBody>
          <a:bodyPr/>
          <a:lstStyle/>
          <a:p>
            <a:r>
              <a:rPr lang="en-US" dirty="0">
                <a:solidFill>
                  <a:srgbClr val="FFC000"/>
                </a:solidFill>
              </a:rPr>
              <a:t>Excel </a:t>
            </a:r>
            <a:r>
              <a:rPr lang="en-US" dirty="0"/>
              <a:t>–</a:t>
            </a:r>
            <a:r>
              <a:rPr lang="en-US" dirty="0">
                <a:solidFill>
                  <a:srgbClr val="FFC000"/>
                </a:solidFill>
              </a:rPr>
              <a:t> </a:t>
            </a:r>
            <a:r>
              <a:rPr lang="en-US" dirty="0"/>
              <a:t>Lite Manual</a:t>
            </a:r>
          </a:p>
        </p:txBody>
      </p:sp>
      <p:pic>
        <p:nvPicPr>
          <p:cNvPr id="7" name="Picture Placeholder 2"/>
          <p:cNvPicPr>
            <a:picLocks noGrp="1" noChangeAspect="1"/>
          </p:cNvPicPr>
          <p:nvPr>
            <p:ph type="pic" sz="quarter" idx="12"/>
          </p:nvPr>
        </p:nvPicPr>
        <p:blipFill>
          <a:blip r:embed="rId2"/>
          <a:srcRect t="3112" b="3112"/>
          <a:stretch>
            <a:fillRect/>
          </a:stretch>
        </p:blipFill>
        <p:spPr/>
      </p:pic>
    </p:spTree>
    <p:extLst>
      <p:ext uri="{BB962C8B-B14F-4D97-AF65-F5344CB8AC3E}">
        <p14:creationId xmlns:p14="http://schemas.microsoft.com/office/powerpoint/2010/main" val="18192059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E00C7-2E6A-4C0B-8664-75AB91EA4AC7}"/>
              </a:ext>
            </a:extLst>
          </p:cNvPr>
          <p:cNvSpPr>
            <a:spLocks noGrp="1"/>
          </p:cNvSpPr>
          <p:nvPr>
            <p:ph type="title"/>
          </p:nvPr>
        </p:nvSpPr>
        <p:spPr/>
        <p:txBody>
          <a:bodyPr/>
          <a:lstStyle/>
          <a:p>
            <a:r>
              <a:rPr lang="en-US" dirty="0" err="1"/>
              <a:t>Lowerbound</a:t>
            </a:r>
            <a:r>
              <a:rPr lang="en-US" dirty="0"/>
              <a:t> - Unit Price – </a:t>
            </a:r>
            <a:r>
              <a:rPr lang="en-US" dirty="0" err="1"/>
              <a:t>MinimumQuantity</a:t>
            </a:r>
            <a:r>
              <a:rPr lang="en-US" dirty="0"/>
              <a:t> Interaction</a:t>
            </a:r>
          </a:p>
        </p:txBody>
      </p:sp>
      <p:sp>
        <p:nvSpPr>
          <p:cNvPr id="9" name="Text Placeholder 7">
            <a:extLst>
              <a:ext uri="{FF2B5EF4-FFF2-40B4-BE49-F238E27FC236}">
                <a16:creationId xmlns:a16="http://schemas.microsoft.com/office/drawing/2014/main" id="{9D64AA84-929F-444D-BEA5-2A9FE5C1D5DF}"/>
              </a:ext>
            </a:extLst>
          </p:cNvPr>
          <p:cNvSpPr txBox="1">
            <a:spLocks/>
          </p:cNvSpPr>
          <p:nvPr/>
        </p:nvSpPr>
        <p:spPr bwMode="gray">
          <a:xfrm>
            <a:off x="6523733" y="1277984"/>
            <a:ext cx="3269424" cy="29125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b="1" dirty="0">
                <a:solidFill>
                  <a:srgbClr val="FFC000"/>
                </a:solidFill>
              </a:rPr>
              <a:t> Is </a:t>
            </a:r>
            <a:r>
              <a:rPr lang="en-US" b="1" dirty="0" err="1">
                <a:solidFill>
                  <a:srgbClr val="FFC000"/>
                </a:solidFill>
              </a:rPr>
              <a:t>PriceConfiguration</a:t>
            </a:r>
            <a:r>
              <a:rPr lang="en-US" b="1" dirty="0">
                <a:solidFill>
                  <a:srgbClr val="FFC000"/>
                </a:solidFill>
              </a:rPr>
              <a:t> Used ?</a:t>
            </a:r>
          </a:p>
        </p:txBody>
      </p:sp>
      <p:sp>
        <p:nvSpPr>
          <p:cNvPr id="10" name="Text Placeholder 7">
            <a:extLst>
              <a:ext uri="{FF2B5EF4-FFF2-40B4-BE49-F238E27FC236}">
                <a16:creationId xmlns:a16="http://schemas.microsoft.com/office/drawing/2014/main" id="{71CBA000-14AD-46F4-8A7E-AA93CB0465E7}"/>
              </a:ext>
            </a:extLst>
          </p:cNvPr>
          <p:cNvSpPr txBox="1">
            <a:spLocks/>
          </p:cNvSpPr>
          <p:nvPr/>
        </p:nvSpPr>
        <p:spPr bwMode="gray">
          <a:xfrm>
            <a:off x="5616759" y="2214594"/>
            <a:ext cx="602272" cy="29125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b="1" dirty="0">
                <a:solidFill>
                  <a:srgbClr val="FFC000"/>
                </a:solidFill>
              </a:rPr>
              <a:t>Yes</a:t>
            </a:r>
            <a:endParaRPr lang="en-US" sz="1400" b="1" dirty="0">
              <a:solidFill>
                <a:srgbClr val="FFC000"/>
              </a:solidFill>
            </a:endParaRPr>
          </a:p>
        </p:txBody>
      </p:sp>
      <p:sp>
        <p:nvSpPr>
          <p:cNvPr id="11" name="Text Placeholder 7">
            <a:extLst>
              <a:ext uri="{FF2B5EF4-FFF2-40B4-BE49-F238E27FC236}">
                <a16:creationId xmlns:a16="http://schemas.microsoft.com/office/drawing/2014/main" id="{69D4706F-6485-4DBB-8CA2-B820F3ECFD14}"/>
              </a:ext>
            </a:extLst>
          </p:cNvPr>
          <p:cNvSpPr txBox="1">
            <a:spLocks/>
          </p:cNvSpPr>
          <p:nvPr/>
        </p:nvSpPr>
        <p:spPr bwMode="gray">
          <a:xfrm>
            <a:off x="10056412" y="2214594"/>
            <a:ext cx="602272" cy="29125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b="1" dirty="0">
                <a:solidFill>
                  <a:srgbClr val="FFC000"/>
                </a:solidFill>
              </a:rPr>
              <a:t>No</a:t>
            </a:r>
            <a:endParaRPr lang="en-US" sz="1400" b="1" dirty="0">
              <a:solidFill>
                <a:srgbClr val="FFC000"/>
              </a:solidFill>
            </a:endParaRPr>
          </a:p>
        </p:txBody>
      </p:sp>
      <p:sp>
        <p:nvSpPr>
          <p:cNvPr id="12" name="Text Placeholder 7">
            <a:extLst>
              <a:ext uri="{FF2B5EF4-FFF2-40B4-BE49-F238E27FC236}">
                <a16:creationId xmlns:a16="http://schemas.microsoft.com/office/drawing/2014/main" id="{055540EE-AF84-4D34-B126-342E75627309}"/>
              </a:ext>
            </a:extLst>
          </p:cNvPr>
          <p:cNvSpPr txBox="1">
            <a:spLocks/>
          </p:cNvSpPr>
          <p:nvPr/>
        </p:nvSpPr>
        <p:spPr bwMode="gray">
          <a:xfrm>
            <a:off x="3190276" y="2926361"/>
            <a:ext cx="2428485" cy="29125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b="1" dirty="0" err="1"/>
              <a:t>Lowerbound</a:t>
            </a:r>
            <a:r>
              <a:rPr lang="en-US" sz="1400" b="1" dirty="0">
                <a:solidFill>
                  <a:srgbClr val="FFC000"/>
                </a:solidFill>
              </a:rPr>
              <a:t> Of Tier1 </a:t>
            </a:r>
            <a:r>
              <a:rPr lang="en-US" sz="1400" b="1" dirty="0"/>
              <a:t>= 1</a:t>
            </a:r>
          </a:p>
        </p:txBody>
      </p:sp>
      <p:sp>
        <p:nvSpPr>
          <p:cNvPr id="13" name="Text Placeholder 7">
            <a:extLst>
              <a:ext uri="{FF2B5EF4-FFF2-40B4-BE49-F238E27FC236}">
                <a16:creationId xmlns:a16="http://schemas.microsoft.com/office/drawing/2014/main" id="{630BDA32-4B67-489C-ACEF-BA7E887B505C}"/>
              </a:ext>
            </a:extLst>
          </p:cNvPr>
          <p:cNvSpPr txBox="1">
            <a:spLocks/>
          </p:cNvSpPr>
          <p:nvPr/>
        </p:nvSpPr>
        <p:spPr bwMode="gray">
          <a:xfrm>
            <a:off x="6097239" y="2926361"/>
            <a:ext cx="2525387" cy="29125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b="1" dirty="0" err="1"/>
              <a:t>Lowerbound</a:t>
            </a:r>
            <a:r>
              <a:rPr lang="en-US" sz="1400" b="1" dirty="0">
                <a:solidFill>
                  <a:srgbClr val="FFC000"/>
                </a:solidFill>
              </a:rPr>
              <a:t> Of Tier1 </a:t>
            </a:r>
            <a:r>
              <a:rPr lang="en-US" sz="1400" b="1" dirty="0"/>
              <a:t>&gt; 1</a:t>
            </a:r>
          </a:p>
        </p:txBody>
      </p:sp>
      <p:sp>
        <p:nvSpPr>
          <p:cNvPr id="14" name="Text Placeholder 7">
            <a:extLst>
              <a:ext uri="{FF2B5EF4-FFF2-40B4-BE49-F238E27FC236}">
                <a16:creationId xmlns:a16="http://schemas.microsoft.com/office/drawing/2014/main" id="{F716A0CA-A9B0-493E-9C9A-E56972A1F802}"/>
              </a:ext>
            </a:extLst>
          </p:cNvPr>
          <p:cNvSpPr>
            <a:spLocks noGrp="1"/>
          </p:cNvSpPr>
          <p:nvPr>
            <p:ph type="body" sz="quarter" idx="10"/>
          </p:nvPr>
        </p:nvSpPr>
        <p:spPr>
          <a:xfrm>
            <a:off x="919912" y="3761527"/>
            <a:ext cx="1132253" cy="217160"/>
          </a:xfrm>
        </p:spPr>
        <p:txBody>
          <a:bodyPr>
            <a:normAutofit fontScale="92500" lnSpcReduction="20000"/>
          </a:bodyPr>
          <a:lstStyle/>
          <a:p>
            <a:pPr algn="r">
              <a:spcBef>
                <a:spcPts val="0"/>
              </a:spcBef>
              <a:spcAft>
                <a:spcPts val="1200"/>
              </a:spcAft>
            </a:pPr>
            <a:r>
              <a:rPr lang="en-US" b="1" dirty="0"/>
              <a:t>Unit Price</a:t>
            </a:r>
          </a:p>
        </p:txBody>
      </p:sp>
      <p:sp>
        <p:nvSpPr>
          <p:cNvPr id="15" name="Text Placeholder 7">
            <a:extLst>
              <a:ext uri="{FF2B5EF4-FFF2-40B4-BE49-F238E27FC236}">
                <a16:creationId xmlns:a16="http://schemas.microsoft.com/office/drawing/2014/main" id="{49020DE8-79D7-4032-9413-ABE719917224}"/>
              </a:ext>
            </a:extLst>
          </p:cNvPr>
          <p:cNvSpPr txBox="1">
            <a:spLocks/>
          </p:cNvSpPr>
          <p:nvPr/>
        </p:nvSpPr>
        <p:spPr bwMode="gray">
          <a:xfrm>
            <a:off x="438281" y="5243369"/>
            <a:ext cx="2095514" cy="369333"/>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r">
              <a:spcBef>
                <a:spcPts val="0"/>
              </a:spcBef>
              <a:spcAft>
                <a:spcPts val="1200"/>
              </a:spcAft>
            </a:pPr>
            <a:r>
              <a:rPr lang="en-US" b="1" dirty="0" err="1"/>
              <a:t>MinimumQuantity</a:t>
            </a:r>
            <a:endParaRPr lang="en-US" b="1" dirty="0"/>
          </a:p>
        </p:txBody>
      </p:sp>
      <p:sp>
        <p:nvSpPr>
          <p:cNvPr id="16" name="Text Placeholder 7">
            <a:extLst>
              <a:ext uri="{FF2B5EF4-FFF2-40B4-BE49-F238E27FC236}">
                <a16:creationId xmlns:a16="http://schemas.microsoft.com/office/drawing/2014/main" id="{8A8D8CA1-8A77-4611-8844-DB85024A6F4F}"/>
              </a:ext>
            </a:extLst>
          </p:cNvPr>
          <p:cNvSpPr txBox="1">
            <a:spLocks/>
          </p:cNvSpPr>
          <p:nvPr/>
        </p:nvSpPr>
        <p:spPr bwMode="gray">
          <a:xfrm>
            <a:off x="3780358" y="3761527"/>
            <a:ext cx="1248322" cy="85342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sz="1400" b="1" dirty="0">
                <a:solidFill>
                  <a:schemeClr val="accent1">
                    <a:lumMod val="75000"/>
                  </a:schemeClr>
                </a:solidFill>
              </a:rPr>
              <a:t>Optional</a:t>
            </a:r>
            <a:endParaRPr lang="en-US" sz="2000" b="1" dirty="0">
              <a:solidFill>
                <a:schemeClr val="accent1">
                  <a:lumMod val="75000"/>
                </a:schemeClr>
              </a:solidFill>
            </a:endParaRPr>
          </a:p>
          <a:p>
            <a:pPr algn="ctr">
              <a:spcAft>
                <a:spcPts val="1200"/>
              </a:spcAft>
            </a:pPr>
            <a:r>
              <a:rPr lang="en-US" sz="1000" b="1" dirty="0">
                <a:solidFill>
                  <a:schemeClr val="tx2">
                    <a:lumMod val="75000"/>
                  </a:schemeClr>
                </a:solidFill>
              </a:rPr>
              <a:t>Will be skipped by the System</a:t>
            </a:r>
          </a:p>
          <a:p>
            <a:pPr algn="ctr">
              <a:spcAft>
                <a:spcPts val="1200"/>
              </a:spcAft>
            </a:pPr>
            <a:endParaRPr lang="en-US" sz="1400" b="1" dirty="0">
              <a:solidFill>
                <a:srgbClr val="FFC000"/>
              </a:solidFill>
            </a:endParaRPr>
          </a:p>
        </p:txBody>
      </p:sp>
      <p:sp>
        <p:nvSpPr>
          <p:cNvPr id="17" name="Text Placeholder 7">
            <a:extLst>
              <a:ext uri="{FF2B5EF4-FFF2-40B4-BE49-F238E27FC236}">
                <a16:creationId xmlns:a16="http://schemas.microsoft.com/office/drawing/2014/main" id="{B79D7BB0-022B-4B48-B62A-BF0BB9989016}"/>
              </a:ext>
            </a:extLst>
          </p:cNvPr>
          <p:cNvSpPr txBox="1">
            <a:spLocks/>
          </p:cNvSpPr>
          <p:nvPr/>
        </p:nvSpPr>
        <p:spPr bwMode="gray">
          <a:xfrm>
            <a:off x="3780358" y="5246903"/>
            <a:ext cx="1248322" cy="85342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sz="1400" b="1" dirty="0">
                <a:solidFill>
                  <a:schemeClr val="accent1">
                    <a:lumMod val="75000"/>
                  </a:schemeClr>
                </a:solidFill>
              </a:rPr>
              <a:t>Optional</a:t>
            </a:r>
            <a:endParaRPr lang="en-US" sz="2000" b="1" dirty="0">
              <a:solidFill>
                <a:schemeClr val="accent1">
                  <a:lumMod val="75000"/>
                </a:schemeClr>
              </a:solidFill>
            </a:endParaRPr>
          </a:p>
          <a:p>
            <a:pPr algn="ctr">
              <a:spcAft>
                <a:spcPts val="1200"/>
              </a:spcAft>
            </a:pPr>
            <a:r>
              <a:rPr lang="en-US" sz="1000" b="1" dirty="0">
                <a:solidFill>
                  <a:schemeClr val="tx2">
                    <a:lumMod val="75000"/>
                  </a:schemeClr>
                </a:solidFill>
              </a:rPr>
              <a:t>If Not Filled Manually, Will be Filled by the System with Default Value “1”</a:t>
            </a:r>
          </a:p>
        </p:txBody>
      </p:sp>
      <p:sp>
        <p:nvSpPr>
          <p:cNvPr id="18" name="Text Placeholder 7">
            <a:extLst>
              <a:ext uri="{FF2B5EF4-FFF2-40B4-BE49-F238E27FC236}">
                <a16:creationId xmlns:a16="http://schemas.microsoft.com/office/drawing/2014/main" id="{3D932C1E-5553-4DB6-861B-CAD002A923F1}"/>
              </a:ext>
            </a:extLst>
          </p:cNvPr>
          <p:cNvSpPr txBox="1">
            <a:spLocks/>
          </p:cNvSpPr>
          <p:nvPr/>
        </p:nvSpPr>
        <p:spPr bwMode="gray">
          <a:xfrm>
            <a:off x="6756872" y="3761527"/>
            <a:ext cx="1248322" cy="85342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sz="1400" b="1" dirty="0">
                <a:solidFill>
                  <a:schemeClr val="accent1">
                    <a:lumMod val="75000"/>
                  </a:schemeClr>
                </a:solidFill>
              </a:rPr>
              <a:t>Optional</a:t>
            </a:r>
            <a:endParaRPr lang="en-US" sz="2000" b="1" dirty="0">
              <a:solidFill>
                <a:schemeClr val="accent1">
                  <a:lumMod val="75000"/>
                </a:schemeClr>
              </a:solidFill>
            </a:endParaRPr>
          </a:p>
          <a:p>
            <a:pPr algn="ctr">
              <a:spcAft>
                <a:spcPts val="1200"/>
              </a:spcAft>
            </a:pPr>
            <a:r>
              <a:rPr lang="en-US" sz="1000" b="1" dirty="0">
                <a:solidFill>
                  <a:schemeClr val="tx2">
                    <a:lumMod val="75000"/>
                  </a:schemeClr>
                </a:solidFill>
              </a:rPr>
              <a:t>Will be skipped by the System</a:t>
            </a:r>
          </a:p>
          <a:p>
            <a:pPr algn="ctr">
              <a:spcAft>
                <a:spcPts val="1200"/>
              </a:spcAft>
            </a:pPr>
            <a:endParaRPr lang="en-US" sz="1400" b="1" dirty="0">
              <a:solidFill>
                <a:srgbClr val="FFC000"/>
              </a:solidFill>
            </a:endParaRPr>
          </a:p>
        </p:txBody>
      </p:sp>
      <p:sp>
        <p:nvSpPr>
          <p:cNvPr id="19" name="Text Placeholder 7">
            <a:extLst>
              <a:ext uri="{FF2B5EF4-FFF2-40B4-BE49-F238E27FC236}">
                <a16:creationId xmlns:a16="http://schemas.microsoft.com/office/drawing/2014/main" id="{5BE50C61-E6EC-45A4-B02C-427F148B89A8}"/>
              </a:ext>
            </a:extLst>
          </p:cNvPr>
          <p:cNvSpPr txBox="1">
            <a:spLocks/>
          </p:cNvSpPr>
          <p:nvPr/>
        </p:nvSpPr>
        <p:spPr bwMode="gray">
          <a:xfrm>
            <a:off x="6756872" y="5246903"/>
            <a:ext cx="1248322" cy="85342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sz="1400" b="1" dirty="0">
                <a:solidFill>
                  <a:schemeClr val="accent3"/>
                </a:solidFill>
              </a:rPr>
              <a:t>Mandatory</a:t>
            </a:r>
            <a:endParaRPr lang="en-US" b="1" dirty="0">
              <a:solidFill>
                <a:schemeClr val="accent3"/>
              </a:solidFill>
            </a:endParaRPr>
          </a:p>
          <a:p>
            <a:pPr algn="ctr">
              <a:spcAft>
                <a:spcPts val="1200"/>
              </a:spcAft>
            </a:pPr>
            <a:r>
              <a:rPr lang="en-US" sz="1000" b="1" dirty="0">
                <a:solidFill>
                  <a:schemeClr val="tx2">
                    <a:lumMod val="75000"/>
                  </a:schemeClr>
                </a:solidFill>
              </a:rPr>
              <a:t>And Should be </a:t>
            </a:r>
            <a:r>
              <a:rPr lang="en-US" sz="1000" b="1" dirty="0"/>
              <a:t>Equal Or Greater </a:t>
            </a:r>
            <a:r>
              <a:rPr lang="en-US" sz="1000" b="1" dirty="0">
                <a:solidFill>
                  <a:schemeClr val="tx2">
                    <a:lumMod val="75000"/>
                  </a:schemeClr>
                </a:solidFill>
              </a:rPr>
              <a:t>than the </a:t>
            </a:r>
            <a:r>
              <a:rPr lang="en-US" sz="1000" b="1" dirty="0" err="1">
                <a:solidFill>
                  <a:schemeClr val="tx2">
                    <a:lumMod val="75000"/>
                  </a:schemeClr>
                </a:solidFill>
              </a:rPr>
              <a:t>LowerBound</a:t>
            </a:r>
            <a:r>
              <a:rPr lang="en-US" sz="1000" b="1" dirty="0">
                <a:solidFill>
                  <a:schemeClr val="tx2">
                    <a:lumMod val="75000"/>
                  </a:schemeClr>
                </a:solidFill>
              </a:rPr>
              <a:t> Value</a:t>
            </a:r>
          </a:p>
        </p:txBody>
      </p:sp>
      <p:sp>
        <p:nvSpPr>
          <p:cNvPr id="20" name="Text Placeholder 7">
            <a:extLst>
              <a:ext uri="{FF2B5EF4-FFF2-40B4-BE49-F238E27FC236}">
                <a16:creationId xmlns:a16="http://schemas.microsoft.com/office/drawing/2014/main" id="{11EADC46-024D-401D-AC2F-7FEB30364F3E}"/>
              </a:ext>
            </a:extLst>
          </p:cNvPr>
          <p:cNvSpPr txBox="1">
            <a:spLocks/>
          </p:cNvSpPr>
          <p:nvPr/>
        </p:nvSpPr>
        <p:spPr bwMode="gray">
          <a:xfrm>
            <a:off x="9733387" y="3761527"/>
            <a:ext cx="1248322" cy="85342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sz="1400" b="1" dirty="0">
                <a:solidFill>
                  <a:schemeClr val="accent3"/>
                </a:solidFill>
              </a:rPr>
              <a:t>Mandatory</a:t>
            </a:r>
            <a:endParaRPr lang="en-US" b="1" dirty="0">
              <a:solidFill>
                <a:schemeClr val="accent3"/>
              </a:solidFill>
            </a:endParaRPr>
          </a:p>
        </p:txBody>
      </p:sp>
      <p:sp>
        <p:nvSpPr>
          <p:cNvPr id="21" name="Text Placeholder 7">
            <a:extLst>
              <a:ext uri="{FF2B5EF4-FFF2-40B4-BE49-F238E27FC236}">
                <a16:creationId xmlns:a16="http://schemas.microsoft.com/office/drawing/2014/main" id="{5F2C620D-2F24-4457-9D9E-5797D9738028}"/>
              </a:ext>
            </a:extLst>
          </p:cNvPr>
          <p:cNvSpPr txBox="1">
            <a:spLocks/>
          </p:cNvSpPr>
          <p:nvPr/>
        </p:nvSpPr>
        <p:spPr bwMode="gray">
          <a:xfrm>
            <a:off x="9733387" y="5243369"/>
            <a:ext cx="1248322" cy="85342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sz="1400" b="1" dirty="0">
                <a:solidFill>
                  <a:schemeClr val="accent1">
                    <a:lumMod val="75000"/>
                  </a:schemeClr>
                </a:solidFill>
              </a:rPr>
              <a:t>Optional</a:t>
            </a:r>
            <a:endParaRPr lang="en-US" sz="2000" b="1" dirty="0">
              <a:solidFill>
                <a:schemeClr val="accent1">
                  <a:lumMod val="75000"/>
                </a:schemeClr>
              </a:solidFill>
            </a:endParaRPr>
          </a:p>
          <a:p>
            <a:pPr algn="ctr">
              <a:spcAft>
                <a:spcPts val="1200"/>
              </a:spcAft>
            </a:pPr>
            <a:endParaRPr lang="en-US" sz="1400" b="1" dirty="0">
              <a:solidFill>
                <a:srgbClr val="FFC000"/>
              </a:solidFill>
            </a:endParaRPr>
          </a:p>
        </p:txBody>
      </p:sp>
      <p:cxnSp>
        <p:nvCxnSpPr>
          <p:cNvPr id="23" name="Connector: Elbow 22">
            <a:extLst>
              <a:ext uri="{FF2B5EF4-FFF2-40B4-BE49-F238E27FC236}">
                <a16:creationId xmlns:a16="http://schemas.microsoft.com/office/drawing/2014/main" id="{4D8CA998-6477-4ED4-B515-F984F29D53C8}"/>
              </a:ext>
            </a:extLst>
          </p:cNvPr>
          <p:cNvCxnSpPr>
            <a:cxnSpLocks/>
            <a:stCxn id="9" idx="1"/>
            <a:endCxn id="10" idx="0"/>
          </p:cNvCxnSpPr>
          <p:nvPr/>
        </p:nvCxnSpPr>
        <p:spPr>
          <a:xfrm rot="10800000" flipV="1">
            <a:off x="5917895" y="1423612"/>
            <a:ext cx="605838" cy="790982"/>
          </a:xfrm>
          <a:prstGeom prst="bentConnector2">
            <a:avLst/>
          </a:prstGeom>
          <a:ln w="9525">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4" name="Connector: Elbow 33">
            <a:extLst>
              <a:ext uri="{FF2B5EF4-FFF2-40B4-BE49-F238E27FC236}">
                <a16:creationId xmlns:a16="http://schemas.microsoft.com/office/drawing/2014/main" id="{29674958-77AC-4A2B-994E-B50D20E28DC2}"/>
              </a:ext>
            </a:extLst>
          </p:cNvPr>
          <p:cNvCxnSpPr>
            <a:cxnSpLocks/>
            <a:stCxn id="9" idx="3"/>
            <a:endCxn id="11" idx="0"/>
          </p:cNvCxnSpPr>
          <p:nvPr/>
        </p:nvCxnSpPr>
        <p:spPr>
          <a:xfrm>
            <a:off x="9793157" y="1423612"/>
            <a:ext cx="564391" cy="790982"/>
          </a:xfrm>
          <a:prstGeom prst="bentConnector2">
            <a:avLst/>
          </a:prstGeom>
          <a:ln w="9525">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7" name="Connector: Elbow 36">
            <a:extLst>
              <a:ext uri="{FF2B5EF4-FFF2-40B4-BE49-F238E27FC236}">
                <a16:creationId xmlns:a16="http://schemas.microsoft.com/office/drawing/2014/main" id="{98F96BA1-5C37-4C9B-B2D4-54821AC2B2B2}"/>
              </a:ext>
            </a:extLst>
          </p:cNvPr>
          <p:cNvCxnSpPr>
            <a:cxnSpLocks/>
            <a:stCxn id="10" idx="1"/>
            <a:endCxn id="12" idx="0"/>
          </p:cNvCxnSpPr>
          <p:nvPr/>
        </p:nvCxnSpPr>
        <p:spPr>
          <a:xfrm rot="10800000" flipV="1">
            <a:off x="4404519" y="2360221"/>
            <a:ext cx="1212240" cy="566139"/>
          </a:xfrm>
          <a:prstGeom prst="bentConnector2">
            <a:avLst/>
          </a:prstGeom>
          <a:ln w="9525">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40" name="Connector: Elbow 39">
            <a:extLst>
              <a:ext uri="{FF2B5EF4-FFF2-40B4-BE49-F238E27FC236}">
                <a16:creationId xmlns:a16="http://schemas.microsoft.com/office/drawing/2014/main" id="{894552E5-246F-4932-AEDD-3C4863038811}"/>
              </a:ext>
            </a:extLst>
          </p:cNvPr>
          <p:cNvCxnSpPr>
            <a:cxnSpLocks/>
            <a:stCxn id="10" idx="3"/>
            <a:endCxn id="13" idx="0"/>
          </p:cNvCxnSpPr>
          <p:nvPr/>
        </p:nvCxnSpPr>
        <p:spPr>
          <a:xfrm>
            <a:off x="6219031" y="2360222"/>
            <a:ext cx="1140902" cy="566139"/>
          </a:xfrm>
          <a:prstGeom prst="bentConnector2">
            <a:avLst/>
          </a:prstGeom>
          <a:ln w="9525">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96676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670584" y="0"/>
            <a:ext cx="4524591" cy="6858000"/>
          </a:xfrm>
          <a:prstGeom prst="rect">
            <a:avLst/>
          </a:prstGeom>
        </p:spPr>
      </p:pic>
      <p:sp>
        <p:nvSpPr>
          <p:cNvPr id="2" name="Title 1"/>
          <p:cNvSpPr>
            <a:spLocks noGrp="1"/>
          </p:cNvSpPr>
          <p:nvPr>
            <p:ph type="ctrTitle"/>
          </p:nvPr>
        </p:nvSpPr>
        <p:spPr>
          <a:xfrm>
            <a:off x="537454" y="3099261"/>
            <a:ext cx="11185200" cy="677108"/>
          </a:xfrm>
        </p:spPr>
        <p:txBody>
          <a:bodyPr/>
          <a:lstStyle/>
          <a:p>
            <a:r>
              <a:rPr lang="en-US" dirty="0">
                <a:solidFill>
                  <a:schemeClr val="accent1"/>
                </a:solidFill>
              </a:rPr>
              <a:t>Images</a:t>
            </a:r>
          </a:p>
        </p:txBody>
      </p:sp>
      <p:sp>
        <p:nvSpPr>
          <p:cNvPr id="3" name="Rectangle 2"/>
          <p:cNvSpPr/>
          <p:nvPr/>
        </p:nvSpPr>
        <p:spPr bwMode="gray">
          <a:xfrm>
            <a:off x="7722360" y="100361"/>
            <a:ext cx="964440" cy="802888"/>
          </a:xfrm>
          <a:prstGeom prst="rect">
            <a:avLst/>
          </a:prstGeom>
          <a:noFill/>
          <a:ln w="57150">
            <a:solidFill>
              <a:srgbClr val="C00000"/>
            </a:solidFill>
            <a:prstDash val="sys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Rectangle 5"/>
          <p:cNvSpPr/>
          <p:nvPr/>
        </p:nvSpPr>
        <p:spPr bwMode="gray">
          <a:xfrm>
            <a:off x="7722360" y="1061720"/>
            <a:ext cx="1066040" cy="375920"/>
          </a:xfrm>
          <a:prstGeom prst="rect">
            <a:avLst/>
          </a:prstGeom>
          <a:noFill/>
          <a:ln w="57150">
            <a:solidFill>
              <a:srgbClr val="C00000"/>
            </a:solidFill>
            <a:prstDash val="sys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8" name="Rectangle 7"/>
          <p:cNvSpPr/>
          <p:nvPr/>
        </p:nvSpPr>
        <p:spPr bwMode="gray">
          <a:xfrm>
            <a:off x="8911280" y="78058"/>
            <a:ext cx="2697140" cy="2419815"/>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7" name="Picture 6">
            <a:extLst>
              <a:ext uri="{FF2B5EF4-FFF2-40B4-BE49-F238E27FC236}">
                <a16:creationId xmlns:a16="http://schemas.microsoft.com/office/drawing/2014/main" id="{7E31701E-54A5-4428-A966-C30322F59EE3}"/>
              </a:ext>
            </a:extLst>
          </p:cNvPr>
          <p:cNvPicPr>
            <a:picLocks noChangeAspect="1"/>
          </p:cNvPicPr>
          <p:nvPr/>
        </p:nvPicPr>
        <p:blipFill>
          <a:blip r:embed="rId3"/>
          <a:stretch>
            <a:fillRect/>
          </a:stretch>
        </p:blipFill>
        <p:spPr>
          <a:xfrm>
            <a:off x="9704550" y="2966718"/>
            <a:ext cx="804700" cy="108500"/>
          </a:xfrm>
          <a:prstGeom prst="rect">
            <a:avLst/>
          </a:prstGeom>
        </p:spPr>
      </p:pic>
      <p:sp>
        <p:nvSpPr>
          <p:cNvPr id="9" name="TextBox 8">
            <a:extLst>
              <a:ext uri="{FF2B5EF4-FFF2-40B4-BE49-F238E27FC236}">
                <a16:creationId xmlns:a16="http://schemas.microsoft.com/office/drawing/2014/main" id="{B57CDCBC-670E-4ED6-8B7E-6ACC926F9A9D}"/>
              </a:ext>
            </a:extLst>
          </p:cNvPr>
          <p:cNvSpPr txBox="1"/>
          <p:nvPr/>
        </p:nvSpPr>
        <p:spPr>
          <a:xfrm>
            <a:off x="9719679" y="2974231"/>
            <a:ext cx="213200" cy="769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10" name="Picture 9">
            <a:extLst>
              <a:ext uri="{FF2B5EF4-FFF2-40B4-BE49-F238E27FC236}">
                <a16:creationId xmlns:a16="http://schemas.microsoft.com/office/drawing/2014/main" id="{DA632894-1AA1-4BF5-9840-6780EBCEDD34}"/>
              </a:ext>
            </a:extLst>
          </p:cNvPr>
          <p:cNvPicPr>
            <a:picLocks noChangeAspect="1"/>
          </p:cNvPicPr>
          <p:nvPr/>
        </p:nvPicPr>
        <p:blipFill>
          <a:blip r:embed="rId3"/>
          <a:stretch>
            <a:fillRect/>
          </a:stretch>
        </p:blipFill>
        <p:spPr>
          <a:xfrm>
            <a:off x="9704550" y="3192143"/>
            <a:ext cx="804700" cy="108500"/>
          </a:xfrm>
          <a:prstGeom prst="rect">
            <a:avLst/>
          </a:prstGeom>
        </p:spPr>
      </p:pic>
      <p:pic>
        <p:nvPicPr>
          <p:cNvPr id="11" name="Picture 10">
            <a:extLst>
              <a:ext uri="{FF2B5EF4-FFF2-40B4-BE49-F238E27FC236}">
                <a16:creationId xmlns:a16="http://schemas.microsoft.com/office/drawing/2014/main" id="{8E8DB322-039D-4402-B4F4-CD6AC2E82F9E}"/>
              </a:ext>
            </a:extLst>
          </p:cNvPr>
          <p:cNvPicPr>
            <a:picLocks noChangeAspect="1"/>
          </p:cNvPicPr>
          <p:nvPr/>
        </p:nvPicPr>
        <p:blipFill>
          <a:blip r:embed="rId3"/>
          <a:stretch>
            <a:fillRect/>
          </a:stretch>
        </p:blipFill>
        <p:spPr>
          <a:xfrm>
            <a:off x="8914979" y="6346877"/>
            <a:ext cx="2519254" cy="108500"/>
          </a:xfrm>
          <a:prstGeom prst="rect">
            <a:avLst/>
          </a:prstGeom>
        </p:spPr>
      </p:pic>
      <p:sp>
        <p:nvSpPr>
          <p:cNvPr id="12" name="TextBox 11">
            <a:extLst>
              <a:ext uri="{FF2B5EF4-FFF2-40B4-BE49-F238E27FC236}">
                <a16:creationId xmlns:a16="http://schemas.microsoft.com/office/drawing/2014/main" id="{0590505B-A040-497C-AA0C-739775294E12}"/>
              </a:ext>
            </a:extLst>
          </p:cNvPr>
          <p:cNvSpPr txBox="1"/>
          <p:nvPr/>
        </p:nvSpPr>
        <p:spPr>
          <a:xfrm>
            <a:off x="8949504" y="6353571"/>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13" name="TextBox 12">
            <a:extLst>
              <a:ext uri="{FF2B5EF4-FFF2-40B4-BE49-F238E27FC236}">
                <a16:creationId xmlns:a16="http://schemas.microsoft.com/office/drawing/2014/main" id="{93A3797C-69F7-4A53-A36E-5149511570E3}"/>
              </a:ext>
            </a:extLst>
          </p:cNvPr>
          <p:cNvSpPr txBox="1"/>
          <p:nvPr/>
        </p:nvSpPr>
        <p:spPr>
          <a:xfrm>
            <a:off x="9848816" y="6353571"/>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14" name="TextBox 13">
            <a:extLst>
              <a:ext uri="{FF2B5EF4-FFF2-40B4-BE49-F238E27FC236}">
                <a16:creationId xmlns:a16="http://schemas.microsoft.com/office/drawing/2014/main" id="{63B925EB-2C5C-48CC-8B42-FF68BE087385}"/>
              </a:ext>
            </a:extLst>
          </p:cNvPr>
          <p:cNvSpPr txBox="1"/>
          <p:nvPr/>
        </p:nvSpPr>
        <p:spPr>
          <a:xfrm>
            <a:off x="10748128" y="6353571"/>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Tree>
    <p:extLst>
      <p:ext uri="{BB962C8B-B14F-4D97-AF65-F5344CB8AC3E}">
        <p14:creationId xmlns:p14="http://schemas.microsoft.com/office/powerpoint/2010/main" val="28544419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bwMode="gray">
          <a:xfrm>
            <a:off x="298376" y="1168400"/>
            <a:ext cx="2881727" cy="4572000"/>
          </a:xfrm>
          <a:prstGeom prst="rect">
            <a:avLst/>
          </a:prstGeom>
          <a:solidFill>
            <a:schemeClr val="accent3">
              <a:lumMod val="60000"/>
              <a:lumOff val="40000"/>
              <a:alpha val="31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9" name="Rectangle 18"/>
          <p:cNvSpPr/>
          <p:nvPr/>
        </p:nvSpPr>
        <p:spPr bwMode="gray">
          <a:xfrm>
            <a:off x="3222002" y="1168400"/>
            <a:ext cx="8674100" cy="4572000"/>
          </a:xfrm>
          <a:prstGeom prst="rect">
            <a:avLst/>
          </a:prstGeom>
          <a:solidFill>
            <a:schemeClr val="accent1">
              <a:lumMod val="60000"/>
              <a:lumOff val="40000"/>
              <a:alpha val="31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title"/>
          </p:nvPr>
        </p:nvSpPr>
        <p:spPr/>
        <p:txBody>
          <a:bodyPr/>
          <a:lstStyle/>
          <a:p>
            <a:r>
              <a:rPr lang="en-US" dirty="0"/>
              <a:t>What the field looks like in the User Interface</a:t>
            </a:r>
          </a:p>
        </p:txBody>
      </p:sp>
      <p:sp>
        <p:nvSpPr>
          <p:cNvPr id="3" name="Text Placeholder 2"/>
          <p:cNvSpPr>
            <a:spLocks noGrp="1"/>
          </p:cNvSpPr>
          <p:nvPr>
            <p:ph type="body" sz="quarter" idx="10"/>
          </p:nvPr>
        </p:nvSpPr>
        <p:spPr>
          <a:xfrm>
            <a:off x="504000" y="4349727"/>
            <a:ext cx="2415600" cy="1341479"/>
          </a:xfrm>
        </p:spPr>
        <p:txBody>
          <a:bodyPr/>
          <a:lstStyle/>
          <a:p>
            <a:pPr lvl="0"/>
            <a:r>
              <a:rPr lang="en-US" b="1" dirty="0"/>
              <a:t>Search Thumbnail</a:t>
            </a:r>
          </a:p>
          <a:p>
            <a:pPr lvl="1"/>
            <a:r>
              <a:rPr lang="en-US" sz="1400" dirty="0"/>
              <a:t>Field: </a:t>
            </a:r>
            <a:r>
              <a:rPr lang="en-US" sz="1400" b="1" dirty="0">
                <a:solidFill>
                  <a:schemeClr val="tx2"/>
                </a:solidFill>
              </a:rPr>
              <a:t>Normal</a:t>
            </a:r>
            <a:endParaRPr lang="en-US" sz="1400" b="1" u="sng" dirty="0">
              <a:solidFill>
                <a:schemeClr val="tx2"/>
              </a:solidFill>
            </a:endParaRPr>
          </a:p>
          <a:p>
            <a:pPr lvl="1"/>
            <a:r>
              <a:rPr lang="en-US" sz="1400" dirty="0"/>
              <a:t>Taken from the </a:t>
            </a:r>
            <a:r>
              <a:rPr lang="en-US" sz="1400" b="1" dirty="0"/>
              <a:t>Image-</a:t>
            </a:r>
            <a:r>
              <a:rPr lang="en-US" sz="1400" b="1" u="sng" dirty="0"/>
              <a:t>1</a:t>
            </a:r>
            <a:endParaRPr lang="en-US" u="sng" dirty="0"/>
          </a:p>
        </p:txBody>
      </p:sp>
      <p:sp>
        <p:nvSpPr>
          <p:cNvPr id="5" name="Text Placeholder 4"/>
          <p:cNvSpPr>
            <a:spLocks noGrp="1"/>
          </p:cNvSpPr>
          <p:nvPr>
            <p:ph type="body" sz="quarter" idx="13"/>
          </p:nvPr>
        </p:nvSpPr>
        <p:spPr>
          <a:xfrm>
            <a:off x="9274877" y="4349727"/>
            <a:ext cx="2415600" cy="1341479"/>
          </a:xfrm>
        </p:spPr>
        <p:txBody>
          <a:bodyPr/>
          <a:lstStyle/>
          <a:p>
            <a:pPr lvl="0"/>
            <a:r>
              <a:rPr lang="en-US" b="1" dirty="0"/>
              <a:t>Image "Detail"</a:t>
            </a:r>
          </a:p>
          <a:p>
            <a:pPr lvl="1"/>
            <a:r>
              <a:rPr lang="en-US" sz="1400" dirty="0"/>
              <a:t>Field: </a:t>
            </a:r>
            <a:r>
              <a:rPr lang="en-US" sz="1400" b="1" dirty="0">
                <a:solidFill>
                  <a:schemeClr val="tx2"/>
                </a:solidFill>
              </a:rPr>
              <a:t>Image-x \ Detail</a:t>
            </a:r>
            <a:endParaRPr lang="en-US" b="1" u="sng" dirty="0"/>
          </a:p>
        </p:txBody>
      </p:sp>
      <p:sp>
        <p:nvSpPr>
          <p:cNvPr id="7" name="Text Placeholder 6"/>
          <p:cNvSpPr>
            <a:spLocks noGrp="1"/>
          </p:cNvSpPr>
          <p:nvPr>
            <p:ph type="body" sz="quarter" idx="15"/>
          </p:nvPr>
        </p:nvSpPr>
        <p:spPr>
          <a:xfrm>
            <a:off x="3427626" y="4349727"/>
            <a:ext cx="2501536" cy="1341479"/>
          </a:xfrm>
        </p:spPr>
        <p:txBody>
          <a:bodyPr/>
          <a:lstStyle/>
          <a:p>
            <a:pPr lvl="0"/>
            <a:r>
              <a:rPr lang="en-US" b="1" dirty="0"/>
              <a:t>Thumbnails</a:t>
            </a:r>
          </a:p>
          <a:p>
            <a:pPr lvl="1"/>
            <a:r>
              <a:rPr lang="en-US" sz="1400" dirty="0"/>
              <a:t>Field: </a:t>
            </a:r>
            <a:r>
              <a:rPr lang="en-US" sz="1400" b="1" dirty="0">
                <a:solidFill>
                  <a:schemeClr val="tx2"/>
                </a:solidFill>
              </a:rPr>
              <a:t>Image-x \ Thumbnail</a:t>
            </a:r>
          </a:p>
        </p:txBody>
      </p:sp>
      <p:sp>
        <p:nvSpPr>
          <p:cNvPr id="9" name="Text Placeholder 8"/>
          <p:cNvSpPr>
            <a:spLocks noGrp="1"/>
          </p:cNvSpPr>
          <p:nvPr>
            <p:ph type="body" sz="quarter" idx="17"/>
          </p:nvPr>
        </p:nvSpPr>
        <p:spPr>
          <a:xfrm>
            <a:off x="6351252" y="4349727"/>
            <a:ext cx="2415600" cy="1341479"/>
          </a:xfrm>
        </p:spPr>
        <p:txBody>
          <a:bodyPr/>
          <a:lstStyle/>
          <a:p>
            <a:pPr lvl="0"/>
            <a:r>
              <a:rPr lang="en-US" b="1" dirty="0"/>
              <a:t>Image “Normal”</a:t>
            </a:r>
          </a:p>
          <a:p>
            <a:pPr lvl="1"/>
            <a:r>
              <a:rPr lang="en-US" sz="1400" dirty="0"/>
              <a:t>Field: </a:t>
            </a:r>
            <a:r>
              <a:rPr lang="en-US" sz="1400" b="1" dirty="0">
                <a:solidFill>
                  <a:schemeClr val="tx2"/>
                </a:solidFill>
              </a:rPr>
              <a:t>Image-x \ Normal</a:t>
            </a:r>
            <a:endParaRPr lang="en-US" sz="1400" b="1" u="sng" dirty="0">
              <a:solidFill>
                <a:schemeClr val="tx2"/>
              </a:solidFill>
            </a:endParaRPr>
          </a:p>
          <a:p>
            <a:pPr marL="0" lvl="1" indent="0">
              <a:buNone/>
            </a:pPr>
            <a:endParaRPr lang="en-US" sz="1400" dirty="0"/>
          </a:p>
        </p:txBody>
      </p:sp>
      <p:pic>
        <p:nvPicPr>
          <p:cNvPr id="10" name="Picture Placeholder 9"/>
          <p:cNvPicPr>
            <a:picLocks noGrp="1" noChangeAspect="1"/>
          </p:cNvPicPr>
          <p:nvPr>
            <p:ph type="pic" sz="quarter" idx="14"/>
          </p:nvPr>
        </p:nvPicPr>
        <p:blipFill>
          <a:blip r:embed="rId3"/>
          <a:srcRect l="4982" r="4982"/>
          <a:stretch>
            <a:fillRect/>
          </a:stretch>
        </p:blipFill>
        <p:spPr>
          <a:xfrm>
            <a:off x="9274877" y="2091506"/>
            <a:ext cx="2415600" cy="1728000"/>
          </a:xfrm>
          <a:prstGeom prst="rect">
            <a:avLst/>
          </a:prstGeom>
        </p:spPr>
      </p:pic>
      <p:pic>
        <p:nvPicPr>
          <p:cNvPr id="12" name="Picture Placeholder 11"/>
          <p:cNvPicPr>
            <a:picLocks noGrp="1" noChangeAspect="1"/>
          </p:cNvPicPr>
          <p:nvPr>
            <p:ph type="pic" sz="quarter" idx="18"/>
          </p:nvPr>
        </p:nvPicPr>
        <p:blipFill rotWithShape="1">
          <a:blip r:embed="rId4"/>
          <a:srcRect t="13353" b="2857"/>
          <a:stretch/>
        </p:blipFill>
        <p:spPr>
          <a:xfrm>
            <a:off x="6351252" y="2091506"/>
            <a:ext cx="2415600" cy="1728000"/>
          </a:xfrm>
          <a:prstGeom prst="rect">
            <a:avLst/>
          </a:prstGeom>
        </p:spPr>
      </p:pic>
      <p:pic>
        <p:nvPicPr>
          <p:cNvPr id="15" name="Picture Placeholder 14"/>
          <p:cNvPicPr>
            <a:picLocks noGrp="1" noChangeAspect="1"/>
          </p:cNvPicPr>
          <p:nvPr>
            <p:ph type="pic" sz="quarter" idx="16"/>
          </p:nvPr>
        </p:nvPicPr>
        <p:blipFill rotWithShape="1">
          <a:blip r:embed="rId5"/>
          <a:srcRect t="3689" r="14251" b="30651"/>
          <a:stretch/>
        </p:blipFill>
        <p:spPr>
          <a:xfrm>
            <a:off x="3427626" y="2091506"/>
            <a:ext cx="2415600" cy="1728000"/>
          </a:xfrm>
          <a:prstGeom prst="rect">
            <a:avLst/>
          </a:prstGeom>
        </p:spPr>
      </p:pic>
      <p:pic>
        <p:nvPicPr>
          <p:cNvPr id="18" name="Picture Placeholder 17"/>
          <p:cNvPicPr>
            <a:picLocks noGrp="1" noChangeAspect="1"/>
          </p:cNvPicPr>
          <p:nvPr>
            <p:ph type="pic" sz="quarter" idx="12"/>
          </p:nvPr>
        </p:nvPicPr>
        <p:blipFill rotWithShape="1">
          <a:blip r:embed="rId6"/>
          <a:srcRect l="5922" t="4715" r="8013" b="6212"/>
          <a:stretch/>
        </p:blipFill>
        <p:spPr>
          <a:xfrm>
            <a:off x="504000" y="2091506"/>
            <a:ext cx="2415600" cy="1728000"/>
          </a:xfrm>
          <a:prstGeom prst="rect">
            <a:avLst/>
          </a:prstGeom>
        </p:spPr>
      </p:pic>
      <p:sp>
        <p:nvSpPr>
          <p:cNvPr id="20" name="TextBox 19"/>
          <p:cNvSpPr txBox="1"/>
          <p:nvPr/>
        </p:nvSpPr>
        <p:spPr>
          <a:xfrm>
            <a:off x="3427626" y="1286832"/>
            <a:ext cx="2159000"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fr-FR" sz="1800" b="1" kern="0" dirty="0">
                <a:ea typeface="Arial Unicode MS" pitchFamily="34" charset="-128"/>
                <a:cs typeface="Arial Unicode MS" pitchFamily="34" charset="-128"/>
              </a:rPr>
              <a:t>ITEM LEVEL</a:t>
            </a:r>
          </a:p>
        </p:txBody>
      </p:sp>
      <p:sp>
        <p:nvSpPr>
          <p:cNvPr id="27" name="TextBox 26"/>
          <p:cNvSpPr txBox="1"/>
          <p:nvPr/>
        </p:nvSpPr>
        <p:spPr>
          <a:xfrm>
            <a:off x="504000" y="1286832"/>
            <a:ext cx="2159000"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fr-FR" sz="1800" b="1" kern="0" dirty="0">
                <a:ea typeface="Arial Unicode MS" pitchFamily="34" charset="-128"/>
                <a:cs typeface="Arial Unicode MS" pitchFamily="34" charset="-128"/>
              </a:rPr>
              <a:t>SEARCH LEVEL</a:t>
            </a:r>
          </a:p>
        </p:txBody>
      </p:sp>
      <p:pic>
        <p:nvPicPr>
          <p:cNvPr id="6" name="Picture 5">
            <a:extLst>
              <a:ext uri="{FF2B5EF4-FFF2-40B4-BE49-F238E27FC236}">
                <a16:creationId xmlns:a16="http://schemas.microsoft.com/office/drawing/2014/main" id="{065F24E7-11D9-43CE-9D0E-5E557C43E468}"/>
              </a:ext>
            </a:extLst>
          </p:cNvPr>
          <p:cNvPicPr>
            <a:picLocks noChangeAspect="1"/>
          </p:cNvPicPr>
          <p:nvPr/>
        </p:nvPicPr>
        <p:blipFill>
          <a:blip r:embed="rId7"/>
          <a:stretch>
            <a:fillRect/>
          </a:stretch>
        </p:blipFill>
        <p:spPr>
          <a:xfrm>
            <a:off x="1213539" y="2588941"/>
            <a:ext cx="838200" cy="97110"/>
          </a:xfrm>
          <a:prstGeom prst="rect">
            <a:avLst/>
          </a:prstGeom>
        </p:spPr>
      </p:pic>
      <p:sp>
        <p:nvSpPr>
          <p:cNvPr id="21" name="TextBox 20">
            <a:extLst>
              <a:ext uri="{FF2B5EF4-FFF2-40B4-BE49-F238E27FC236}">
                <a16:creationId xmlns:a16="http://schemas.microsoft.com/office/drawing/2014/main" id="{D3C4CAF0-DB85-42BF-A233-9895D102C4DF}"/>
              </a:ext>
            </a:extLst>
          </p:cNvPr>
          <p:cNvSpPr txBox="1"/>
          <p:nvPr/>
        </p:nvSpPr>
        <p:spPr>
          <a:xfrm>
            <a:off x="1232589" y="2599024"/>
            <a:ext cx="213200" cy="769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spTree>
    <p:extLst>
      <p:ext uri="{BB962C8B-B14F-4D97-AF65-F5344CB8AC3E}">
        <p14:creationId xmlns:p14="http://schemas.microsoft.com/office/powerpoint/2010/main" val="12501627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BD9C1E64-C8F2-42F0-A1C6-1A3805E10033}"/>
              </a:ext>
            </a:extLst>
          </p:cNvPr>
          <p:cNvPicPr>
            <a:picLocks noChangeAspect="1"/>
          </p:cNvPicPr>
          <p:nvPr/>
        </p:nvPicPr>
        <p:blipFill rotWithShape="1">
          <a:blip r:embed="rId3"/>
          <a:srcRect t="4611"/>
          <a:stretch/>
        </p:blipFill>
        <p:spPr>
          <a:xfrm>
            <a:off x="1425708" y="1026510"/>
            <a:ext cx="8805994" cy="711860"/>
          </a:xfrm>
          <a:prstGeom prst="rect">
            <a:avLst/>
          </a:prstGeom>
          <a:ln w="28575">
            <a:solidFill>
              <a:schemeClr val="tx2"/>
            </a:solidFill>
            <a:prstDash val="lgDash"/>
          </a:ln>
        </p:spPr>
      </p:pic>
      <p:pic>
        <p:nvPicPr>
          <p:cNvPr id="71" name="Picture 70">
            <a:extLst>
              <a:ext uri="{FF2B5EF4-FFF2-40B4-BE49-F238E27FC236}">
                <a16:creationId xmlns:a16="http://schemas.microsoft.com/office/drawing/2014/main" id="{BF932A8C-BD26-4134-9668-C3A585AE4AF8}"/>
              </a:ext>
            </a:extLst>
          </p:cNvPr>
          <p:cNvPicPr>
            <a:picLocks noChangeAspect="1"/>
          </p:cNvPicPr>
          <p:nvPr/>
        </p:nvPicPr>
        <p:blipFill rotWithShape="1">
          <a:blip r:embed="rId4"/>
          <a:srcRect l="280" t="2817" r="1734" b="4551"/>
          <a:stretch/>
        </p:blipFill>
        <p:spPr>
          <a:xfrm>
            <a:off x="2696268" y="4413927"/>
            <a:ext cx="2480846" cy="458666"/>
          </a:xfrm>
          <a:prstGeom prst="rect">
            <a:avLst/>
          </a:prstGeom>
          <a:ln w="28575">
            <a:solidFill>
              <a:schemeClr val="tx2"/>
            </a:solidFill>
            <a:prstDash val="lgDash"/>
          </a:ln>
        </p:spPr>
      </p:pic>
      <p:pic>
        <p:nvPicPr>
          <p:cNvPr id="72" name="Picture 71">
            <a:extLst>
              <a:ext uri="{FF2B5EF4-FFF2-40B4-BE49-F238E27FC236}">
                <a16:creationId xmlns:a16="http://schemas.microsoft.com/office/drawing/2014/main" id="{1F90E5E4-6121-4162-8B80-3684A7B6FD48}"/>
              </a:ext>
            </a:extLst>
          </p:cNvPr>
          <p:cNvPicPr>
            <a:picLocks noChangeAspect="1"/>
          </p:cNvPicPr>
          <p:nvPr/>
        </p:nvPicPr>
        <p:blipFill rotWithShape="1">
          <a:blip r:embed="rId5"/>
          <a:srcRect l="985" t="5110" r="755" b="8570"/>
          <a:stretch/>
        </p:blipFill>
        <p:spPr>
          <a:xfrm>
            <a:off x="3559187" y="5074579"/>
            <a:ext cx="2477844" cy="440629"/>
          </a:xfrm>
          <a:prstGeom prst="rect">
            <a:avLst/>
          </a:prstGeom>
          <a:ln w="28575">
            <a:solidFill>
              <a:schemeClr val="tx2"/>
            </a:solidFill>
            <a:prstDash val="lgDash"/>
          </a:ln>
        </p:spPr>
      </p:pic>
      <p:sp>
        <p:nvSpPr>
          <p:cNvPr id="4" name="Title 3"/>
          <p:cNvSpPr>
            <a:spLocks noGrp="1"/>
          </p:cNvSpPr>
          <p:nvPr>
            <p:ph type="title"/>
          </p:nvPr>
        </p:nvSpPr>
        <p:spPr>
          <a:xfrm>
            <a:off x="349997" y="321120"/>
            <a:ext cx="11186476" cy="369332"/>
          </a:xfrm>
        </p:spPr>
        <p:txBody>
          <a:bodyPr/>
          <a:lstStyle/>
          <a:p>
            <a:r>
              <a:rPr lang="en-US" dirty="0"/>
              <a:t>Catalogue Setup and Explanation</a:t>
            </a:r>
          </a:p>
        </p:txBody>
      </p:sp>
      <p:sp>
        <p:nvSpPr>
          <p:cNvPr id="10" name="Rectangle: Single Corner Snipped 9">
            <a:extLst>
              <a:ext uri="{FF2B5EF4-FFF2-40B4-BE49-F238E27FC236}">
                <a16:creationId xmlns:a16="http://schemas.microsoft.com/office/drawing/2014/main" id="{8016B530-4111-4646-A831-DF29C678242D}"/>
              </a:ext>
            </a:extLst>
          </p:cNvPr>
          <p:cNvSpPr/>
          <p:nvPr/>
        </p:nvSpPr>
        <p:spPr bwMode="gray">
          <a:xfrm flipH="1">
            <a:off x="554174" y="5828016"/>
            <a:ext cx="2040556" cy="677108"/>
          </a:xfrm>
          <a:prstGeom prst="snip1Rect">
            <a:avLst/>
          </a:prstGeom>
          <a:solidFill>
            <a:schemeClr val="accent1">
              <a:lumMod val="75000"/>
            </a:schemeClr>
          </a:solidFill>
          <a:ln w="190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1" name="TextBox 10">
            <a:extLst>
              <a:ext uri="{FF2B5EF4-FFF2-40B4-BE49-F238E27FC236}">
                <a16:creationId xmlns:a16="http://schemas.microsoft.com/office/drawing/2014/main" id="{CC7EB65F-239B-42C0-B72E-798EA9371D00}"/>
              </a:ext>
            </a:extLst>
          </p:cNvPr>
          <p:cNvSpPr txBox="1"/>
          <p:nvPr/>
        </p:nvSpPr>
        <p:spPr>
          <a:xfrm>
            <a:off x="2593869" y="5828016"/>
            <a:ext cx="9120532" cy="677108"/>
          </a:xfrm>
          <a:prstGeom prst="rect">
            <a:avLst/>
          </a:prstGeom>
          <a:noFill/>
        </p:spPr>
        <p:style>
          <a:lnRef idx="2">
            <a:schemeClr val="accent1"/>
          </a:lnRef>
          <a:fillRef idx="1">
            <a:schemeClr val="lt1"/>
          </a:fillRef>
          <a:effectRef idx="0">
            <a:schemeClr val="accent1"/>
          </a:effectRef>
          <a:fontRef idx="minor">
            <a:schemeClr val="dk1"/>
          </a:fontRef>
        </p:style>
        <p:txBody>
          <a:bodyPr wrap="square" lIns="91440" tIns="91440" rIns="0" bIns="91440" rtlCol="0">
            <a:spAutoFit/>
          </a:bodyPr>
          <a:lstStyle/>
          <a:p>
            <a:pPr fontAlgn="base">
              <a:spcBef>
                <a:spcPct val="50000"/>
              </a:spcBef>
              <a:spcAft>
                <a:spcPct val="0"/>
              </a:spcAft>
              <a:buClr>
                <a:srgbClr val="F0AB00"/>
              </a:buClr>
              <a:buSzPct val="80000"/>
            </a:pPr>
            <a:r>
              <a:rPr lang="en-US" sz="1600" kern="0" dirty="0">
                <a:solidFill>
                  <a:schemeClr val="tx1"/>
                </a:solidFill>
                <a:ea typeface="Arial Unicode MS" pitchFamily="34" charset="-128"/>
                <a:cs typeface="Arial Unicode MS" pitchFamily="34" charset="-128"/>
              </a:rPr>
              <a:t>One can add up to 7 different sets of images by copy-pasting Image-1 and updating the number (i.e. max amount is: Image-</a:t>
            </a:r>
            <a:r>
              <a:rPr lang="en-US" sz="1600" b="1" kern="0" dirty="0">
                <a:solidFill>
                  <a:schemeClr val="tx1"/>
                </a:solidFill>
                <a:ea typeface="Arial Unicode MS" pitchFamily="34" charset="-128"/>
                <a:cs typeface="Arial Unicode MS" pitchFamily="34" charset="-128"/>
              </a:rPr>
              <a:t>7</a:t>
            </a:r>
            <a:r>
              <a:rPr lang="en-US" sz="1600" kern="0" dirty="0">
                <a:solidFill>
                  <a:schemeClr val="tx1"/>
                </a:solidFill>
                <a:ea typeface="Arial Unicode MS" pitchFamily="34" charset="-128"/>
                <a:cs typeface="Arial Unicode MS" pitchFamily="34" charset="-128"/>
              </a:rPr>
              <a:t>)</a:t>
            </a:r>
            <a:endParaRPr lang="fr-FR" sz="1600" kern="0" dirty="0">
              <a:solidFill>
                <a:schemeClr val="tx1"/>
              </a:solidFill>
              <a:ea typeface="Arial Unicode MS" pitchFamily="34" charset="-128"/>
              <a:cs typeface="Arial Unicode MS" pitchFamily="34" charset="-128"/>
            </a:endParaRPr>
          </a:p>
        </p:txBody>
      </p:sp>
      <p:sp>
        <p:nvSpPr>
          <p:cNvPr id="12" name="TextBox 11">
            <a:extLst>
              <a:ext uri="{FF2B5EF4-FFF2-40B4-BE49-F238E27FC236}">
                <a16:creationId xmlns:a16="http://schemas.microsoft.com/office/drawing/2014/main" id="{1B5A7171-D254-4930-9F82-CCB913DC40A7}"/>
              </a:ext>
            </a:extLst>
          </p:cNvPr>
          <p:cNvSpPr txBox="1"/>
          <p:nvPr/>
        </p:nvSpPr>
        <p:spPr>
          <a:xfrm>
            <a:off x="749347" y="6043459"/>
            <a:ext cx="1379207" cy="24622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0" rIns="0" bIns="0" rtlCol="0">
            <a:spAutoFit/>
          </a:bodyPr>
          <a:lstStyle/>
          <a:p>
            <a:pPr fontAlgn="base">
              <a:spcBef>
                <a:spcPct val="50000"/>
              </a:spcBef>
              <a:spcAft>
                <a:spcPct val="0"/>
              </a:spcAft>
              <a:buClr>
                <a:srgbClr val="F0AB00"/>
              </a:buClr>
              <a:buSzPct val="80000"/>
            </a:pPr>
            <a:r>
              <a:rPr lang="fr-FR" sz="1600" b="1" kern="0" dirty="0">
                <a:solidFill>
                  <a:schemeClr val="tx1"/>
                </a:solidFill>
                <a:ea typeface="Arial Unicode MS" pitchFamily="34" charset="-128"/>
                <a:cs typeface="Arial Unicode MS" pitchFamily="34" charset="-128"/>
              </a:rPr>
              <a:t>NOTA BENE</a:t>
            </a:r>
          </a:p>
        </p:txBody>
      </p:sp>
      <p:pic>
        <p:nvPicPr>
          <p:cNvPr id="16" name="Picture 15">
            <a:extLst>
              <a:ext uri="{FF2B5EF4-FFF2-40B4-BE49-F238E27FC236}">
                <a16:creationId xmlns:a16="http://schemas.microsoft.com/office/drawing/2014/main" id="{5F41E281-46B6-4ACD-AB80-B10AA48F378C}"/>
              </a:ext>
            </a:extLst>
          </p:cNvPr>
          <p:cNvPicPr>
            <a:picLocks noChangeAspect="1"/>
          </p:cNvPicPr>
          <p:nvPr/>
        </p:nvPicPr>
        <p:blipFill>
          <a:blip r:embed="rId6"/>
          <a:stretch>
            <a:fillRect/>
          </a:stretch>
        </p:blipFill>
        <p:spPr>
          <a:xfrm>
            <a:off x="6895595" y="2282787"/>
            <a:ext cx="4333987" cy="3176375"/>
          </a:xfrm>
          <a:prstGeom prst="rect">
            <a:avLst/>
          </a:prstGeom>
        </p:spPr>
      </p:pic>
      <p:sp>
        <p:nvSpPr>
          <p:cNvPr id="17" name="Rectangle 16">
            <a:extLst>
              <a:ext uri="{FF2B5EF4-FFF2-40B4-BE49-F238E27FC236}">
                <a16:creationId xmlns:a16="http://schemas.microsoft.com/office/drawing/2014/main" id="{2C0D07F9-236D-4180-93F0-545D87012D88}"/>
              </a:ext>
            </a:extLst>
          </p:cNvPr>
          <p:cNvSpPr/>
          <p:nvPr/>
        </p:nvSpPr>
        <p:spPr bwMode="gray">
          <a:xfrm>
            <a:off x="8208138" y="2578827"/>
            <a:ext cx="2646748" cy="2170053"/>
          </a:xfrm>
          <a:prstGeom prst="rect">
            <a:avLst/>
          </a:prstGeom>
          <a:noFill/>
          <a:ln w="57150">
            <a:solidFill>
              <a:schemeClr val="accent2">
                <a:lumMod val="60000"/>
                <a:lumOff val="40000"/>
              </a:schemeClr>
            </a:solidFill>
            <a:prstDash val="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8" name="Rectangle 27">
            <a:extLst>
              <a:ext uri="{FF2B5EF4-FFF2-40B4-BE49-F238E27FC236}">
                <a16:creationId xmlns:a16="http://schemas.microsoft.com/office/drawing/2014/main" id="{420B4BB8-6846-47E3-8EE2-D7B4E7978DE3}"/>
              </a:ext>
            </a:extLst>
          </p:cNvPr>
          <p:cNvSpPr/>
          <p:nvPr/>
        </p:nvSpPr>
        <p:spPr bwMode="gray">
          <a:xfrm>
            <a:off x="6937537" y="3360191"/>
            <a:ext cx="326716" cy="351355"/>
          </a:xfrm>
          <a:prstGeom prst="rect">
            <a:avLst/>
          </a:prstGeom>
          <a:noFill/>
          <a:ln w="57150">
            <a:solidFill>
              <a:schemeClr val="accent2">
                <a:lumMod val="60000"/>
                <a:lumOff val="40000"/>
              </a:schemeClr>
            </a:solidFill>
            <a:prstDash val="sys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30" name="Rectangle 29">
            <a:extLst>
              <a:ext uri="{FF2B5EF4-FFF2-40B4-BE49-F238E27FC236}">
                <a16:creationId xmlns:a16="http://schemas.microsoft.com/office/drawing/2014/main" id="{C927CA67-A9E0-4716-A070-8C780F47D489}"/>
              </a:ext>
            </a:extLst>
          </p:cNvPr>
          <p:cNvSpPr/>
          <p:nvPr/>
        </p:nvSpPr>
        <p:spPr bwMode="gray">
          <a:xfrm>
            <a:off x="6978301" y="2423258"/>
            <a:ext cx="939092" cy="834399"/>
          </a:xfrm>
          <a:prstGeom prst="rect">
            <a:avLst/>
          </a:prstGeom>
          <a:noFill/>
          <a:ln w="57150">
            <a:solidFill>
              <a:schemeClr val="accent2">
                <a:lumMod val="60000"/>
                <a:lumOff val="40000"/>
              </a:schemeClr>
            </a:solidFill>
            <a:prstDash val="sys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31" name="Straight Arrow Connector 30">
            <a:extLst>
              <a:ext uri="{FF2B5EF4-FFF2-40B4-BE49-F238E27FC236}">
                <a16:creationId xmlns:a16="http://schemas.microsoft.com/office/drawing/2014/main" id="{83ED27CD-1300-4EDD-B257-AA02036E34CC}"/>
              </a:ext>
            </a:extLst>
          </p:cNvPr>
          <p:cNvCxnSpPr>
            <a:cxnSpLocks/>
          </p:cNvCxnSpPr>
          <p:nvPr/>
        </p:nvCxnSpPr>
        <p:spPr>
          <a:xfrm>
            <a:off x="6324600" y="1429698"/>
            <a:ext cx="653701" cy="993560"/>
          </a:xfrm>
          <a:prstGeom prst="straightConnector1">
            <a:avLst/>
          </a:prstGeom>
          <a:ln w="57150">
            <a:solidFill>
              <a:schemeClr val="accent2">
                <a:alpha val="61000"/>
              </a:schemeClr>
            </a:solidFill>
            <a:headEnd type="oval" w="med" len="med"/>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B54EC16A-4823-451F-B021-6A087463FE20}"/>
              </a:ext>
            </a:extLst>
          </p:cNvPr>
          <p:cNvCxnSpPr>
            <a:cxnSpLocks/>
          </p:cNvCxnSpPr>
          <p:nvPr/>
        </p:nvCxnSpPr>
        <p:spPr>
          <a:xfrm flipV="1">
            <a:off x="4333776" y="3586604"/>
            <a:ext cx="2699405" cy="225481"/>
          </a:xfrm>
          <a:prstGeom prst="straightConnector1">
            <a:avLst/>
          </a:prstGeom>
          <a:ln w="57150">
            <a:solidFill>
              <a:schemeClr val="accent3">
                <a:alpha val="62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F91A2577-3A8D-4C58-8330-6EE8516EFAB3}"/>
              </a:ext>
            </a:extLst>
          </p:cNvPr>
          <p:cNvCxnSpPr>
            <a:cxnSpLocks/>
            <a:stCxn id="69" idx="3"/>
          </p:cNvCxnSpPr>
          <p:nvPr/>
        </p:nvCxnSpPr>
        <p:spPr>
          <a:xfrm flipV="1">
            <a:off x="5257837" y="3671398"/>
            <a:ext cx="2262149" cy="831278"/>
          </a:xfrm>
          <a:prstGeom prst="straightConnector1">
            <a:avLst/>
          </a:prstGeom>
          <a:ln w="57150">
            <a:solidFill>
              <a:schemeClr val="accent4">
                <a:alpha val="62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D4AC378B-96C2-45A2-8E1C-49B73B2E1672}"/>
              </a:ext>
            </a:extLst>
          </p:cNvPr>
          <p:cNvCxnSpPr>
            <a:cxnSpLocks/>
          </p:cNvCxnSpPr>
          <p:nvPr/>
        </p:nvCxnSpPr>
        <p:spPr>
          <a:xfrm flipV="1">
            <a:off x="6155421" y="3663854"/>
            <a:ext cx="1767219" cy="1359816"/>
          </a:xfrm>
          <a:prstGeom prst="straightConnector1">
            <a:avLst/>
          </a:prstGeom>
          <a:ln w="57150">
            <a:solidFill>
              <a:schemeClr val="accent5">
                <a:alpha val="62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B9B72197-3291-4175-9BA8-A4C2CF9757F4}"/>
              </a:ext>
            </a:extLst>
          </p:cNvPr>
          <p:cNvCxnSpPr>
            <a:cxnSpLocks/>
          </p:cNvCxnSpPr>
          <p:nvPr/>
        </p:nvCxnSpPr>
        <p:spPr>
          <a:xfrm>
            <a:off x="3540793" y="1407901"/>
            <a:ext cx="3469525" cy="2038520"/>
          </a:xfrm>
          <a:prstGeom prst="straightConnector1">
            <a:avLst/>
          </a:prstGeom>
          <a:ln w="57150">
            <a:solidFill>
              <a:schemeClr val="accent2">
                <a:alpha val="61000"/>
              </a:schemeClr>
            </a:solidFill>
            <a:headEnd type="oval" w="med" len="med"/>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2F79416D-63C9-4788-8E55-C806CE0F197F}"/>
              </a:ext>
            </a:extLst>
          </p:cNvPr>
          <p:cNvCxnSpPr>
            <a:cxnSpLocks/>
            <a:endCxn id="17" idx="0"/>
          </p:cNvCxnSpPr>
          <p:nvPr/>
        </p:nvCxnSpPr>
        <p:spPr>
          <a:xfrm>
            <a:off x="9372600" y="1407901"/>
            <a:ext cx="158912" cy="1170926"/>
          </a:xfrm>
          <a:prstGeom prst="straightConnector1">
            <a:avLst/>
          </a:prstGeom>
          <a:ln w="57150">
            <a:solidFill>
              <a:schemeClr val="accent2">
                <a:alpha val="61000"/>
              </a:schemeClr>
            </a:solidFill>
            <a:headEnd type="oval" w="med" len="med"/>
            <a:tailEnd type="triangle"/>
          </a:ln>
        </p:spPr>
        <p:style>
          <a:lnRef idx="1">
            <a:schemeClr val="accent1"/>
          </a:lnRef>
          <a:fillRef idx="0">
            <a:schemeClr val="accent1"/>
          </a:fillRef>
          <a:effectRef idx="0">
            <a:schemeClr val="accent1"/>
          </a:effectRef>
          <a:fontRef idx="minor">
            <a:schemeClr val="tx1"/>
          </a:fontRef>
        </p:style>
      </p:cxnSp>
      <p:pic>
        <p:nvPicPr>
          <p:cNvPr id="65" name="Picture 64">
            <a:extLst>
              <a:ext uri="{FF2B5EF4-FFF2-40B4-BE49-F238E27FC236}">
                <a16:creationId xmlns:a16="http://schemas.microsoft.com/office/drawing/2014/main" id="{C8E65545-2712-47EE-96FF-174C967621D8}"/>
              </a:ext>
            </a:extLst>
          </p:cNvPr>
          <p:cNvPicPr>
            <a:picLocks noChangeAspect="1"/>
          </p:cNvPicPr>
          <p:nvPr/>
        </p:nvPicPr>
        <p:blipFill>
          <a:blip r:embed="rId7"/>
          <a:stretch>
            <a:fillRect/>
          </a:stretch>
        </p:blipFill>
        <p:spPr>
          <a:xfrm>
            <a:off x="1775270" y="3736713"/>
            <a:ext cx="2480846" cy="464521"/>
          </a:xfrm>
          <a:prstGeom prst="rect">
            <a:avLst/>
          </a:prstGeom>
          <a:ln w="28575">
            <a:solidFill>
              <a:schemeClr val="tx2"/>
            </a:solidFill>
            <a:prstDash val="lgDash"/>
          </a:ln>
        </p:spPr>
      </p:pic>
      <p:sp>
        <p:nvSpPr>
          <p:cNvPr id="68" name="Rectangle 67">
            <a:extLst>
              <a:ext uri="{FF2B5EF4-FFF2-40B4-BE49-F238E27FC236}">
                <a16:creationId xmlns:a16="http://schemas.microsoft.com/office/drawing/2014/main" id="{596ACEB0-7E66-4D97-8887-F18EF3E1C877}"/>
              </a:ext>
            </a:extLst>
          </p:cNvPr>
          <p:cNvSpPr/>
          <p:nvPr/>
        </p:nvSpPr>
        <p:spPr bwMode="gray">
          <a:xfrm>
            <a:off x="4034743" y="3659384"/>
            <a:ext cx="326716" cy="351355"/>
          </a:xfrm>
          <a:prstGeom prst="rect">
            <a:avLst/>
          </a:prstGeom>
          <a:noFill/>
          <a:ln w="57150">
            <a:solidFill>
              <a:schemeClr val="accent3"/>
            </a:solidFill>
            <a:prstDash val="sys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9" name="Rectangle 68">
            <a:extLst>
              <a:ext uri="{FF2B5EF4-FFF2-40B4-BE49-F238E27FC236}">
                <a16:creationId xmlns:a16="http://schemas.microsoft.com/office/drawing/2014/main" id="{51B9F1F7-C8C6-492E-8AD6-CAA9D80E0C25}"/>
              </a:ext>
            </a:extLst>
          </p:cNvPr>
          <p:cNvSpPr/>
          <p:nvPr/>
        </p:nvSpPr>
        <p:spPr bwMode="gray">
          <a:xfrm>
            <a:off x="4931121" y="4326998"/>
            <a:ext cx="326716" cy="351355"/>
          </a:xfrm>
          <a:prstGeom prst="rect">
            <a:avLst/>
          </a:prstGeom>
          <a:noFill/>
          <a:ln w="57150">
            <a:solidFill>
              <a:schemeClr val="accent4"/>
            </a:solidFill>
            <a:prstDash val="sys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70" name="Rectangle 69">
            <a:extLst>
              <a:ext uri="{FF2B5EF4-FFF2-40B4-BE49-F238E27FC236}">
                <a16:creationId xmlns:a16="http://schemas.microsoft.com/office/drawing/2014/main" id="{B6621BE2-1BEB-4FBA-8849-E10B91F9BAAF}"/>
              </a:ext>
            </a:extLst>
          </p:cNvPr>
          <p:cNvSpPr/>
          <p:nvPr/>
        </p:nvSpPr>
        <p:spPr bwMode="gray">
          <a:xfrm>
            <a:off x="5828705" y="5023670"/>
            <a:ext cx="326716" cy="351355"/>
          </a:xfrm>
          <a:prstGeom prst="rect">
            <a:avLst/>
          </a:prstGeom>
          <a:noFill/>
          <a:ln w="57150">
            <a:solidFill>
              <a:schemeClr val="accent5"/>
            </a:solidFill>
            <a:prstDash val="sys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9371520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538502" y="2604432"/>
            <a:ext cx="5976598" cy="1261884"/>
          </a:xfrm>
          <a:prstGeom prst="rect">
            <a:avLst/>
          </a:prstGeom>
          <a:noFill/>
        </p:spPr>
        <p:txBody>
          <a:bodyPr wrap="square" lIns="0" tIns="0" rIns="0" bIns="0" rtlCol="0">
            <a:spAutoFit/>
          </a:bodyPr>
          <a:lstStyle/>
          <a:p>
            <a:pPr algn="just" fontAlgn="base">
              <a:spcBef>
                <a:spcPts val="600"/>
              </a:spcBef>
              <a:spcAft>
                <a:spcPts val="2400"/>
              </a:spcAft>
              <a:buClr>
                <a:srgbClr val="F0AB00"/>
              </a:buClr>
              <a:buSzPct val="80000"/>
            </a:pPr>
            <a:r>
              <a:rPr lang="en-GB" sz="1800" b="1" i="1" u="sng" kern="0" dirty="0">
                <a:solidFill>
                  <a:schemeClr val="accent3"/>
                </a:solidFill>
                <a:ea typeface="Arial Unicode MS" pitchFamily="34" charset="-128"/>
                <a:cs typeface="Arial Unicode MS" pitchFamily="34" charset="-128"/>
              </a:rPr>
              <a:t>Recommended</a:t>
            </a:r>
            <a:r>
              <a:rPr lang="en-GB" sz="1800" b="1" i="1" kern="0" dirty="0">
                <a:solidFill>
                  <a:schemeClr val="accent3"/>
                </a:solidFill>
                <a:ea typeface="Arial Unicode MS" pitchFamily="34" charset="-128"/>
                <a:cs typeface="Arial Unicode MS" pitchFamily="34" charset="-128"/>
              </a:rPr>
              <a:t>: </a:t>
            </a:r>
            <a:r>
              <a:rPr lang="en-GB" sz="1600" kern="0" dirty="0">
                <a:ea typeface="Arial Unicode MS" pitchFamily="34" charset="-128"/>
                <a:cs typeface="Arial Unicode MS" pitchFamily="34" charset="-128"/>
              </a:rPr>
              <a:t>if you do not need a complicated image system to your items (i.e. a different thumbnail. Image and detailed image, then we recommend you simply use the DETAIL field and it will populate the other fields (i.e. the thumbnail and image fields) by default</a:t>
            </a:r>
            <a:endParaRPr lang="en-GB" sz="2000" kern="0" dirty="0">
              <a:ea typeface="Arial Unicode MS" pitchFamily="34" charset="-128"/>
              <a:cs typeface="Arial Unicode MS" pitchFamily="34" charset="-128"/>
            </a:endParaRPr>
          </a:p>
        </p:txBody>
      </p:sp>
      <p:sp>
        <p:nvSpPr>
          <p:cNvPr id="33" name="TextBox 32"/>
          <p:cNvSpPr txBox="1"/>
          <p:nvPr/>
        </p:nvSpPr>
        <p:spPr>
          <a:xfrm>
            <a:off x="9476546" y="4821249"/>
            <a:ext cx="138121" cy="21544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fr-FR" sz="1400" b="1" i="1" kern="0" dirty="0">
                <a:solidFill>
                  <a:schemeClr val="bg1"/>
                </a:solidFill>
                <a:ea typeface="Arial Unicode MS" pitchFamily="34" charset="-128"/>
                <a:cs typeface="Arial Unicode MS" pitchFamily="34" charset="-128"/>
              </a:rPr>
              <a:t>*</a:t>
            </a:r>
            <a:endParaRPr lang="fr-FR" sz="1600" kern="0" dirty="0">
              <a:solidFill>
                <a:schemeClr val="bg1"/>
              </a:solidFill>
              <a:ea typeface="Arial Unicode MS" pitchFamily="34" charset="-128"/>
              <a:cs typeface="Arial Unicode MS" pitchFamily="34" charset="-128"/>
            </a:endParaRPr>
          </a:p>
        </p:txBody>
      </p:sp>
      <p:sp>
        <p:nvSpPr>
          <p:cNvPr id="39" name="Rectangle 38"/>
          <p:cNvSpPr/>
          <p:nvPr/>
        </p:nvSpPr>
        <p:spPr bwMode="gray">
          <a:xfrm>
            <a:off x="368300" y="2470150"/>
            <a:ext cx="6299200" cy="1670050"/>
          </a:xfrm>
          <a:prstGeom prst="rect">
            <a:avLst/>
          </a:prstGeom>
          <a:noFill/>
          <a:ln w="12700" algn="ctr">
            <a:solidFill>
              <a:schemeClr val="bg2">
                <a:lumMod val="50000"/>
              </a:schemeClr>
            </a:solidFill>
            <a:prstDash val="lg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7" name="Picture 6">
            <a:extLst>
              <a:ext uri="{FF2B5EF4-FFF2-40B4-BE49-F238E27FC236}">
                <a16:creationId xmlns:a16="http://schemas.microsoft.com/office/drawing/2014/main" id="{84DE2CCF-2A58-4E6E-BC4C-91E06A7D90F3}"/>
              </a:ext>
            </a:extLst>
          </p:cNvPr>
          <p:cNvPicPr>
            <a:picLocks noChangeAspect="1"/>
          </p:cNvPicPr>
          <p:nvPr/>
        </p:nvPicPr>
        <p:blipFill>
          <a:blip r:embed="rId3"/>
          <a:stretch>
            <a:fillRect/>
          </a:stretch>
        </p:blipFill>
        <p:spPr>
          <a:xfrm>
            <a:off x="7522118" y="845849"/>
            <a:ext cx="4304757" cy="5550601"/>
          </a:xfrm>
          <a:prstGeom prst="rect">
            <a:avLst/>
          </a:prstGeom>
        </p:spPr>
      </p:pic>
      <p:sp>
        <p:nvSpPr>
          <p:cNvPr id="15" name="Title 3">
            <a:extLst>
              <a:ext uri="{FF2B5EF4-FFF2-40B4-BE49-F238E27FC236}">
                <a16:creationId xmlns:a16="http://schemas.microsoft.com/office/drawing/2014/main" id="{17CCA670-2861-4729-9B92-50814F2AF455}"/>
              </a:ext>
            </a:extLst>
          </p:cNvPr>
          <p:cNvSpPr txBox="1">
            <a:spLocks/>
          </p:cNvSpPr>
          <p:nvPr/>
        </p:nvSpPr>
        <p:spPr bwMode="gray">
          <a:xfrm>
            <a:off x="349997" y="321120"/>
            <a:ext cx="11186476" cy="369332"/>
          </a:xfrm>
          <a:prstGeom prst="rect">
            <a:avLst/>
          </a:prstGeom>
        </p:spPr>
        <p:txBody>
          <a:bodyPr vert="horz" wrap="square" lIns="0" tIns="0" rIns="0" bIns="0" rtlCol="0" anchor="t" anchorCtr="0">
            <a:spAutoFit/>
          </a:bodyPr>
          <a:lstStyle>
            <a:lvl1pPr algn="l" defTabSz="1088558" rtl="0" eaLnBrk="1" latinLnBrk="0" hangingPunct="1">
              <a:spcBef>
                <a:spcPct val="0"/>
              </a:spcBef>
              <a:buNone/>
              <a:defRPr sz="2400" b="1" kern="1200" baseline="0">
                <a:solidFill>
                  <a:schemeClr val="tx1"/>
                </a:solidFill>
                <a:latin typeface="+mj-lt"/>
                <a:ea typeface="+mj-ea"/>
                <a:cs typeface="+mj-cs"/>
              </a:defRPr>
            </a:lvl1pPr>
          </a:lstStyle>
          <a:p>
            <a:r>
              <a:rPr lang="en-US" dirty="0"/>
              <a:t>Image Table (the outcome to various combinations):</a:t>
            </a:r>
          </a:p>
        </p:txBody>
      </p:sp>
    </p:spTree>
    <p:extLst>
      <p:ext uri="{BB962C8B-B14F-4D97-AF65-F5344CB8AC3E}">
        <p14:creationId xmlns:p14="http://schemas.microsoft.com/office/powerpoint/2010/main" val="22498134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7670584" y="0"/>
            <a:ext cx="4524591" cy="6858000"/>
          </a:xfrm>
          <a:prstGeom prst="rect">
            <a:avLst/>
          </a:prstGeom>
        </p:spPr>
      </p:pic>
      <p:sp>
        <p:nvSpPr>
          <p:cNvPr id="2" name="Title 1"/>
          <p:cNvSpPr>
            <a:spLocks noGrp="1"/>
          </p:cNvSpPr>
          <p:nvPr>
            <p:ph type="ctrTitle"/>
          </p:nvPr>
        </p:nvSpPr>
        <p:spPr>
          <a:xfrm>
            <a:off x="504000" y="3090445"/>
            <a:ext cx="7201494" cy="1637671"/>
          </a:xfrm>
        </p:spPr>
        <p:txBody>
          <a:bodyPr/>
          <a:lstStyle/>
          <a:p>
            <a:r>
              <a:rPr lang="en-US" dirty="0">
                <a:solidFill>
                  <a:schemeClr val="accent1"/>
                </a:solidFill>
              </a:rPr>
              <a:t>Quantity</a:t>
            </a:r>
            <a:r>
              <a:rPr lang="en-US" dirty="0"/>
              <a:t> Interval &amp; Minimum </a:t>
            </a:r>
            <a:r>
              <a:rPr lang="en-US" dirty="0">
                <a:solidFill>
                  <a:schemeClr val="accent1"/>
                </a:solidFill>
              </a:rPr>
              <a:t>Quantity</a:t>
            </a:r>
          </a:p>
        </p:txBody>
      </p:sp>
      <p:sp>
        <p:nvSpPr>
          <p:cNvPr id="3" name="Rectangle 2"/>
          <p:cNvSpPr/>
          <p:nvPr/>
        </p:nvSpPr>
        <p:spPr bwMode="gray">
          <a:xfrm>
            <a:off x="11608420" y="557562"/>
            <a:ext cx="367990" cy="200722"/>
          </a:xfrm>
          <a:prstGeom prst="rect">
            <a:avLst/>
          </a:prstGeom>
          <a:noFill/>
          <a:ln w="57150">
            <a:solidFill>
              <a:srgbClr val="C00000"/>
            </a:solidFill>
            <a:prstDash val="sysDot"/>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Rectangle 5"/>
          <p:cNvSpPr/>
          <p:nvPr/>
        </p:nvSpPr>
        <p:spPr bwMode="gray">
          <a:xfrm>
            <a:off x="8716536" y="4549697"/>
            <a:ext cx="3371386" cy="624469"/>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5" name="Picture 4">
            <a:extLst>
              <a:ext uri="{FF2B5EF4-FFF2-40B4-BE49-F238E27FC236}">
                <a16:creationId xmlns:a16="http://schemas.microsoft.com/office/drawing/2014/main" id="{985C4298-FEBA-4FFA-859A-3245178A0500}"/>
              </a:ext>
            </a:extLst>
          </p:cNvPr>
          <p:cNvPicPr>
            <a:picLocks noChangeAspect="1"/>
          </p:cNvPicPr>
          <p:nvPr/>
        </p:nvPicPr>
        <p:blipFill>
          <a:blip r:embed="rId3"/>
          <a:stretch>
            <a:fillRect/>
          </a:stretch>
        </p:blipFill>
        <p:spPr>
          <a:xfrm>
            <a:off x="9651101" y="362523"/>
            <a:ext cx="769249" cy="107950"/>
          </a:xfrm>
          <a:prstGeom prst="rect">
            <a:avLst/>
          </a:prstGeom>
        </p:spPr>
      </p:pic>
      <p:sp>
        <p:nvSpPr>
          <p:cNvPr id="10" name="TextBox 9">
            <a:extLst>
              <a:ext uri="{FF2B5EF4-FFF2-40B4-BE49-F238E27FC236}">
                <a16:creationId xmlns:a16="http://schemas.microsoft.com/office/drawing/2014/main" id="{95925E90-2029-488D-BE00-80E673F9F833}"/>
              </a:ext>
            </a:extLst>
          </p:cNvPr>
          <p:cNvSpPr txBox="1"/>
          <p:nvPr/>
        </p:nvSpPr>
        <p:spPr>
          <a:xfrm>
            <a:off x="9665280" y="362523"/>
            <a:ext cx="213200" cy="769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11" name="Picture 10">
            <a:extLst>
              <a:ext uri="{FF2B5EF4-FFF2-40B4-BE49-F238E27FC236}">
                <a16:creationId xmlns:a16="http://schemas.microsoft.com/office/drawing/2014/main" id="{3C2E3823-DDBA-4EBB-A6B5-722C7BB2C1BF}"/>
              </a:ext>
            </a:extLst>
          </p:cNvPr>
          <p:cNvPicPr>
            <a:picLocks noChangeAspect="1"/>
          </p:cNvPicPr>
          <p:nvPr/>
        </p:nvPicPr>
        <p:blipFill>
          <a:blip r:embed="rId3"/>
          <a:stretch>
            <a:fillRect/>
          </a:stretch>
        </p:blipFill>
        <p:spPr>
          <a:xfrm>
            <a:off x="9665280" y="627106"/>
            <a:ext cx="769249" cy="107950"/>
          </a:xfrm>
          <a:prstGeom prst="rect">
            <a:avLst/>
          </a:prstGeom>
        </p:spPr>
      </p:pic>
      <p:pic>
        <p:nvPicPr>
          <p:cNvPr id="12" name="Picture 11">
            <a:extLst>
              <a:ext uri="{FF2B5EF4-FFF2-40B4-BE49-F238E27FC236}">
                <a16:creationId xmlns:a16="http://schemas.microsoft.com/office/drawing/2014/main" id="{0C043F45-FB74-4E05-AF24-498FC4DB36E3}"/>
              </a:ext>
            </a:extLst>
          </p:cNvPr>
          <p:cNvPicPr>
            <a:picLocks noChangeAspect="1"/>
          </p:cNvPicPr>
          <p:nvPr/>
        </p:nvPicPr>
        <p:blipFill>
          <a:blip r:embed="rId3"/>
          <a:stretch>
            <a:fillRect/>
          </a:stretch>
        </p:blipFill>
        <p:spPr>
          <a:xfrm>
            <a:off x="9878480" y="1291796"/>
            <a:ext cx="769249" cy="107950"/>
          </a:xfrm>
          <a:prstGeom prst="rect">
            <a:avLst/>
          </a:prstGeom>
        </p:spPr>
      </p:pic>
      <p:sp>
        <p:nvSpPr>
          <p:cNvPr id="13" name="TextBox 12">
            <a:extLst>
              <a:ext uri="{FF2B5EF4-FFF2-40B4-BE49-F238E27FC236}">
                <a16:creationId xmlns:a16="http://schemas.microsoft.com/office/drawing/2014/main" id="{3FB5E6E2-B0F5-4224-ADA3-FE70868CAD1F}"/>
              </a:ext>
            </a:extLst>
          </p:cNvPr>
          <p:cNvSpPr txBox="1"/>
          <p:nvPr/>
        </p:nvSpPr>
        <p:spPr>
          <a:xfrm>
            <a:off x="9892659" y="1291796"/>
            <a:ext cx="213200" cy="769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14" name="Picture 13">
            <a:extLst>
              <a:ext uri="{FF2B5EF4-FFF2-40B4-BE49-F238E27FC236}">
                <a16:creationId xmlns:a16="http://schemas.microsoft.com/office/drawing/2014/main" id="{38D6CC76-BE94-4E72-A40F-BFEDF632A4AE}"/>
              </a:ext>
            </a:extLst>
          </p:cNvPr>
          <p:cNvPicPr>
            <a:picLocks noChangeAspect="1"/>
          </p:cNvPicPr>
          <p:nvPr/>
        </p:nvPicPr>
        <p:blipFill>
          <a:blip r:embed="rId3"/>
          <a:stretch>
            <a:fillRect/>
          </a:stretch>
        </p:blipFill>
        <p:spPr>
          <a:xfrm>
            <a:off x="9702184" y="2982495"/>
            <a:ext cx="769249" cy="107950"/>
          </a:xfrm>
          <a:prstGeom prst="rect">
            <a:avLst/>
          </a:prstGeom>
        </p:spPr>
      </p:pic>
      <p:sp>
        <p:nvSpPr>
          <p:cNvPr id="15" name="TextBox 14">
            <a:extLst>
              <a:ext uri="{FF2B5EF4-FFF2-40B4-BE49-F238E27FC236}">
                <a16:creationId xmlns:a16="http://schemas.microsoft.com/office/drawing/2014/main" id="{6B92892B-9AAD-4763-92A7-D6426C70A26B}"/>
              </a:ext>
            </a:extLst>
          </p:cNvPr>
          <p:cNvSpPr txBox="1"/>
          <p:nvPr/>
        </p:nvSpPr>
        <p:spPr>
          <a:xfrm>
            <a:off x="9716363" y="2982495"/>
            <a:ext cx="213200" cy="769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16" name="Picture 15">
            <a:extLst>
              <a:ext uri="{FF2B5EF4-FFF2-40B4-BE49-F238E27FC236}">
                <a16:creationId xmlns:a16="http://schemas.microsoft.com/office/drawing/2014/main" id="{A4E67F0B-2CDB-4507-8725-F51F31676786}"/>
              </a:ext>
            </a:extLst>
          </p:cNvPr>
          <p:cNvPicPr>
            <a:picLocks noChangeAspect="1"/>
          </p:cNvPicPr>
          <p:nvPr/>
        </p:nvPicPr>
        <p:blipFill>
          <a:blip r:embed="rId3"/>
          <a:stretch>
            <a:fillRect/>
          </a:stretch>
        </p:blipFill>
        <p:spPr>
          <a:xfrm>
            <a:off x="9716363" y="3203157"/>
            <a:ext cx="769249" cy="107950"/>
          </a:xfrm>
          <a:prstGeom prst="rect">
            <a:avLst/>
          </a:prstGeom>
        </p:spPr>
      </p:pic>
      <p:pic>
        <p:nvPicPr>
          <p:cNvPr id="17" name="Picture 16">
            <a:extLst>
              <a:ext uri="{FF2B5EF4-FFF2-40B4-BE49-F238E27FC236}">
                <a16:creationId xmlns:a16="http://schemas.microsoft.com/office/drawing/2014/main" id="{40F91DC4-150B-4CDD-ACE0-1CF93001ADFA}"/>
              </a:ext>
            </a:extLst>
          </p:cNvPr>
          <p:cNvPicPr>
            <a:picLocks noChangeAspect="1"/>
          </p:cNvPicPr>
          <p:nvPr/>
        </p:nvPicPr>
        <p:blipFill>
          <a:blip r:embed="rId3"/>
          <a:stretch>
            <a:fillRect/>
          </a:stretch>
        </p:blipFill>
        <p:spPr>
          <a:xfrm>
            <a:off x="8896031" y="6358781"/>
            <a:ext cx="2610169" cy="107950"/>
          </a:xfrm>
          <a:prstGeom prst="rect">
            <a:avLst/>
          </a:prstGeom>
        </p:spPr>
      </p:pic>
      <p:sp>
        <p:nvSpPr>
          <p:cNvPr id="18" name="TextBox 17">
            <a:extLst>
              <a:ext uri="{FF2B5EF4-FFF2-40B4-BE49-F238E27FC236}">
                <a16:creationId xmlns:a16="http://schemas.microsoft.com/office/drawing/2014/main" id="{8696F121-9702-4EE3-A5ED-BA36EAB8CF3D}"/>
              </a:ext>
            </a:extLst>
          </p:cNvPr>
          <p:cNvSpPr txBox="1"/>
          <p:nvPr/>
        </p:nvSpPr>
        <p:spPr>
          <a:xfrm>
            <a:off x="8951718" y="6348512"/>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19" name="TextBox 18">
            <a:extLst>
              <a:ext uri="{FF2B5EF4-FFF2-40B4-BE49-F238E27FC236}">
                <a16:creationId xmlns:a16="http://schemas.microsoft.com/office/drawing/2014/main" id="{65F02541-1EDC-47A1-B7E7-909F2F530551}"/>
              </a:ext>
            </a:extLst>
          </p:cNvPr>
          <p:cNvSpPr txBox="1"/>
          <p:nvPr/>
        </p:nvSpPr>
        <p:spPr>
          <a:xfrm>
            <a:off x="9842903" y="6348512"/>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20" name="TextBox 19">
            <a:extLst>
              <a:ext uri="{FF2B5EF4-FFF2-40B4-BE49-F238E27FC236}">
                <a16:creationId xmlns:a16="http://schemas.microsoft.com/office/drawing/2014/main" id="{9AAFC525-1EB2-447D-A801-7627BF14D99C}"/>
              </a:ext>
            </a:extLst>
          </p:cNvPr>
          <p:cNvSpPr txBox="1"/>
          <p:nvPr/>
        </p:nvSpPr>
        <p:spPr>
          <a:xfrm>
            <a:off x="10760955" y="6349327"/>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Tree>
    <p:extLst>
      <p:ext uri="{BB962C8B-B14F-4D97-AF65-F5344CB8AC3E}">
        <p14:creationId xmlns:p14="http://schemas.microsoft.com/office/powerpoint/2010/main" val="16298860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001" y="504000"/>
            <a:ext cx="11186476" cy="369332"/>
          </a:xfrm>
        </p:spPr>
        <p:txBody>
          <a:bodyPr/>
          <a:lstStyle/>
          <a:p>
            <a:r>
              <a:rPr lang="en-US" dirty="0"/>
              <a:t>What the field looks like in the User Interface</a:t>
            </a:r>
          </a:p>
        </p:txBody>
      </p:sp>
      <p:sp>
        <p:nvSpPr>
          <p:cNvPr id="10" name="Text Placeholder 9"/>
          <p:cNvSpPr>
            <a:spLocks noGrp="1"/>
          </p:cNvSpPr>
          <p:nvPr>
            <p:ph type="body" sz="quarter" idx="10"/>
          </p:nvPr>
        </p:nvSpPr>
        <p:spPr/>
        <p:txBody>
          <a:bodyPr/>
          <a:lstStyle/>
          <a:p>
            <a:pPr lvl="0"/>
            <a:r>
              <a:rPr lang="en-US" dirty="0"/>
              <a:t>Minimum Quantity</a:t>
            </a:r>
          </a:p>
        </p:txBody>
      </p:sp>
      <p:sp>
        <p:nvSpPr>
          <p:cNvPr id="12" name="Text Placeholder 11"/>
          <p:cNvSpPr>
            <a:spLocks noGrp="1"/>
          </p:cNvSpPr>
          <p:nvPr>
            <p:ph type="body" sz="quarter" idx="13"/>
          </p:nvPr>
        </p:nvSpPr>
        <p:spPr/>
        <p:txBody>
          <a:bodyPr/>
          <a:lstStyle/>
          <a:p>
            <a:pPr lvl="0"/>
            <a:r>
              <a:rPr lang="en-US" dirty="0"/>
              <a:t>If the minimum quantity or interval is not respected, the ‘Qty’ field will be red </a:t>
            </a:r>
            <a:r>
              <a:rPr lang="en-US" sz="1600" dirty="0"/>
              <a:t>(the purchase requisition will fail if you try to purchase cart)</a:t>
            </a:r>
            <a:endParaRPr lang="en-US" dirty="0"/>
          </a:p>
        </p:txBody>
      </p:sp>
      <p:sp>
        <p:nvSpPr>
          <p:cNvPr id="14" name="Text Placeholder 13"/>
          <p:cNvSpPr>
            <a:spLocks noGrp="1"/>
          </p:cNvSpPr>
          <p:nvPr>
            <p:ph type="body" sz="quarter" idx="15"/>
          </p:nvPr>
        </p:nvSpPr>
        <p:spPr/>
        <p:txBody>
          <a:bodyPr/>
          <a:lstStyle/>
          <a:p>
            <a:pPr lvl="0"/>
            <a:r>
              <a:rPr lang="en-US" dirty="0"/>
              <a:t>Interval Quantity</a:t>
            </a:r>
          </a:p>
        </p:txBody>
      </p:sp>
      <p:pic>
        <p:nvPicPr>
          <p:cNvPr id="5" name="Picture Placeholder 4"/>
          <p:cNvPicPr>
            <a:picLocks noGrp="1" noChangeAspect="1"/>
          </p:cNvPicPr>
          <p:nvPr>
            <p:ph type="pic" sz="quarter" idx="16"/>
          </p:nvPr>
        </p:nvPicPr>
        <p:blipFill rotWithShape="1">
          <a:blip r:embed="rId2"/>
          <a:srcRect l="25916" t="14983"/>
          <a:stretch/>
        </p:blipFill>
        <p:spPr>
          <a:prstGeom prst="rect">
            <a:avLst/>
          </a:prstGeom>
        </p:spPr>
      </p:pic>
      <p:pic>
        <p:nvPicPr>
          <p:cNvPr id="7" name="Picture Placeholder 6"/>
          <p:cNvPicPr>
            <a:picLocks noGrp="1" noChangeAspect="1"/>
          </p:cNvPicPr>
          <p:nvPr>
            <p:ph type="pic" sz="quarter" idx="12"/>
          </p:nvPr>
        </p:nvPicPr>
        <p:blipFill rotWithShape="1">
          <a:blip r:embed="rId3"/>
          <a:srcRect l="16343" t="14983" r="1698"/>
          <a:stretch/>
        </p:blipFill>
        <p:spPr>
          <a:prstGeom prst="rect">
            <a:avLst/>
          </a:prstGeom>
        </p:spPr>
      </p:pic>
      <p:pic>
        <p:nvPicPr>
          <p:cNvPr id="11" name="Picture Placeholder 10"/>
          <p:cNvPicPr>
            <a:picLocks noGrp="1" noChangeAspect="1"/>
          </p:cNvPicPr>
          <p:nvPr>
            <p:ph type="pic" sz="quarter" idx="14"/>
          </p:nvPr>
        </p:nvPicPr>
        <p:blipFill rotWithShape="1">
          <a:blip r:embed="rId4"/>
          <a:srcRect l="22344" t="20828" r="1" b="-1"/>
          <a:stretch/>
        </p:blipFill>
        <p:spPr>
          <a:prstGeom prst="rect">
            <a:avLst/>
          </a:prstGeom>
        </p:spPr>
      </p:pic>
    </p:spTree>
    <p:extLst>
      <p:ext uri="{BB962C8B-B14F-4D97-AF65-F5344CB8AC3E}">
        <p14:creationId xmlns:p14="http://schemas.microsoft.com/office/powerpoint/2010/main" val="36174447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9997" y="321120"/>
            <a:ext cx="11186476" cy="369332"/>
          </a:xfrm>
        </p:spPr>
        <p:txBody>
          <a:bodyPr/>
          <a:lstStyle/>
          <a:p>
            <a:r>
              <a:rPr lang="en-US" dirty="0"/>
              <a:t>Catalogue Setup and Explanation</a:t>
            </a:r>
          </a:p>
        </p:txBody>
      </p:sp>
      <p:sp>
        <p:nvSpPr>
          <p:cNvPr id="12" name="TextBox 11"/>
          <p:cNvSpPr txBox="1"/>
          <p:nvPr/>
        </p:nvSpPr>
        <p:spPr>
          <a:xfrm>
            <a:off x="4219707" y="3333956"/>
            <a:ext cx="3447056" cy="615553"/>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0" tIns="0" rIns="0" bIns="0" rtlCol="0">
            <a:spAutoFit/>
          </a:bodyPr>
          <a:lstStyle/>
          <a:p>
            <a:pPr fontAlgn="base">
              <a:spcBef>
                <a:spcPct val="50000"/>
              </a:spcBef>
              <a:spcAft>
                <a:spcPct val="0"/>
              </a:spcAft>
              <a:buClr>
                <a:srgbClr val="F0AB00"/>
              </a:buClr>
              <a:buSzPct val="80000"/>
            </a:pPr>
            <a:r>
              <a:rPr lang="en-GB" sz="2000" b="1" kern="0" dirty="0">
                <a:solidFill>
                  <a:schemeClr val="tx1"/>
                </a:solidFill>
                <a:ea typeface="Arial Unicode MS" pitchFamily="34" charset="-128"/>
                <a:cs typeface="Arial Unicode MS" pitchFamily="34" charset="-128"/>
              </a:rPr>
              <a:t>Field type</a:t>
            </a:r>
            <a:r>
              <a:rPr lang="en-GB" sz="2000" kern="0" dirty="0">
                <a:solidFill>
                  <a:schemeClr val="tx1"/>
                </a:solidFill>
                <a:ea typeface="Arial Unicode MS" pitchFamily="34" charset="-128"/>
                <a:cs typeface="Arial Unicode MS" pitchFamily="34" charset="-128"/>
              </a:rPr>
              <a:t>: integer (number without decimal point)</a:t>
            </a:r>
          </a:p>
        </p:txBody>
      </p:sp>
      <p:sp>
        <p:nvSpPr>
          <p:cNvPr id="3" name="Rectangle 2"/>
          <p:cNvSpPr/>
          <p:nvPr/>
        </p:nvSpPr>
        <p:spPr bwMode="gray">
          <a:xfrm>
            <a:off x="3439598" y="3117921"/>
            <a:ext cx="4819072" cy="1047625"/>
          </a:xfrm>
          <a:prstGeom prst="rect">
            <a:avLst/>
          </a:prstGeom>
          <a:noFill/>
          <a:ln w="28575" algn="ctr">
            <a:solidFill>
              <a:srgbClr val="FFC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5" name="Picture 4">
            <a:extLst>
              <a:ext uri="{FF2B5EF4-FFF2-40B4-BE49-F238E27FC236}">
                <a16:creationId xmlns:a16="http://schemas.microsoft.com/office/drawing/2014/main" id="{E5985264-115E-4E54-8ECB-3773EA7B1D38}"/>
              </a:ext>
            </a:extLst>
          </p:cNvPr>
          <p:cNvPicPr>
            <a:picLocks noChangeAspect="1"/>
          </p:cNvPicPr>
          <p:nvPr/>
        </p:nvPicPr>
        <p:blipFill rotWithShape="1">
          <a:blip r:embed="rId2"/>
          <a:srcRect l="664" t="3533" r="1157" b="4808"/>
          <a:stretch/>
        </p:blipFill>
        <p:spPr>
          <a:xfrm>
            <a:off x="3439598" y="1586575"/>
            <a:ext cx="4819072" cy="1047624"/>
          </a:xfrm>
          <a:prstGeom prst="rect">
            <a:avLst/>
          </a:prstGeom>
          <a:ln w="38100">
            <a:solidFill>
              <a:schemeClr val="tx2"/>
            </a:solidFill>
            <a:prstDash val="lgDash"/>
          </a:ln>
        </p:spPr>
      </p:pic>
    </p:spTree>
    <p:extLst>
      <p:ext uri="{BB962C8B-B14F-4D97-AF65-F5344CB8AC3E}">
        <p14:creationId xmlns:p14="http://schemas.microsoft.com/office/powerpoint/2010/main" val="18763423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7670584" y="0"/>
            <a:ext cx="4524591" cy="6858000"/>
          </a:xfrm>
          <a:prstGeom prst="rect">
            <a:avLst/>
          </a:prstGeom>
        </p:spPr>
      </p:pic>
      <p:sp>
        <p:nvSpPr>
          <p:cNvPr id="2" name="Title 1"/>
          <p:cNvSpPr>
            <a:spLocks noGrp="1"/>
          </p:cNvSpPr>
          <p:nvPr>
            <p:ph type="ctrTitle"/>
          </p:nvPr>
        </p:nvSpPr>
        <p:spPr>
          <a:xfrm>
            <a:off x="504000" y="3090446"/>
            <a:ext cx="4413688" cy="677108"/>
          </a:xfrm>
        </p:spPr>
        <p:txBody>
          <a:bodyPr/>
          <a:lstStyle/>
          <a:p>
            <a:r>
              <a:rPr lang="en-US" dirty="0"/>
              <a:t>Related </a:t>
            </a:r>
            <a:r>
              <a:rPr lang="en-US" dirty="0">
                <a:solidFill>
                  <a:srgbClr val="FFC000"/>
                </a:solidFill>
              </a:rPr>
              <a:t>Items</a:t>
            </a:r>
            <a:endParaRPr lang="en-US" dirty="0">
              <a:solidFill>
                <a:schemeClr val="accent1"/>
              </a:solidFill>
            </a:endParaRPr>
          </a:p>
        </p:txBody>
      </p:sp>
      <p:sp>
        <p:nvSpPr>
          <p:cNvPr id="6" name="Rectangle 5"/>
          <p:cNvSpPr/>
          <p:nvPr/>
        </p:nvSpPr>
        <p:spPr bwMode="gray">
          <a:xfrm flipV="1">
            <a:off x="8823790" y="5655733"/>
            <a:ext cx="3300477" cy="1159934"/>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7" name="Rectangle 6"/>
          <p:cNvSpPr/>
          <p:nvPr/>
        </p:nvSpPr>
        <p:spPr bwMode="gray">
          <a:xfrm flipV="1">
            <a:off x="8823791" y="905931"/>
            <a:ext cx="3300476" cy="956735"/>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9" name="Picture 8">
            <a:extLst>
              <a:ext uri="{FF2B5EF4-FFF2-40B4-BE49-F238E27FC236}">
                <a16:creationId xmlns:a16="http://schemas.microsoft.com/office/drawing/2014/main" id="{DA6EAFBE-9136-4C66-AF44-E7255455A56C}"/>
              </a:ext>
            </a:extLst>
          </p:cNvPr>
          <p:cNvPicPr>
            <a:picLocks noChangeAspect="1"/>
          </p:cNvPicPr>
          <p:nvPr/>
        </p:nvPicPr>
        <p:blipFill>
          <a:blip r:embed="rId3"/>
          <a:stretch>
            <a:fillRect/>
          </a:stretch>
        </p:blipFill>
        <p:spPr>
          <a:xfrm>
            <a:off x="9659567" y="345016"/>
            <a:ext cx="769249" cy="107950"/>
          </a:xfrm>
          <a:prstGeom prst="rect">
            <a:avLst/>
          </a:prstGeom>
        </p:spPr>
      </p:pic>
      <p:pic>
        <p:nvPicPr>
          <p:cNvPr id="10" name="Picture 9">
            <a:extLst>
              <a:ext uri="{FF2B5EF4-FFF2-40B4-BE49-F238E27FC236}">
                <a16:creationId xmlns:a16="http://schemas.microsoft.com/office/drawing/2014/main" id="{D6FEBABA-28AB-4632-9AE5-0FA9CC9FC4CC}"/>
              </a:ext>
            </a:extLst>
          </p:cNvPr>
          <p:cNvPicPr>
            <a:picLocks noChangeAspect="1"/>
          </p:cNvPicPr>
          <p:nvPr/>
        </p:nvPicPr>
        <p:blipFill>
          <a:blip r:embed="rId3"/>
          <a:stretch>
            <a:fillRect/>
          </a:stretch>
        </p:blipFill>
        <p:spPr>
          <a:xfrm>
            <a:off x="9659567" y="631821"/>
            <a:ext cx="769249" cy="107950"/>
          </a:xfrm>
          <a:prstGeom prst="rect">
            <a:avLst/>
          </a:prstGeom>
        </p:spPr>
      </p:pic>
      <p:sp>
        <p:nvSpPr>
          <p:cNvPr id="11" name="TextBox 10">
            <a:extLst>
              <a:ext uri="{FF2B5EF4-FFF2-40B4-BE49-F238E27FC236}">
                <a16:creationId xmlns:a16="http://schemas.microsoft.com/office/drawing/2014/main" id="{81C40682-908E-4F44-BA53-586A51398650}"/>
              </a:ext>
            </a:extLst>
          </p:cNvPr>
          <p:cNvSpPr txBox="1"/>
          <p:nvPr/>
        </p:nvSpPr>
        <p:spPr>
          <a:xfrm>
            <a:off x="9665280" y="362523"/>
            <a:ext cx="213200" cy="769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13" name="Picture 12">
            <a:extLst>
              <a:ext uri="{FF2B5EF4-FFF2-40B4-BE49-F238E27FC236}">
                <a16:creationId xmlns:a16="http://schemas.microsoft.com/office/drawing/2014/main" id="{9E9919BB-81C4-454E-A096-85BFAB2EC288}"/>
              </a:ext>
            </a:extLst>
          </p:cNvPr>
          <p:cNvPicPr>
            <a:picLocks noChangeAspect="1"/>
          </p:cNvPicPr>
          <p:nvPr/>
        </p:nvPicPr>
        <p:blipFill>
          <a:blip r:embed="rId3"/>
          <a:stretch>
            <a:fillRect/>
          </a:stretch>
        </p:blipFill>
        <p:spPr>
          <a:xfrm>
            <a:off x="9878480" y="1276348"/>
            <a:ext cx="769249" cy="107950"/>
          </a:xfrm>
          <a:prstGeom prst="rect">
            <a:avLst/>
          </a:prstGeom>
        </p:spPr>
      </p:pic>
      <p:sp>
        <p:nvSpPr>
          <p:cNvPr id="14" name="TextBox 13">
            <a:extLst>
              <a:ext uri="{FF2B5EF4-FFF2-40B4-BE49-F238E27FC236}">
                <a16:creationId xmlns:a16="http://schemas.microsoft.com/office/drawing/2014/main" id="{AE21497C-AA69-49B2-962C-B3F455E0F7FB}"/>
              </a:ext>
            </a:extLst>
          </p:cNvPr>
          <p:cNvSpPr txBox="1"/>
          <p:nvPr/>
        </p:nvSpPr>
        <p:spPr>
          <a:xfrm>
            <a:off x="9901760" y="1281953"/>
            <a:ext cx="213200" cy="769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15" name="Picture 14">
            <a:extLst>
              <a:ext uri="{FF2B5EF4-FFF2-40B4-BE49-F238E27FC236}">
                <a16:creationId xmlns:a16="http://schemas.microsoft.com/office/drawing/2014/main" id="{A63194DD-7DB1-45E3-8CA0-14A74DD31B6D}"/>
              </a:ext>
            </a:extLst>
          </p:cNvPr>
          <p:cNvPicPr>
            <a:picLocks noChangeAspect="1"/>
          </p:cNvPicPr>
          <p:nvPr/>
        </p:nvPicPr>
        <p:blipFill>
          <a:blip r:embed="rId3"/>
          <a:stretch>
            <a:fillRect/>
          </a:stretch>
        </p:blipFill>
        <p:spPr>
          <a:xfrm>
            <a:off x="9704779" y="3186428"/>
            <a:ext cx="769249" cy="107950"/>
          </a:xfrm>
          <a:prstGeom prst="rect">
            <a:avLst/>
          </a:prstGeom>
        </p:spPr>
      </p:pic>
      <p:pic>
        <p:nvPicPr>
          <p:cNvPr id="16" name="Picture 15">
            <a:extLst>
              <a:ext uri="{FF2B5EF4-FFF2-40B4-BE49-F238E27FC236}">
                <a16:creationId xmlns:a16="http://schemas.microsoft.com/office/drawing/2014/main" id="{50F51193-2738-4328-B4CA-6400E3A4D351}"/>
              </a:ext>
            </a:extLst>
          </p:cNvPr>
          <p:cNvPicPr>
            <a:picLocks noChangeAspect="1"/>
          </p:cNvPicPr>
          <p:nvPr/>
        </p:nvPicPr>
        <p:blipFill>
          <a:blip r:embed="rId3"/>
          <a:stretch>
            <a:fillRect/>
          </a:stretch>
        </p:blipFill>
        <p:spPr>
          <a:xfrm>
            <a:off x="9704779" y="2982496"/>
            <a:ext cx="769249" cy="107950"/>
          </a:xfrm>
          <a:prstGeom prst="rect">
            <a:avLst/>
          </a:prstGeom>
        </p:spPr>
      </p:pic>
      <p:sp>
        <p:nvSpPr>
          <p:cNvPr id="17" name="TextBox 16">
            <a:extLst>
              <a:ext uri="{FF2B5EF4-FFF2-40B4-BE49-F238E27FC236}">
                <a16:creationId xmlns:a16="http://schemas.microsoft.com/office/drawing/2014/main" id="{497BE597-546A-4C71-826C-DDA478E6C193}"/>
              </a:ext>
            </a:extLst>
          </p:cNvPr>
          <p:cNvSpPr txBox="1"/>
          <p:nvPr/>
        </p:nvSpPr>
        <p:spPr>
          <a:xfrm>
            <a:off x="9719679" y="2971699"/>
            <a:ext cx="213200" cy="769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18" name="Picture 17">
            <a:extLst>
              <a:ext uri="{FF2B5EF4-FFF2-40B4-BE49-F238E27FC236}">
                <a16:creationId xmlns:a16="http://schemas.microsoft.com/office/drawing/2014/main" id="{31DD7262-C00D-4B7B-9448-23E25659BABF}"/>
              </a:ext>
            </a:extLst>
          </p:cNvPr>
          <p:cNvPicPr>
            <a:picLocks noChangeAspect="1"/>
          </p:cNvPicPr>
          <p:nvPr/>
        </p:nvPicPr>
        <p:blipFill>
          <a:blip r:embed="rId3"/>
          <a:stretch>
            <a:fillRect/>
          </a:stretch>
        </p:blipFill>
        <p:spPr>
          <a:xfrm>
            <a:off x="8896031" y="6358781"/>
            <a:ext cx="2610169" cy="107950"/>
          </a:xfrm>
          <a:prstGeom prst="rect">
            <a:avLst/>
          </a:prstGeom>
        </p:spPr>
      </p:pic>
      <p:sp>
        <p:nvSpPr>
          <p:cNvPr id="19" name="TextBox 18">
            <a:extLst>
              <a:ext uri="{FF2B5EF4-FFF2-40B4-BE49-F238E27FC236}">
                <a16:creationId xmlns:a16="http://schemas.microsoft.com/office/drawing/2014/main" id="{1AB5258F-3601-47B9-86E5-7F77F277B86C}"/>
              </a:ext>
            </a:extLst>
          </p:cNvPr>
          <p:cNvSpPr txBox="1"/>
          <p:nvPr/>
        </p:nvSpPr>
        <p:spPr>
          <a:xfrm>
            <a:off x="8951718" y="6348512"/>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20" name="TextBox 19">
            <a:extLst>
              <a:ext uri="{FF2B5EF4-FFF2-40B4-BE49-F238E27FC236}">
                <a16:creationId xmlns:a16="http://schemas.microsoft.com/office/drawing/2014/main" id="{75C6831D-1D08-4B3B-814F-023191627768}"/>
              </a:ext>
            </a:extLst>
          </p:cNvPr>
          <p:cNvSpPr txBox="1"/>
          <p:nvPr/>
        </p:nvSpPr>
        <p:spPr>
          <a:xfrm>
            <a:off x="9842903" y="6348512"/>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21" name="TextBox 20">
            <a:extLst>
              <a:ext uri="{FF2B5EF4-FFF2-40B4-BE49-F238E27FC236}">
                <a16:creationId xmlns:a16="http://schemas.microsoft.com/office/drawing/2014/main" id="{1566B61F-13EE-4392-BB28-1DD7B5992362}"/>
              </a:ext>
            </a:extLst>
          </p:cNvPr>
          <p:cNvSpPr txBox="1"/>
          <p:nvPr/>
        </p:nvSpPr>
        <p:spPr>
          <a:xfrm>
            <a:off x="10760955" y="6349327"/>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Tree>
    <p:extLst>
      <p:ext uri="{BB962C8B-B14F-4D97-AF65-F5344CB8AC3E}">
        <p14:creationId xmlns:p14="http://schemas.microsoft.com/office/powerpoint/2010/main" val="20402019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2"/>
          </p:nvPr>
        </p:nvPicPr>
        <p:blipFill rotWithShape="1">
          <a:blip r:embed="rId2"/>
          <a:srcRect l="-427" t="12391" r="427" b="12391"/>
          <a:stretch/>
        </p:blipFill>
        <p:spPr>
          <a:prstGeom prst="rect">
            <a:avLst/>
          </a:prstGeom>
        </p:spPr>
      </p:pic>
      <p:sp>
        <p:nvSpPr>
          <p:cNvPr id="8" name="Title 7"/>
          <p:cNvSpPr>
            <a:spLocks noGrp="1"/>
          </p:cNvSpPr>
          <p:nvPr>
            <p:ph type="title"/>
          </p:nvPr>
        </p:nvSpPr>
        <p:spPr/>
        <p:txBody>
          <a:bodyPr/>
          <a:lstStyle/>
          <a:p>
            <a:r>
              <a:rPr lang="en-US" dirty="0"/>
              <a:t>What the field looks like in the User Interface</a:t>
            </a:r>
          </a:p>
        </p:txBody>
      </p:sp>
      <p:sp>
        <p:nvSpPr>
          <p:cNvPr id="3" name="Text Placeholder 2"/>
          <p:cNvSpPr>
            <a:spLocks noGrp="1"/>
          </p:cNvSpPr>
          <p:nvPr>
            <p:ph type="body" sz="quarter" idx="10"/>
          </p:nvPr>
        </p:nvSpPr>
        <p:spPr/>
        <p:txBody>
          <a:bodyPr/>
          <a:lstStyle/>
          <a:p>
            <a:pPr lvl="0"/>
            <a:r>
              <a:rPr lang="en-US" dirty="0"/>
              <a:t>Mandatory Items are found right underneath the select item, on top of the ‘Add to Cart’ button (they are added automatically)</a:t>
            </a:r>
          </a:p>
        </p:txBody>
      </p:sp>
      <p:sp>
        <p:nvSpPr>
          <p:cNvPr id="10" name="Text Placeholder 9"/>
          <p:cNvSpPr>
            <a:spLocks noGrp="1"/>
          </p:cNvSpPr>
          <p:nvPr>
            <p:ph type="body" sz="quarter" idx="13"/>
          </p:nvPr>
        </p:nvSpPr>
        <p:spPr/>
        <p:txBody>
          <a:bodyPr/>
          <a:lstStyle/>
          <a:p>
            <a:pPr lvl="0"/>
            <a:r>
              <a:rPr lang="en-US" dirty="0"/>
              <a:t>Related (non mandatory) Items are found at the bottom of the page</a:t>
            </a:r>
          </a:p>
        </p:txBody>
      </p:sp>
      <p:sp>
        <p:nvSpPr>
          <p:cNvPr id="17" name="Rectangle 16"/>
          <p:cNvSpPr/>
          <p:nvPr/>
        </p:nvSpPr>
        <p:spPr bwMode="gray">
          <a:xfrm>
            <a:off x="1197723" y="2411674"/>
            <a:ext cx="4525744" cy="1449126"/>
          </a:xfrm>
          <a:prstGeom prst="rect">
            <a:avLst/>
          </a:prstGeom>
          <a:noFill/>
          <a:ln w="28575" algn="ctr">
            <a:solidFill>
              <a:schemeClr val="accent1">
                <a:lumMod val="75000"/>
              </a:schemeClr>
            </a:solidFill>
            <a:prstDash val="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5" name="Picture Placeholder 4"/>
          <p:cNvPicPr>
            <a:picLocks noGrp="1" noChangeAspect="1"/>
          </p:cNvPicPr>
          <p:nvPr>
            <p:ph type="pic" sz="quarter" idx="14"/>
          </p:nvPr>
        </p:nvPicPr>
        <p:blipFill rotWithShape="1">
          <a:blip r:embed="rId3"/>
          <a:srcRect l="4645" t="5300" r="8251" b="18197"/>
          <a:stretch/>
        </p:blipFill>
        <p:spPr>
          <a:prstGeom prst="rect">
            <a:avLst/>
          </a:prstGeom>
        </p:spPr>
      </p:pic>
      <p:pic>
        <p:nvPicPr>
          <p:cNvPr id="9" name="Picture 8">
            <a:extLst>
              <a:ext uri="{FF2B5EF4-FFF2-40B4-BE49-F238E27FC236}">
                <a16:creationId xmlns:a16="http://schemas.microsoft.com/office/drawing/2014/main" id="{466D06E7-2D52-4CEE-93D3-2206070B11AB}"/>
              </a:ext>
            </a:extLst>
          </p:cNvPr>
          <p:cNvPicPr>
            <a:picLocks noChangeAspect="1"/>
          </p:cNvPicPr>
          <p:nvPr/>
        </p:nvPicPr>
        <p:blipFill>
          <a:blip r:embed="rId4"/>
          <a:stretch>
            <a:fillRect/>
          </a:stretch>
        </p:blipFill>
        <p:spPr>
          <a:xfrm>
            <a:off x="2330312" y="1675802"/>
            <a:ext cx="1090253" cy="152997"/>
          </a:xfrm>
          <a:prstGeom prst="rect">
            <a:avLst/>
          </a:prstGeom>
        </p:spPr>
      </p:pic>
      <p:sp>
        <p:nvSpPr>
          <p:cNvPr id="11" name="TextBox 10">
            <a:extLst>
              <a:ext uri="{FF2B5EF4-FFF2-40B4-BE49-F238E27FC236}">
                <a16:creationId xmlns:a16="http://schemas.microsoft.com/office/drawing/2014/main" id="{EFEC01F0-066C-4571-B2E3-719DBB805B4C}"/>
              </a:ext>
            </a:extLst>
          </p:cNvPr>
          <p:cNvSpPr txBox="1"/>
          <p:nvPr/>
        </p:nvSpPr>
        <p:spPr>
          <a:xfrm>
            <a:off x="2330312" y="1675802"/>
            <a:ext cx="344646" cy="12311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8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12" name="Picture 11">
            <a:extLst>
              <a:ext uri="{FF2B5EF4-FFF2-40B4-BE49-F238E27FC236}">
                <a16:creationId xmlns:a16="http://schemas.microsoft.com/office/drawing/2014/main" id="{41D75E38-4AC9-4460-977B-88245A253F4D}"/>
              </a:ext>
            </a:extLst>
          </p:cNvPr>
          <p:cNvPicPr>
            <a:picLocks noChangeAspect="1"/>
          </p:cNvPicPr>
          <p:nvPr/>
        </p:nvPicPr>
        <p:blipFill>
          <a:blip r:embed="rId4"/>
          <a:stretch>
            <a:fillRect/>
          </a:stretch>
        </p:blipFill>
        <p:spPr>
          <a:xfrm>
            <a:off x="2282687" y="2051914"/>
            <a:ext cx="1090253" cy="152997"/>
          </a:xfrm>
          <a:prstGeom prst="rect">
            <a:avLst/>
          </a:prstGeom>
        </p:spPr>
      </p:pic>
      <p:pic>
        <p:nvPicPr>
          <p:cNvPr id="13" name="Picture 12">
            <a:extLst>
              <a:ext uri="{FF2B5EF4-FFF2-40B4-BE49-F238E27FC236}">
                <a16:creationId xmlns:a16="http://schemas.microsoft.com/office/drawing/2014/main" id="{90AA2574-7101-49D1-A516-E2FB8C23EA9E}"/>
              </a:ext>
            </a:extLst>
          </p:cNvPr>
          <p:cNvPicPr>
            <a:picLocks noChangeAspect="1"/>
          </p:cNvPicPr>
          <p:nvPr/>
        </p:nvPicPr>
        <p:blipFill>
          <a:blip r:embed="rId4"/>
          <a:stretch>
            <a:fillRect/>
          </a:stretch>
        </p:blipFill>
        <p:spPr>
          <a:xfrm>
            <a:off x="2645325" y="2951579"/>
            <a:ext cx="1090253" cy="152997"/>
          </a:xfrm>
          <a:prstGeom prst="rect">
            <a:avLst/>
          </a:prstGeom>
        </p:spPr>
      </p:pic>
      <p:sp>
        <p:nvSpPr>
          <p:cNvPr id="14" name="TextBox 13">
            <a:extLst>
              <a:ext uri="{FF2B5EF4-FFF2-40B4-BE49-F238E27FC236}">
                <a16:creationId xmlns:a16="http://schemas.microsoft.com/office/drawing/2014/main" id="{E098E15D-B534-41B3-BD89-359865667D62}"/>
              </a:ext>
            </a:extLst>
          </p:cNvPr>
          <p:cNvSpPr txBox="1"/>
          <p:nvPr/>
        </p:nvSpPr>
        <p:spPr>
          <a:xfrm>
            <a:off x="2655490" y="2966521"/>
            <a:ext cx="344646" cy="12311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8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20" name="Picture 19">
            <a:extLst>
              <a:ext uri="{FF2B5EF4-FFF2-40B4-BE49-F238E27FC236}">
                <a16:creationId xmlns:a16="http://schemas.microsoft.com/office/drawing/2014/main" id="{BEDD6F82-A9BD-49BC-B257-5C44CE2CB77C}"/>
              </a:ext>
            </a:extLst>
          </p:cNvPr>
          <p:cNvPicPr>
            <a:picLocks noChangeAspect="1"/>
          </p:cNvPicPr>
          <p:nvPr/>
        </p:nvPicPr>
        <p:blipFill>
          <a:blip r:embed="rId4"/>
          <a:stretch>
            <a:fillRect/>
          </a:stretch>
        </p:blipFill>
        <p:spPr>
          <a:xfrm>
            <a:off x="6470331" y="3164730"/>
            <a:ext cx="4240002" cy="169019"/>
          </a:xfrm>
          <a:prstGeom prst="rect">
            <a:avLst/>
          </a:prstGeom>
        </p:spPr>
      </p:pic>
      <p:sp>
        <p:nvSpPr>
          <p:cNvPr id="21" name="TextBox 20">
            <a:extLst>
              <a:ext uri="{FF2B5EF4-FFF2-40B4-BE49-F238E27FC236}">
                <a16:creationId xmlns:a16="http://schemas.microsoft.com/office/drawing/2014/main" id="{EDD114D0-7733-485F-BA09-996CA77C7D26}"/>
              </a:ext>
            </a:extLst>
          </p:cNvPr>
          <p:cNvSpPr txBox="1"/>
          <p:nvPr/>
        </p:nvSpPr>
        <p:spPr>
          <a:xfrm>
            <a:off x="6526018" y="3154462"/>
            <a:ext cx="384721" cy="1384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9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24" name="TextBox 23">
            <a:extLst>
              <a:ext uri="{FF2B5EF4-FFF2-40B4-BE49-F238E27FC236}">
                <a16:creationId xmlns:a16="http://schemas.microsoft.com/office/drawing/2014/main" id="{A4296B83-9B7E-4068-9FEB-3DA7064DF03A}"/>
              </a:ext>
            </a:extLst>
          </p:cNvPr>
          <p:cNvSpPr txBox="1"/>
          <p:nvPr/>
        </p:nvSpPr>
        <p:spPr>
          <a:xfrm>
            <a:off x="8025275" y="3159924"/>
            <a:ext cx="384721" cy="1384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9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25" name="TextBox 24">
            <a:extLst>
              <a:ext uri="{FF2B5EF4-FFF2-40B4-BE49-F238E27FC236}">
                <a16:creationId xmlns:a16="http://schemas.microsoft.com/office/drawing/2014/main" id="{E2677C0A-28A9-4153-8E4D-B2885F567380}"/>
              </a:ext>
            </a:extLst>
          </p:cNvPr>
          <p:cNvSpPr txBox="1"/>
          <p:nvPr/>
        </p:nvSpPr>
        <p:spPr>
          <a:xfrm>
            <a:off x="9504902" y="3169850"/>
            <a:ext cx="384721" cy="1384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9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Tree>
    <p:extLst>
      <p:ext uri="{BB962C8B-B14F-4D97-AF65-F5344CB8AC3E}">
        <p14:creationId xmlns:p14="http://schemas.microsoft.com/office/powerpoint/2010/main" val="13515613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873773" y="688666"/>
            <a:ext cx="4941427" cy="1468424"/>
          </a:xfrm>
        </p:spPr>
        <p:txBody>
          <a:bodyPr/>
          <a:lstStyle/>
          <a:p>
            <a:endParaRPr lang="en-US" sz="1600" b="1" dirty="0">
              <a:solidFill>
                <a:srgbClr val="0070C0"/>
              </a:solidFill>
            </a:endParaRPr>
          </a:p>
          <a:p>
            <a:pPr>
              <a:spcBef>
                <a:spcPts val="600"/>
              </a:spcBef>
            </a:pPr>
            <a:r>
              <a:rPr lang="en-US" sz="1600" b="1" dirty="0">
                <a:solidFill>
                  <a:srgbClr val="0070C0"/>
                </a:solidFill>
              </a:rPr>
              <a:t>The Extent of the EXCEL Format and FOREWORD</a:t>
            </a:r>
          </a:p>
          <a:p>
            <a:pPr marL="630238" lvl="1" indent="171450"/>
            <a:r>
              <a:rPr lang="en-US" sz="1400" dirty="0">
                <a:solidFill>
                  <a:schemeClr val="tx2">
                    <a:lumMod val="60000"/>
                    <a:lumOff val="40000"/>
                  </a:schemeClr>
                </a:solidFill>
              </a:rPr>
              <a:t>Outline of the guide’s goal and how to understand the format</a:t>
            </a:r>
          </a:p>
          <a:p>
            <a:pPr marL="630238" lvl="1" indent="171450"/>
            <a:r>
              <a:rPr lang="en-US" sz="1400" dirty="0">
                <a:solidFill>
                  <a:schemeClr val="tx2">
                    <a:lumMod val="60000"/>
                    <a:lumOff val="40000"/>
                  </a:schemeClr>
                </a:solidFill>
              </a:rPr>
              <a:t>Overview of the fields of the Excel</a:t>
            </a:r>
          </a:p>
        </p:txBody>
      </p:sp>
      <p:sp>
        <p:nvSpPr>
          <p:cNvPr id="2" name="Title 1"/>
          <p:cNvSpPr>
            <a:spLocks noGrp="1"/>
          </p:cNvSpPr>
          <p:nvPr>
            <p:ph type="title"/>
          </p:nvPr>
        </p:nvSpPr>
        <p:spPr/>
        <p:txBody>
          <a:bodyPr/>
          <a:lstStyle/>
          <a:p>
            <a:r>
              <a:rPr lang="en-US"/>
              <a:t>INDEX - AGENDA</a:t>
            </a:r>
            <a:endParaRPr lang="en-US" dirty="0"/>
          </a:p>
        </p:txBody>
      </p:sp>
      <p:sp>
        <p:nvSpPr>
          <p:cNvPr id="4" name="Text Placeholder 2"/>
          <p:cNvSpPr txBox="1">
            <a:spLocks/>
          </p:cNvSpPr>
          <p:nvPr/>
        </p:nvSpPr>
        <p:spPr bwMode="gray">
          <a:xfrm>
            <a:off x="6711950" y="2590801"/>
            <a:ext cx="4737099" cy="2584450"/>
          </a:xfrm>
          <a:prstGeom prst="rect">
            <a:avLst/>
          </a:prstGeom>
        </p:spPr>
        <p:txBody>
          <a:bodyPr vert="horz" lIns="0" tIns="0" rIns="0" bIns="0" rtlCol="0">
            <a:no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kern="1200">
                <a:solidFill>
                  <a:schemeClr val="tx1"/>
                </a:solidFill>
                <a:latin typeface="+mn-lt"/>
                <a:ea typeface="+mn-ea"/>
                <a:cs typeface="+mn-cs"/>
              </a:defRPr>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kern="1200">
                <a:solidFill>
                  <a:schemeClr val="tx1"/>
                </a:solidFill>
                <a:latin typeface="+mn-lt"/>
                <a:ea typeface="+mn-ea"/>
                <a:cs typeface="+mn-cs"/>
              </a:defRPr>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lang="en-US" sz="1800" kern="1200" baseline="0" noProof="0">
                <a:solidFill>
                  <a:schemeClr val="tx1"/>
                </a:solidFill>
                <a:latin typeface="+mn-lt"/>
                <a:ea typeface="+mn-ea"/>
                <a:cs typeface="+mn-cs"/>
              </a:defRPr>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accent2"/>
              </a:buClr>
              <a:buSzPct val="100000"/>
              <a:buFont typeface="Arial" pitchFamily="34" charset="0"/>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spcBef>
                <a:spcPts val="1800"/>
              </a:spcBef>
            </a:pPr>
            <a:r>
              <a:rPr lang="en-US" sz="1600" b="1" dirty="0">
                <a:solidFill>
                  <a:srgbClr val="FFC000"/>
                </a:solidFill>
              </a:rPr>
              <a:t>Related Items</a:t>
            </a:r>
            <a:r>
              <a:rPr lang="en-US" sz="1600" dirty="0">
                <a:solidFill>
                  <a:srgbClr val="FFC000"/>
                </a:solidFill>
              </a:rPr>
              <a:t> </a:t>
            </a:r>
            <a:endParaRPr lang="en-US" sz="1400" dirty="0">
              <a:solidFill>
                <a:schemeClr val="tx2">
                  <a:lumMod val="60000"/>
                  <a:lumOff val="40000"/>
                </a:schemeClr>
              </a:solidFill>
            </a:endParaRPr>
          </a:p>
          <a:p>
            <a:pPr marL="630238" lvl="1" indent="171450">
              <a:buClr>
                <a:srgbClr val="0070C0"/>
              </a:buClr>
            </a:pPr>
            <a:r>
              <a:rPr lang="en-US" sz="1400" dirty="0">
                <a:solidFill>
                  <a:schemeClr val="tx2">
                    <a:lumMod val="60000"/>
                    <a:lumOff val="40000"/>
                  </a:schemeClr>
                </a:solidFill>
              </a:rPr>
              <a:t>What it looks like in the UI</a:t>
            </a:r>
          </a:p>
          <a:p>
            <a:pPr marL="630238" lvl="1" indent="171450">
              <a:buClr>
                <a:srgbClr val="0070C0"/>
              </a:buClr>
            </a:pPr>
            <a:r>
              <a:rPr lang="en-US" sz="1400" dirty="0">
                <a:solidFill>
                  <a:schemeClr val="tx2">
                    <a:lumMod val="60000"/>
                    <a:lumOff val="40000"/>
                  </a:schemeClr>
                </a:solidFill>
              </a:rPr>
              <a:t>Catalogue Setup and Explanation</a:t>
            </a:r>
          </a:p>
          <a:p>
            <a:pPr marL="630238" lvl="1" indent="171450">
              <a:buClr>
                <a:srgbClr val="0070C0"/>
              </a:buClr>
            </a:pPr>
            <a:r>
              <a:rPr lang="en-US" sz="1400" dirty="0">
                <a:solidFill>
                  <a:schemeClr val="tx2">
                    <a:lumMod val="60000"/>
                    <a:lumOff val="40000"/>
                  </a:schemeClr>
                </a:solidFill>
              </a:rPr>
              <a:t>Warning - Limitation</a:t>
            </a:r>
          </a:p>
          <a:p>
            <a:pPr marL="630238" lvl="1" indent="0">
              <a:buClr>
                <a:srgbClr val="0070C0"/>
              </a:buClr>
              <a:buNone/>
            </a:pPr>
            <a:endParaRPr lang="en-US" sz="1400" dirty="0">
              <a:solidFill>
                <a:schemeClr val="tx2">
                  <a:lumMod val="60000"/>
                  <a:lumOff val="40000"/>
                </a:schemeClr>
              </a:solidFill>
            </a:endParaRPr>
          </a:p>
          <a:p>
            <a:pPr>
              <a:spcBef>
                <a:spcPts val="0"/>
              </a:spcBef>
            </a:pPr>
            <a:r>
              <a:rPr lang="en-US" sz="1600" b="1" dirty="0">
                <a:solidFill>
                  <a:srgbClr val="FFC000"/>
                </a:solidFill>
              </a:rPr>
              <a:t>Attachments</a:t>
            </a:r>
          </a:p>
          <a:p>
            <a:pPr marL="630238" lvl="1" indent="171450">
              <a:buClr>
                <a:srgbClr val="0070C0"/>
              </a:buClr>
            </a:pPr>
            <a:r>
              <a:rPr lang="en-US" sz="1400" dirty="0">
                <a:solidFill>
                  <a:schemeClr val="tx2">
                    <a:lumMod val="60000"/>
                    <a:lumOff val="40000"/>
                  </a:schemeClr>
                </a:solidFill>
              </a:rPr>
              <a:t>What it looks like</a:t>
            </a:r>
            <a:endParaRPr lang="en-US" sz="1600" b="1" dirty="0">
              <a:solidFill>
                <a:srgbClr val="FFC000"/>
              </a:solidFill>
            </a:endParaRPr>
          </a:p>
          <a:p>
            <a:pPr marL="630238" lvl="1" indent="171450">
              <a:buClr>
                <a:srgbClr val="0070C0"/>
              </a:buClr>
            </a:pPr>
            <a:r>
              <a:rPr lang="en-US" sz="1400" dirty="0">
                <a:solidFill>
                  <a:schemeClr val="tx2">
                    <a:lumMod val="60000"/>
                    <a:lumOff val="40000"/>
                  </a:schemeClr>
                </a:solidFill>
              </a:rPr>
              <a:t>Setup within the catalogue</a:t>
            </a:r>
          </a:p>
        </p:txBody>
      </p:sp>
      <p:sp>
        <p:nvSpPr>
          <p:cNvPr id="5" name="Text Placeholder 2"/>
          <p:cNvSpPr txBox="1">
            <a:spLocks/>
          </p:cNvSpPr>
          <p:nvPr/>
        </p:nvSpPr>
        <p:spPr bwMode="gray">
          <a:xfrm>
            <a:off x="873773" y="2590800"/>
            <a:ext cx="5311199" cy="3657600"/>
          </a:xfrm>
          <a:prstGeom prst="rect">
            <a:avLst/>
          </a:prstGeom>
        </p:spPr>
        <p:txBody>
          <a:bodyPr vert="horz" lIns="0" tIns="0" rIns="0" bIns="0" rtlCol="0">
            <a:no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kern="1200">
                <a:solidFill>
                  <a:schemeClr val="tx1"/>
                </a:solidFill>
                <a:latin typeface="+mn-lt"/>
                <a:ea typeface="+mn-ea"/>
                <a:cs typeface="+mn-cs"/>
              </a:defRPr>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kern="1200">
                <a:solidFill>
                  <a:schemeClr val="tx1"/>
                </a:solidFill>
                <a:latin typeface="+mn-lt"/>
                <a:ea typeface="+mn-ea"/>
                <a:cs typeface="+mn-cs"/>
              </a:defRPr>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lang="en-US" sz="1800" kern="1200" baseline="0" noProof="0">
                <a:solidFill>
                  <a:schemeClr val="tx1"/>
                </a:solidFill>
                <a:latin typeface="+mn-lt"/>
                <a:ea typeface="+mn-ea"/>
                <a:cs typeface="+mn-cs"/>
              </a:defRPr>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accent2"/>
              </a:buClr>
              <a:buSzPct val="100000"/>
              <a:buFont typeface="Arial" pitchFamily="34" charset="0"/>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spcBef>
                <a:spcPts val="1800"/>
              </a:spcBef>
            </a:pPr>
            <a:r>
              <a:rPr lang="en-US" sz="1600" b="1" dirty="0">
                <a:solidFill>
                  <a:srgbClr val="FFC000"/>
                </a:solidFill>
              </a:rPr>
              <a:t>Price Configuration</a:t>
            </a:r>
            <a:endParaRPr lang="en-US" sz="1400" dirty="0">
              <a:solidFill>
                <a:schemeClr val="tx2">
                  <a:lumMod val="60000"/>
                  <a:lumOff val="40000"/>
                </a:schemeClr>
              </a:solidFill>
            </a:endParaRPr>
          </a:p>
          <a:p>
            <a:pPr marL="630238" lvl="1" indent="171450">
              <a:buClr>
                <a:srgbClr val="0070C0"/>
              </a:buClr>
            </a:pPr>
            <a:r>
              <a:rPr lang="en-US" sz="1400" dirty="0">
                <a:solidFill>
                  <a:schemeClr val="tx2">
                    <a:lumMod val="60000"/>
                    <a:lumOff val="40000"/>
                  </a:schemeClr>
                </a:solidFill>
              </a:rPr>
              <a:t>What it looks like in the UI</a:t>
            </a:r>
          </a:p>
          <a:p>
            <a:pPr marL="630238" lvl="1" indent="171450">
              <a:buClr>
                <a:srgbClr val="0070C0"/>
              </a:buClr>
            </a:pPr>
            <a:r>
              <a:rPr lang="en-US" sz="1400" dirty="0">
                <a:solidFill>
                  <a:schemeClr val="tx2">
                    <a:lumMod val="60000"/>
                    <a:lumOff val="40000"/>
                  </a:schemeClr>
                </a:solidFill>
              </a:rPr>
              <a:t>Catalogue Setup and Explanation</a:t>
            </a:r>
          </a:p>
          <a:p>
            <a:pPr marL="630238" lvl="1" indent="171450">
              <a:buClr>
                <a:srgbClr val="0070C0"/>
              </a:buClr>
            </a:pPr>
            <a:r>
              <a:rPr lang="en-US" sz="1400" dirty="0">
                <a:solidFill>
                  <a:schemeClr val="tx2">
                    <a:lumMod val="60000"/>
                    <a:lumOff val="40000"/>
                  </a:schemeClr>
                </a:solidFill>
              </a:rPr>
              <a:t>From Code to Visual: Tier Breakdown</a:t>
            </a:r>
          </a:p>
          <a:p>
            <a:pPr>
              <a:spcBef>
                <a:spcPts val="1800"/>
              </a:spcBef>
            </a:pPr>
            <a:r>
              <a:rPr lang="en-US" sz="1600" b="1" dirty="0">
                <a:solidFill>
                  <a:srgbClr val="FFC000"/>
                </a:solidFill>
              </a:rPr>
              <a:t>Images</a:t>
            </a:r>
            <a:r>
              <a:rPr lang="en-US" sz="1600" dirty="0">
                <a:solidFill>
                  <a:srgbClr val="FFC000"/>
                </a:solidFill>
              </a:rPr>
              <a:t> </a:t>
            </a:r>
          </a:p>
          <a:p>
            <a:pPr marL="630238" lvl="1" indent="171450">
              <a:buClr>
                <a:srgbClr val="0070C0"/>
              </a:buClr>
            </a:pPr>
            <a:r>
              <a:rPr lang="en-US" sz="1400" dirty="0">
                <a:solidFill>
                  <a:schemeClr val="tx2">
                    <a:lumMod val="60000"/>
                    <a:lumOff val="40000"/>
                  </a:schemeClr>
                </a:solidFill>
              </a:rPr>
              <a:t>What it looks like in the UI</a:t>
            </a:r>
          </a:p>
          <a:p>
            <a:pPr marL="630238" lvl="1" indent="171450">
              <a:buClr>
                <a:srgbClr val="0070C0"/>
              </a:buClr>
            </a:pPr>
            <a:r>
              <a:rPr lang="en-US" sz="1400" dirty="0">
                <a:solidFill>
                  <a:schemeClr val="tx2">
                    <a:lumMod val="60000"/>
                    <a:lumOff val="40000"/>
                  </a:schemeClr>
                </a:solidFill>
              </a:rPr>
              <a:t>Catalogue Setup and Explanation</a:t>
            </a:r>
          </a:p>
          <a:p>
            <a:pPr marL="630238" lvl="1" indent="171450">
              <a:buClr>
                <a:srgbClr val="0070C0"/>
              </a:buClr>
            </a:pPr>
            <a:r>
              <a:rPr lang="en-US" sz="1400" dirty="0">
                <a:solidFill>
                  <a:schemeClr val="tx2">
                    <a:lumMod val="60000"/>
                    <a:lumOff val="40000"/>
                  </a:schemeClr>
                </a:solidFill>
              </a:rPr>
              <a:t>Image Table (the outcome to various combinations)</a:t>
            </a:r>
          </a:p>
          <a:p>
            <a:pPr>
              <a:spcBef>
                <a:spcPts val="1800"/>
              </a:spcBef>
            </a:pPr>
            <a:r>
              <a:rPr lang="en-US" sz="1600" b="1" dirty="0">
                <a:solidFill>
                  <a:srgbClr val="FFC000"/>
                </a:solidFill>
              </a:rPr>
              <a:t>Quantity Interval &amp; Minimum Quantity</a:t>
            </a:r>
            <a:endParaRPr lang="en-US" sz="1400" dirty="0">
              <a:solidFill>
                <a:schemeClr val="tx2">
                  <a:lumMod val="60000"/>
                  <a:lumOff val="40000"/>
                </a:schemeClr>
              </a:solidFill>
            </a:endParaRPr>
          </a:p>
          <a:p>
            <a:pPr marL="630238" lvl="1" indent="171450">
              <a:buClr>
                <a:srgbClr val="0070C0"/>
              </a:buClr>
            </a:pPr>
            <a:r>
              <a:rPr lang="en-US" sz="1400" dirty="0">
                <a:solidFill>
                  <a:schemeClr val="tx2">
                    <a:lumMod val="60000"/>
                    <a:lumOff val="40000"/>
                  </a:schemeClr>
                </a:solidFill>
              </a:rPr>
              <a:t>What it looks like in the UI</a:t>
            </a:r>
          </a:p>
          <a:p>
            <a:pPr marL="630238" lvl="1" indent="171450">
              <a:buClr>
                <a:srgbClr val="0070C0"/>
              </a:buClr>
            </a:pPr>
            <a:r>
              <a:rPr lang="en-US" sz="1400" dirty="0">
                <a:solidFill>
                  <a:schemeClr val="tx2">
                    <a:lumMod val="60000"/>
                    <a:lumOff val="40000"/>
                  </a:schemeClr>
                </a:solidFill>
              </a:rPr>
              <a:t>Catalogue Setup and Explanation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9997" y="321120"/>
            <a:ext cx="11186476" cy="369332"/>
          </a:xfrm>
        </p:spPr>
        <p:txBody>
          <a:bodyPr/>
          <a:lstStyle/>
          <a:p>
            <a:r>
              <a:rPr lang="en-US" dirty="0"/>
              <a:t>Catalogue Setup and Explanation</a:t>
            </a:r>
          </a:p>
        </p:txBody>
      </p:sp>
      <p:pic>
        <p:nvPicPr>
          <p:cNvPr id="2" name="Picture 1">
            <a:extLst>
              <a:ext uri="{FF2B5EF4-FFF2-40B4-BE49-F238E27FC236}">
                <a16:creationId xmlns:a16="http://schemas.microsoft.com/office/drawing/2014/main" id="{1C481068-2C28-4B6D-BDA2-DB708BAE2B32}"/>
              </a:ext>
            </a:extLst>
          </p:cNvPr>
          <p:cNvPicPr>
            <a:picLocks noChangeAspect="1"/>
          </p:cNvPicPr>
          <p:nvPr/>
        </p:nvPicPr>
        <p:blipFill rotWithShape="1">
          <a:blip r:embed="rId3"/>
          <a:srcRect t="2635" r="688" b="6254"/>
          <a:stretch/>
        </p:blipFill>
        <p:spPr>
          <a:xfrm>
            <a:off x="630896" y="1411391"/>
            <a:ext cx="10509400" cy="1124506"/>
          </a:xfrm>
          <a:prstGeom prst="rect">
            <a:avLst/>
          </a:prstGeom>
          <a:ln w="38100">
            <a:solidFill>
              <a:schemeClr val="tx2"/>
            </a:solidFill>
            <a:prstDash val="lgDash"/>
          </a:ln>
        </p:spPr>
      </p:pic>
      <p:sp>
        <p:nvSpPr>
          <p:cNvPr id="11" name="Text Placeholder 10">
            <a:extLst>
              <a:ext uri="{FF2B5EF4-FFF2-40B4-BE49-F238E27FC236}">
                <a16:creationId xmlns:a16="http://schemas.microsoft.com/office/drawing/2014/main" id="{81824AAB-3FB5-4BEF-94EA-E47428491F94}"/>
              </a:ext>
            </a:extLst>
          </p:cNvPr>
          <p:cNvSpPr txBox="1">
            <a:spLocks/>
          </p:cNvSpPr>
          <p:nvPr/>
        </p:nvSpPr>
        <p:spPr bwMode="gray">
          <a:xfrm>
            <a:off x="568278" y="3256837"/>
            <a:ext cx="4985886" cy="2093734"/>
          </a:xfrm>
          <a:prstGeom prst="rect">
            <a:avLst/>
          </a:prstGeom>
          <a:ln w="28575">
            <a:no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800" b="1" dirty="0">
                <a:solidFill>
                  <a:srgbClr val="FFC000"/>
                </a:solidFill>
              </a:rPr>
              <a:t>Types</a:t>
            </a:r>
            <a:r>
              <a:rPr lang="en-US" sz="1800" dirty="0"/>
              <a:t>: </a:t>
            </a:r>
            <a:r>
              <a:rPr lang="en-US" sz="1600" dirty="0"/>
              <a:t>These are the options available which will create reels at the bottom of the item’s page</a:t>
            </a:r>
            <a:endParaRPr lang="en-US" sz="1800" dirty="0"/>
          </a:p>
          <a:p>
            <a:pPr marL="1662113" lvl="4" indent="-290513">
              <a:spcBef>
                <a:spcPts val="600"/>
              </a:spcBef>
              <a:buFont typeface="Arial" panose="020B0604020202020204" pitchFamily="34" charset="0"/>
              <a:buChar char="•"/>
            </a:pPr>
            <a:r>
              <a:rPr lang="en-US" dirty="0"/>
              <a:t>Mandatory (forces purchase)</a:t>
            </a:r>
          </a:p>
          <a:p>
            <a:pPr marL="1662113" lvl="4" indent="-290513">
              <a:buFont typeface="Arial" panose="020B0604020202020204" pitchFamily="34" charset="0"/>
              <a:buChar char="•"/>
            </a:pPr>
            <a:r>
              <a:rPr lang="en-US" dirty="0"/>
              <a:t>similar</a:t>
            </a:r>
          </a:p>
          <a:p>
            <a:pPr marL="1662113" lvl="4" indent="-290513">
              <a:buFont typeface="Arial" panose="020B0604020202020204" pitchFamily="34" charset="0"/>
              <a:buChar char="•"/>
            </a:pPr>
            <a:r>
              <a:rPr lang="en-US" dirty="0" err="1"/>
              <a:t>sparepart</a:t>
            </a:r>
            <a:endParaRPr lang="en-US" dirty="0"/>
          </a:p>
          <a:p>
            <a:pPr marL="1662113" lvl="4" indent="-290513">
              <a:buFont typeface="Arial" panose="020B0604020202020204" pitchFamily="34" charset="0"/>
              <a:buChar char="•"/>
            </a:pPr>
            <a:r>
              <a:rPr lang="en-US" dirty="0"/>
              <a:t>accessories</a:t>
            </a:r>
          </a:p>
          <a:p>
            <a:pPr marL="1662113" lvl="4" indent="-290513">
              <a:buFont typeface="Arial" panose="020B0604020202020204" pitchFamily="34" charset="0"/>
              <a:buChar char="•"/>
            </a:pPr>
            <a:r>
              <a:rPr lang="en-US" dirty="0" err="1"/>
              <a:t>followup</a:t>
            </a:r>
            <a:endParaRPr lang="en-US" dirty="0"/>
          </a:p>
        </p:txBody>
      </p:sp>
      <p:sp>
        <p:nvSpPr>
          <p:cNvPr id="12" name="Text Placeholder 10">
            <a:extLst>
              <a:ext uri="{FF2B5EF4-FFF2-40B4-BE49-F238E27FC236}">
                <a16:creationId xmlns:a16="http://schemas.microsoft.com/office/drawing/2014/main" id="{8317CE5A-3F47-457E-B8CC-0072E35DB931}"/>
              </a:ext>
            </a:extLst>
          </p:cNvPr>
          <p:cNvSpPr txBox="1">
            <a:spLocks/>
          </p:cNvSpPr>
          <p:nvPr/>
        </p:nvSpPr>
        <p:spPr bwMode="gray">
          <a:xfrm>
            <a:off x="5822978" y="3211625"/>
            <a:ext cx="4606315" cy="1263103"/>
          </a:xfrm>
          <a:prstGeom prst="rect">
            <a:avLst/>
          </a:prstGeom>
          <a:ln w="28575">
            <a:no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800" b="1" dirty="0">
                <a:solidFill>
                  <a:srgbClr val="FFC000"/>
                </a:solidFill>
              </a:rPr>
              <a:t>Supplier Part ID</a:t>
            </a:r>
            <a:r>
              <a:rPr lang="en-US" sz="1800" dirty="0"/>
              <a:t>: </a:t>
            </a:r>
            <a:r>
              <a:rPr lang="en-US" sz="1600" dirty="0"/>
              <a:t>refers to another item </a:t>
            </a:r>
            <a:r>
              <a:rPr lang="en-US" sz="1600" b="1" u="sng" dirty="0"/>
              <a:t>within the same catalogue</a:t>
            </a:r>
            <a:r>
              <a:rPr lang="en-US" sz="1600" dirty="0"/>
              <a:t>.</a:t>
            </a:r>
          </a:p>
        </p:txBody>
      </p:sp>
      <p:sp>
        <p:nvSpPr>
          <p:cNvPr id="16" name="Rectangle 15">
            <a:extLst>
              <a:ext uri="{FF2B5EF4-FFF2-40B4-BE49-F238E27FC236}">
                <a16:creationId xmlns:a16="http://schemas.microsoft.com/office/drawing/2014/main" id="{8551670A-6445-411C-A92A-8C438134F455}"/>
              </a:ext>
            </a:extLst>
          </p:cNvPr>
          <p:cNvSpPr/>
          <p:nvPr/>
        </p:nvSpPr>
        <p:spPr bwMode="gray">
          <a:xfrm>
            <a:off x="630896" y="3154255"/>
            <a:ext cx="10509400" cy="2259478"/>
          </a:xfrm>
          <a:prstGeom prst="rect">
            <a:avLst/>
          </a:prstGeom>
          <a:noFill/>
          <a:ln w="28575" algn="ctr">
            <a:solidFill>
              <a:schemeClr val="tx2"/>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7" name="Rectangle: Single Corner Snipped 16">
            <a:extLst>
              <a:ext uri="{FF2B5EF4-FFF2-40B4-BE49-F238E27FC236}">
                <a16:creationId xmlns:a16="http://schemas.microsoft.com/office/drawing/2014/main" id="{B5544E04-3A78-41BA-83A0-EE71A4F087B4}"/>
              </a:ext>
            </a:extLst>
          </p:cNvPr>
          <p:cNvSpPr/>
          <p:nvPr/>
        </p:nvSpPr>
        <p:spPr bwMode="gray">
          <a:xfrm flipH="1">
            <a:off x="554174" y="5828016"/>
            <a:ext cx="2040556" cy="677108"/>
          </a:xfrm>
          <a:prstGeom prst="snip1Rect">
            <a:avLst/>
          </a:prstGeom>
          <a:solidFill>
            <a:schemeClr val="accent1">
              <a:lumMod val="75000"/>
            </a:schemeClr>
          </a:solidFill>
          <a:ln w="190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TextBox 17">
            <a:extLst>
              <a:ext uri="{FF2B5EF4-FFF2-40B4-BE49-F238E27FC236}">
                <a16:creationId xmlns:a16="http://schemas.microsoft.com/office/drawing/2014/main" id="{28E9D8F8-E00E-4043-9E05-49D691E1A9F7}"/>
              </a:ext>
            </a:extLst>
          </p:cNvPr>
          <p:cNvSpPr txBox="1"/>
          <p:nvPr/>
        </p:nvSpPr>
        <p:spPr>
          <a:xfrm>
            <a:off x="2593869" y="5828016"/>
            <a:ext cx="9120532" cy="677108"/>
          </a:xfrm>
          <a:prstGeom prst="rect">
            <a:avLst/>
          </a:prstGeom>
          <a:noFill/>
        </p:spPr>
        <p:style>
          <a:lnRef idx="2">
            <a:schemeClr val="accent1"/>
          </a:lnRef>
          <a:fillRef idx="1">
            <a:schemeClr val="lt1"/>
          </a:fillRef>
          <a:effectRef idx="0">
            <a:schemeClr val="accent1"/>
          </a:effectRef>
          <a:fontRef idx="minor">
            <a:schemeClr val="dk1"/>
          </a:fontRef>
        </p:style>
        <p:txBody>
          <a:bodyPr wrap="square" lIns="91440" tIns="91440" rIns="0" bIns="91440" rtlCol="0">
            <a:spAutoFit/>
          </a:bodyPr>
          <a:lstStyle/>
          <a:p>
            <a:pPr fontAlgn="base">
              <a:spcBef>
                <a:spcPct val="50000"/>
              </a:spcBef>
              <a:spcAft>
                <a:spcPct val="0"/>
              </a:spcAft>
              <a:buClr>
                <a:srgbClr val="F0AB00"/>
              </a:buClr>
              <a:buSzPct val="80000"/>
            </a:pPr>
            <a:r>
              <a:rPr lang="en-US" sz="1600" kern="0" dirty="0">
                <a:solidFill>
                  <a:schemeClr val="tx1"/>
                </a:solidFill>
                <a:ea typeface="Arial Unicode MS" pitchFamily="34" charset="-128"/>
                <a:cs typeface="Arial Unicode MS" pitchFamily="34" charset="-128"/>
              </a:rPr>
              <a:t>As with the images, one can add up to 7 different sets of images by copy-pasting RelatedItems-1 and updating the number (i.e. max amount is: RelatedItems-</a:t>
            </a:r>
            <a:r>
              <a:rPr lang="en-US" sz="1600" b="1" kern="0" dirty="0">
                <a:solidFill>
                  <a:schemeClr val="tx1"/>
                </a:solidFill>
                <a:ea typeface="Arial Unicode MS" pitchFamily="34" charset="-128"/>
                <a:cs typeface="Arial Unicode MS" pitchFamily="34" charset="-128"/>
              </a:rPr>
              <a:t>7</a:t>
            </a:r>
            <a:r>
              <a:rPr lang="en-US" sz="1600" kern="0" dirty="0">
                <a:solidFill>
                  <a:schemeClr val="tx1"/>
                </a:solidFill>
                <a:ea typeface="Arial Unicode MS" pitchFamily="34" charset="-128"/>
                <a:cs typeface="Arial Unicode MS" pitchFamily="34" charset="-128"/>
              </a:rPr>
              <a:t>)</a:t>
            </a:r>
            <a:endParaRPr lang="fr-FR" sz="1600" kern="0" dirty="0">
              <a:solidFill>
                <a:schemeClr val="tx1"/>
              </a:solidFill>
              <a:ea typeface="Arial Unicode MS" pitchFamily="34" charset="-128"/>
              <a:cs typeface="Arial Unicode MS" pitchFamily="34" charset="-128"/>
            </a:endParaRPr>
          </a:p>
        </p:txBody>
      </p:sp>
      <p:sp>
        <p:nvSpPr>
          <p:cNvPr id="19" name="TextBox 18">
            <a:extLst>
              <a:ext uri="{FF2B5EF4-FFF2-40B4-BE49-F238E27FC236}">
                <a16:creationId xmlns:a16="http://schemas.microsoft.com/office/drawing/2014/main" id="{850E1FBE-587B-464F-ACC8-206CCE2071D8}"/>
              </a:ext>
            </a:extLst>
          </p:cNvPr>
          <p:cNvSpPr txBox="1"/>
          <p:nvPr/>
        </p:nvSpPr>
        <p:spPr>
          <a:xfrm>
            <a:off x="749347" y="6043459"/>
            <a:ext cx="1379207" cy="24622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0" rIns="0" bIns="0" rtlCol="0">
            <a:spAutoFit/>
          </a:bodyPr>
          <a:lstStyle/>
          <a:p>
            <a:pPr fontAlgn="base">
              <a:spcBef>
                <a:spcPct val="50000"/>
              </a:spcBef>
              <a:spcAft>
                <a:spcPct val="0"/>
              </a:spcAft>
              <a:buClr>
                <a:srgbClr val="F0AB00"/>
              </a:buClr>
              <a:buSzPct val="80000"/>
            </a:pPr>
            <a:r>
              <a:rPr lang="fr-FR" sz="1600" b="1" kern="0" dirty="0">
                <a:solidFill>
                  <a:schemeClr val="tx1"/>
                </a:solidFill>
                <a:ea typeface="Arial Unicode MS" pitchFamily="34" charset="-128"/>
                <a:cs typeface="Arial Unicode MS" pitchFamily="34" charset="-128"/>
              </a:rPr>
              <a:t>NOTA BENE</a:t>
            </a:r>
          </a:p>
        </p:txBody>
      </p:sp>
    </p:spTree>
    <p:extLst>
      <p:ext uri="{BB962C8B-B14F-4D97-AF65-F5344CB8AC3E}">
        <p14:creationId xmlns:p14="http://schemas.microsoft.com/office/powerpoint/2010/main" val="11184198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890009" y="1903817"/>
            <a:ext cx="10800468" cy="874643"/>
          </a:xfrm>
        </p:spPr>
        <p:txBody>
          <a:bodyPr/>
          <a:lstStyle/>
          <a:p>
            <a:pPr>
              <a:spcAft>
                <a:spcPts val="1200"/>
              </a:spcAft>
            </a:pPr>
            <a:r>
              <a:rPr lang="en-US" dirty="0"/>
              <a:t>Related items do not show if they have intervals and can have their minimum limit ignored, however when at the purchase requisition level, it will fail if these are not adhered to.</a:t>
            </a:r>
          </a:p>
        </p:txBody>
      </p:sp>
      <p:sp>
        <p:nvSpPr>
          <p:cNvPr id="7" name="Title 6"/>
          <p:cNvSpPr>
            <a:spLocks noGrp="1"/>
          </p:cNvSpPr>
          <p:nvPr>
            <p:ph type="title"/>
          </p:nvPr>
        </p:nvSpPr>
        <p:spPr/>
        <p:txBody>
          <a:bodyPr/>
          <a:lstStyle/>
          <a:p>
            <a:r>
              <a:rPr lang="en-US" dirty="0"/>
              <a:t>WARNING - LIMITATIONS</a:t>
            </a:r>
          </a:p>
        </p:txBody>
      </p:sp>
      <p:pic>
        <p:nvPicPr>
          <p:cNvPr id="2" name="Picture 1"/>
          <p:cNvPicPr>
            <a:picLocks noChangeAspect="1"/>
          </p:cNvPicPr>
          <p:nvPr/>
        </p:nvPicPr>
        <p:blipFill>
          <a:blip r:embed="rId3"/>
          <a:stretch>
            <a:fillRect/>
          </a:stretch>
        </p:blipFill>
        <p:spPr>
          <a:xfrm>
            <a:off x="1856059" y="3190242"/>
            <a:ext cx="4067175" cy="1323975"/>
          </a:xfrm>
          <a:prstGeom prst="rect">
            <a:avLst/>
          </a:prstGeom>
          <a:ln w="38100">
            <a:solidFill>
              <a:srgbClr val="0070C0"/>
            </a:solidFill>
          </a:ln>
        </p:spPr>
      </p:pic>
      <p:pic>
        <p:nvPicPr>
          <p:cNvPr id="3" name="Picture 2"/>
          <p:cNvPicPr>
            <a:picLocks noChangeAspect="1"/>
          </p:cNvPicPr>
          <p:nvPr/>
        </p:nvPicPr>
        <p:blipFill rotWithShape="1">
          <a:blip r:embed="rId4"/>
          <a:srcRect/>
          <a:stretch/>
        </p:blipFill>
        <p:spPr>
          <a:xfrm>
            <a:off x="6447310" y="3190242"/>
            <a:ext cx="4067175" cy="1323975"/>
          </a:xfrm>
          <a:prstGeom prst="rect">
            <a:avLst/>
          </a:prstGeom>
          <a:ln w="38100">
            <a:solidFill>
              <a:srgbClr val="0070C0"/>
            </a:solidFill>
          </a:ln>
        </p:spPr>
      </p:pic>
    </p:spTree>
    <p:extLst>
      <p:ext uri="{BB962C8B-B14F-4D97-AF65-F5344CB8AC3E}">
        <p14:creationId xmlns:p14="http://schemas.microsoft.com/office/powerpoint/2010/main" val="21303443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7670584" y="0"/>
            <a:ext cx="4524591" cy="6858000"/>
          </a:xfrm>
          <a:prstGeom prst="rect">
            <a:avLst/>
          </a:prstGeom>
        </p:spPr>
      </p:pic>
      <p:sp>
        <p:nvSpPr>
          <p:cNvPr id="2" name="Title 1"/>
          <p:cNvSpPr>
            <a:spLocks noGrp="1"/>
          </p:cNvSpPr>
          <p:nvPr>
            <p:ph type="ctrTitle"/>
          </p:nvPr>
        </p:nvSpPr>
        <p:spPr>
          <a:xfrm>
            <a:off x="504000" y="3090446"/>
            <a:ext cx="6911561" cy="677108"/>
          </a:xfrm>
        </p:spPr>
        <p:txBody>
          <a:bodyPr/>
          <a:lstStyle/>
          <a:p>
            <a:r>
              <a:rPr lang="en-US" dirty="0"/>
              <a:t>Attachments</a:t>
            </a:r>
            <a:endParaRPr lang="en-US" dirty="0">
              <a:solidFill>
                <a:schemeClr val="accent1"/>
              </a:solidFill>
            </a:endParaRPr>
          </a:p>
        </p:txBody>
      </p:sp>
      <p:sp>
        <p:nvSpPr>
          <p:cNvPr id="6" name="Rectangle 5"/>
          <p:cNvSpPr/>
          <p:nvPr/>
        </p:nvSpPr>
        <p:spPr bwMode="gray">
          <a:xfrm flipV="1">
            <a:off x="8823789" y="5172306"/>
            <a:ext cx="3258144" cy="542694"/>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5" name="Picture 4">
            <a:extLst>
              <a:ext uri="{FF2B5EF4-FFF2-40B4-BE49-F238E27FC236}">
                <a16:creationId xmlns:a16="http://schemas.microsoft.com/office/drawing/2014/main" id="{35E3C0C2-D979-4FC0-8568-FECC404E7D34}"/>
              </a:ext>
            </a:extLst>
          </p:cNvPr>
          <p:cNvPicPr>
            <a:picLocks noChangeAspect="1"/>
          </p:cNvPicPr>
          <p:nvPr/>
        </p:nvPicPr>
        <p:blipFill>
          <a:blip r:embed="rId3"/>
          <a:stretch>
            <a:fillRect/>
          </a:stretch>
        </p:blipFill>
        <p:spPr>
          <a:xfrm>
            <a:off x="9659567" y="345016"/>
            <a:ext cx="769249" cy="107950"/>
          </a:xfrm>
          <a:prstGeom prst="rect">
            <a:avLst/>
          </a:prstGeom>
        </p:spPr>
      </p:pic>
      <p:pic>
        <p:nvPicPr>
          <p:cNvPr id="8" name="Picture 7">
            <a:extLst>
              <a:ext uri="{FF2B5EF4-FFF2-40B4-BE49-F238E27FC236}">
                <a16:creationId xmlns:a16="http://schemas.microsoft.com/office/drawing/2014/main" id="{5FF3A92D-5BB5-4729-AC1A-A79C0BAB78BB}"/>
              </a:ext>
            </a:extLst>
          </p:cNvPr>
          <p:cNvPicPr>
            <a:picLocks noChangeAspect="1"/>
          </p:cNvPicPr>
          <p:nvPr/>
        </p:nvPicPr>
        <p:blipFill>
          <a:blip r:embed="rId3"/>
          <a:stretch>
            <a:fillRect/>
          </a:stretch>
        </p:blipFill>
        <p:spPr>
          <a:xfrm>
            <a:off x="9659567" y="631821"/>
            <a:ext cx="769249" cy="107950"/>
          </a:xfrm>
          <a:prstGeom prst="rect">
            <a:avLst/>
          </a:prstGeom>
        </p:spPr>
      </p:pic>
      <p:sp>
        <p:nvSpPr>
          <p:cNvPr id="9" name="TextBox 8">
            <a:extLst>
              <a:ext uri="{FF2B5EF4-FFF2-40B4-BE49-F238E27FC236}">
                <a16:creationId xmlns:a16="http://schemas.microsoft.com/office/drawing/2014/main" id="{1600A88C-D1AA-4907-8289-BF973A1533CC}"/>
              </a:ext>
            </a:extLst>
          </p:cNvPr>
          <p:cNvSpPr txBox="1"/>
          <p:nvPr/>
        </p:nvSpPr>
        <p:spPr>
          <a:xfrm>
            <a:off x="9665280" y="362523"/>
            <a:ext cx="213200" cy="769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10" name="Picture 9">
            <a:extLst>
              <a:ext uri="{FF2B5EF4-FFF2-40B4-BE49-F238E27FC236}">
                <a16:creationId xmlns:a16="http://schemas.microsoft.com/office/drawing/2014/main" id="{C7C3F887-0B12-4CDF-9F4D-BF90F5B596D1}"/>
              </a:ext>
            </a:extLst>
          </p:cNvPr>
          <p:cNvPicPr>
            <a:picLocks noChangeAspect="1"/>
          </p:cNvPicPr>
          <p:nvPr/>
        </p:nvPicPr>
        <p:blipFill>
          <a:blip r:embed="rId3"/>
          <a:stretch>
            <a:fillRect/>
          </a:stretch>
        </p:blipFill>
        <p:spPr>
          <a:xfrm>
            <a:off x="9878480" y="1276348"/>
            <a:ext cx="769249" cy="107950"/>
          </a:xfrm>
          <a:prstGeom prst="rect">
            <a:avLst/>
          </a:prstGeom>
        </p:spPr>
      </p:pic>
      <p:pic>
        <p:nvPicPr>
          <p:cNvPr id="11" name="Picture 10">
            <a:extLst>
              <a:ext uri="{FF2B5EF4-FFF2-40B4-BE49-F238E27FC236}">
                <a16:creationId xmlns:a16="http://schemas.microsoft.com/office/drawing/2014/main" id="{1BCCE2A8-9418-4F6A-800D-D7ED5FA4A36A}"/>
              </a:ext>
            </a:extLst>
          </p:cNvPr>
          <p:cNvPicPr>
            <a:picLocks noChangeAspect="1"/>
          </p:cNvPicPr>
          <p:nvPr/>
        </p:nvPicPr>
        <p:blipFill>
          <a:blip r:embed="rId3"/>
          <a:stretch>
            <a:fillRect/>
          </a:stretch>
        </p:blipFill>
        <p:spPr>
          <a:xfrm>
            <a:off x="9704779" y="3186428"/>
            <a:ext cx="769249" cy="107950"/>
          </a:xfrm>
          <a:prstGeom prst="rect">
            <a:avLst/>
          </a:prstGeom>
        </p:spPr>
      </p:pic>
      <p:pic>
        <p:nvPicPr>
          <p:cNvPr id="12" name="Picture 11">
            <a:extLst>
              <a:ext uri="{FF2B5EF4-FFF2-40B4-BE49-F238E27FC236}">
                <a16:creationId xmlns:a16="http://schemas.microsoft.com/office/drawing/2014/main" id="{18A6B6ED-7B86-4948-BE51-5311368F957C}"/>
              </a:ext>
            </a:extLst>
          </p:cNvPr>
          <p:cNvPicPr>
            <a:picLocks noChangeAspect="1"/>
          </p:cNvPicPr>
          <p:nvPr/>
        </p:nvPicPr>
        <p:blipFill>
          <a:blip r:embed="rId3"/>
          <a:stretch>
            <a:fillRect/>
          </a:stretch>
        </p:blipFill>
        <p:spPr>
          <a:xfrm>
            <a:off x="9704779" y="2982496"/>
            <a:ext cx="769249" cy="107950"/>
          </a:xfrm>
          <a:prstGeom prst="rect">
            <a:avLst/>
          </a:prstGeom>
        </p:spPr>
      </p:pic>
      <p:pic>
        <p:nvPicPr>
          <p:cNvPr id="13" name="Picture 12">
            <a:extLst>
              <a:ext uri="{FF2B5EF4-FFF2-40B4-BE49-F238E27FC236}">
                <a16:creationId xmlns:a16="http://schemas.microsoft.com/office/drawing/2014/main" id="{32F6BB5A-6A67-4A79-BB73-96F767C78BA4}"/>
              </a:ext>
            </a:extLst>
          </p:cNvPr>
          <p:cNvPicPr>
            <a:picLocks noChangeAspect="1"/>
          </p:cNvPicPr>
          <p:nvPr/>
        </p:nvPicPr>
        <p:blipFill>
          <a:blip r:embed="rId3"/>
          <a:stretch>
            <a:fillRect/>
          </a:stretch>
        </p:blipFill>
        <p:spPr>
          <a:xfrm>
            <a:off x="8896031" y="6358781"/>
            <a:ext cx="2610169" cy="107950"/>
          </a:xfrm>
          <a:prstGeom prst="rect">
            <a:avLst/>
          </a:prstGeom>
        </p:spPr>
      </p:pic>
      <p:sp>
        <p:nvSpPr>
          <p:cNvPr id="14" name="TextBox 13">
            <a:extLst>
              <a:ext uri="{FF2B5EF4-FFF2-40B4-BE49-F238E27FC236}">
                <a16:creationId xmlns:a16="http://schemas.microsoft.com/office/drawing/2014/main" id="{9F3CCD5E-9A23-40A0-A83A-00F8CA42E8D3}"/>
              </a:ext>
            </a:extLst>
          </p:cNvPr>
          <p:cNvSpPr txBox="1"/>
          <p:nvPr/>
        </p:nvSpPr>
        <p:spPr>
          <a:xfrm>
            <a:off x="8951718" y="6348512"/>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15" name="TextBox 14">
            <a:extLst>
              <a:ext uri="{FF2B5EF4-FFF2-40B4-BE49-F238E27FC236}">
                <a16:creationId xmlns:a16="http://schemas.microsoft.com/office/drawing/2014/main" id="{47F9A48A-4888-424E-B686-C33638C74B09}"/>
              </a:ext>
            </a:extLst>
          </p:cNvPr>
          <p:cNvSpPr txBox="1"/>
          <p:nvPr/>
        </p:nvSpPr>
        <p:spPr>
          <a:xfrm>
            <a:off x="9842903" y="6348512"/>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16" name="TextBox 15">
            <a:extLst>
              <a:ext uri="{FF2B5EF4-FFF2-40B4-BE49-F238E27FC236}">
                <a16:creationId xmlns:a16="http://schemas.microsoft.com/office/drawing/2014/main" id="{2F917308-FEDE-4399-9260-02E25288D9FC}"/>
              </a:ext>
            </a:extLst>
          </p:cNvPr>
          <p:cNvSpPr txBox="1"/>
          <p:nvPr/>
        </p:nvSpPr>
        <p:spPr>
          <a:xfrm>
            <a:off x="10760955" y="6349327"/>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17" name="TextBox 16">
            <a:extLst>
              <a:ext uri="{FF2B5EF4-FFF2-40B4-BE49-F238E27FC236}">
                <a16:creationId xmlns:a16="http://schemas.microsoft.com/office/drawing/2014/main" id="{E377122D-3ED2-4851-A9C3-556549946FBF}"/>
              </a:ext>
            </a:extLst>
          </p:cNvPr>
          <p:cNvSpPr txBox="1"/>
          <p:nvPr/>
        </p:nvSpPr>
        <p:spPr>
          <a:xfrm>
            <a:off x="9900487" y="1291851"/>
            <a:ext cx="213200" cy="769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spTree>
    <p:extLst>
      <p:ext uri="{BB962C8B-B14F-4D97-AF65-F5344CB8AC3E}">
        <p14:creationId xmlns:p14="http://schemas.microsoft.com/office/powerpoint/2010/main" val="7092802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2"/>
          </p:nvPr>
        </p:nvPicPr>
        <p:blipFill rotWithShape="1">
          <a:blip r:embed="rId2"/>
          <a:srcRect l="10000" t="4744" r="6686" b="17947"/>
          <a:stretch/>
        </p:blipFill>
        <p:spPr>
          <a:prstGeom prst="rect">
            <a:avLst/>
          </a:prstGeom>
        </p:spPr>
      </p:pic>
      <p:sp>
        <p:nvSpPr>
          <p:cNvPr id="8" name="Title 7"/>
          <p:cNvSpPr>
            <a:spLocks noGrp="1"/>
          </p:cNvSpPr>
          <p:nvPr>
            <p:ph type="title"/>
          </p:nvPr>
        </p:nvSpPr>
        <p:spPr/>
        <p:txBody>
          <a:bodyPr/>
          <a:lstStyle/>
          <a:p>
            <a:r>
              <a:rPr lang="en-US" dirty="0"/>
              <a:t>What the field looks like in the User Interface</a:t>
            </a:r>
          </a:p>
        </p:txBody>
      </p:sp>
      <p:sp>
        <p:nvSpPr>
          <p:cNvPr id="3" name="Text Placeholder 2"/>
          <p:cNvSpPr>
            <a:spLocks noGrp="1"/>
          </p:cNvSpPr>
          <p:nvPr>
            <p:ph type="body" sz="quarter" idx="10"/>
          </p:nvPr>
        </p:nvSpPr>
        <p:spPr/>
        <p:txBody>
          <a:bodyPr/>
          <a:lstStyle/>
          <a:p>
            <a:pPr lvl="0"/>
            <a:r>
              <a:rPr lang="en-US" dirty="0"/>
              <a:t>Attachment Section with a list of available attachments </a:t>
            </a:r>
          </a:p>
        </p:txBody>
      </p:sp>
      <p:sp>
        <p:nvSpPr>
          <p:cNvPr id="10" name="Text Placeholder 9"/>
          <p:cNvSpPr>
            <a:spLocks noGrp="1"/>
          </p:cNvSpPr>
          <p:nvPr>
            <p:ph type="body" sz="quarter" idx="13"/>
          </p:nvPr>
        </p:nvSpPr>
        <p:spPr/>
        <p:txBody>
          <a:bodyPr/>
          <a:lstStyle/>
          <a:p>
            <a:pPr lvl="0"/>
            <a:r>
              <a:rPr lang="en-US" dirty="0"/>
              <a:t>Clicking on one of these links will open the attachment in a new window</a:t>
            </a:r>
          </a:p>
        </p:txBody>
      </p:sp>
      <p:pic>
        <p:nvPicPr>
          <p:cNvPr id="14" name="Picture Placeholder 13"/>
          <p:cNvPicPr>
            <a:picLocks noGrp="1" noChangeAspect="1"/>
          </p:cNvPicPr>
          <p:nvPr>
            <p:ph type="pic" sz="quarter" idx="14"/>
          </p:nvPr>
        </p:nvPicPr>
        <p:blipFill rotWithShape="1">
          <a:blip r:embed="rId3"/>
          <a:srcRect l="5229" r="18829" b="13600"/>
          <a:stretch/>
        </p:blipFill>
        <p:spPr>
          <a:prstGeom prst="rect">
            <a:avLst/>
          </a:prstGeom>
        </p:spPr>
      </p:pic>
    </p:spTree>
    <p:extLst>
      <p:ext uri="{BB962C8B-B14F-4D97-AF65-F5344CB8AC3E}">
        <p14:creationId xmlns:p14="http://schemas.microsoft.com/office/powerpoint/2010/main" val="4992418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9997" y="321120"/>
            <a:ext cx="11186476" cy="369332"/>
          </a:xfrm>
        </p:spPr>
        <p:txBody>
          <a:bodyPr/>
          <a:lstStyle/>
          <a:p>
            <a:r>
              <a:rPr lang="en-US" dirty="0"/>
              <a:t>Catalogue Setup and Explanation</a:t>
            </a:r>
          </a:p>
        </p:txBody>
      </p:sp>
      <p:sp>
        <p:nvSpPr>
          <p:cNvPr id="11" name="Text Placeholder 10">
            <a:extLst>
              <a:ext uri="{FF2B5EF4-FFF2-40B4-BE49-F238E27FC236}">
                <a16:creationId xmlns:a16="http://schemas.microsoft.com/office/drawing/2014/main" id="{81824AAB-3FB5-4BEF-94EA-E47428491F94}"/>
              </a:ext>
            </a:extLst>
          </p:cNvPr>
          <p:cNvSpPr txBox="1">
            <a:spLocks/>
          </p:cNvSpPr>
          <p:nvPr/>
        </p:nvSpPr>
        <p:spPr bwMode="gray">
          <a:xfrm>
            <a:off x="1234943" y="3683128"/>
            <a:ext cx="4918207" cy="788875"/>
          </a:xfrm>
          <a:prstGeom prst="rect">
            <a:avLst/>
          </a:prstGeom>
          <a:ln w="28575">
            <a:no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b="1" dirty="0">
                <a:solidFill>
                  <a:srgbClr val="FFC000"/>
                </a:solidFill>
              </a:rPr>
              <a:t>Source</a:t>
            </a:r>
            <a:r>
              <a:rPr lang="en-US" dirty="0"/>
              <a:t>: </a:t>
            </a:r>
            <a:r>
              <a:rPr lang="en-US" sz="1600" dirty="0"/>
              <a:t>URL linking to the image (can be a static, but this is not recommended)</a:t>
            </a:r>
          </a:p>
        </p:txBody>
      </p:sp>
      <p:sp>
        <p:nvSpPr>
          <p:cNvPr id="12" name="Text Placeholder 10">
            <a:extLst>
              <a:ext uri="{FF2B5EF4-FFF2-40B4-BE49-F238E27FC236}">
                <a16:creationId xmlns:a16="http://schemas.microsoft.com/office/drawing/2014/main" id="{8317CE5A-3F47-457E-B8CC-0072E35DB931}"/>
              </a:ext>
            </a:extLst>
          </p:cNvPr>
          <p:cNvSpPr txBox="1">
            <a:spLocks/>
          </p:cNvSpPr>
          <p:nvPr/>
        </p:nvSpPr>
        <p:spPr bwMode="gray">
          <a:xfrm>
            <a:off x="6283447" y="3683127"/>
            <a:ext cx="4606315" cy="788875"/>
          </a:xfrm>
          <a:prstGeom prst="rect">
            <a:avLst/>
          </a:prstGeom>
          <a:ln w="28575">
            <a:no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800" b="1" dirty="0">
                <a:solidFill>
                  <a:srgbClr val="FFC000"/>
                </a:solidFill>
              </a:rPr>
              <a:t>Description</a:t>
            </a:r>
            <a:r>
              <a:rPr lang="en-US" sz="1800" dirty="0"/>
              <a:t>: </a:t>
            </a:r>
            <a:r>
              <a:rPr lang="en-US" sz="1600" dirty="0"/>
              <a:t>the name of the document within the item</a:t>
            </a:r>
            <a:endParaRPr lang="en-US" sz="1800" dirty="0"/>
          </a:p>
        </p:txBody>
      </p:sp>
      <p:sp>
        <p:nvSpPr>
          <p:cNvPr id="16" name="Rectangle 15">
            <a:extLst>
              <a:ext uri="{FF2B5EF4-FFF2-40B4-BE49-F238E27FC236}">
                <a16:creationId xmlns:a16="http://schemas.microsoft.com/office/drawing/2014/main" id="{8551670A-6445-411C-A92A-8C438134F455}"/>
              </a:ext>
            </a:extLst>
          </p:cNvPr>
          <p:cNvSpPr/>
          <p:nvPr/>
        </p:nvSpPr>
        <p:spPr bwMode="gray">
          <a:xfrm>
            <a:off x="1037760" y="3417174"/>
            <a:ext cx="10119654" cy="1341545"/>
          </a:xfrm>
          <a:prstGeom prst="rect">
            <a:avLst/>
          </a:prstGeom>
          <a:noFill/>
          <a:ln w="28575" algn="ctr">
            <a:solidFill>
              <a:schemeClr val="tx2"/>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7" name="Rectangle: Single Corner Snipped 16">
            <a:extLst>
              <a:ext uri="{FF2B5EF4-FFF2-40B4-BE49-F238E27FC236}">
                <a16:creationId xmlns:a16="http://schemas.microsoft.com/office/drawing/2014/main" id="{B5544E04-3A78-41BA-83A0-EE71A4F087B4}"/>
              </a:ext>
            </a:extLst>
          </p:cNvPr>
          <p:cNvSpPr/>
          <p:nvPr/>
        </p:nvSpPr>
        <p:spPr bwMode="gray">
          <a:xfrm flipH="1">
            <a:off x="554174" y="5828016"/>
            <a:ext cx="2040556" cy="677108"/>
          </a:xfrm>
          <a:prstGeom prst="snip1Rect">
            <a:avLst/>
          </a:prstGeom>
          <a:solidFill>
            <a:schemeClr val="accent1">
              <a:lumMod val="75000"/>
            </a:schemeClr>
          </a:solidFill>
          <a:ln w="190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TextBox 17">
            <a:extLst>
              <a:ext uri="{FF2B5EF4-FFF2-40B4-BE49-F238E27FC236}">
                <a16:creationId xmlns:a16="http://schemas.microsoft.com/office/drawing/2014/main" id="{28E9D8F8-E00E-4043-9E05-49D691E1A9F7}"/>
              </a:ext>
            </a:extLst>
          </p:cNvPr>
          <p:cNvSpPr txBox="1"/>
          <p:nvPr/>
        </p:nvSpPr>
        <p:spPr>
          <a:xfrm>
            <a:off x="2593869" y="5828016"/>
            <a:ext cx="9120532" cy="677108"/>
          </a:xfrm>
          <a:prstGeom prst="rect">
            <a:avLst/>
          </a:prstGeom>
          <a:noFill/>
        </p:spPr>
        <p:style>
          <a:lnRef idx="2">
            <a:schemeClr val="accent1"/>
          </a:lnRef>
          <a:fillRef idx="1">
            <a:schemeClr val="lt1"/>
          </a:fillRef>
          <a:effectRef idx="0">
            <a:schemeClr val="accent1"/>
          </a:effectRef>
          <a:fontRef idx="minor">
            <a:schemeClr val="dk1"/>
          </a:fontRef>
        </p:style>
        <p:txBody>
          <a:bodyPr wrap="square" lIns="91440" tIns="91440" rIns="0" bIns="91440" rtlCol="0">
            <a:spAutoFit/>
          </a:bodyPr>
          <a:lstStyle/>
          <a:p>
            <a:pPr fontAlgn="base">
              <a:spcBef>
                <a:spcPct val="50000"/>
              </a:spcBef>
              <a:spcAft>
                <a:spcPct val="0"/>
              </a:spcAft>
              <a:buClr>
                <a:srgbClr val="F0AB00"/>
              </a:buClr>
              <a:buSzPct val="80000"/>
            </a:pPr>
            <a:r>
              <a:rPr lang="en-US" sz="1600" kern="0" dirty="0">
                <a:solidFill>
                  <a:schemeClr val="tx1"/>
                </a:solidFill>
                <a:ea typeface="Arial Unicode MS" pitchFamily="34" charset="-128"/>
                <a:cs typeface="Arial Unicode MS" pitchFamily="34" charset="-128"/>
              </a:rPr>
              <a:t>As with the images, one can add up to 7 different sets of images by copy-pasting RelatedItems-1 and updating the number (i.e. max amount is: RelatedItems-</a:t>
            </a:r>
            <a:r>
              <a:rPr lang="en-US" sz="1600" b="1" kern="0" dirty="0">
                <a:solidFill>
                  <a:schemeClr val="tx1"/>
                </a:solidFill>
                <a:ea typeface="Arial Unicode MS" pitchFamily="34" charset="-128"/>
                <a:cs typeface="Arial Unicode MS" pitchFamily="34" charset="-128"/>
              </a:rPr>
              <a:t>7</a:t>
            </a:r>
            <a:r>
              <a:rPr lang="en-US" sz="1600" kern="0" dirty="0">
                <a:solidFill>
                  <a:schemeClr val="tx1"/>
                </a:solidFill>
                <a:ea typeface="Arial Unicode MS" pitchFamily="34" charset="-128"/>
                <a:cs typeface="Arial Unicode MS" pitchFamily="34" charset="-128"/>
              </a:rPr>
              <a:t>)</a:t>
            </a:r>
            <a:endParaRPr lang="fr-FR" sz="1600" kern="0" dirty="0">
              <a:solidFill>
                <a:schemeClr val="tx1"/>
              </a:solidFill>
              <a:ea typeface="Arial Unicode MS" pitchFamily="34" charset="-128"/>
              <a:cs typeface="Arial Unicode MS" pitchFamily="34" charset="-128"/>
            </a:endParaRPr>
          </a:p>
        </p:txBody>
      </p:sp>
      <p:sp>
        <p:nvSpPr>
          <p:cNvPr id="19" name="TextBox 18">
            <a:extLst>
              <a:ext uri="{FF2B5EF4-FFF2-40B4-BE49-F238E27FC236}">
                <a16:creationId xmlns:a16="http://schemas.microsoft.com/office/drawing/2014/main" id="{850E1FBE-587B-464F-ACC8-206CCE2071D8}"/>
              </a:ext>
            </a:extLst>
          </p:cNvPr>
          <p:cNvSpPr txBox="1"/>
          <p:nvPr/>
        </p:nvSpPr>
        <p:spPr>
          <a:xfrm>
            <a:off x="749347" y="6043459"/>
            <a:ext cx="1379207" cy="24622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0" rIns="0" bIns="0" rtlCol="0">
            <a:spAutoFit/>
          </a:bodyPr>
          <a:lstStyle/>
          <a:p>
            <a:pPr fontAlgn="base">
              <a:spcBef>
                <a:spcPct val="50000"/>
              </a:spcBef>
              <a:spcAft>
                <a:spcPct val="0"/>
              </a:spcAft>
              <a:buClr>
                <a:srgbClr val="F0AB00"/>
              </a:buClr>
              <a:buSzPct val="80000"/>
            </a:pPr>
            <a:r>
              <a:rPr lang="fr-FR" sz="1600" b="1" kern="0" dirty="0">
                <a:solidFill>
                  <a:schemeClr val="tx1"/>
                </a:solidFill>
                <a:ea typeface="Arial Unicode MS" pitchFamily="34" charset="-128"/>
                <a:cs typeface="Arial Unicode MS" pitchFamily="34" charset="-128"/>
              </a:rPr>
              <a:t>NOTA BENE</a:t>
            </a:r>
          </a:p>
        </p:txBody>
      </p:sp>
      <p:pic>
        <p:nvPicPr>
          <p:cNvPr id="3" name="Picture 2">
            <a:extLst>
              <a:ext uri="{FF2B5EF4-FFF2-40B4-BE49-F238E27FC236}">
                <a16:creationId xmlns:a16="http://schemas.microsoft.com/office/drawing/2014/main" id="{1BA47E45-560C-4D07-B6ED-CCAD1C718624}"/>
              </a:ext>
            </a:extLst>
          </p:cNvPr>
          <p:cNvPicPr>
            <a:picLocks noChangeAspect="1"/>
          </p:cNvPicPr>
          <p:nvPr/>
        </p:nvPicPr>
        <p:blipFill rotWithShape="1">
          <a:blip r:embed="rId3"/>
          <a:srcRect t="1604"/>
          <a:stretch/>
        </p:blipFill>
        <p:spPr>
          <a:xfrm>
            <a:off x="797261" y="1661199"/>
            <a:ext cx="10711778" cy="814218"/>
          </a:xfrm>
          <a:prstGeom prst="rect">
            <a:avLst/>
          </a:prstGeom>
          <a:ln w="38100">
            <a:solidFill>
              <a:schemeClr val="tx2"/>
            </a:solidFill>
            <a:prstDash val="lgDash"/>
          </a:ln>
        </p:spPr>
      </p:pic>
    </p:spTree>
    <p:extLst>
      <p:ext uri="{BB962C8B-B14F-4D97-AF65-F5344CB8AC3E}">
        <p14:creationId xmlns:p14="http://schemas.microsoft.com/office/powerpoint/2010/main" val="20231329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4000" y="1467009"/>
            <a:ext cx="10779950" cy="923116"/>
          </a:xfrm>
        </p:spPr>
        <p:txBody>
          <a:bodyPr/>
          <a:lstStyle/>
          <a:p>
            <a:pPr algn="r"/>
            <a:r>
              <a:rPr lang="en-US" dirty="0">
                <a:solidFill>
                  <a:schemeClr val="tx1"/>
                </a:solidFill>
              </a:rPr>
              <a:t>RUN </a:t>
            </a:r>
            <a:r>
              <a:rPr lang="en-US" dirty="0"/>
              <a:t>SIMPLE</a:t>
            </a:r>
          </a:p>
        </p:txBody>
      </p:sp>
    </p:spTree>
    <p:extLst>
      <p:ext uri="{BB962C8B-B14F-4D97-AF65-F5344CB8AC3E}">
        <p14:creationId xmlns:p14="http://schemas.microsoft.com/office/powerpoint/2010/main" val="27464727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596C4B1-52B2-4290-AC75-99C0F36E7264}"/>
              </a:ext>
            </a:extLst>
          </p:cNvPr>
          <p:cNvPicPr>
            <a:picLocks noChangeAspect="1"/>
          </p:cNvPicPr>
          <p:nvPr/>
        </p:nvPicPr>
        <p:blipFill rotWithShape="1">
          <a:blip r:embed="rId3"/>
          <a:srcRect l="1" t="12482" r="839" b="13207"/>
          <a:stretch/>
        </p:blipFill>
        <p:spPr>
          <a:xfrm>
            <a:off x="581541" y="5695920"/>
            <a:ext cx="7797035" cy="418731"/>
          </a:xfrm>
          <a:prstGeom prst="rect">
            <a:avLst/>
          </a:prstGeom>
        </p:spPr>
      </p:pic>
      <p:sp>
        <p:nvSpPr>
          <p:cNvPr id="8" name="Text Placeholder 7"/>
          <p:cNvSpPr>
            <a:spLocks noGrp="1"/>
          </p:cNvSpPr>
          <p:nvPr>
            <p:ph type="body" sz="quarter" idx="10"/>
          </p:nvPr>
        </p:nvSpPr>
        <p:spPr>
          <a:xfrm>
            <a:off x="1536972" y="3585379"/>
            <a:ext cx="9705067" cy="1228182"/>
          </a:xfrm>
        </p:spPr>
        <p:txBody>
          <a:bodyPr/>
          <a:lstStyle/>
          <a:p>
            <a:pPr marL="625475" lvl="1" indent="-625475">
              <a:buClr>
                <a:schemeClr val="tx1"/>
              </a:buClr>
              <a:buFont typeface="+mj-lt"/>
              <a:buAutoNum type="arabicPeriod"/>
            </a:pPr>
            <a:r>
              <a:rPr lang="en-US" dirty="0"/>
              <a:t>Each Excel field contains subset of headers  </a:t>
            </a:r>
          </a:p>
          <a:p>
            <a:pPr marL="625475" lvl="1" indent="-625475">
              <a:buClr>
                <a:schemeClr val="tx1"/>
              </a:buClr>
              <a:buFont typeface="+mj-lt"/>
              <a:buAutoNum type="arabicPeriod"/>
            </a:pPr>
            <a:r>
              <a:rPr lang="en-US" dirty="0"/>
              <a:t>Each subset of headers are marked by different colors based on whether it is mandatory to the field or not (i.e. if you use an optional field, you have to fill out its mandatory sub-fields as a minimum requirement in order for the fields to function properly </a:t>
            </a:r>
          </a:p>
        </p:txBody>
      </p:sp>
      <p:sp>
        <p:nvSpPr>
          <p:cNvPr id="7" name="Title 6"/>
          <p:cNvSpPr>
            <a:spLocks noGrp="1"/>
          </p:cNvSpPr>
          <p:nvPr>
            <p:ph type="title"/>
          </p:nvPr>
        </p:nvSpPr>
        <p:spPr/>
        <p:txBody>
          <a:bodyPr/>
          <a:lstStyle/>
          <a:p>
            <a:r>
              <a:rPr lang="en-US" dirty="0"/>
              <a:t>FOREWORD - 1</a:t>
            </a:r>
          </a:p>
        </p:txBody>
      </p:sp>
      <p:sp>
        <p:nvSpPr>
          <p:cNvPr id="6" name="Text Placeholder 7"/>
          <p:cNvSpPr>
            <a:spLocks noGrp="1"/>
          </p:cNvSpPr>
          <p:nvPr>
            <p:ph type="body" sz="quarter" idx="10"/>
          </p:nvPr>
        </p:nvSpPr>
        <p:spPr>
          <a:xfrm>
            <a:off x="1443840" y="1699883"/>
            <a:ext cx="9798199" cy="969730"/>
          </a:xfrm>
        </p:spPr>
        <p:txBody>
          <a:bodyPr/>
          <a:lstStyle/>
          <a:p>
            <a:pPr lvl="0">
              <a:spcAft>
                <a:spcPts val="1200"/>
              </a:spcAft>
            </a:pPr>
            <a:r>
              <a:rPr lang="en-US" sz="1800" dirty="0"/>
              <a:t>This guide will endeavour to outline the </a:t>
            </a:r>
            <a:r>
              <a:rPr lang="en-US" sz="1800" b="1" u="sng" dirty="0"/>
              <a:t>basic</a:t>
            </a:r>
            <a:r>
              <a:rPr lang="en-US" sz="1800" dirty="0"/>
              <a:t> requirements for an </a:t>
            </a:r>
            <a:r>
              <a:rPr lang="en-US" sz="1800" i="1" dirty="0"/>
              <a:t>Excel </a:t>
            </a:r>
            <a:r>
              <a:rPr lang="en-US" sz="1800" dirty="0"/>
              <a:t>field to function. Some fields have more options, but as they are neither mandatory nor essential to the functioning of the field itself, they have been left out.</a:t>
            </a:r>
            <a:endParaRPr lang="en-US" dirty="0"/>
          </a:p>
        </p:txBody>
      </p:sp>
      <p:sp>
        <p:nvSpPr>
          <p:cNvPr id="10" name="Text Placeholder 7"/>
          <p:cNvSpPr>
            <a:spLocks noGrp="1"/>
          </p:cNvSpPr>
          <p:nvPr>
            <p:ph type="body" sz="quarter" idx="10"/>
          </p:nvPr>
        </p:nvSpPr>
        <p:spPr>
          <a:xfrm>
            <a:off x="761981" y="1111943"/>
            <a:ext cx="1079564" cy="488161"/>
          </a:xfrm>
        </p:spPr>
        <p:txBody>
          <a:bodyPr/>
          <a:lstStyle/>
          <a:p>
            <a:pPr lvl="0">
              <a:spcAft>
                <a:spcPts val="1200"/>
              </a:spcAft>
            </a:pPr>
            <a:r>
              <a:rPr lang="en-US" sz="2800" b="1" dirty="0">
                <a:solidFill>
                  <a:schemeClr val="accent4"/>
                </a:solidFill>
              </a:rPr>
              <a:t>Goal:</a:t>
            </a:r>
            <a:endParaRPr lang="en-US" sz="2400" dirty="0"/>
          </a:p>
        </p:txBody>
      </p:sp>
      <p:sp>
        <p:nvSpPr>
          <p:cNvPr id="11" name="Text Placeholder 7"/>
          <p:cNvSpPr>
            <a:spLocks noGrp="1"/>
          </p:cNvSpPr>
          <p:nvPr>
            <p:ph type="body" sz="quarter" idx="10"/>
          </p:nvPr>
        </p:nvSpPr>
        <p:spPr>
          <a:xfrm>
            <a:off x="761981" y="2979777"/>
            <a:ext cx="6132827" cy="454111"/>
          </a:xfrm>
        </p:spPr>
        <p:txBody>
          <a:bodyPr/>
          <a:lstStyle/>
          <a:p>
            <a:pPr lvl="0">
              <a:spcAft>
                <a:spcPts val="1200"/>
              </a:spcAft>
            </a:pPr>
            <a:r>
              <a:rPr lang="en-US" sz="2800" b="1" dirty="0">
                <a:solidFill>
                  <a:srgbClr val="00B0F0"/>
                </a:solidFill>
              </a:rPr>
              <a:t>Understanding the basic syntax:</a:t>
            </a:r>
          </a:p>
        </p:txBody>
      </p:sp>
      <p:sp>
        <p:nvSpPr>
          <p:cNvPr id="12" name="Rectangle 11">
            <a:extLst>
              <a:ext uri="{FF2B5EF4-FFF2-40B4-BE49-F238E27FC236}">
                <a16:creationId xmlns:a16="http://schemas.microsoft.com/office/drawing/2014/main" id="{1A167BD5-E59A-4180-9887-63A973C69FB3}"/>
              </a:ext>
            </a:extLst>
          </p:cNvPr>
          <p:cNvSpPr/>
          <p:nvPr/>
        </p:nvSpPr>
        <p:spPr bwMode="gray">
          <a:xfrm>
            <a:off x="581540" y="5695920"/>
            <a:ext cx="7797035" cy="196045"/>
          </a:xfrm>
          <a:prstGeom prst="rect">
            <a:avLst/>
          </a:prstGeom>
          <a:noFill/>
          <a:ln w="28575">
            <a:solidFill>
              <a:schemeClr val="accent4">
                <a:lumMod val="75000"/>
              </a:schemeClr>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3" name="Rectangle 12">
            <a:extLst>
              <a:ext uri="{FF2B5EF4-FFF2-40B4-BE49-F238E27FC236}">
                <a16:creationId xmlns:a16="http://schemas.microsoft.com/office/drawing/2014/main" id="{AA485C10-73D7-4314-AF24-E08EECD2EEBE}"/>
              </a:ext>
            </a:extLst>
          </p:cNvPr>
          <p:cNvSpPr/>
          <p:nvPr/>
        </p:nvSpPr>
        <p:spPr bwMode="gray">
          <a:xfrm>
            <a:off x="581540" y="5911295"/>
            <a:ext cx="7797035" cy="190035"/>
          </a:xfrm>
          <a:prstGeom prst="rect">
            <a:avLst/>
          </a:prstGeom>
          <a:noFill/>
          <a:ln w="28575">
            <a:solidFill>
              <a:schemeClr val="accent5">
                <a:lumMod val="75000"/>
              </a:schemeClr>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4" name="Text Placeholder 7">
            <a:extLst>
              <a:ext uri="{FF2B5EF4-FFF2-40B4-BE49-F238E27FC236}">
                <a16:creationId xmlns:a16="http://schemas.microsoft.com/office/drawing/2014/main" id="{D912383F-76FC-483C-82AF-6FBF4605736D}"/>
              </a:ext>
            </a:extLst>
          </p:cNvPr>
          <p:cNvSpPr txBox="1">
            <a:spLocks/>
          </p:cNvSpPr>
          <p:nvPr/>
        </p:nvSpPr>
        <p:spPr bwMode="gray">
          <a:xfrm>
            <a:off x="510819" y="5296576"/>
            <a:ext cx="1330726" cy="248988"/>
          </a:xfrm>
          <a:prstGeom prst="rect">
            <a:avLst/>
          </a:prstGeom>
        </p:spPr>
        <p:txBody>
          <a:bodyPr vert="horz" lIns="0" tIns="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lvl="1" indent="0">
              <a:buClr>
                <a:schemeClr val="tx1"/>
              </a:buClr>
              <a:buNone/>
            </a:pPr>
            <a:r>
              <a:rPr lang="en-US" sz="1600" b="1" dirty="0">
                <a:solidFill>
                  <a:schemeClr val="accent4">
                    <a:lumMod val="75000"/>
                  </a:schemeClr>
                </a:solidFill>
              </a:rPr>
              <a:t>Main header</a:t>
            </a:r>
          </a:p>
        </p:txBody>
      </p:sp>
      <p:sp>
        <p:nvSpPr>
          <p:cNvPr id="15" name="Text Placeholder 7">
            <a:extLst>
              <a:ext uri="{FF2B5EF4-FFF2-40B4-BE49-F238E27FC236}">
                <a16:creationId xmlns:a16="http://schemas.microsoft.com/office/drawing/2014/main" id="{0577DB23-B43C-48AF-A8E1-6EFDCCC1562B}"/>
              </a:ext>
            </a:extLst>
          </p:cNvPr>
          <p:cNvSpPr txBox="1">
            <a:spLocks/>
          </p:cNvSpPr>
          <p:nvPr/>
        </p:nvSpPr>
        <p:spPr bwMode="gray">
          <a:xfrm>
            <a:off x="8691306" y="5661761"/>
            <a:ext cx="3429574" cy="322456"/>
          </a:xfrm>
          <a:prstGeom prst="rect">
            <a:avLst/>
          </a:prstGeom>
        </p:spPr>
        <p:txBody>
          <a:bodyPr vert="horz" lIns="0" tIns="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lvl="1" indent="0">
              <a:buClr>
                <a:schemeClr val="tx1"/>
              </a:buClr>
              <a:buNone/>
            </a:pPr>
            <a:r>
              <a:rPr lang="en-US" sz="1600" b="1" dirty="0">
                <a:solidFill>
                  <a:schemeClr val="bg2">
                    <a:lumMod val="90000"/>
                  </a:schemeClr>
                </a:solidFill>
              </a:rPr>
              <a:t>Subset headers </a:t>
            </a:r>
            <a:r>
              <a:rPr lang="en-US" sz="1400" dirty="0">
                <a:solidFill>
                  <a:schemeClr val="bg2">
                    <a:lumMod val="90000"/>
                  </a:schemeClr>
                </a:solidFill>
              </a:rPr>
              <a:t>with </a:t>
            </a:r>
            <a:r>
              <a:rPr lang="en-US" sz="1400" b="1" dirty="0">
                <a:solidFill>
                  <a:schemeClr val="accent3"/>
                </a:solidFill>
              </a:rPr>
              <a:t>blue</a:t>
            </a:r>
            <a:r>
              <a:rPr lang="en-US" sz="1400" dirty="0">
                <a:solidFill>
                  <a:schemeClr val="accent3"/>
                </a:solidFill>
              </a:rPr>
              <a:t> as mandatory </a:t>
            </a:r>
            <a:r>
              <a:rPr lang="en-US" sz="1400" dirty="0">
                <a:solidFill>
                  <a:schemeClr val="bg2">
                    <a:lumMod val="90000"/>
                  </a:schemeClr>
                </a:solidFill>
              </a:rPr>
              <a:t>(i.e. minimum required fields to be filled so that it functions) and </a:t>
            </a:r>
            <a:r>
              <a:rPr lang="en-US" sz="1400" b="1" dirty="0">
                <a:solidFill>
                  <a:srgbClr val="FFC000"/>
                </a:solidFill>
              </a:rPr>
              <a:t>yellow</a:t>
            </a:r>
            <a:r>
              <a:rPr lang="en-US" sz="1400" dirty="0">
                <a:solidFill>
                  <a:srgbClr val="FFC000"/>
                </a:solidFill>
              </a:rPr>
              <a:t> as optional</a:t>
            </a:r>
          </a:p>
        </p:txBody>
      </p:sp>
      <p:sp>
        <p:nvSpPr>
          <p:cNvPr id="20" name="Text Placeholder 7">
            <a:extLst>
              <a:ext uri="{FF2B5EF4-FFF2-40B4-BE49-F238E27FC236}">
                <a16:creationId xmlns:a16="http://schemas.microsoft.com/office/drawing/2014/main" id="{4CDA930B-6BAF-460A-8DD6-18A09D0B365F}"/>
              </a:ext>
            </a:extLst>
          </p:cNvPr>
          <p:cNvSpPr txBox="1">
            <a:spLocks/>
          </p:cNvSpPr>
          <p:nvPr/>
        </p:nvSpPr>
        <p:spPr bwMode="gray">
          <a:xfrm>
            <a:off x="7320476" y="6222278"/>
            <a:ext cx="1058099" cy="248988"/>
          </a:xfrm>
          <a:prstGeom prst="rect">
            <a:avLst/>
          </a:prstGeom>
        </p:spPr>
        <p:txBody>
          <a:bodyPr vert="horz" lIns="0" tIns="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lvl="1" indent="0">
              <a:buClr>
                <a:schemeClr val="tx1"/>
              </a:buClr>
              <a:buNone/>
            </a:pPr>
            <a:r>
              <a:rPr lang="en-US" sz="1600" b="1" dirty="0">
                <a:solidFill>
                  <a:schemeClr val="accent5">
                    <a:lumMod val="75000"/>
                  </a:schemeClr>
                </a:solidFill>
              </a:rPr>
              <a:t>Sub-fields</a:t>
            </a:r>
          </a:p>
        </p:txBody>
      </p:sp>
    </p:spTree>
    <p:extLst>
      <p:ext uri="{BB962C8B-B14F-4D97-AF65-F5344CB8AC3E}">
        <p14:creationId xmlns:p14="http://schemas.microsoft.com/office/powerpoint/2010/main" val="1728296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1348052" y="4134449"/>
            <a:ext cx="9219972" cy="1393048"/>
          </a:xfrm>
        </p:spPr>
        <p:txBody>
          <a:bodyPr/>
          <a:lstStyle/>
          <a:p>
            <a:pPr marL="0" lvl="1" indent="0">
              <a:buClr>
                <a:schemeClr val="tx1"/>
              </a:buClr>
              <a:buNone/>
            </a:pPr>
            <a:r>
              <a:rPr lang="en-US" sz="2000" dirty="0"/>
              <a:t>Maximum size of Excel catalogue: 15 MB</a:t>
            </a:r>
          </a:p>
          <a:p>
            <a:pPr marL="0" lvl="1" indent="0">
              <a:buClr>
                <a:schemeClr val="tx1"/>
              </a:buClr>
              <a:buNone/>
            </a:pPr>
            <a:r>
              <a:rPr lang="en-US" sz="2000" dirty="0"/>
              <a:t>When uploading incremental parts to a catalogue, ensure that you previous catalogue part is in status green/validated on the Ariba Network (see below example)</a:t>
            </a:r>
          </a:p>
        </p:txBody>
      </p:sp>
      <p:sp>
        <p:nvSpPr>
          <p:cNvPr id="7" name="Title 6"/>
          <p:cNvSpPr>
            <a:spLocks noGrp="1"/>
          </p:cNvSpPr>
          <p:nvPr>
            <p:ph type="title"/>
          </p:nvPr>
        </p:nvSpPr>
        <p:spPr>
          <a:xfrm>
            <a:off x="504001" y="504000"/>
            <a:ext cx="11186476" cy="369332"/>
          </a:xfrm>
        </p:spPr>
        <p:txBody>
          <a:bodyPr/>
          <a:lstStyle/>
          <a:p>
            <a:r>
              <a:rPr lang="en-US" dirty="0"/>
              <a:t>FOREWORD - 2</a:t>
            </a:r>
          </a:p>
        </p:txBody>
      </p:sp>
      <p:sp>
        <p:nvSpPr>
          <p:cNvPr id="6" name="Text Placeholder 7"/>
          <p:cNvSpPr>
            <a:spLocks noGrp="1"/>
          </p:cNvSpPr>
          <p:nvPr>
            <p:ph type="body" sz="quarter" idx="10"/>
          </p:nvPr>
        </p:nvSpPr>
        <p:spPr>
          <a:xfrm>
            <a:off x="1348052" y="1883111"/>
            <a:ext cx="9367894" cy="1224821"/>
          </a:xfrm>
        </p:spPr>
        <p:txBody>
          <a:bodyPr/>
          <a:lstStyle/>
          <a:p>
            <a:pPr>
              <a:spcBef>
                <a:spcPts val="0"/>
              </a:spcBef>
              <a:spcAft>
                <a:spcPts val="1200"/>
              </a:spcAft>
            </a:pPr>
            <a:r>
              <a:rPr lang="en-US" dirty="0"/>
              <a:t>As with </a:t>
            </a:r>
            <a:r>
              <a:rPr lang="en-US" dirty="0" err="1"/>
              <a:t>BMEcat</a:t>
            </a:r>
            <a:r>
              <a:rPr lang="en-US" dirty="0"/>
              <a:t>, CMS needs to be enabled along with all the required technical setups however this format permits a catalogue to have the </a:t>
            </a:r>
            <a:r>
              <a:rPr lang="en-US" dirty="0" err="1"/>
              <a:t>BMEcat</a:t>
            </a:r>
            <a:r>
              <a:rPr lang="en-US" dirty="0"/>
              <a:t> features </a:t>
            </a:r>
            <a:r>
              <a:rPr lang="en-US" u="sng" dirty="0"/>
              <a:t>as well as</a:t>
            </a:r>
            <a:r>
              <a:rPr lang="en-US" dirty="0"/>
              <a:t> parametric data and customer custom fields (not available in the </a:t>
            </a:r>
            <a:r>
              <a:rPr lang="en-US" dirty="0" err="1"/>
              <a:t>BMEcat</a:t>
            </a:r>
            <a:r>
              <a:rPr lang="en-US" dirty="0"/>
              <a:t> format)</a:t>
            </a:r>
          </a:p>
        </p:txBody>
      </p:sp>
      <p:sp>
        <p:nvSpPr>
          <p:cNvPr id="14" name="Text Placeholder 7"/>
          <p:cNvSpPr>
            <a:spLocks noGrp="1"/>
          </p:cNvSpPr>
          <p:nvPr>
            <p:ph type="body" sz="quarter" idx="10"/>
          </p:nvPr>
        </p:nvSpPr>
        <p:spPr>
          <a:xfrm>
            <a:off x="855114" y="1288368"/>
            <a:ext cx="5102924" cy="488161"/>
          </a:xfrm>
        </p:spPr>
        <p:txBody>
          <a:bodyPr/>
          <a:lstStyle/>
          <a:p>
            <a:pPr lvl="0">
              <a:spcAft>
                <a:spcPts val="1200"/>
              </a:spcAft>
            </a:pPr>
            <a:r>
              <a:rPr lang="en-US" sz="2800" b="1" dirty="0">
                <a:solidFill>
                  <a:srgbClr val="FFC000"/>
                </a:solidFill>
              </a:rPr>
              <a:t>Prerequisites:</a:t>
            </a:r>
          </a:p>
        </p:txBody>
      </p:sp>
      <p:sp>
        <p:nvSpPr>
          <p:cNvPr id="15" name="Text Placeholder 7"/>
          <p:cNvSpPr>
            <a:spLocks noGrp="1"/>
          </p:cNvSpPr>
          <p:nvPr>
            <p:ph type="body" sz="quarter" idx="10"/>
          </p:nvPr>
        </p:nvSpPr>
        <p:spPr>
          <a:xfrm>
            <a:off x="855114" y="3520898"/>
            <a:ext cx="6132827" cy="454111"/>
          </a:xfrm>
        </p:spPr>
        <p:txBody>
          <a:bodyPr/>
          <a:lstStyle/>
          <a:p>
            <a:pPr lvl="0">
              <a:spcAft>
                <a:spcPts val="1200"/>
              </a:spcAft>
            </a:pPr>
            <a:r>
              <a:rPr lang="en-US" sz="2800" b="1" dirty="0">
                <a:solidFill>
                  <a:srgbClr val="FF4747"/>
                </a:solidFill>
              </a:rPr>
              <a:t>Notes:</a:t>
            </a:r>
          </a:p>
        </p:txBody>
      </p:sp>
      <p:pic>
        <p:nvPicPr>
          <p:cNvPr id="2" name="Picture 1">
            <a:extLst>
              <a:ext uri="{FF2B5EF4-FFF2-40B4-BE49-F238E27FC236}">
                <a16:creationId xmlns:a16="http://schemas.microsoft.com/office/drawing/2014/main" id="{77BD2FEA-A4DB-4A5C-B366-54CFC6050156}"/>
              </a:ext>
            </a:extLst>
          </p:cNvPr>
          <p:cNvPicPr>
            <a:picLocks noChangeAspect="1"/>
          </p:cNvPicPr>
          <p:nvPr/>
        </p:nvPicPr>
        <p:blipFill>
          <a:blip r:embed="rId3"/>
          <a:stretch>
            <a:fillRect/>
          </a:stretch>
        </p:blipFill>
        <p:spPr>
          <a:xfrm>
            <a:off x="6097239" y="5465852"/>
            <a:ext cx="4419600" cy="762000"/>
          </a:xfrm>
          <a:prstGeom prst="rect">
            <a:avLst/>
          </a:prstGeom>
          <a:ln w="12700">
            <a:solidFill>
              <a:srgbClr val="FF4747"/>
            </a:solidFill>
            <a:prstDash val="lgDash"/>
          </a:ln>
        </p:spPr>
      </p:pic>
      <p:pic>
        <p:nvPicPr>
          <p:cNvPr id="9" name="Picture 8">
            <a:extLst>
              <a:ext uri="{FF2B5EF4-FFF2-40B4-BE49-F238E27FC236}">
                <a16:creationId xmlns:a16="http://schemas.microsoft.com/office/drawing/2014/main" id="{D78A013F-AC63-4D7A-B568-3B3947231E04}"/>
              </a:ext>
            </a:extLst>
          </p:cNvPr>
          <p:cNvPicPr>
            <a:picLocks noChangeAspect="1"/>
          </p:cNvPicPr>
          <p:nvPr/>
        </p:nvPicPr>
        <p:blipFill>
          <a:blip r:embed="rId4"/>
          <a:stretch>
            <a:fillRect/>
          </a:stretch>
        </p:blipFill>
        <p:spPr>
          <a:xfrm>
            <a:off x="6936692" y="5890998"/>
            <a:ext cx="781050" cy="228600"/>
          </a:xfrm>
          <a:prstGeom prst="rect">
            <a:avLst/>
          </a:prstGeom>
        </p:spPr>
      </p:pic>
      <p:sp>
        <p:nvSpPr>
          <p:cNvPr id="10" name="TextBox 9">
            <a:extLst>
              <a:ext uri="{FF2B5EF4-FFF2-40B4-BE49-F238E27FC236}">
                <a16:creationId xmlns:a16="http://schemas.microsoft.com/office/drawing/2014/main" id="{9F35BE36-6CA6-4724-AC1D-A94D7EF118B2}"/>
              </a:ext>
            </a:extLst>
          </p:cNvPr>
          <p:cNvSpPr txBox="1"/>
          <p:nvPr/>
        </p:nvSpPr>
        <p:spPr>
          <a:xfrm>
            <a:off x="6941952" y="5919284"/>
            <a:ext cx="782265"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100" kern="0" dirty="0">
                <a:solidFill>
                  <a:schemeClr val="bg2">
                    <a:lumMod val="10000"/>
                  </a:schemeClr>
                </a:solidFill>
                <a:ea typeface="Arial Unicode MS" pitchFamily="34" charset="-128"/>
                <a:cs typeface="Arial Unicode MS" pitchFamily="34" charset="-128"/>
              </a:rPr>
              <a:t>11 Oct 2021</a:t>
            </a:r>
          </a:p>
        </p:txBody>
      </p:sp>
      <p:pic>
        <p:nvPicPr>
          <p:cNvPr id="11" name="Picture 10">
            <a:extLst>
              <a:ext uri="{FF2B5EF4-FFF2-40B4-BE49-F238E27FC236}">
                <a16:creationId xmlns:a16="http://schemas.microsoft.com/office/drawing/2014/main" id="{C817E564-394F-4101-9316-2E418409AC44}"/>
              </a:ext>
            </a:extLst>
          </p:cNvPr>
          <p:cNvPicPr>
            <a:picLocks noChangeAspect="1"/>
          </p:cNvPicPr>
          <p:nvPr/>
        </p:nvPicPr>
        <p:blipFill>
          <a:blip r:embed="rId4"/>
          <a:stretch>
            <a:fillRect/>
          </a:stretch>
        </p:blipFill>
        <p:spPr>
          <a:xfrm>
            <a:off x="6104457" y="5890998"/>
            <a:ext cx="781050" cy="228600"/>
          </a:xfrm>
          <a:prstGeom prst="rect">
            <a:avLst/>
          </a:prstGeom>
        </p:spPr>
      </p:pic>
      <p:sp>
        <p:nvSpPr>
          <p:cNvPr id="12" name="TextBox 11">
            <a:extLst>
              <a:ext uri="{FF2B5EF4-FFF2-40B4-BE49-F238E27FC236}">
                <a16:creationId xmlns:a16="http://schemas.microsoft.com/office/drawing/2014/main" id="{473EB003-78A5-48CD-AC57-4B99ABBC0072}"/>
              </a:ext>
            </a:extLst>
          </p:cNvPr>
          <p:cNvSpPr txBox="1"/>
          <p:nvPr/>
        </p:nvSpPr>
        <p:spPr>
          <a:xfrm>
            <a:off x="6109717" y="5919284"/>
            <a:ext cx="471283"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100" kern="0" dirty="0" err="1">
                <a:solidFill>
                  <a:schemeClr val="bg2">
                    <a:lumMod val="10000"/>
                  </a:schemeClr>
                </a:solidFill>
                <a:ea typeface="Arial Unicode MS" pitchFamily="34" charset="-128"/>
                <a:cs typeface="Arial Unicode MS" pitchFamily="34" charset="-128"/>
              </a:rPr>
              <a:t>Estlega</a:t>
            </a:r>
            <a:endParaRPr lang="en-US" sz="1100" kern="0" dirty="0">
              <a:solidFill>
                <a:schemeClr val="bg2">
                  <a:lumMod val="10000"/>
                </a:schemeClr>
              </a:solidFill>
              <a:ea typeface="Arial Unicode MS" pitchFamily="34" charset="-128"/>
              <a:cs typeface="Arial Unicode MS" pitchFamily="34" charset="-128"/>
            </a:endParaRPr>
          </a:p>
        </p:txBody>
      </p:sp>
      <p:pic>
        <p:nvPicPr>
          <p:cNvPr id="13" name="Picture 12">
            <a:extLst>
              <a:ext uri="{FF2B5EF4-FFF2-40B4-BE49-F238E27FC236}">
                <a16:creationId xmlns:a16="http://schemas.microsoft.com/office/drawing/2014/main" id="{D313DF65-16FB-4EEA-9553-56BCFF25395F}"/>
              </a:ext>
            </a:extLst>
          </p:cNvPr>
          <p:cNvPicPr>
            <a:picLocks noChangeAspect="1"/>
          </p:cNvPicPr>
          <p:nvPr/>
        </p:nvPicPr>
        <p:blipFill>
          <a:blip r:embed="rId4"/>
          <a:stretch>
            <a:fillRect/>
          </a:stretch>
        </p:blipFill>
        <p:spPr>
          <a:xfrm>
            <a:off x="9222692" y="5890998"/>
            <a:ext cx="781050" cy="228600"/>
          </a:xfrm>
          <a:prstGeom prst="rect">
            <a:avLst/>
          </a:prstGeom>
        </p:spPr>
      </p:pic>
      <p:sp>
        <p:nvSpPr>
          <p:cNvPr id="16" name="TextBox 15">
            <a:extLst>
              <a:ext uri="{FF2B5EF4-FFF2-40B4-BE49-F238E27FC236}">
                <a16:creationId xmlns:a16="http://schemas.microsoft.com/office/drawing/2014/main" id="{DC62C45F-6B47-43E5-8D9B-77C2AB8A77BF}"/>
              </a:ext>
            </a:extLst>
          </p:cNvPr>
          <p:cNvSpPr txBox="1"/>
          <p:nvPr/>
        </p:nvSpPr>
        <p:spPr>
          <a:xfrm>
            <a:off x="9227952" y="5919284"/>
            <a:ext cx="782265"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100" kern="0" dirty="0">
                <a:solidFill>
                  <a:schemeClr val="bg2">
                    <a:lumMod val="10000"/>
                  </a:schemeClr>
                </a:solidFill>
                <a:ea typeface="Arial Unicode MS" pitchFamily="34" charset="-128"/>
                <a:cs typeface="Arial Unicode MS" pitchFamily="34" charset="-128"/>
              </a:rPr>
              <a:t>11 Oct 2021</a:t>
            </a:r>
          </a:p>
        </p:txBody>
      </p:sp>
    </p:spTree>
    <p:extLst>
      <p:ext uri="{BB962C8B-B14F-4D97-AF65-F5344CB8AC3E}">
        <p14:creationId xmlns:p14="http://schemas.microsoft.com/office/powerpoint/2010/main" val="26700357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3"/>
          <a:stretch>
            <a:fillRect/>
          </a:stretch>
        </p:blipFill>
        <p:spPr>
          <a:xfrm>
            <a:off x="4135967" y="1077458"/>
            <a:ext cx="4123150" cy="3944262"/>
          </a:xfrm>
          <a:prstGeom prst="rect">
            <a:avLst/>
          </a:prstGeom>
          <a:ln w="38100">
            <a:solidFill>
              <a:schemeClr val="accent1"/>
            </a:solidFill>
            <a:prstDash val="solid"/>
          </a:ln>
        </p:spPr>
      </p:pic>
      <p:pic>
        <p:nvPicPr>
          <p:cNvPr id="18" name="Picture 17"/>
          <p:cNvPicPr>
            <a:picLocks noChangeAspect="1"/>
          </p:cNvPicPr>
          <p:nvPr/>
        </p:nvPicPr>
        <p:blipFill rotWithShape="1">
          <a:blip r:embed="rId4"/>
          <a:srcRect l="-1" r="848"/>
          <a:stretch/>
        </p:blipFill>
        <p:spPr>
          <a:xfrm>
            <a:off x="229421" y="1077458"/>
            <a:ext cx="3630281" cy="5026196"/>
          </a:xfrm>
          <a:prstGeom prst="rect">
            <a:avLst/>
          </a:prstGeom>
          <a:ln w="57150">
            <a:solidFill>
              <a:srgbClr val="0070C0"/>
            </a:solidFill>
            <a:prstDash val="solid"/>
          </a:ln>
        </p:spPr>
      </p:pic>
      <p:sp>
        <p:nvSpPr>
          <p:cNvPr id="24" name="Title 23"/>
          <p:cNvSpPr>
            <a:spLocks noGrp="1"/>
          </p:cNvSpPr>
          <p:nvPr>
            <p:ph type="title"/>
          </p:nvPr>
        </p:nvSpPr>
        <p:spPr>
          <a:xfrm>
            <a:off x="504001" y="504000"/>
            <a:ext cx="11186476" cy="369332"/>
          </a:xfrm>
        </p:spPr>
        <p:txBody>
          <a:bodyPr/>
          <a:lstStyle/>
          <a:p>
            <a:r>
              <a:rPr lang="en-US" dirty="0"/>
              <a:t>OVERVIEW OF AN EXCEL ITEM</a:t>
            </a:r>
          </a:p>
        </p:txBody>
      </p:sp>
      <p:sp>
        <p:nvSpPr>
          <p:cNvPr id="8" name="Rectangle 7"/>
          <p:cNvSpPr/>
          <p:nvPr/>
        </p:nvSpPr>
        <p:spPr bwMode="gray">
          <a:xfrm>
            <a:off x="229420" y="1077458"/>
            <a:ext cx="3630282" cy="2714412"/>
          </a:xfrm>
          <a:prstGeom prst="rect">
            <a:avLst/>
          </a:prstGeom>
          <a:noFill/>
          <a:ln w="28575" algn="ctr">
            <a:solidFill>
              <a:schemeClr val="accent1"/>
            </a:solidFill>
            <a:prstDash val="solid"/>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1" name="Rectangle 10"/>
          <p:cNvSpPr/>
          <p:nvPr/>
        </p:nvSpPr>
        <p:spPr bwMode="gray">
          <a:xfrm>
            <a:off x="229420" y="3822700"/>
            <a:ext cx="3630282" cy="2262641"/>
          </a:xfrm>
          <a:prstGeom prst="rect">
            <a:avLst/>
          </a:prstGeom>
          <a:noFill/>
          <a:ln w="28575" algn="ctr">
            <a:solidFill>
              <a:schemeClr val="accent4"/>
            </a:solidFill>
            <a:prstDash val="solid"/>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16" name="Picture 15"/>
          <p:cNvPicPr>
            <a:picLocks noChangeAspect="1"/>
          </p:cNvPicPr>
          <p:nvPr/>
        </p:nvPicPr>
        <p:blipFill>
          <a:blip r:embed="rId5"/>
          <a:stretch>
            <a:fillRect/>
          </a:stretch>
        </p:blipFill>
        <p:spPr>
          <a:xfrm>
            <a:off x="8396749" y="2898193"/>
            <a:ext cx="3678572" cy="3593885"/>
          </a:xfrm>
          <a:prstGeom prst="rect">
            <a:avLst/>
          </a:prstGeom>
          <a:ln w="38100">
            <a:solidFill>
              <a:schemeClr val="accent4"/>
            </a:solidFill>
            <a:prstDash val="solid"/>
          </a:ln>
        </p:spPr>
      </p:pic>
      <p:sp>
        <p:nvSpPr>
          <p:cNvPr id="14" name="Rectangle 13"/>
          <p:cNvSpPr/>
          <p:nvPr/>
        </p:nvSpPr>
        <p:spPr bwMode="gray">
          <a:xfrm>
            <a:off x="3231033" y="1435100"/>
            <a:ext cx="512831" cy="192824"/>
          </a:xfrm>
          <a:prstGeom prst="rect">
            <a:avLst/>
          </a:prstGeom>
          <a:noFill/>
          <a:ln w="28575">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5" name="Rectangle 14"/>
          <p:cNvSpPr/>
          <p:nvPr/>
        </p:nvSpPr>
        <p:spPr bwMode="gray">
          <a:xfrm>
            <a:off x="1041628" y="1700654"/>
            <a:ext cx="2702236" cy="745616"/>
          </a:xfrm>
          <a:prstGeom prst="rect">
            <a:avLst/>
          </a:prstGeom>
          <a:noFill/>
          <a:ln w="28575">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0" name="Rectangle 19"/>
          <p:cNvSpPr/>
          <p:nvPr/>
        </p:nvSpPr>
        <p:spPr bwMode="gray">
          <a:xfrm>
            <a:off x="284633" y="1127610"/>
            <a:ext cx="721207" cy="1021042"/>
          </a:xfrm>
          <a:prstGeom prst="rect">
            <a:avLst/>
          </a:prstGeom>
          <a:noFill/>
          <a:ln w="28575">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Arrow: Striped Right 1"/>
          <p:cNvSpPr/>
          <p:nvPr/>
        </p:nvSpPr>
        <p:spPr bwMode="gray">
          <a:xfrm>
            <a:off x="3426884" y="2819400"/>
            <a:ext cx="853016" cy="474463"/>
          </a:xfrm>
          <a:prstGeom prst="stripedRightArrow">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3" name="Arrow: Striped Right 12"/>
          <p:cNvSpPr/>
          <p:nvPr/>
        </p:nvSpPr>
        <p:spPr bwMode="gray">
          <a:xfrm>
            <a:off x="3673929" y="5225846"/>
            <a:ext cx="4841421" cy="474463"/>
          </a:xfrm>
          <a:prstGeom prst="stripedRightArrow">
            <a:avLst/>
          </a:prstGeom>
          <a:solidFill>
            <a:schemeClr val="accent4"/>
          </a:solidFill>
          <a:ln w="6350" algn="ctr">
            <a:solidFill>
              <a:schemeClr val="accent4"/>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7" name="Rectangle 16"/>
          <p:cNvSpPr/>
          <p:nvPr/>
        </p:nvSpPr>
        <p:spPr bwMode="gray">
          <a:xfrm>
            <a:off x="1041628" y="3861282"/>
            <a:ext cx="2558822" cy="2178837"/>
          </a:xfrm>
          <a:prstGeom prst="rect">
            <a:avLst/>
          </a:prstGeom>
          <a:noFill/>
          <a:ln w="28575">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grpSp>
        <p:nvGrpSpPr>
          <p:cNvPr id="10" name="Group 9">
            <a:extLst>
              <a:ext uri="{FF2B5EF4-FFF2-40B4-BE49-F238E27FC236}">
                <a16:creationId xmlns:a16="http://schemas.microsoft.com/office/drawing/2014/main" id="{C85AFAB6-8AED-4A8B-A2AC-18F51E60CC95}"/>
              </a:ext>
            </a:extLst>
          </p:cNvPr>
          <p:cNvGrpSpPr/>
          <p:nvPr/>
        </p:nvGrpSpPr>
        <p:grpSpPr>
          <a:xfrm>
            <a:off x="1663034" y="1327524"/>
            <a:ext cx="495706" cy="93404"/>
            <a:chOff x="1663034" y="1327524"/>
            <a:chExt cx="495706" cy="93404"/>
          </a:xfrm>
        </p:grpSpPr>
        <p:pic>
          <p:nvPicPr>
            <p:cNvPr id="6" name="Picture 5">
              <a:extLst>
                <a:ext uri="{FF2B5EF4-FFF2-40B4-BE49-F238E27FC236}">
                  <a16:creationId xmlns:a16="http://schemas.microsoft.com/office/drawing/2014/main" id="{502FFAF9-127F-4DFA-819C-32CAA4481F69}"/>
                </a:ext>
              </a:extLst>
            </p:cNvPr>
            <p:cNvPicPr>
              <a:picLocks noChangeAspect="1"/>
            </p:cNvPicPr>
            <p:nvPr/>
          </p:nvPicPr>
          <p:blipFill>
            <a:blip r:embed="rId6"/>
            <a:stretch>
              <a:fillRect/>
            </a:stretch>
          </p:blipFill>
          <p:spPr>
            <a:xfrm>
              <a:off x="1663034" y="1327524"/>
              <a:ext cx="495706" cy="93404"/>
            </a:xfrm>
            <a:prstGeom prst="rect">
              <a:avLst/>
            </a:prstGeom>
          </p:spPr>
        </p:pic>
        <p:sp>
          <p:nvSpPr>
            <p:cNvPr id="9" name="TextBox 8">
              <a:extLst>
                <a:ext uri="{FF2B5EF4-FFF2-40B4-BE49-F238E27FC236}">
                  <a16:creationId xmlns:a16="http://schemas.microsoft.com/office/drawing/2014/main" id="{57EDA5DF-1A2E-4DFD-A87A-FBAEB232C509}"/>
                </a:ext>
              </a:extLst>
            </p:cNvPr>
            <p:cNvSpPr txBox="1"/>
            <p:nvPr/>
          </p:nvSpPr>
          <p:spPr>
            <a:xfrm>
              <a:off x="1695450" y="1337752"/>
              <a:ext cx="171522" cy="61555"/>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4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grpSp>
      <p:grpSp>
        <p:nvGrpSpPr>
          <p:cNvPr id="21" name="Group 20">
            <a:extLst>
              <a:ext uri="{FF2B5EF4-FFF2-40B4-BE49-F238E27FC236}">
                <a16:creationId xmlns:a16="http://schemas.microsoft.com/office/drawing/2014/main" id="{D2FC5034-BECB-4B78-988C-0D54E3EBA804}"/>
              </a:ext>
            </a:extLst>
          </p:cNvPr>
          <p:cNvGrpSpPr/>
          <p:nvPr/>
        </p:nvGrpSpPr>
        <p:grpSpPr>
          <a:xfrm>
            <a:off x="1839724" y="2008589"/>
            <a:ext cx="495706" cy="93404"/>
            <a:chOff x="1663034" y="1327524"/>
            <a:chExt cx="495706" cy="93404"/>
          </a:xfrm>
        </p:grpSpPr>
        <p:pic>
          <p:nvPicPr>
            <p:cNvPr id="22" name="Picture 21">
              <a:extLst>
                <a:ext uri="{FF2B5EF4-FFF2-40B4-BE49-F238E27FC236}">
                  <a16:creationId xmlns:a16="http://schemas.microsoft.com/office/drawing/2014/main" id="{1A180A7A-FC63-4D2B-B243-073FF9A92011}"/>
                </a:ext>
              </a:extLst>
            </p:cNvPr>
            <p:cNvPicPr>
              <a:picLocks noChangeAspect="1"/>
            </p:cNvPicPr>
            <p:nvPr/>
          </p:nvPicPr>
          <p:blipFill>
            <a:blip r:embed="rId6"/>
            <a:stretch>
              <a:fillRect/>
            </a:stretch>
          </p:blipFill>
          <p:spPr>
            <a:xfrm>
              <a:off x="1663034" y="1327524"/>
              <a:ext cx="495706" cy="93404"/>
            </a:xfrm>
            <a:prstGeom prst="rect">
              <a:avLst/>
            </a:prstGeom>
          </p:spPr>
        </p:pic>
        <p:sp>
          <p:nvSpPr>
            <p:cNvPr id="23" name="TextBox 22">
              <a:extLst>
                <a:ext uri="{FF2B5EF4-FFF2-40B4-BE49-F238E27FC236}">
                  <a16:creationId xmlns:a16="http://schemas.microsoft.com/office/drawing/2014/main" id="{0C5712A6-B6A0-4A46-9239-B14AED36D16A}"/>
                </a:ext>
              </a:extLst>
            </p:cNvPr>
            <p:cNvSpPr txBox="1"/>
            <p:nvPr/>
          </p:nvSpPr>
          <p:spPr>
            <a:xfrm>
              <a:off x="1695450" y="1337752"/>
              <a:ext cx="171522" cy="61555"/>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4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grpSp>
      <p:pic>
        <p:nvPicPr>
          <p:cNvPr id="26" name="Picture 25">
            <a:extLst>
              <a:ext uri="{FF2B5EF4-FFF2-40B4-BE49-F238E27FC236}">
                <a16:creationId xmlns:a16="http://schemas.microsoft.com/office/drawing/2014/main" id="{D72F6E09-08F7-431A-89F1-9ABE86EF2946}"/>
              </a:ext>
            </a:extLst>
          </p:cNvPr>
          <p:cNvPicPr>
            <a:picLocks noChangeAspect="1"/>
          </p:cNvPicPr>
          <p:nvPr/>
        </p:nvPicPr>
        <p:blipFill>
          <a:blip r:embed="rId6"/>
          <a:stretch>
            <a:fillRect/>
          </a:stretch>
        </p:blipFill>
        <p:spPr>
          <a:xfrm>
            <a:off x="1724336" y="3241464"/>
            <a:ext cx="495706" cy="93404"/>
          </a:xfrm>
          <a:prstGeom prst="rect">
            <a:avLst/>
          </a:prstGeom>
        </p:spPr>
      </p:pic>
      <p:sp>
        <p:nvSpPr>
          <p:cNvPr id="27" name="TextBox 26">
            <a:extLst>
              <a:ext uri="{FF2B5EF4-FFF2-40B4-BE49-F238E27FC236}">
                <a16:creationId xmlns:a16="http://schemas.microsoft.com/office/drawing/2014/main" id="{56CCB057-8A1B-4B37-93BB-491F2F215268}"/>
              </a:ext>
            </a:extLst>
          </p:cNvPr>
          <p:cNvSpPr txBox="1"/>
          <p:nvPr/>
        </p:nvSpPr>
        <p:spPr>
          <a:xfrm>
            <a:off x="1726584" y="3257389"/>
            <a:ext cx="171522" cy="61555"/>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4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29" name="Picture 28">
            <a:extLst>
              <a:ext uri="{FF2B5EF4-FFF2-40B4-BE49-F238E27FC236}">
                <a16:creationId xmlns:a16="http://schemas.microsoft.com/office/drawing/2014/main" id="{198D1D62-18B6-4DB7-9082-D4DBDBD1927A}"/>
              </a:ext>
            </a:extLst>
          </p:cNvPr>
          <p:cNvPicPr>
            <a:picLocks noChangeAspect="1"/>
          </p:cNvPicPr>
          <p:nvPr/>
        </p:nvPicPr>
        <p:blipFill>
          <a:blip r:embed="rId6"/>
          <a:stretch>
            <a:fillRect/>
          </a:stretch>
        </p:blipFill>
        <p:spPr>
          <a:xfrm>
            <a:off x="5969056" y="1374226"/>
            <a:ext cx="698443" cy="108500"/>
          </a:xfrm>
          <a:prstGeom prst="rect">
            <a:avLst/>
          </a:prstGeom>
        </p:spPr>
      </p:pic>
      <p:sp>
        <p:nvSpPr>
          <p:cNvPr id="30" name="TextBox 29">
            <a:extLst>
              <a:ext uri="{FF2B5EF4-FFF2-40B4-BE49-F238E27FC236}">
                <a16:creationId xmlns:a16="http://schemas.microsoft.com/office/drawing/2014/main" id="{5108CB1D-6A51-4221-B4DA-86BB045FF45D}"/>
              </a:ext>
            </a:extLst>
          </p:cNvPr>
          <p:cNvSpPr txBox="1"/>
          <p:nvPr/>
        </p:nvSpPr>
        <p:spPr>
          <a:xfrm>
            <a:off x="6001473" y="1384454"/>
            <a:ext cx="171522" cy="61555"/>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4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31" name="Picture 30">
            <a:extLst>
              <a:ext uri="{FF2B5EF4-FFF2-40B4-BE49-F238E27FC236}">
                <a16:creationId xmlns:a16="http://schemas.microsoft.com/office/drawing/2014/main" id="{9160840F-9CDA-4755-9025-37A5511CF502}"/>
              </a:ext>
            </a:extLst>
          </p:cNvPr>
          <p:cNvPicPr>
            <a:picLocks noChangeAspect="1"/>
          </p:cNvPicPr>
          <p:nvPr/>
        </p:nvPicPr>
        <p:blipFill>
          <a:blip r:embed="rId6"/>
          <a:stretch>
            <a:fillRect/>
          </a:stretch>
        </p:blipFill>
        <p:spPr>
          <a:xfrm>
            <a:off x="6233216" y="2276478"/>
            <a:ext cx="698443" cy="108500"/>
          </a:xfrm>
          <a:prstGeom prst="rect">
            <a:avLst/>
          </a:prstGeom>
        </p:spPr>
      </p:pic>
      <p:sp>
        <p:nvSpPr>
          <p:cNvPr id="32" name="TextBox 31">
            <a:extLst>
              <a:ext uri="{FF2B5EF4-FFF2-40B4-BE49-F238E27FC236}">
                <a16:creationId xmlns:a16="http://schemas.microsoft.com/office/drawing/2014/main" id="{7A4BB5E6-9CE1-4D45-A87C-8430C15B08B7}"/>
              </a:ext>
            </a:extLst>
          </p:cNvPr>
          <p:cNvSpPr txBox="1"/>
          <p:nvPr/>
        </p:nvSpPr>
        <p:spPr>
          <a:xfrm>
            <a:off x="6265633" y="2286706"/>
            <a:ext cx="171522" cy="61555"/>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4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33" name="Picture 32">
            <a:extLst>
              <a:ext uri="{FF2B5EF4-FFF2-40B4-BE49-F238E27FC236}">
                <a16:creationId xmlns:a16="http://schemas.microsoft.com/office/drawing/2014/main" id="{A2F4A671-3A5F-492A-90DE-75698B968E1A}"/>
              </a:ext>
            </a:extLst>
          </p:cNvPr>
          <p:cNvPicPr>
            <a:picLocks noChangeAspect="1"/>
          </p:cNvPicPr>
          <p:nvPr/>
        </p:nvPicPr>
        <p:blipFill>
          <a:blip r:embed="rId6"/>
          <a:stretch>
            <a:fillRect/>
          </a:stretch>
        </p:blipFill>
        <p:spPr>
          <a:xfrm>
            <a:off x="6043806" y="3928903"/>
            <a:ext cx="698443" cy="108500"/>
          </a:xfrm>
          <a:prstGeom prst="rect">
            <a:avLst/>
          </a:prstGeom>
        </p:spPr>
      </p:pic>
      <p:sp>
        <p:nvSpPr>
          <p:cNvPr id="34" name="TextBox 33">
            <a:extLst>
              <a:ext uri="{FF2B5EF4-FFF2-40B4-BE49-F238E27FC236}">
                <a16:creationId xmlns:a16="http://schemas.microsoft.com/office/drawing/2014/main" id="{75B14FA1-1D9E-4FB5-B073-B9578C1BA092}"/>
              </a:ext>
            </a:extLst>
          </p:cNvPr>
          <p:cNvSpPr txBox="1"/>
          <p:nvPr/>
        </p:nvSpPr>
        <p:spPr>
          <a:xfrm>
            <a:off x="6060653" y="3944681"/>
            <a:ext cx="273777" cy="7694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35" name="Picture 34">
            <a:extLst>
              <a:ext uri="{FF2B5EF4-FFF2-40B4-BE49-F238E27FC236}">
                <a16:creationId xmlns:a16="http://schemas.microsoft.com/office/drawing/2014/main" id="{24DF1648-EAC5-4066-85ED-5BE49EFCAB21}"/>
              </a:ext>
            </a:extLst>
          </p:cNvPr>
          <p:cNvPicPr>
            <a:picLocks noChangeAspect="1"/>
          </p:cNvPicPr>
          <p:nvPr/>
        </p:nvPicPr>
        <p:blipFill>
          <a:blip r:embed="rId6"/>
          <a:stretch>
            <a:fillRect/>
          </a:stretch>
        </p:blipFill>
        <p:spPr>
          <a:xfrm>
            <a:off x="10229906" y="3807032"/>
            <a:ext cx="698443" cy="108500"/>
          </a:xfrm>
          <a:prstGeom prst="rect">
            <a:avLst/>
          </a:prstGeom>
        </p:spPr>
      </p:pic>
      <p:pic>
        <p:nvPicPr>
          <p:cNvPr id="39" name="Picture 38">
            <a:extLst>
              <a:ext uri="{FF2B5EF4-FFF2-40B4-BE49-F238E27FC236}">
                <a16:creationId xmlns:a16="http://schemas.microsoft.com/office/drawing/2014/main" id="{98E0A0A7-3630-4FD6-BAB8-794E22DE86BE}"/>
              </a:ext>
            </a:extLst>
          </p:cNvPr>
          <p:cNvPicPr>
            <a:picLocks noChangeAspect="1"/>
          </p:cNvPicPr>
          <p:nvPr/>
        </p:nvPicPr>
        <p:blipFill>
          <a:blip r:embed="rId7"/>
          <a:stretch>
            <a:fillRect/>
          </a:stretch>
        </p:blipFill>
        <p:spPr>
          <a:xfrm>
            <a:off x="8597927" y="5952074"/>
            <a:ext cx="3092550" cy="108500"/>
          </a:xfrm>
          <a:prstGeom prst="rect">
            <a:avLst/>
          </a:prstGeom>
        </p:spPr>
      </p:pic>
      <p:sp>
        <p:nvSpPr>
          <p:cNvPr id="40" name="TextBox 39">
            <a:extLst>
              <a:ext uri="{FF2B5EF4-FFF2-40B4-BE49-F238E27FC236}">
                <a16:creationId xmlns:a16="http://schemas.microsoft.com/office/drawing/2014/main" id="{16BCBD0B-51C0-4719-9BB3-EA9C46B7F090}"/>
              </a:ext>
            </a:extLst>
          </p:cNvPr>
          <p:cNvSpPr txBox="1"/>
          <p:nvPr/>
        </p:nvSpPr>
        <p:spPr>
          <a:xfrm>
            <a:off x="8627198" y="5947786"/>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41" name="TextBox 40">
            <a:extLst>
              <a:ext uri="{FF2B5EF4-FFF2-40B4-BE49-F238E27FC236}">
                <a16:creationId xmlns:a16="http://schemas.microsoft.com/office/drawing/2014/main" id="{C751534F-2659-4310-B3C9-D0D331933980}"/>
              </a:ext>
            </a:extLst>
          </p:cNvPr>
          <p:cNvSpPr txBox="1"/>
          <p:nvPr/>
        </p:nvSpPr>
        <p:spPr>
          <a:xfrm>
            <a:off x="9700348" y="5947786"/>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42" name="TextBox 41">
            <a:extLst>
              <a:ext uri="{FF2B5EF4-FFF2-40B4-BE49-F238E27FC236}">
                <a16:creationId xmlns:a16="http://schemas.microsoft.com/office/drawing/2014/main" id="{C807EEF6-D6AA-497D-8202-F0EBED777531}"/>
              </a:ext>
            </a:extLst>
          </p:cNvPr>
          <p:cNvSpPr txBox="1"/>
          <p:nvPr/>
        </p:nvSpPr>
        <p:spPr>
          <a:xfrm>
            <a:off x="10773498" y="5947786"/>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pic>
        <p:nvPicPr>
          <p:cNvPr id="43" name="Picture 42">
            <a:extLst>
              <a:ext uri="{FF2B5EF4-FFF2-40B4-BE49-F238E27FC236}">
                <a16:creationId xmlns:a16="http://schemas.microsoft.com/office/drawing/2014/main" id="{E3A832AA-A750-4666-87BE-43D97E6DB2DA}"/>
              </a:ext>
            </a:extLst>
          </p:cNvPr>
          <p:cNvPicPr>
            <a:picLocks noChangeAspect="1"/>
          </p:cNvPicPr>
          <p:nvPr/>
        </p:nvPicPr>
        <p:blipFill>
          <a:blip r:embed="rId7"/>
          <a:stretch>
            <a:fillRect/>
          </a:stretch>
        </p:blipFill>
        <p:spPr>
          <a:xfrm>
            <a:off x="1135407" y="5719192"/>
            <a:ext cx="2433655" cy="88046"/>
          </a:xfrm>
          <a:prstGeom prst="rect">
            <a:avLst/>
          </a:prstGeom>
        </p:spPr>
      </p:pic>
      <p:sp>
        <p:nvSpPr>
          <p:cNvPr id="44" name="TextBox 43">
            <a:extLst>
              <a:ext uri="{FF2B5EF4-FFF2-40B4-BE49-F238E27FC236}">
                <a16:creationId xmlns:a16="http://schemas.microsoft.com/office/drawing/2014/main" id="{E188A7A3-7511-41A8-80CB-9C07E4F0C437}"/>
              </a:ext>
            </a:extLst>
          </p:cNvPr>
          <p:cNvSpPr txBox="1"/>
          <p:nvPr/>
        </p:nvSpPr>
        <p:spPr>
          <a:xfrm>
            <a:off x="1167853" y="5730293"/>
            <a:ext cx="213200" cy="769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5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47" name="TextBox 46">
            <a:extLst>
              <a:ext uri="{FF2B5EF4-FFF2-40B4-BE49-F238E27FC236}">
                <a16:creationId xmlns:a16="http://schemas.microsoft.com/office/drawing/2014/main" id="{4DA62946-DBF3-4C64-AE28-712248E7F875}"/>
              </a:ext>
            </a:extLst>
          </p:cNvPr>
          <p:cNvSpPr txBox="1"/>
          <p:nvPr/>
        </p:nvSpPr>
        <p:spPr>
          <a:xfrm>
            <a:off x="1830462" y="5730293"/>
            <a:ext cx="213200" cy="769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5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48" name="TextBox 47">
            <a:extLst>
              <a:ext uri="{FF2B5EF4-FFF2-40B4-BE49-F238E27FC236}">
                <a16:creationId xmlns:a16="http://schemas.microsoft.com/office/drawing/2014/main" id="{B1C53267-1C70-458E-BE1F-C7BFA586D0FE}"/>
              </a:ext>
            </a:extLst>
          </p:cNvPr>
          <p:cNvSpPr txBox="1"/>
          <p:nvPr/>
        </p:nvSpPr>
        <p:spPr>
          <a:xfrm>
            <a:off x="2493071" y="5730293"/>
            <a:ext cx="213200" cy="769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5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pic>
        <p:nvPicPr>
          <p:cNvPr id="50" name="Picture 49">
            <a:extLst>
              <a:ext uri="{FF2B5EF4-FFF2-40B4-BE49-F238E27FC236}">
                <a16:creationId xmlns:a16="http://schemas.microsoft.com/office/drawing/2014/main" id="{9528EF38-34D2-4326-805B-D10E041EFDB1}"/>
              </a:ext>
            </a:extLst>
          </p:cNvPr>
          <p:cNvPicPr>
            <a:picLocks noChangeAspect="1"/>
          </p:cNvPicPr>
          <p:nvPr/>
        </p:nvPicPr>
        <p:blipFill>
          <a:blip r:embed="rId8"/>
          <a:stretch>
            <a:fillRect/>
          </a:stretch>
        </p:blipFill>
        <p:spPr>
          <a:xfrm>
            <a:off x="1724336" y="3412820"/>
            <a:ext cx="1457325" cy="58514"/>
          </a:xfrm>
          <a:prstGeom prst="rect">
            <a:avLst/>
          </a:prstGeom>
        </p:spPr>
      </p:pic>
      <p:pic>
        <p:nvPicPr>
          <p:cNvPr id="52" name="Picture 51">
            <a:extLst>
              <a:ext uri="{FF2B5EF4-FFF2-40B4-BE49-F238E27FC236}">
                <a16:creationId xmlns:a16="http://schemas.microsoft.com/office/drawing/2014/main" id="{ABF7DDF2-BD47-419A-8D05-C691BD4D89B0}"/>
              </a:ext>
            </a:extLst>
          </p:cNvPr>
          <p:cNvPicPr>
            <a:picLocks noChangeAspect="1"/>
          </p:cNvPicPr>
          <p:nvPr/>
        </p:nvPicPr>
        <p:blipFill>
          <a:blip r:embed="rId8"/>
          <a:stretch>
            <a:fillRect/>
          </a:stretch>
        </p:blipFill>
        <p:spPr>
          <a:xfrm>
            <a:off x="1657870" y="1500161"/>
            <a:ext cx="598497" cy="122541"/>
          </a:xfrm>
          <a:prstGeom prst="rect">
            <a:avLst/>
          </a:prstGeom>
        </p:spPr>
      </p:pic>
      <p:pic>
        <p:nvPicPr>
          <p:cNvPr id="55" name="Picture 54">
            <a:extLst>
              <a:ext uri="{FF2B5EF4-FFF2-40B4-BE49-F238E27FC236}">
                <a16:creationId xmlns:a16="http://schemas.microsoft.com/office/drawing/2014/main" id="{ADAF501B-4A6F-47EB-B159-6FBBAC0F9057}"/>
              </a:ext>
            </a:extLst>
          </p:cNvPr>
          <p:cNvPicPr>
            <a:picLocks noChangeAspect="1"/>
          </p:cNvPicPr>
          <p:nvPr/>
        </p:nvPicPr>
        <p:blipFill>
          <a:blip r:embed="rId8"/>
          <a:stretch>
            <a:fillRect/>
          </a:stretch>
        </p:blipFill>
        <p:spPr>
          <a:xfrm>
            <a:off x="2256367" y="1292690"/>
            <a:ext cx="598497" cy="389651"/>
          </a:xfrm>
          <a:prstGeom prst="rect">
            <a:avLst/>
          </a:prstGeom>
        </p:spPr>
      </p:pic>
      <p:pic>
        <p:nvPicPr>
          <p:cNvPr id="56" name="Picture 55">
            <a:extLst>
              <a:ext uri="{FF2B5EF4-FFF2-40B4-BE49-F238E27FC236}">
                <a16:creationId xmlns:a16="http://schemas.microsoft.com/office/drawing/2014/main" id="{C9DBF6CA-0221-4032-8348-B0FCC68CDF14}"/>
              </a:ext>
            </a:extLst>
          </p:cNvPr>
          <p:cNvPicPr>
            <a:picLocks noChangeAspect="1"/>
          </p:cNvPicPr>
          <p:nvPr/>
        </p:nvPicPr>
        <p:blipFill>
          <a:blip r:embed="rId8"/>
          <a:stretch>
            <a:fillRect/>
          </a:stretch>
        </p:blipFill>
        <p:spPr>
          <a:xfrm>
            <a:off x="2266588" y="1712343"/>
            <a:ext cx="598497" cy="78358"/>
          </a:xfrm>
          <a:prstGeom prst="rect">
            <a:avLst/>
          </a:prstGeom>
        </p:spPr>
      </p:pic>
      <p:pic>
        <p:nvPicPr>
          <p:cNvPr id="57" name="Picture 56">
            <a:extLst>
              <a:ext uri="{FF2B5EF4-FFF2-40B4-BE49-F238E27FC236}">
                <a16:creationId xmlns:a16="http://schemas.microsoft.com/office/drawing/2014/main" id="{5E61FCE8-8FD5-4129-B253-F60C9DA2D521}"/>
              </a:ext>
            </a:extLst>
          </p:cNvPr>
          <p:cNvPicPr>
            <a:picLocks noChangeAspect="1"/>
          </p:cNvPicPr>
          <p:nvPr/>
        </p:nvPicPr>
        <p:blipFill>
          <a:blip r:embed="rId8"/>
          <a:stretch>
            <a:fillRect/>
          </a:stretch>
        </p:blipFill>
        <p:spPr>
          <a:xfrm>
            <a:off x="5983940" y="1579295"/>
            <a:ext cx="843580" cy="200199"/>
          </a:xfrm>
          <a:prstGeom prst="rect">
            <a:avLst/>
          </a:prstGeom>
        </p:spPr>
      </p:pic>
      <p:pic>
        <p:nvPicPr>
          <p:cNvPr id="58" name="Picture 57">
            <a:extLst>
              <a:ext uri="{FF2B5EF4-FFF2-40B4-BE49-F238E27FC236}">
                <a16:creationId xmlns:a16="http://schemas.microsoft.com/office/drawing/2014/main" id="{FFF952DB-D3F2-4F8A-855E-B0FC872E33D6}"/>
              </a:ext>
            </a:extLst>
          </p:cNvPr>
          <p:cNvPicPr>
            <a:picLocks noChangeAspect="1"/>
          </p:cNvPicPr>
          <p:nvPr/>
        </p:nvPicPr>
        <p:blipFill>
          <a:blip r:embed="rId8"/>
          <a:stretch>
            <a:fillRect/>
          </a:stretch>
        </p:blipFill>
        <p:spPr>
          <a:xfrm>
            <a:off x="6043806" y="4133850"/>
            <a:ext cx="843580" cy="107679"/>
          </a:xfrm>
          <a:prstGeom prst="rect">
            <a:avLst/>
          </a:prstGeom>
        </p:spPr>
      </p:pic>
    </p:spTree>
    <p:extLst>
      <p:ext uri="{BB962C8B-B14F-4D97-AF65-F5344CB8AC3E}">
        <p14:creationId xmlns:p14="http://schemas.microsoft.com/office/powerpoint/2010/main" val="3602749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670584" y="0"/>
            <a:ext cx="4524591" cy="6858000"/>
          </a:xfrm>
          <a:prstGeom prst="rect">
            <a:avLst/>
          </a:prstGeom>
        </p:spPr>
      </p:pic>
      <p:sp>
        <p:nvSpPr>
          <p:cNvPr id="2" name="Title 1"/>
          <p:cNvSpPr>
            <a:spLocks noGrp="1"/>
          </p:cNvSpPr>
          <p:nvPr>
            <p:ph type="ctrTitle"/>
          </p:nvPr>
        </p:nvSpPr>
        <p:spPr>
          <a:xfrm>
            <a:off x="504000" y="3090446"/>
            <a:ext cx="6487815" cy="677108"/>
          </a:xfrm>
        </p:spPr>
        <p:txBody>
          <a:bodyPr/>
          <a:lstStyle/>
          <a:p>
            <a:r>
              <a:rPr lang="en-US" dirty="0"/>
              <a:t>Price </a:t>
            </a:r>
            <a:r>
              <a:rPr lang="en-US" dirty="0">
                <a:solidFill>
                  <a:schemeClr val="accent1"/>
                </a:solidFill>
              </a:rPr>
              <a:t>Configuration</a:t>
            </a:r>
          </a:p>
        </p:txBody>
      </p:sp>
      <p:sp>
        <p:nvSpPr>
          <p:cNvPr id="3" name="Rectangle 2"/>
          <p:cNvSpPr/>
          <p:nvPr/>
        </p:nvSpPr>
        <p:spPr bwMode="gray">
          <a:xfrm>
            <a:off x="11369689" y="468351"/>
            <a:ext cx="669073" cy="122664"/>
          </a:xfrm>
          <a:prstGeom prst="rect">
            <a:avLst/>
          </a:prstGeom>
          <a:noFill/>
          <a:ln w="57150">
            <a:solidFill>
              <a:srgbClr val="C00000"/>
            </a:solidFill>
            <a:prstDash val="sysDot"/>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Rectangle 5"/>
          <p:cNvSpPr/>
          <p:nvPr/>
        </p:nvSpPr>
        <p:spPr bwMode="gray">
          <a:xfrm>
            <a:off x="8721213" y="3767553"/>
            <a:ext cx="3116826" cy="843775"/>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7" name="Picture 6">
            <a:extLst>
              <a:ext uri="{FF2B5EF4-FFF2-40B4-BE49-F238E27FC236}">
                <a16:creationId xmlns:a16="http://schemas.microsoft.com/office/drawing/2014/main" id="{99F038CE-9E60-4E8E-85E9-F801D13F820E}"/>
              </a:ext>
            </a:extLst>
          </p:cNvPr>
          <p:cNvPicPr>
            <a:picLocks noChangeAspect="1"/>
          </p:cNvPicPr>
          <p:nvPr/>
        </p:nvPicPr>
        <p:blipFill>
          <a:blip r:embed="rId3"/>
          <a:stretch>
            <a:fillRect/>
          </a:stretch>
        </p:blipFill>
        <p:spPr>
          <a:xfrm>
            <a:off x="9701406" y="2951003"/>
            <a:ext cx="698443" cy="108500"/>
          </a:xfrm>
          <a:prstGeom prst="rect">
            <a:avLst/>
          </a:prstGeom>
        </p:spPr>
      </p:pic>
      <p:sp>
        <p:nvSpPr>
          <p:cNvPr id="8" name="TextBox 7">
            <a:extLst>
              <a:ext uri="{FF2B5EF4-FFF2-40B4-BE49-F238E27FC236}">
                <a16:creationId xmlns:a16="http://schemas.microsoft.com/office/drawing/2014/main" id="{8B24AE97-2916-4490-B97A-5F16ED3D96EC}"/>
              </a:ext>
            </a:extLst>
          </p:cNvPr>
          <p:cNvSpPr txBox="1"/>
          <p:nvPr/>
        </p:nvSpPr>
        <p:spPr>
          <a:xfrm>
            <a:off x="9718253" y="2966781"/>
            <a:ext cx="273777" cy="7694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9" name="Picture 8">
            <a:extLst>
              <a:ext uri="{FF2B5EF4-FFF2-40B4-BE49-F238E27FC236}">
                <a16:creationId xmlns:a16="http://schemas.microsoft.com/office/drawing/2014/main" id="{4D2195FA-0458-4535-B63F-81D8DCF928FC}"/>
              </a:ext>
            </a:extLst>
          </p:cNvPr>
          <p:cNvPicPr>
            <a:picLocks noChangeAspect="1"/>
          </p:cNvPicPr>
          <p:nvPr/>
        </p:nvPicPr>
        <p:blipFill>
          <a:blip r:embed="rId3"/>
          <a:stretch>
            <a:fillRect/>
          </a:stretch>
        </p:blipFill>
        <p:spPr>
          <a:xfrm>
            <a:off x="9715772" y="3194419"/>
            <a:ext cx="747441" cy="108500"/>
          </a:xfrm>
          <a:prstGeom prst="rect">
            <a:avLst/>
          </a:prstGeom>
        </p:spPr>
      </p:pic>
      <p:pic>
        <p:nvPicPr>
          <p:cNvPr id="10" name="Picture 9">
            <a:extLst>
              <a:ext uri="{FF2B5EF4-FFF2-40B4-BE49-F238E27FC236}">
                <a16:creationId xmlns:a16="http://schemas.microsoft.com/office/drawing/2014/main" id="{8538251E-92D8-47FF-BB81-7B07E9813B38}"/>
              </a:ext>
            </a:extLst>
          </p:cNvPr>
          <p:cNvPicPr>
            <a:picLocks noChangeAspect="1"/>
          </p:cNvPicPr>
          <p:nvPr/>
        </p:nvPicPr>
        <p:blipFill>
          <a:blip r:embed="rId4"/>
          <a:stretch>
            <a:fillRect/>
          </a:stretch>
        </p:blipFill>
        <p:spPr>
          <a:xfrm>
            <a:off x="8916938" y="6335399"/>
            <a:ext cx="3092550" cy="108500"/>
          </a:xfrm>
          <a:prstGeom prst="rect">
            <a:avLst/>
          </a:prstGeom>
        </p:spPr>
      </p:pic>
      <p:sp>
        <p:nvSpPr>
          <p:cNvPr id="11" name="TextBox 10">
            <a:extLst>
              <a:ext uri="{FF2B5EF4-FFF2-40B4-BE49-F238E27FC236}">
                <a16:creationId xmlns:a16="http://schemas.microsoft.com/office/drawing/2014/main" id="{96D1E227-55B0-4501-8A1E-FA3D003576E8}"/>
              </a:ext>
            </a:extLst>
          </p:cNvPr>
          <p:cNvSpPr txBox="1"/>
          <p:nvPr/>
        </p:nvSpPr>
        <p:spPr>
          <a:xfrm>
            <a:off x="8955207" y="6340725"/>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12" name="TextBox 11">
            <a:extLst>
              <a:ext uri="{FF2B5EF4-FFF2-40B4-BE49-F238E27FC236}">
                <a16:creationId xmlns:a16="http://schemas.microsoft.com/office/drawing/2014/main" id="{EDDF8865-A5B2-491B-99F8-7EEAADA7A244}"/>
              </a:ext>
            </a:extLst>
          </p:cNvPr>
          <p:cNvSpPr txBox="1"/>
          <p:nvPr/>
        </p:nvSpPr>
        <p:spPr>
          <a:xfrm>
            <a:off x="9852387" y="6343482"/>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13" name="TextBox 12">
            <a:extLst>
              <a:ext uri="{FF2B5EF4-FFF2-40B4-BE49-F238E27FC236}">
                <a16:creationId xmlns:a16="http://schemas.microsoft.com/office/drawing/2014/main" id="{1B964DD8-A57E-4168-913E-5B6D01821928}"/>
              </a:ext>
            </a:extLst>
          </p:cNvPr>
          <p:cNvSpPr txBox="1"/>
          <p:nvPr/>
        </p:nvSpPr>
        <p:spPr>
          <a:xfrm>
            <a:off x="10758039" y="6346107"/>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pic>
        <p:nvPicPr>
          <p:cNvPr id="14" name="Picture 13">
            <a:extLst>
              <a:ext uri="{FF2B5EF4-FFF2-40B4-BE49-F238E27FC236}">
                <a16:creationId xmlns:a16="http://schemas.microsoft.com/office/drawing/2014/main" id="{7DBA19D1-759F-4C6D-8338-7B77898F3AB8}"/>
              </a:ext>
            </a:extLst>
          </p:cNvPr>
          <p:cNvPicPr>
            <a:picLocks noChangeAspect="1"/>
          </p:cNvPicPr>
          <p:nvPr/>
        </p:nvPicPr>
        <p:blipFill>
          <a:blip r:embed="rId3"/>
          <a:stretch>
            <a:fillRect/>
          </a:stretch>
        </p:blipFill>
        <p:spPr>
          <a:xfrm>
            <a:off x="9887312" y="1276846"/>
            <a:ext cx="698443" cy="108500"/>
          </a:xfrm>
          <a:prstGeom prst="rect">
            <a:avLst/>
          </a:prstGeom>
        </p:spPr>
      </p:pic>
      <p:sp>
        <p:nvSpPr>
          <p:cNvPr id="15" name="TextBox 14">
            <a:extLst>
              <a:ext uri="{FF2B5EF4-FFF2-40B4-BE49-F238E27FC236}">
                <a16:creationId xmlns:a16="http://schemas.microsoft.com/office/drawing/2014/main" id="{5D12639B-3191-4149-A0FB-6D2A4DBA1910}"/>
              </a:ext>
            </a:extLst>
          </p:cNvPr>
          <p:cNvSpPr txBox="1"/>
          <p:nvPr/>
        </p:nvSpPr>
        <p:spPr>
          <a:xfrm>
            <a:off x="9904159" y="1292624"/>
            <a:ext cx="273777" cy="7694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16" name="Picture 15">
            <a:extLst>
              <a:ext uri="{FF2B5EF4-FFF2-40B4-BE49-F238E27FC236}">
                <a16:creationId xmlns:a16="http://schemas.microsoft.com/office/drawing/2014/main" id="{21F682B2-A014-48BB-82C7-BD460BA08F3E}"/>
              </a:ext>
            </a:extLst>
          </p:cNvPr>
          <p:cNvPicPr>
            <a:picLocks noChangeAspect="1"/>
          </p:cNvPicPr>
          <p:nvPr/>
        </p:nvPicPr>
        <p:blipFill>
          <a:blip r:embed="rId3"/>
          <a:stretch>
            <a:fillRect/>
          </a:stretch>
        </p:blipFill>
        <p:spPr>
          <a:xfrm>
            <a:off x="9642808" y="347046"/>
            <a:ext cx="698443" cy="108500"/>
          </a:xfrm>
          <a:prstGeom prst="rect">
            <a:avLst/>
          </a:prstGeom>
        </p:spPr>
      </p:pic>
      <p:sp>
        <p:nvSpPr>
          <p:cNvPr id="17" name="TextBox 16">
            <a:extLst>
              <a:ext uri="{FF2B5EF4-FFF2-40B4-BE49-F238E27FC236}">
                <a16:creationId xmlns:a16="http://schemas.microsoft.com/office/drawing/2014/main" id="{2CAEA274-E522-49DB-8B72-7EE6AF2E6370}"/>
              </a:ext>
            </a:extLst>
          </p:cNvPr>
          <p:cNvSpPr txBox="1"/>
          <p:nvPr/>
        </p:nvSpPr>
        <p:spPr>
          <a:xfrm>
            <a:off x="9659655" y="362824"/>
            <a:ext cx="273777" cy="7694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18" name="Picture 17">
            <a:extLst>
              <a:ext uri="{FF2B5EF4-FFF2-40B4-BE49-F238E27FC236}">
                <a16:creationId xmlns:a16="http://schemas.microsoft.com/office/drawing/2014/main" id="{088F0456-4889-4B66-BB24-FA9D2033EEF0}"/>
              </a:ext>
            </a:extLst>
          </p:cNvPr>
          <p:cNvPicPr>
            <a:picLocks noChangeAspect="1"/>
          </p:cNvPicPr>
          <p:nvPr/>
        </p:nvPicPr>
        <p:blipFill>
          <a:blip r:embed="rId3"/>
          <a:stretch>
            <a:fillRect/>
          </a:stretch>
        </p:blipFill>
        <p:spPr>
          <a:xfrm>
            <a:off x="9668296" y="633613"/>
            <a:ext cx="884349" cy="86496"/>
          </a:xfrm>
          <a:prstGeom prst="rect">
            <a:avLst/>
          </a:prstGeom>
        </p:spPr>
      </p:pic>
    </p:spTree>
    <p:extLst>
      <p:ext uri="{BB962C8B-B14F-4D97-AF65-F5344CB8AC3E}">
        <p14:creationId xmlns:p14="http://schemas.microsoft.com/office/powerpoint/2010/main" val="7992050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p:cNvPicPr>
            <a:picLocks noGrp="1" noChangeAspect="1"/>
          </p:cNvPicPr>
          <p:nvPr>
            <p:ph type="pic" sz="quarter" idx="14"/>
          </p:nvPr>
        </p:nvPicPr>
        <p:blipFill rotWithShape="1">
          <a:blip r:embed="rId2"/>
          <a:srcRect l="22934" r="381" b="40141"/>
          <a:stretch/>
        </p:blipFill>
        <p:spPr>
          <a:prstGeom prst="rect">
            <a:avLst/>
          </a:prstGeom>
        </p:spPr>
      </p:pic>
      <p:sp>
        <p:nvSpPr>
          <p:cNvPr id="2" name="Title 1"/>
          <p:cNvSpPr>
            <a:spLocks noGrp="1"/>
          </p:cNvSpPr>
          <p:nvPr>
            <p:ph type="title"/>
          </p:nvPr>
        </p:nvSpPr>
        <p:spPr/>
        <p:txBody>
          <a:bodyPr/>
          <a:lstStyle/>
          <a:p>
            <a:r>
              <a:rPr lang="en-US" dirty="0"/>
              <a:t>What the field looks like in the User Interface</a:t>
            </a:r>
          </a:p>
        </p:txBody>
      </p:sp>
      <p:sp>
        <p:nvSpPr>
          <p:cNvPr id="10" name="Text Placeholder 9"/>
          <p:cNvSpPr>
            <a:spLocks noGrp="1"/>
          </p:cNvSpPr>
          <p:nvPr>
            <p:ph type="body" sz="quarter" idx="10"/>
          </p:nvPr>
        </p:nvSpPr>
        <p:spPr/>
        <p:txBody>
          <a:bodyPr/>
          <a:lstStyle/>
          <a:p>
            <a:pPr lvl="0"/>
            <a:r>
              <a:rPr lang="en-US" dirty="0"/>
              <a:t>At item’s price level</a:t>
            </a:r>
          </a:p>
        </p:txBody>
      </p:sp>
      <p:sp>
        <p:nvSpPr>
          <p:cNvPr id="12" name="Text Placeholder 11"/>
          <p:cNvSpPr>
            <a:spLocks noGrp="1"/>
          </p:cNvSpPr>
          <p:nvPr>
            <p:ph type="body" sz="quarter" idx="13"/>
          </p:nvPr>
        </p:nvSpPr>
        <p:spPr/>
        <p:txBody>
          <a:bodyPr/>
          <a:lstStyle/>
          <a:p>
            <a:pPr lvl="0"/>
            <a:r>
              <a:rPr lang="en-US" dirty="0"/>
              <a:t>At purchase requisition level</a:t>
            </a:r>
          </a:p>
        </p:txBody>
      </p:sp>
      <p:sp>
        <p:nvSpPr>
          <p:cNvPr id="14" name="Text Placeholder 13"/>
          <p:cNvSpPr>
            <a:spLocks noGrp="1"/>
          </p:cNvSpPr>
          <p:nvPr>
            <p:ph type="body" sz="quarter" idx="15"/>
          </p:nvPr>
        </p:nvSpPr>
        <p:spPr/>
        <p:txBody>
          <a:bodyPr/>
          <a:lstStyle/>
          <a:p>
            <a:pPr lvl="0"/>
            <a:r>
              <a:rPr lang="en-US" dirty="0"/>
              <a:t>At detail/description’s level</a:t>
            </a:r>
          </a:p>
        </p:txBody>
      </p:sp>
      <p:sp>
        <p:nvSpPr>
          <p:cNvPr id="26" name="Rectangle 25"/>
          <p:cNvSpPr/>
          <p:nvPr/>
        </p:nvSpPr>
        <p:spPr bwMode="gray">
          <a:xfrm>
            <a:off x="9857226" y="1927123"/>
            <a:ext cx="771445" cy="277062"/>
          </a:xfrm>
          <a:prstGeom prst="rect">
            <a:avLst/>
          </a:prstGeom>
          <a:noFill/>
          <a:ln w="28575" algn="ctr">
            <a:solidFill>
              <a:schemeClr val="accent1">
                <a:lumMod val="75000"/>
              </a:schemeClr>
            </a:solidFill>
            <a:prstDash val="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7" name="Rectangle 26"/>
          <p:cNvSpPr/>
          <p:nvPr/>
        </p:nvSpPr>
        <p:spPr bwMode="gray">
          <a:xfrm>
            <a:off x="9152072" y="1927123"/>
            <a:ext cx="411921" cy="277062"/>
          </a:xfrm>
          <a:prstGeom prst="rect">
            <a:avLst/>
          </a:prstGeom>
          <a:noFill/>
          <a:ln w="28575" algn="ctr">
            <a:solidFill>
              <a:schemeClr val="accent1">
                <a:lumMod val="75000"/>
              </a:schemeClr>
            </a:solidFill>
            <a:prstDash val="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13" name="Picture Placeholder 12"/>
          <p:cNvPicPr>
            <a:picLocks noGrp="1" noChangeAspect="1"/>
          </p:cNvPicPr>
          <p:nvPr>
            <p:ph type="pic" sz="quarter" idx="12"/>
          </p:nvPr>
        </p:nvPicPr>
        <p:blipFill rotWithShape="1">
          <a:blip r:embed="rId3"/>
          <a:srcRect l="15314"/>
          <a:stretch/>
        </p:blipFill>
        <p:spPr>
          <a:prstGeom prst="rect">
            <a:avLst/>
          </a:prstGeom>
        </p:spPr>
      </p:pic>
      <p:pic>
        <p:nvPicPr>
          <p:cNvPr id="9" name="Picture Placeholder 8"/>
          <p:cNvPicPr>
            <a:picLocks noGrp="1" noChangeAspect="1"/>
          </p:cNvPicPr>
          <p:nvPr>
            <p:ph type="pic" sz="quarter" idx="16"/>
          </p:nvPr>
        </p:nvPicPr>
        <p:blipFill rotWithShape="1">
          <a:blip r:embed="rId4"/>
          <a:srcRect l="16988" t="14263" r="10786"/>
          <a:stretch/>
        </p:blipFill>
        <p:spPr>
          <a:prstGeom prst="rect">
            <a:avLst/>
          </a:prstGeom>
        </p:spPr>
      </p:pic>
      <p:pic>
        <p:nvPicPr>
          <p:cNvPr id="11" name="Picture 10">
            <a:extLst>
              <a:ext uri="{FF2B5EF4-FFF2-40B4-BE49-F238E27FC236}">
                <a16:creationId xmlns:a16="http://schemas.microsoft.com/office/drawing/2014/main" id="{7D821FD5-C477-4A4A-B530-5877ABC87382}"/>
              </a:ext>
            </a:extLst>
          </p:cNvPr>
          <p:cNvPicPr>
            <a:picLocks noChangeAspect="1"/>
          </p:cNvPicPr>
          <p:nvPr/>
        </p:nvPicPr>
        <p:blipFill>
          <a:blip r:embed="rId5"/>
          <a:stretch>
            <a:fillRect/>
          </a:stretch>
        </p:blipFill>
        <p:spPr>
          <a:xfrm>
            <a:off x="9611416" y="2782362"/>
            <a:ext cx="933817" cy="108500"/>
          </a:xfrm>
          <a:prstGeom prst="rect">
            <a:avLst/>
          </a:prstGeom>
        </p:spPr>
      </p:pic>
      <p:sp>
        <p:nvSpPr>
          <p:cNvPr id="15" name="TextBox 14">
            <a:extLst>
              <a:ext uri="{FF2B5EF4-FFF2-40B4-BE49-F238E27FC236}">
                <a16:creationId xmlns:a16="http://schemas.microsoft.com/office/drawing/2014/main" id="{C408EFDE-816C-4113-A2C0-E823F2DCFC6C}"/>
              </a:ext>
            </a:extLst>
          </p:cNvPr>
          <p:cNvSpPr txBox="1"/>
          <p:nvPr/>
        </p:nvSpPr>
        <p:spPr>
          <a:xfrm>
            <a:off x="9611416" y="2783140"/>
            <a:ext cx="298159" cy="10772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7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spTree>
    <p:extLst>
      <p:ext uri="{BB962C8B-B14F-4D97-AF65-F5344CB8AC3E}">
        <p14:creationId xmlns:p14="http://schemas.microsoft.com/office/powerpoint/2010/main" val="614702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523769C-69F8-44D0-919B-3FD1527E60E0}"/>
              </a:ext>
            </a:extLst>
          </p:cNvPr>
          <p:cNvPicPr>
            <a:picLocks noChangeAspect="1"/>
          </p:cNvPicPr>
          <p:nvPr/>
        </p:nvPicPr>
        <p:blipFill>
          <a:blip r:embed="rId3"/>
          <a:stretch>
            <a:fillRect/>
          </a:stretch>
        </p:blipFill>
        <p:spPr>
          <a:xfrm>
            <a:off x="818620" y="1641082"/>
            <a:ext cx="10557934" cy="961945"/>
          </a:xfrm>
          <a:prstGeom prst="rect">
            <a:avLst/>
          </a:prstGeom>
          <a:ln w="38100">
            <a:solidFill>
              <a:schemeClr val="tx2"/>
            </a:solidFill>
            <a:prstDash val="lgDash"/>
          </a:ln>
        </p:spPr>
      </p:pic>
      <p:sp>
        <p:nvSpPr>
          <p:cNvPr id="4" name="Title 3"/>
          <p:cNvSpPr>
            <a:spLocks noGrp="1"/>
          </p:cNvSpPr>
          <p:nvPr>
            <p:ph type="title"/>
          </p:nvPr>
        </p:nvSpPr>
        <p:spPr>
          <a:xfrm>
            <a:off x="349997" y="321120"/>
            <a:ext cx="11186476" cy="369332"/>
          </a:xfrm>
        </p:spPr>
        <p:txBody>
          <a:bodyPr/>
          <a:lstStyle/>
          <a:p>
            <a:r>
              <a:rPr lang="en-US" dirty="0"/>
              <a:t>Catalogue Setup and Explanation</a:t>
            </a:r>
          </a:p>
        </p:txBody>
      </p:sp>
      <p:sp>
        <p:nvSpPr>
          <p:cNvPr id="5" name="Text Placeholder 10"/>
          <p:cNvSpPr txBox="1">
            <a:spLocks/>
          </p:cNvSpPr>
          <p:nvPr/>
        </p:nvSpPr>
        <p:spPr bwMode="gray">
          <a:xfrm>
            <a:off x="745408" y="3759455"/>
            <a:ext cx="4985886" cy="2012746"/>
          </a:xfrm>
          <a:prstGeom prst="rect">
            <a:avLst/>
          </a:prstGeom>
          <a:ln w="28575">
            <a:solidFill>
              <a:schemeClr val="accent1">
                <a:lumMod val="75000"/>
              </a:schemeClr>
            </a:solid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800" b="1" dirty="0">
                <a:solidFill>
                  <a:srgbClr val="FFC000"/>
                </a:solidFill>
              </a:rPr>
              <a:t>StartDate</a:t>
            </a:r>
            <a:r>
              <a:rPr lang="en-US" sz="1800" dirty="0"/>
              <a:t>: </a:t>
            </a:r>
            <a:r>
              <a:rPr lang="en-US" sz="1400" dirty="0"/>
              <a:t>Start date of when this price is applicable </a:t>
            </a:r>
          </a:p>
          <a:p>
            <a:r>
              <a:rPr lang="en-US" sz="1800" b="1" dirty="0" err="1">
                <a:solidFill>
                  <a:srgbClr val="FFC000"/>
                </a:solidFill>
              </a:rPr>
              <a:t>EndDate</a:t>
            </a:r>
            <a:r>
              <a:rPr lang="en-US" sz="1800" dirty="0"/>
              <a:t>: </a:t>
            </a:r>
            <a:r>
              <a:rPr lang="en-US" sz="1400" dirty="0"/>
              <a:t>End data of when this price is applicable </a:t>
            </a:r>
          </a:p>
          <a:p>
            <a:r>
              <a:rPr lang="en-US" sz="1800" b="1" dirty="0" err="1">
                <a:solidFill>
                  <a:srgbClr val="FFC000"/>
                </a:solidFill>
              </a:rPr>
              <a:t>PriceFactor</a:t>
            </a:r>
            <a:r>
              <a:rPr lang="en-US" sz="1800" dirty="0"/>
              <a:t>: </a:t>
            </a:r>
            <a:r>
              <a:rPr lang="en-US" sz="1400" dirty="0"/>
              <a:t>can be used for VAT or any additional charge not part of the item’s price, the effect will be visible at Requisition level.</a:t>
            </a:r>
          </a:p>
        </p:txBody>
      </p:sp>
      <p:sp>
        <p:nvSpPr>
          <p:cNvPr id="13" name="Text Placeholder 10">
            <a:extLst>
              <a:ext uri="{FF2B5EF4-FFF2-40B4-BE49-F238E27FC236}">
                <a16:creationId xmlns:a16="http://schemas.microsoft.com/office/drawing/2014/main" id="{C3A77ADD-B2BA-40D1-BE2F-AB84569543EB}"/>
              </a:ext>
            </a:extLst>
          </p:cNvPr>
          <p:cNvSpPr txBox="1">
            <a:spLocks/>
          </p:cNvSpPr>
          <p:nvPr/>
        </p:nvSpPr>
        <p:spPr bwMode="gray">
          <a:xfrm>
            <a:off x="6419768" y="3759455"/>
            <a:ext cx="4985886" cy="2012746"/>
          </a:xfrm>
          <a:prstGeom prst="rect">
            <a:avLst/>
          </a:prstGeom>
          <a:ln w="28575">
            <a:solidFill>
              <a:schemeClr val="accent3">
                <a:lumMod val="75000"/>
              </a:schemeClr>
            </a:solid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800" b="1" dirty="0">
                <a:solidFill>
                  <a:schemeClr val="accent3"/>
                </a:solidFill>
              </a:rPr>
              <a:t>Amount</a:t>
            </a:r>
            <a:r>
              <a:rPr lang="en-US" sz="1800" dirty="0"/>
              <a:t>: </a:t>
            </a:r>
            <a:r>
              <a:rPr lang="en-US" sz="1400" dirty="0"/>
              <a:t>decimal price</a:t>
            </a:r>
            <a:r>
              <a:rPr lang="en-US" sz="1800" dirty="0"/>
              <a:t> </a:t>
            </a:r>
          </a:p>
          <a:p>
            <a:r>
              <a:rPr lang="en-US" sz="1800" b="1" dirty="0" err="1">
                <a:solidFill>
                  <a:schemeClr val="accent3"/>
                </a:solidFill>
              </a:rPr>
              <a:t>PriceCurrency</a:t>
            </a:r>
            <a:r>
              <a:rPr lang="en-US" sz="1800" dirty="0"/>
              <a:t>: </a:t>
            </a:r>
            <a:r>
              <a:rPr lang="en-US" sz="1400" dirty="0"/>
              <a:t>currency</a:t>
            </a:r>
            <a:endParaRPr lang="en-US" sz="1800" dirty="0"/>
          </a:p>
          <a:p>
            <a:r>
              <a:rPr lang="en-US" sz="1800" b="1" dirty="0" err="1">
                <a:solidFill>
                  <a:schemeClr val="accent3"/>
                </a:solidFill>
              </a:rPr>
              <a:t>Lowerbound</a:t>
            </a:r>
            <a:r>
              <a:rPr lang="en-US" sz="1800" dirty="0"/>
              <a:t>: </a:t>
            </a:r>
            <a:r>
              <a:rPr lang="en-US" sz="1400" dirty="0"/>
              <a:t>quantity at which the </a:t>
            </a:r>
            <a:r>
              <a:rPr lang="en-US" sz="1400" b="1" dirty="0">
                <a:solidFill>
                  <a:schemeClr val="accent3"/>
                </a:solidFill>
              </a:rPr>
              <a:t>Amount </a:t>
            </a:r>
            <a:r>
              <a:rPr lang="en-US" sz="1400" dirty="0"/>
              <a:t>is applicable (next tier needs to be higher than the previous one)</a:t>
            </a:r>
            <a:endParaRPr lang="en-US" sz="1200" dirty="0">
              <a:solidFill>
                <a:schemeClr val="tx2"/>
              </a:solidFill>
            </a:endParaRPr>
          </a:p>
        </p:txBody>
      </p:sp>
      <p:sp>
        <p:nvSpPr>
          <p:cNvPr id="14" name="Text Placeholder 7">
            <a:extLst>
              <a:ext uri="{FF2B5EF4-FFF2-40B4-BE49-F238E27FC236}">
                <a16:creationId xmlns:a16="http://schemas.microsoft.com/office/drawing/2014/main" id="{A724B97A-07F7-4C1A-A4DC-C2C8814E0B9D}"/>
              </a:ext>
            </a:extLst>
          </p:cNvPr>
          <p:cNvSpPr>
            <a:spLocks noGrp="1"/>
          </p:cNvSpPr>
          <p:nvPr>
            <p:ph type="body" sz="quarter" idx="10"/>
          </p:nvPr>
        </p:nvSpPr>
        <p:spPr>
          <a:xfrm>
            <a:off x="745408" y="3349699"/>
            <a:ext cx="2585383" cy="369333"/>
          </a:xfrm>
        </p:spPr>
        <p:txBody>
          <a:bodyPr/>
          <a:lstStyle/>
          <a:p>
            <a:pPr>
              <a:spcBef>
                <a:spcPts val="0"/>
              </a:spcBef>
              <a:spcAft>
                <a:spcPts val="1200"/>
              </a:spcAft>
            </a:pPr>
            <a:r>
              <a:rPr lang="en-US" b="1" dirty="0">
                <a:solidFill>
                  <a:schemeClr val="accent1">
                    <a:lumMod val="75000"/>
                  </a:schemeClr>
                </a:solidFill>
              </a:rPr>
              <a:t>OPTIONAL FIELDS</a:t>
            </a:r>
          </a:p>
        </p:txBody>
      </p:sp>
      <p:sp>
        <p:nvSpPr>
          <p:cNvPr id="15" name="Text Placeholder 7">
            <a:extLst>
              <a:ext uri="{FF2B5EF4-FFF2-40B4-BE49-F238E27FC236}">
                <a16:creationId xmlns:a16="http://schemas.microsoft.com/office/drawing/2014/main" id="{4236F18F-AF5D-48C8-B657-BB8169B31995}"/>
              </a:ext>
            </a:extLst>
          </p:cNvPr>
          <p:cNvSpPr txBox="1">
            <a:spLocks/>
          </p:cNvSpPr>
          <p:nvPr/>
        </p:nvSpPr>
        <p:spPr bwMode="gray">
          <a:xfrm>
            <a:off x="6419768" y="3344909"/>
            <a:ext cx="3149263" cy="369333"/>
          </a:xfrm>
          <a:prstGeom prst="rect">
            <a:avLst/>
          </a:prstGeom>
        </p:spPr>
        <p:txBody>
          <a:bodyPr vert="horz" lIns="0" tIns="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spcBef>
                <a:spcPts val="0"/>
              </a:spcBef>
              <a:spcAft>
                <a:spcPts val="1200"/>
              </a:spcAft>
            </a:pPr>
            <a:r>
              <a:rPr lang="en-US" b="1" dirty="0">
                <a:solidFill>
                  <a:schemeClr val="accent3"/>
                </a:solidFill>
              </a:rPr>
              <a:t>MANDATORY FIELDS</a:t>
            </a:r>
          </a:p>
        </p:txBody>
      </p:sp>
    </p:spTree>
    <p:extLst>
      <p:ext uri="{BB962C8B-B14F-4D97-AF65-F5344CB8AC3E}">
        <p14:creationId xmlns:p14="http://schemas.microsoft.com/office/powerpoint/2010/main" val="33825966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p:cNvPicPr>
            <a:picLocks noGrp="1" noChangeAspect="1"/>
          </p:cNvPicPr>
          <p:nvPr>
            <p:ph type="pic" sz="quarter" idx="12"/>
          </p:nvPr>
        </p:nvPicPr>
        <p:blipFill>
          <a:blip r:embed="rId3"/>
          <a:srcRect t="3343" b="3343"/>
          <a:stretch>
            <a:fillRect/>
          </a:stretch>
        </p:blipFill>
        <p:spPr>
          <a:xfrm>
            <a:off x="3132609" y="3047341"/>
            <a:ext cx="5328000" cy="2631000"/>
          </a:xfrm>
          <a:prstGeom prst="rect">
            <a:avLst/>
          </a:prstGeom>
        </p:spPr>
      </p:pic>
      <p:sp>
        <p:nvSpPr>
          <p:cNvPr id="8" name="Title 7"/>
          <p:cNvSpPr>
            <a:spLocks noGrp="1"/>
          </p:cNvSpPr>
          <p:nvPr>
            <p:ph type="title"/>
          </p:nvPr>
        </p:nvSpPr>
        <p:spPr/>
        <p:txBody>
          <a:bodyPr/>
          <a:lstStyle/>
          <a:p>
            <a:r>
              <a:rPr lang="en-US" dirty="0"/>
              <a:t>From Code to Visual: Tier Breakdown</a:t>
            </a:r>
          </a:p>
        </p:txBody>
      </p:sp>
      <p:sp>
        <p:nvSpPr>
          <p:cNvPr id="3" name="Text Placeholder 2"/>
          <p:cNvSpPr>
            <a:spLocks noGrp="1"/>
          </p:cNvSpPr>
          <p:nvPr>
            <p:ph type="body" sz="quarter" idx="10"/>
          </p:nvPr>
        </p:nvSpPr>
        <p:spPr>
          <a:xfrm>
            <a:off x="8772592" y="3282584"/>
            <a:ext cx="2278957" cy="386819"/>
          </a:xfrm>
          <a:ln w="19050">
            <a:solidFill>
              <a:schemeClr val="accent2"/>
            </a:solidFill>
          </a:ln>
        </p:spPr>
        <p:txBody>
          <a:bodyPr lIns="27432" tIns="27432"/>
          <a:lstStyle/>
          <a:p>
            <a:pPr lvl="0"/>
            <a:r>
              <a:rPr lang="en-US" sz="2000" b="1" dirty="0">
                <a:solidFill>
                  <a:schemeClr val="accent3"/>
                </a:solidFill>
              </a:rPr>
              <a:t>Amount</a:t>
            </a:r>
            <a:r>
              <a:rPr lang="en-US" sz="2000" dirty="0"/>
              <a:t>=90</a:t>
            </a:r>
          </a:p>
        </p:txBody>
      </p:sp>
      <p:sp>
        <p:nvSpPr>
          <p:cNvPr id="11" name="Text Placeholder 2"/>
          <p:cNvSpPr>
            <a:spLocks noGrp="1"/>
          </p:cNvSpPr>
          <p:nvPr>
            <p:ph type="body" sz="quarter" idx="10"/>
          </p:nvPr>
        </p:nvSpPr>
        <p:spPr>
          <a:xfrm>
            <a:off x="312233" y="3475993"/>
            <a:ext cx="2434375" cy="364130"/>
          </a:xfrm>
          <a:ln w="19050">
            <a:solidFill>
              <a:schemeClr val="accent2"/>
            </a:solidFill>
          </a:ln>
        </p:spPr>
        <p:txBody>
          <a:bodyPr lIns="27432" tIns="27432"/>
          <a:lstStyle/>
          <a:p>
            <a:pPr lvl="0"/>
            <a:r>
              <a:rPr lang="en-US" sz="2000" b="1" dirty="0" err="1">
                <a:solidFill>
                  <a:schemeClr val="accent3"/>
                </a:solidFill>
              </a:rPr>
              <a:t>Lowerbound</a:t>
            </a:r>
            <a:r>
              <a:rPr lang="en-US" sz="2000" dirty="0"/>
              <a:t>=10</a:t>
            </a:r>
          </a:p>
        </p:txBody>
      </p:sp>
      <p:sp>
        <p:nvSpPr>
          <p:cNvPr id="12" name="Text Placeholder 2"/>
          <p:cNvSpPr>
            <a:spLocks noGrp="1"/>
          </p:cNvSpPr>
          <p:nvPr>
            <p:ph type="body" sz="quarter" idx="10"/>
          </p:nvPr>
        </p:nvSpPr>
        <p:spPr>
          <a:xfrm>
            <a:off x="8799471" y="4134361"/>
            <a:ext cx="2662227" cy="379523"/>
          </a:xfrm>
          <a:ln w="19050">
            <a:solidFill>
              <a:schemeClr val="accent2"/>
            </a:solidFill>
          </a:ln>
        </p:spPr>
        <p:txBody>
          <a:bodyPr lIns="27432" tIns="27432"/>
          <a:lstStyle/>
          <a:p>
            <a:pPr lvl="0"/>
            <a:r>
              <a:rPr lang="en-US" sz="2000" b="1">
                <a:solidFill>
                  <a:schemeClr val="accent3"/>
                </a:solidFill>
              </a:rPr>
              <a:t>PriceCurrency</a:t>
            </a:r>
            <a:r>
              <a:rPr lang="en-US" sz="2000"/>
              <a:t>=</a:t>
            </a:r>
            <a:r>
              <a:rPr lang="en-US" sz="2000" dirty="0"/>
              <a:t>GBP</a:t>
            </a:r>
          </a:p>
        </p:txBody>
      </p:sp>
      <p:cxnSp>
        <p:nvCxnSpPr>
          <p:cNvPr id="9" name="Straight Arrow Connector 8"/>
          <p:cNvCxnSpPr>
            <a:stCxn id="3" idx="1"/>
          </p:cNvCxnSpPr>
          <p:nvPr/>
        </p:nvCxnSpPr>
        <p:spPr>
          <a:xfrm flipH="1">
            <a:off x="7183200" y="3475994"/>
            <a:ext cx="1589392" cy="1578144"/>
          </a:xfrm>
          <a:prstGeom prst="straightConnector1">
            <a:avLst/>
          </a:prstGeom>
          <a:ln w="57150">
            <a:solidFill>
              <a:schemeClr val="accent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2" idx="1"/>
          </p:cNvCxnSpPr>
          <p:nvPr/>
        </p:nvCxnSpPr>
        <p:spPr>
          <a:xfrm flipH="1">
            <a:off x="7799293" y="4324123"/>
            <a:ext cx="1000178" cy="730015"/>
          </a:xfrm>
          <a:prstGeom prst="straightConnector1">
            <a:avLst/>
          </a:prstGeom>
          <a:ln w="57150">
            <a:solidFill>
              <a:schemeClr val="accent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1" idx="3"/>
          </p:cNvCxnSpPr>
          <p:nvPr/>
        </p:nvCxnSpPr>
        <p:spPr>
          <a:xfrm>
            <a:off x="2746608" y="3658058"/>
            <a:ext cx="3078599" cy="1399027"/>
          </a:xfrm>
          <a:prstGeom prst="straightConnector1">
            <a:avLst/>
          </a:prstGeom>
          <a:ln w="57150">
            <a:solidFill>
              <a:schemeClr val="accent2"/>
            </a:solidFill>
            <a:headEnd type="none" w="med" len="med"/>
            <a:tailEnd type="triangle"/>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25125C93-299A-4E40-9464-1BABEDCDAD5A}"/>
              </a:ext>
            </a:extLst>
          </p:cNvPr>
          <p:cNvPicPr>
            <a:picLocks noChangeAspect="1"/>
          </p:cNvPicPr>
          <p:nvPr/>
        </p:nvPicPr>
        <p:blipFill>
          <a:blip r:embed="rId4"/>
          <a:stretch>
            <a:fillRect/>
          </a:stretch>
        </p:blipFill>
        <p:spPr>
          <a:xfrm>
            <a:off x="2630113" y="1832937"/>
            <a:ext cx="6784179" cy="613089"/>
          </a:xfrm>
          <a:prstGeom prst="rect">
            <a:avLst/>
          </a:prstGeom>
          <a:ln w="38100">
            <a:solidFill>
              <a:schemeClr val="tx2"/>
            </a:solidFill>
            <a:prstDash val="lgDash"/>
          </a:ln>
        </p:spPr>
      </p:pic>
    </p:spTree>
    <p:extLst>
      <p:ext uri="{BB962C8B-B14F-4D97-AF65-F5344CB8AC3E}">
        <p14:creationId xmlns:p14="http://schemas.microsoft.com/office/powerpoint/2010/main" val="1049322424"/>
      </p:ext>
    </p:extLst>
  </p:cSld>
  <p:clrMapOvr>
    <a:masterClrMapping/>
  </p:clrMapOvr>
</p:sld>
</file>

<file path=ppt/theme/theme1.xml><?xml version="1.0" encoding="utf-8"?>
<a:theme xmlns:a="http://schemas.openxmlformats.org/drawingml/2006/main" name="SAP Ariba 2021 16x9 black">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Presentation61" id="{D20EF84E-6A7B-0645-B943-13AE893653C5}" vid="{670F1FC9-6B07-2149-A8BB-CC0DE08297FC}"/>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olution xmlns="0964C6B6-768E-4981-9C94-8DF8BAB42A17" xsi:nil="true"/>
    <SAP_x0020_Activate_x0020_Workstream xmlns="0964C6B6-768E-4981-9C94-8DF8BAB42A17" xsi:nil="true"/>
    <DeploymentStartDate xmlns="0964C6B6-768E-4981-9C94-8DF8BAB42A17" xsi:nil="true"/>
    <SAP_x0020_Activate_x0020_Phase xmlns="0964C6B6-768E-4981-9C94-8DF8BAB42A17" xsi:nil="true"/>
    <CustomTag xmlns="0964C6B6-768E-4981-9C94-8DF8BAB42A17" xsi:nil="true"/>
    <Region xmlns="0964C6B6-768E-4981-9C94-8DF8BAB42A17"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6B795AACA76A14DBCE4F8855D9F45EC" ma:contentTypeVersion="0" ma:contentTypeDescription="Create a new document." ma:contentTypeScope="" ma:versionID="f6278d771f9d6ade1b32668b7521e584">
  <xsd:schema xmlns:xsd="http://www.w3.org/2001/XMLSchema" xmlns:xs="http://www.w3.org/2001/XMLSchema" xmlns:p="http://schemas.microsoft.com/office/2006/metadata/properties" xmlns:ns2="0964C6B6-768E-4981-9C94-8DF8BAB42A17" xmlns:ns3="aa377506-530f-4d38-a904-aae4766f8a34" xmlns:ns4="c3523a0f-ac6d-4565-a766-e48f96ee1a21" targetNamespace="http://schemas.microsoft.com/office/2006/metadata/properties" ma:root="true" ma:fieldsID="98015819dac512fd51f3b50f06207ce6" ns2:_="" ns3:_="" ns4:_="">
    <xsd:import namespace="0964C6B6-768E-4981-9C94-8DF8BAB42A17"/>
    <xsd:import namespace="aa377506-530f-4d38-a904-aae4766f8a34"/>
    <xsd:import namespace="c3523a0f-ac6d-4565-a766-e48f96ee1a21"/>
    <xsd:element name="properties">
      <xsd:complexType>
        <xsd:sequence>
          <xsd:element name="documentManagement">
            <xsd:complexType>
              <xsd:all>
                <xsd:element ref="ns2:Region" minOccurs="0"/>
                <xsd:element ref="ns2:Solution" minOccurs="0"/>
                <xsd:element ref="ns2:SAP_x0020_Activate_x0020_Phase" minOccurs="0"/>
                <xsd:element ref="ns2:SAP_x0020_Activate_x0020_Workstream" minOccurs="0"/>
                <xsd:element ref="ns2:MediaServiceMetadata" minOccurs="0"/>
                <xsd:element ref="ns2:MediaServiceFastMetadata" minOccurs="0"/>
                <xsd:element ref="ns2:DeploymentStartDate" minOccurs="0"/>
                <xsd:element ref="ns2:CustomTag" minOccurs="0"/>
                <xsd:element ref="ns3:SharedWithUsers" minOccurs="0"/>
                <xsd:element ref="ns4: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964C6B6-768E-4981-9C94-8DF8BAB42A17" elementFormDefault="qualified">
    <xsd:import namespace="http://schemas.microsoft.com/office/2006/documentManagement/types"/>
    <xsd:import namespace="http://schemas.microsoft.com/office/infopath/2007/PartnerControls"/>
    <xsd:element name="Region" ma:index="8" nillable="true" ma:displayName="Region" ma:internalName="Region">
      <xsd:complexType>
        <xsd:complexContent>
          <xsd:extension base="dms:MultiChoice">
            <xsd:sequence>
              <xsd:element name="Value" maxOccurs="unbounded" minOccurs="0" nillable="true">
                <xsd:simpleType>
                  <xsd:restriction base="dms:Choice">
                    <xsd:enumeration value="NA"/>
                    <xsd:enumeration value="EMEA/MEE"/>
                    <xsd:enumeration value="AFRICA"/>
                    <xsd:enumeration value="MENA"/>
                    <xsd:enumeration value="BRAZIL"/>
                    <xsd:enumeration value="LATAM"/>
                    <xsd:enumeration value="ANZ"/>
                    <xsd:enumeration value="JAPAN"/>
                    <xsd:enumeration value="KOREA"/>
                    <xsd:enumeration value="SE ASIA"/>
                    <xsd:enumeration value="CHINA"/>
                    <xsd:enumeration value="INDIA"/>
                  </xsd:restriction>
                </xsd:simpleType>
              </xsd:element>
            </xsd:sequence>
          </xsd:extension>
        </xsd:complexContent>
      </xsd:complexType>
    </xsd:element>
    <xsd:element name="Solution" ma:index="9" nillable="true" ma:displayName="Solution" ma:internalName="Solution">
      <xsd:complexType>
        <xsd:complexContent>
          <xsd:extension base="dms:MultiChoice">
            <xsd:sequence>
              <xsd:element name="Value" maxOccurs="unbounded" minOccurs="0" nillable="true">
                <xsd:simpleType>
                  <xsd:restriction base="dms:Choice">
                    <xsd:enumeration value="Procurement"/>
                    <xsd:enumeration value="Strategic Sourcing"/>
                    <xsd:enumeration value="Spend Analysis"/>
                    <xsd:enumeration value="Network Enablement"/>
                    <xsd:enumeration value="Supply Chain Collaboration"/>
                    <xsd:enumeration value="Payables"/>
                    <xsd:enumeration value="Invoice Conversion Services"/>
                    <xsd:enumeration value="Supplier Management"/>
                  </xsd:restriction>
                </xsd:simpleType>
              </xsd:element>
            </xsd:sequence>
          </xsd:extension>
        </xsd:complexContent>
      </xsd:complexType>
    </xsd:element>
    <xsd:element name="SAP_x0020_Activate_x0020_Phase" ma:index="10" nillable="true" ma:displayName="SAP Activate Phase" ma:internalName="SAP_x0020_Activate_x0020_Phase">
      <xsd:complexType>
        <xsd:complexContent>
          <xsd:extension base="dms:MultiChoice">
            <xsd:sequence>
              <xsd:element name="Value" maxOccurs="unbounded" minOccurs="0" nillable="true">
                <xsd:simpleType>
                  <xsd:restriction base="dms:Choice">
                    <xsd:enumeration value="Prepare"/>
                    <xsd:enumeration value="Explore"/>
                    <xsd:enumeration value="Realize"/>
                    <xsd:enumeration value="Deploy"/>
                    <xsd:enumeration value="Run"/>
                  </xsd:restriction>
                </xsd:simpleType>
              </xsd:element>
            </xsd:sequence>
          </xsd:extension>
        </xsd:complexContent>
      </xsd:complexType>
    </xsd:element>
    <xsd:element name="SAP_x0020_Activate_x0020_Workstream" ma:index="11" nillable="true" ma:displayName="SAP Activate Workstream" ma:internalName="SAP_x0020_Activate_x0020_Workstream">
      <xsd:complexType>
        <xsd:complexContent>
          <xsd:extension base="dms:MultiChoice">
            <xsd:sequence>
              <xsd:element name="Value" maxOccurs="unbounded" minOccurs="0" nillable="true">
                <xsd:simpleType>
                  <xsd:restriction base="dms:Choice">
                    <xsd:enumeration value="Project Management"/>
                    <xsd:enumeration value="Application: Solution Adoption"/>
                    <xsd:enumeration value="Application: Customer Team Enablement"/>
                    <xsd:enumeration value="Application: Design and Configuration"/>
                    <xsd:enumeration value="Application: Integration"/>
                    <xsd:enumeration value="Application: Testing"/>
                    <xsd:enumeration value="Custom Code Extensions"/>
                    <xsd:enumeration value="Technical Architecture and Infrastructure"/>
                    <xsd:enumeration value="System Data Migration"/>
                    <xsd:enumeration value="Transition to Operations"/>
                  </xsd:restriction>
                </xsd:simpleType>
              </xsd:element>
            </xsd:sequence>
          </xsd:extension>
        </xsd:complexContent>
      </xsd:complex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DeploymentStartDate" ma:index="14" nillable="true" ma:displayName="Deployment Start Date" ma:format="DateOnly" ma:indexed="true" ma:internalName="DeploymentStartDate">
      <xsd:simpleType>
        <xsd:restriction base="dms:DateTime"/>
      </xsd:simpleType>
    </xsd:element>
    <xsd:element name="CustomTag" ma:index="15" nillable="true" ma:displayName="Custom Tag" ma:indexed="true" ma:internalName="CustomTag">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a377506-530f-4d38-a904-aae4766f8a3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3523a0f-ac6d-4565-a766-e48f96ee1a21" elementFormDefault="qualified">
    <xsd:import namespace="http://schemas.microsoft.com/office/2006/documentManagement/types"/>
    <xsd:import namespace="http://schemas.microsoft.com/office/infopath/2007/PartnerControls"/>
    <xsd:element name="SharedWithDetails" ma:index="17"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6A9BF17-1620-4973-946B-2D04BDD70DE1}">
  <ds:schemaRefs>
    <ds:schemaRef ds:uri="http://schemas.microsoft.com/sharepoint/v3/contenttype/forms"/>
  </ds:schemaRefs>
</ds:datastoreItem>
</file>

<file path=customXml/itemProps2.xml><?xml version="1.0" encoding="utf-8"?>
<ds:datastoreItem xmlns:ds="http://schemas.openxmlformats.org/officeDocument/2006/customXml" ds:itemID="{397EED86-F3CB-4A06-828E-3BF8DF11FC27}">
  <ds:schemaRefs>
    <ds:schemaRef ds:uri="http://purl.org/dc/elements/1.1/"/>
    <ds:schemaRef ds:uri="http://purl.org/dc/terms/"/>
    <ds:schemaRef ds:uri="http://www.w3.org/XML/1998/namespace"/>
    <ds:schemaRef ds:uri="47fc58d8-9f4b-4bc8-b278-c3cb6f298023"/>
    <ds:schemaRef ds:uri="http://schemas.microsoft.com/office/2006/documentManagement/types"/>
    <ds:schemaRef ds:uri="http://schemas.openxmlformats.org/package/2006/metadata/core-properties"/>
    <ds:schemaRef ds:uri="http://schemas.microsoft.com/office/2006/metadata/properties"/>
    <ds:schemaRef ds:uri="http://schemas.microsoft.com/office/infopath/2007/PartnerControls"/>
    <ds:schemaRef ds:uri="0e00d59e-b0d2-4e67-be34-67e465b0fbed"/>
    <ds:schemaRef ds:uri="http://purl.org/dc/dcmitype/"/>
    <ds:schemaRef ds:uri="fa810d4b-4b60-435e-870b-75af4e5051c9"/>
    <ds:schemaRef ds:uri="0964C6B6-768E-4981-9C94-8DF8BAB42A17"/>
  </ds:schemaRefs>
</ds:datastoreItem>
</file>

<file path=customXml/itemProps3.xml><?xml version="1.0" encoding="utf-8"?>
<ds:datastoreItem xmlns:ds="http://schemas.openxmlformats.org/officeDocument/2006/customXml" ds:itemID="{B721618B-9EE5-436A-9DA6-82957FAEDB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964C6B6-768E-4981-9C94-8DF8BAB42A17"/>
    <ds:schemaRef ds:uri="aa377506-530f-4d38-a904-aae4766f8a34"/>
    <ds:schemaRef ds:uri="c3523a0f-ac6d-4565-a766-e48f96ee1a2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SAP_Ariba_2021_16x9_Black</Template>
  <TotalTime>40</TotalTime>
  <Words>1184</Words>
  <Application>Microsoft Office PowerPoint</Application>
  <PresentationFormat>Custom</PresentationFormat>
  <Paragraphs>198</Paragraphs>
  <Slides>26</Slides>
  <Notes>14</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Courier New</vt:lpstr>
      <vt:lpstr>Symbol</vt:lpstr>
      <vt:lpstr>wingdings</vt:lpstr>
      <vt:lpstr>wingdings</vt:lpstr>
      <vt:lpstr>SAP Ariba 2021 16x9 black</vt:lpstr>
      <vt:lpstr>PowerPoint Presentation</vt:lpstr>
      <vt:lpstr>INDEX - AGENDA</vt:lpstr>
      <vt:lpstr>FOREWORD - 1</vt:lpstr>
      <vt:lpstr>FOREWORD - 2</vt:lpstr>
      <vt:lpstr>OVERVIEW OF AN EXCEL ITEM</vt:lpstr>
      <vt:lpstr>Price Configuration</vt:lpstr>
      <vt:lpstr>What the field looks like in the User Interface</vt:lpstr>
      <vt:lpstr>Catalogue Setup and Explanation</vt:lpstr>
      <vt:lpstr>From Code to Visual: Tier Breakdown</vt:lpstr>
      <vt:lpstr>Lowerbound - Unit Price – MinimumQuantity Interaction</vt:lpstr>
      <vt:lpstr>Images</vt:lpstr>
      <vt:lpstr>What the field looks like in the User Interface</vt:lpstr>
      <vt:lpstr>Catalogue Setup and Explanation</vt:lpstr>
      <vt:lpstr>PowerPoint Presentation</vt:lpstr>
      <vt:lpstr>Quantity Interval &amp; Minimum Quantity</vt:lpstr>
      <vt:lpstr>What the field looks like in the User Interface</vt:lpstr>
      <vt:lpstr>Catalogue Setup and Explanation</vt:lpstr>
      <vt:lpstr>Related Items</vt:lpstr>
      <vt:lpstr>What the field looks like in the User Interface</vt:lpstr>
      <vt:lpstr>Catalogue Setup and Explanation</vt:lpstr>
      <vt:lpstr>WARNING - LIMITATIONS</vt:lpstr>
      <vt:lpstr>Attachments</vt:lpstr>
      <vt:lpstr>What the field looks like in the User Interface</vt:lpstr>
      <vt:lpstr>Catalogue Setup and Explanation</vt:lpstr>
      <vt:lpstr>RUN SIMPLE</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SAP SE</dc:creator>
  <cp:keywords>2021/16:9/black</cp:keywords>
  <dc:description/>
  <cp:lastModifiedBy>Labonte, Guillaume</cp:lastModifiedBy>
  <cp:revision>17</cp:revision>
  <dcterms:created xsi:type="dcterms:W3CDTF">2021-10-11T09:10:24Z</dcterms:created>
  <dcterms:modified xsi:type="dcterms:W3CDTF">2022-10-31T09:57:35Z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1101452479</vt:i4>
  </property>
  <property fmtid="{D5CDD505-2E9C-101B-9397-08002B2CF9AE}" pid="3" name="_NewReviewCycle">
    <vt:lpwstr/>
  </property>
  <property fmtid="{D5CDD505-2E9C-101B-9397-08002B2CF9AE}" pid="4" name="_EmailSubject">
    <vt:lpwstr>SAP - PPT Exploration (Updated)</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_PreviousAdHocReviewCycleID">
    <vt:i4>1357826825</vt:i4>
  </property>
  <property fmtid="{D5CDD505-2E9C-101B-9397-08002B2CF9AE}" pid="8" name="ContentTypeId">
    <vt:lpwstr>0x01010076B795AACA76A14DBCE4F8855D9F45EC</vt:lpwstr>
  </property>
  <property fmtid="{D5CDD505-2E9C-101B-9397-08002B2CF9AE}" pid="9" name="TaxKeyword">
    <vt:lpwstr>24;#2021/16:9/black|b633a168-ad51-4cb5-9c98-09760028a3f0</vt:lpwstr>
  </property>
</Properties>
</file>