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3.xml" ContentType="application/vnd.openxmlformats-officedocument.theme+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theme/theme4.xml" ContentType="application/vnd.openxmlformats-officedocument.theme+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theme/theme5.xml" ContentType="application/vnd.openxmlformats-officedocument.theme+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theme/theme6.xml" ContentType="application/vnd.openxmlformats-officedocument.theme+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theme/theme7.xml" ContentType="application/vnd.openxmlformats-officedocument.theme+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theme/theme8.xml" ContentType="application/vnd.openxmlformats-officedocument.theme+xml"/>
  <Override PartName="/ppt/theme/theme9.xml" ContentType="application/vnd.openxmlformats-officedocument.theme+xml"/>
  <Override PartName="/ppt/theme/theme10.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removePersonalInfoOnSave="1" saveSubsetFonts="1">
  <p:sldMasterIdLst>
    <p:sldMasterId id="2147483969" r:id="rId5"/>
    <p:sldMasterId id="2147484080" r:id="rId6"/>
    <p:sldMasterId id="2147484083" r:id="rId7"/>
    <p:sldMasterId id="2147484157" r:id="rId8"/>
    <p:sldMasterId id="2147484170" r:id="rId9"/>
    <p:sldMasterId id="2147484195" r:id="rId10"/>
    <p:sldMasterId id="2147484208" r:id="rId11"/>
    <p:sldMasterId id="2147484223" r:id="rId12"/>
  </p:sldMasterIdLst>
  <p:notesMasterIdLst>
    <p:notesMasterId r:id="rId90"/>
  </p:notesMasterIdLst>
  <p:handoutMasterIdLst>
    <p:handoutMasterId r:id="rId91"/>
  </p:handoutMasterIdLst>
  <p:sldIdLst>
    <p:sldId id="263" r:id="rId13"/>
    <p:sldId id="5930" r:id="rId14"/>
    <p:sldId id="5891" r:id="rId15"/>
    <p:sldId id="438" r:id="rId16"/>
    <p:sldId id="5832" r:id="rId17"/>
    <p:sldId id="5833" r:id="rId18"/>
    <p:sldId id="5835" r:id="rId19"/>
    <p:sldId id="5816" r:id="rId20"/>
    <p:sldId id="5943" r:id="rId21"/>
    <p:sldId id="5892" r:id="rId22"/>
    <p:sldId id="5894" r:id="rId23"/>
    <p:sldId id="5890" r:id="rId24"/>
    <p:sldId id="5837" r:id="rId25"/>
    <p:sldId id="5838" r:id="rId26"/>
    <p:sldId id="5839" r:id="rId27"/>
    <p:sldId id="5840" r:id="rId28"/>
    <p:sldId id="5888" r:id="rId29"/>
    <p:sldId id="5893" r:id="rId30"/>
    <p:sldId id="5842" r:id="rId31"/>
    <p:sldId id="5843" r:id="rId32"/>
    <p:sldId id="5845" r:id="rId33"/>
    <p:sldId id="5844" r:id="rId34"/>
    <p:sldId id="5921" r:id="rId35"/>
    <p:sldId id="5946" r:id="rId36"/>
    <p:sldId id="5947" r:id="rId37"/>
    <p:sldId id="5948" r:id="rId38"/>
    <p:sldId id="5949" r:id="rId39"/>
    <p:sldId id="5950" r:id="rId40"/>
    <p:sldId id="5951" r:id="rId41"/>
    <p:sldId id="5920" r:id="rId42"/>
    <p:sldId id="5924" r:id="rId43"/>
    <p:sldId id="5887" r:id="rId44"/>
    <p:sldId id="5906" r:id="rId45"/>
    <p:sldId id="5952" r:id="rId46"/>
    <p:sldId id="5899" r:id="rId47"/>
    <p:sldId id="450" r:id="rId48"/>
    <p:sldId id="5953" r:id="rId49"/>
    <p:sldId id="5820" r:id="rId50"/>
    <p:sldId id="5805" r:id="rId51"/>
    <p:sldId id="5808" r:id="rId52"/>
    <p:sldId id="5824" r:id="rId53"/>
    <p:sldId id="5810" r:id="rId54"/>
    <p:sldId id="5809" r:id="rId55"/>
    <p:sldId id="5852" r:id="rId56"/>
    <p:sldId id="5853" r:id="rId57"/>
    <p:sldId id="5854" r:id="rId58"/>
    <p:sldId id="5856" r:id="rId59"/>
    <p:sldId id="5857" r:id="rId60"/>
    <p:sldId id="5858" r:id="rId61"/>
    <p:sldId id="1927" r:id="rId62"/>
    <p:sldId id="5811" r:id="rId63"/>
    <p:sldId id="5828" r:id="rId64"/>
    <p:sldId id="5881" r:id="rId65"/>
    <p:sldId id="5813" r:id="rId66"/>
    <p:sldId id="5901" r:id="rId67"/>
    <p:sldId id="5903" r:id="rId68"/>
    <p:sldId id="5904" r:id="rId69"/>
    <p:sldId id="5905" r:id="rId70"/>
    <p:sldId id="5815" r:id="rId71"/>
    <p:sldId id="5886" r:id="rId72"/>
    <p:sldId id="5907" r:id="rId73"/>
    <p:sldId id="261" r:id="rId74"/>
    <p:sldId id="5909" r:id="rId75"/>
    <p:sldId id="5910" r:id="rId76"/>
    <p:sldId id="5911" r:id="rId77"/>
    <p:sldId id="5915" r:id="rId78"/>
    <p:sldId id="5913" r:id="rId79"/>
    <p:sldId id="5914" r:id="rId80"/>
    <p:sldId id="659" r:id="rId81"/>
    <p:sldId id="660" r:id="rId82"/>
    <p:sldId id="256" r:id="rId83"/>
    <p:sldId id="257" r:id="rId84"/>
    <p:sldId id="258" r:id="rId85"/>
    <p:sldId id="259" r:id="rId86"/>
    <p:sldId id="5918" r:id="rId87"/>
    <p:sldId id="5919" r:id="rId88"/>
    <p:sldId id="5831" r:id="rId89"/>
  </p:sldIdLst>
  <p:sldSz cx="13120688" cy="7380288"/>
  <p:notesSz cx="6805613" cy="9939338"/>
  <p:defaultTextStyle>
    <a:defPPr>
      <a:defRPr lang="en-US"/>
    </a:defPPr>
    <a:lvl1pPr marL="0" algn="l" defTabSz="987415" rtl="0" eaLnBrk="1" latinLnBrk="0" hangingPunct="1">
      <a:defRPr sz="1944" kern="1200">
        <a:solidFill>
          <a:schemeClr val="tx1"/>
        </a:solidFill>
        <a:latin typeface="+mn-lt"/>
        <a:ea typeface="+mn-ea"/>
        <a:cs typeface="+mn-cs"/>
      </a:defRPr>
    </a:lvl1pPr>
    <a:lvl2pPr marL="493707" algn="l" defTabSz="987415" rtl="0" eaLnBrk="1" latinLnBrk="0" hangingPunct="1">
      <a:defRPr sz="1944" kern="1200">
        <a:solidFill>
          <a:schemeClr val="tx1"/>
        </a:solidFill>
        <a:latin typeface="+mn-lt"/>
        <a:ea typeface="+mn-ea"/>
        <a:cs typeface="+mn-cs"/>
      </a:defRPr>
    </a:lvl2pPr>
    <a:lvl3pPr marL="987415" algn="l" defTabSz="987415" rtl="0" eaLnBrk="1" latinLnBrk="0" hangingPunct="1">
      <a:defRPr sz="1944" kern="1200">
        <a:solidFill>
          <a:schemeClr val="tx1"/>
        </a:solidFill>
        <a:latin typeface="+mn-lt"/>
        <a:ea typeface="+mn-ea"/>
        <a:cs typeface="+mn-cs"/>
      </a:defRPr>
    </a:lvl3pPr>
    <a:lvl4pPr marL="1481122" algn="l" defTabSz="987415" rtl="0" eaLnBrk="1" latinLnBrk="0" hangingPunct="1">
      <a:defRPr sz="1944" kern="1200">
        <a:solidFill>
          <a:schemeClr val="tx1"/>
        </a:solidFill>
        <a:latin typeface="+mn-lt"/>
        <a:ea typeface="+mn-ea"/>
        <a:cs typeface="+mn-cs"/>
      </a:defRPr>
    </a:lvl4pPr>
    <a:lvl5pPr marL="1974830" algn="l" defTabSz="987415" rtl="0" eaLnBrk="1" latinLnBrk="0" hangingPunct="1">
      <a:defRPr sz="1944" kern="1200">
        <a:solidFill>
          <a:schemeClr val="tx1"/>
        </a:solidFill>
        <a:latin typeface="+mn-lt"/>
        <a:ea typeface="+mn-ea"/>
        <a:cs typeface="+mn-cs"/>
      </a:defRPr>
    </a:lvl5pPr>
    <a:lvl6pPr marL="2468537" algn="l" defTabSz="987415" rtl="0" eaLnBrk="1" latinLnBrk="0" hangingPunct="1">
      <a:defRPr sz="1944" kern="1200">
        <a:solidFill>
          <a:schemeClr val="tx1"/>
        </a:solidFill>
        <a:latin typeface="+mn-lt"/>
        <a:ea typeface="+mn-ea"/>
        <a:cs typeface="+mn-cs"/>
      </a:defRPr>
    </a:lvl6pPr>
    <a:lvl7pPr marL="2962245" algn="l" defTabSz="987415" rtl="0" eaLnBrk="1" latinLnBrk="0" hangingPunct="1">
      <a:defRPr sz="1944" kern="1200">
        <a:solidFill>
          <a:schemeClr val="tx1"/>
        </a:solidFill>
        <a:latin typeface="+mn-lt"/>
        <a:ea typeface="+mn-ea"/>
        <a:cs typeface="+mn-cs"/>
      </a:defRPr>
    </a:lvl7pPr>
    <a:lvl8pPr marL="3455952" algn="l" defTabSz="987415" rtl="0" eaLnBrk="1" latinLnBrk="0" hangingPunct="1">
      <a:defRPr sz="1944" kern="1200">
        <a:solidFill>
          <a:schemeClr val="tx1"/>
        </a:solidFill>
        <a:latin typeface="+mn-lt"/>
        <a:ea typeface="+mn-ea"/>
        <a:cs typeface="+mn-cs"/>
      </a:defRPr>
    </a:lvl8pPr>
    <a:lvl9pPr marL="3949659" algn="l" defTabSz="987415" rtl="0" eaLnBrk="1" latinLnBrk="0" hangingPunct="1">
      <a:defRPr sz="1944"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5BD792A7-6404-9145-9DA1-19B658F1CBB5}">
          <p14:sldIdLst>
            <p14:sldId id="263"/>
            <p14:sldId id="5930"/>
            <p14:sldId id="5891"/>
            <p14:sldId id="438"/>
            <p14:sldId id="5832"/>
            <p14:sldId id="5833"/>
            <p14:sldId id="5835"/>
            <p14:sldId id="5816"/>
            <p14:sldId id="5943"/>
            <p14:sldId id="5892"/>
            <p14:sldId id="5894"/>
            <p14:sldId id="5890"/>
            <p14:sldId id="5837"/>
            <p14:sldId id="5838"/>
            <p14:sldId id="5839"/>
            <p14:sldId id="5840"/>
            <p14:sldId id="5888"/>
            <p14:sldId id="5893"/>
            <p14:sldId id="5842"/>
            <p14:sldId id="5843"/>
            <p14:sldId id="5845"/>
            <p14:sldId id="5844"/>
            <p14:sldId id="5921"/>
            <p14:sldId id="5946"/>
            <p14:sldId id="5947"/>
            <p14:sldId id="5948"/>
            <p14:sldId id="5949"/>
            <p14:sldId id="5950"/>
            <p14:sldId id="5951"/>
            <p14:sldId id="5920"/>
            <p14:sldId id="5924"/>
            <p14:sldId id="5887"/>
            <p14:sldId id="5906"/>
            <p14:sldId id="5952"/>
            <p14:sldId id="5899"/>
            <p14:sldId id="450"/>
            <p14:sldId id="5953"/>
            <p14:sldId id="5820"/>
            <p14:sldId id="5805"/>
            <p14:sldId id="5808"/>
            <p14:sldId id="5824"/>
            <p14:sldId id="5810"/>
            <p14:sldId id="5809"/>
            <p14:sldId id="5852"/>
            <p14:sldId id="5853"/>
            <p14:sldId id="5854"/>
            <p14:sldId id="5856"/>
            <p14:sldId id="5857"/>
            <p14:sldId id="5858"/>
            <p14:sldId id="1927"/>
            <p14:sldId id="5811"/>
            <p14:sldId id="5828"/>
            <p14:sldId id="5881"/>
            <p14:sldId id="5813"/>
            <p14:sldId id="5901"/>
            <p14:sldId id="5903"/>
            <p14:sldId id="5904"/>
            <p14:sldId id="5905"/>
            <p14:sldId id="5815"/>
            <p14:sldId id="5886"/>
            <p14:sldId id="5907"/>
            <p14:sldId id="261"/>
            <p14:sldId id="5909"/>
            <p14:sldId id="5910"/>
            <p14:sldId id="5911"/>
            <p14:sldId id="5915"/>
            <p14:sldId id="5913"/>
            <p14:sldId id="5914"/>
            <p14:sldId id="659"/>
            <p14:sldId id="660"/>
            <p14:sldId id="256"/>
            <p14:sldId id="257"/>
            <p14:sldId id="258"/>
            <p14:sldId id="259"/>
            <p14:sldId id="5918"/>
            <p14:sldId id="5919"/>
            <p14:sldId id="5831"/>
          </p14:sldIdLst>
        </p14:section>
      </p14:sectionLst>
    </p:ext>
    <p:ext uri="{EFAFB233-063F-42B5-8137-9DF3F51BA10A}">
      <p15:sldGuideLst xmlns:p15="http://schemas.microsoft.com/office/powerpoint/2012/main">
        <p15:guide id="1" orient="horz" pos="2324" userDrawn="1">
          <p15:clr>
            <a:srgbClr val="A4A3A4"/>
          </p15:clr>
        </p15:guide>
        <p15:guide id="2" pos="4132" userDrawn="1">
          <p15:clr>
            <a:srgbClr val="A4A3A4"/>
          </p15:clr>
        </p15:guide>
      </p15:sldGuideLst>
    </p:ext>
    <p:ext uri="{2D200454-40CA-4A62-9FC3-DE9A4176ACB9}">
      <p15:notesGuideLst xmlns:p15="http://schemas.microsoft.com/office/powerpoint/2012/main">
        <p15:guide id="1" orient="horz" pos="2935" userDrawn="1">
          <p15:clr>
            <a:srgbClr val="A4A3A4"/>
          </p15:clr>
        </p15:guide>
        <p15:guide id="2" pos="2215" userDrawn="1">
          <p15:clr>
            <a:srgbClr val="A4A3A4"/>
          </p15:clr>
        </p15:guide>
        <p15:guide id="3" orient="horz" pos="3131" userDrawn="1">
          <p15:clr>
            <a:srgbClr val="A4A3A4"/>
          </p15:clr>
        </p15:guide>
        <p15:guide id="4" pos="2144"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7" name="Author" initials="A" lastIdx="0" clrIdx="7"/>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EE7C6"/>
    <a:srgbClr val="FF3399"/>
    <a:srgbClr val="FF7C80"/>
    <a:srgbClr val="CCECFF"/>
    <a:srgbClr val="CCCC00"/>
    <a:srgbClr val="FFFF00"/>
    <a:srgbClr val="FFFFFF"/>
    <a:srgbClr val="FCF1E4"/>
    <a:srgbClr val="81C0E7"/>
    <a:srgbClr val="00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473662B-FAB9-4CEA-8385-DCA5324E4230}" v="28" dt="2025-11-18T06:07:56.835"/>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ED083AE6-46FA-4A59-8FB0-9F97EB10719F}" styleName="Light Style 3 - Accent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75DCB02-9BB8-47FD-8907-85C794F793BA}" styleName="Themed Style 1 - Accent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74C1A8A3-306A-4EB7-A6B1-4F7E0EB9C5D6}" styleName="Medium Style 3 - Accent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6228" autoAdjust="0"/>
    <p:restoredTop sz="95380" autoAdjust="0"/>
  </p:normalViewPr>
  <p:slideViewPr>
    <p:cSldViewPr showGuides="1">
      <p:cViewPr varScale="1">
        <p:scale>
          <a:sx n="66" d="100"/>
          <a:sy n="66" d="100"/>
        </p:scale>
        <p:origin x="48" y="164"/>
      </p:cViewPr>
      <p:guideLst>
        <p:guide orient="horz" pos="2324"/>
        <p:guide pos="4132"/>
      </p:guideLst>
    </p:cSldViewPr>
  </p:slideViewPr>
  <p:outlineViewPr>
    <p:cViewPr>
      <p:scale>
        <a:sx n="33" d="100"/>
        <a:sy n="33" d="100"/>
      </p:scale>
      <p:origin x="0" y="0"/>
    </p:cViewPr>
  </p:outlineViewPr>
  <p:notesTextViewPr>
    <p:cViewPr>
      <p:scale>
        <a:sx n="200" d="100"/>
        <a:sy n="200" d="100"/>
      </p:scale>
      <p:origin x="0" y="0"/>
    </p:cViewPr>
  </p:notesTextViewPr>
  <p:sorterViewPr>
    <p:cViewPr varScale="1">
      <p:scale>
        <a:sx n="1" d="1"/>
        <a:sy n="1" d="1"/>
      </p:scale>
      <p:origin x="0" y="0"/>
    </p:cViewPr>
  </p:sorterViewPr>
  <p:notesViewPr>
    <p:cSldViewPr>
      <p:cViewPr varScale="1">
        <p:scale>
          <a:sx n="72" d="100"/>
          <a:sy n="72" d="100"/>
        </p:scale>
        <p:origin x="2172" y="84"/>
      </p:cViewPr>
      <p:guideLst>
        <p:guide orient="horz" pos="2935"/>
        <p:guide pos="2215"/>
        <p:guide orient="horz" pos="3131"/>
        <p:guide pos="2144"/>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14.xml"/><Relationship Id="rId21" Type="http://schemas.openxmlformats.org/officeDocument/2006/relationships/slide" Target="slides/slide9.xml"/><Relationship Id="rId34" Type="http://schemas.openxmlformats.org/officeDocument/2006/relationships/slide" Target="slides/slide22.xml"/><Relationship Id="rId42" Type="http://schemas.openxmlformats.org/officeDocument/2006/relationships/slide" Target="slides/slide30.xml"/><Relationship Id="rId47" Type="http://schemas.openxmlformats.org/officeDocument/2006/relationships/slide" Target="slides/slide35.xml"/><Relationship Id="rId50" Type="http://schemas.openxmlformats.org/officeDocument/2006/relationships/slide" Target="slides/slide38.xml"/><Relationship Id="rId55" Type="http://schemas.openxmlformats.org/officeDocument/2006/relationships/slide" Target="slides/slide43.xml"/><Relationship Id="rId63" Type="http://schemas.openxmlformats.org/officeDocument/2006/relationships/slide" Target="slides/slide51.xml"/><Relationship Id="rId68" Type="http://schemas.openxmlformats.org/officeDocument/2006/relationships/slide" Target="slides/slide56.xml"/><Relationship Id="rId76" Type="http://schemas.openxmlformats.org/officeDocument/2006/relationships/slide" Target="slides/slide64.xml"/><Relationship Id="rId84" Type="http://schemas.openxmlformats.org/officeDocument/2006/relationships/slide" Target="slides/slide72.xml"/><Relationship Id="rId89" Type="http://schemas.openxmlformats.org/officeDocument/2006/relationships/slide" Target="slides/slide77.xml"/><Relationship Id="rId97" Type="http://schemas.microsoft.com/office/2015/10/relationships/revisionInfo" Target="revisionInfo.xml"/><Relationship Id="rId7" Type="http://schemas.openxmlformats.org/officeDocument/2006/relationships/slideMaster" Target="slideMasters/slideMaster3.xml"/><Relationship Id="rId71" Type="http://schemas.openxmlformats.org/officeDocument/2006/relationships/slide" Target="slides/slide59.xml"/><Relationship Id="rId92" Type="http://schemas.openxmlformats.org/officeDocument/2006/relationships/commentAuthors" Target="commentAuthors.xml"/><Relationship Id="rId2" Type="http://schemas.openxmlformats.org/officeDocument/2006/relationships/customXml" Target="../customXml/item2.xml"/><Relationship Id="rId16" Type="http://schemas.openxmlformats.org/officeDocument/2006/relationships/slide" Target="slides/slide4.xml"/><Relationship Id="rId29" Type="http://schemas.openxmlformats.org/officeDocument/2006/relationships/slide" Target="slides/slide17.xml"/><Relationship Id="rId11" Type="http://schemas.openxmlformats.org/officeDocument/2006/relationships/slideMaster" Target="slideMasters/slideMaster7.xml"/><Relationship Id="rId24" Type="http://schemas.openxmlformats.org/officeDocument/2006/relationships/slide" Target="slides/slide12.xml"/><Relationship Id="rId32" Type="http://schemas.openxmlformats.org/officeDocument/2006/relationships/slide" Target="slides/slide20.xml"/><Relationship Id="rId37" Type="http://schemas.openxmlformats.org/officeDocument/2006/relationships/slide" Target="slides/slide25.xml"/><Relationship Id="rId40" Type="http://schemas.openxmlformats.org/officeDocument/2006/relationships/slide" Target="slides/slide28.xml"/><Relationship Id="rId45" Type="http://schemas.openxmlformats.org/officeDocument/2006/relationships/slide" Target="slides/slide33.xml"/><Relationship Id="rId53" Type="http://schemas.openxmlformats.org/officeDocument/2006/relationships/slide" Target="slides/slide41.xml"/><Relationship Id="rId58" Type="http://schemas.openxmlformats.org/officeDocument/2006/relationships/slide" Target="slides/slide46.xml"/><Relationship Id="rId66" Type="http://schemas.openxmlformats.org/officeDocument/2006/relationships/slide" Target="slides/slide54.xml"/><Relationship Id="rId74" Type="http://schemas.openxmlformats.org/officeDocument/2006/relationships/slide" Target="slides/slide62.xml"/><Relationship Id="rId79" Type="http://schemas.openxmlformats.org/officeDocument/2006/relationships/slide" Target="slides/slide67.xml"/><Relationship Id="rId87" Type="http://schemas.openxmlformats.org/officeDocument/2006/relationships/slide" Target="slides/slide75.xml"/><Relationship Id="rId5" Type="http://schemas.openxmlformats.org/officeDocument/2006/relationships/slideMaster" Target="slideMasters/slideMaster1.xml"/><Relationship Id="rId61" Type="http://schemas.openxmlformats.org/officeDocument/2006/relationships/slide" Target="slides/slide49.xml"/><Relationship Id="rId82" Type="http://schemas.openxmlformats.org/officeDocument/2006/relationships/slide" Target="slides/slide70.xml"/><Relationship Id="rId90" Type="http://schemas.openxmlformats.org/officeDocument/2006/relationships/notesMaster" Target="notesMasters/notesMaster1.xml"/><Relationship Id="rId95" Type="http://schemas.openxmlformats.org/officeDocument/2006/relationships/theme" Target="theme/theme1.xml"/><Relationship Id="rId19" Type="http://schemas.openxmlformats.org/officeDocument/2006/relationships/slide" Target="slides/slide7.xml"/><Relationship Id="rId14" Type="http://schemas.openxmlformats.org/officeDocument/2006/relationships/slide" Target="slides/slide2.xml"/><Relationship Id="rId22" Type="http://schemas.openxmlformats.org/officeDocument/2006/relationships/slide" Target="slides/slide10.xml"/><Relationship Id="rId27" Type="http://schemas.openxmlformats.org/officeDocument/2006/relationships/slide" Target="slides/slide15.xml"/><Relationship Id="rId30" Type="http://schemas.openxmlformats.org/officeDocument/2006/relationships/slide" Target="slides/slide18.xml"/><Relationship Id="rId35" Type="http://schemas.openxmlformats.org/officeDocument/2006/relationships/slide" Target="slides/slide23.xml"/><Relationship Id="rId43" Type="http://schemas.openxmlformats.org/officeDocument/2006/relationships/slide" Target="slides/slide31.xml"/><Relationship Id="rId48" Type="http://schemas.openxmlformats.org/officeDocument/2006/relationships/slide" Target="slides/slide36.xml"/><Relationship Id="rId56" Type="http://schemas.openxmlformats.org/officeDocument/2006/relationships/slide" Target="slides/slide44.xml"/><Relationship Id="rId64" Type="http://schemas.openxmlformats.org/officeDocument/2006/relationships/slide" Target="slides/slide52.xml"/><Relationship Id="rId69" Type="http://schemas.openxmlformats.org/officeDocument/2006/relationships/slide" Target="slides/slide57.xml"/><Relationship Id="rId77" Type="http://schemas.openxmlformats.org/officeDocument/2006/relationships/slide" Target="slides/slide65.xml"/><Relationship Id="rId8" Type="http://schemas.openxmlformats.org/officeDocument/2006/relationships/slideMaster" Target="slideMasters/slideMaster4.xml"/><Relationship Id="rId51" Type="http://schemas.openxmlformats.org/officeDocument/2006/relationships/slide" Target="slides/slide39.xml"/><Relationship Id="rId72" Type="http://schemas.openxmlformats.org/officeDocument/2006/relationships/slide" Target="slides/slide60.xml"/><Relationship Id="rId80" Type="http://schemas.openxmlformats.org/officeDocument/2006/relationships/slide" Target="slides/slide68.xml"/><Relationship Id="rId85" Type="http://schemas.openxmlformats.org/officeDocument/2006/relationships/slide" Target="slides/slide73.xml"/><Relationship Id="rId93" Type="http://schemas.openxmlformats.org/officeDocument/2006/relationships/presProps" Target="presProps.xml"/><Relationship Id="rId3" Type="http://schemas.openxmlformats.org/officeDocument/2006/relationships/customXml" Target="../customXml/item3.xml"/><Relationship Id="rId12" Type="http://schemas.openxmlformats.org/officeDocument/2006/relationships/slideMaster" Target="slideMasters/slideMaster8.xml"/><Relationship Id="rId17" Type="http://schemas.openxmlformats.org/officeDocument/2006/relationships/slide" Target="slides/slide5.xml"/><Relationship Id="rId25" Type="http://schemas.openxmlformats.org/officeDocument/2006/relationships/slide" Target="slides/slide13.xml"/><Relationship Id="rId33" Type="http://schemas.openxmlformats.org/officeDocument/2006/relationships/slide" Target="slides/slide21.xml"/><Relationship Id="rId38" Type="http://schemas.openxmlformats.org/officeDocument/2006/relationships/slide" Target="slides/slide26.xml"/><Relationship Id="rId46" Type="http://schemas.openxmlformats.org/officeDocument/2006/relationships/slide" Target="slides/slide34.xml"/><Relationship Id="rId59" Type="http://schemas.openxmlformats.org/officeDocument/2006/relationships/slide" Target="slides/slide47.xml"/><Relationship Id="rId67" Type="http://schemas.openxmlformats.org/officeDocument/2006/relationships/slide" Target="slides/slide55.xml"/><Relationship Id="rId20" Type="http://schemas.openxmlformats.org/officeDocument/2006/relationships/slide" Target="slides/slide8.xml"/><Relationship Id="rId41" Type="http://schemas.openxmlformats.org/officeDocument/2006/relationships/slide" Target="slides/slide29.xml"/><Relationship Id="rId54" Type="http://schemas.openxmlformats.org/officeDocument/2006/relationships/slide" Target="slides/slide42.xml"/><Relationship Id="rId62" Type="http://schemas.openxmlformats.org/officeDocument/2006/relationships/slide" Target="slides/slide50.xml"/><Relationship Id="rId70" Type="http://schemas.openxmlformats.org/officeDocument/2006/relationships/slide" Target="slides/slide58.xml"/><Relationship Id="rId75" Type="http://schemas.openxmlformats.org/officeDocument/2006/relationships/slide" Target="slides/slide63.xml"/><Relationship Id="rId83" Type="http://schemas.openxmlformats.org/officeDocument/2006/relationships/slide" Target="slides/slide71.xml"/><Relationship Id="rId88" Type="http://schemas.openxmlformats.org/officeDocument/2006/relationships/slide" Target="slides/slide76.xml"/><Relationship Id="rId91" Type="http://schemas.openxmlformats.org/officeDocument/2006/relationships/handoutMaster" Target="handoutMasters/handoutMaster1.xml"/><Relationship Id="rId96"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Master" Target="slideMasters/slideMaster2.xml"/><Relationship Id="rId15" Type="http://schemas.openxmlformats.org/officeDocument/2006/relationships/slide" Target="slides/slide3.xml"/><Relationship Id="rId23" Type="http://schemas.openxmlformats.org/officeDocument/2006/relationships/slide" Target="slides/slide11.xml"/><Relationship Id="rId28" Type="http://schemas.openxmlformats.org/officeDocument/2006/relationships/slide" Target="slides/slide16.xml"/><Relationship Id="rId36" Type="http://schemas.openxmlformats.org/officeDocument/2006/relationships/slide" Target="slides/slide24.xml"/><Relationship Id="rId49" Type="http://schemas.openxmlformats.org/officeDocument/2006/relationships/slide" Target="slides/slide37.xml"/><Relationship Id="rId57" Type="http://schemas.openxmlformats.org/officeDocument/2006/relationships/slide" Target="slides/slide45.xml"/><Relationship Id="rId10" Type="http://schemas.openxmlformats.org/officeDocument/2006/relationships/slideMaster" Target="slideMasters/slideMaster6.xml"/><Relationship Id="rId31" Type="http://schemas.openxmlformats.org/officeDocument/2006/relationships/slide" Target="slides/slide19.xml"/><Relationship Id="rId44" Type="http://schemas.openxmlformats.org/officeDocument/2006/relationships/slide" Target="slides/slide32.xml"/><Relationship Id="rId52" Type="http://schemas.openxmlformats.org/officeDocument/2006/relationships/slide" Target="slides/slide40.xml"/><Relationship Id="rId60" Type="http://schemas.openxmlformats.org/officeDocument/2006/relationships/slide" Target="slides/slide48.xml"/><Relationship Id="rId65" Type="http://schemas.openxmlformats.org/officeDocument/2006/relationships/slide" Target="slides/slide53.xml"/><Relationship Id="rId73" Type="http://schemas.openxmlformats.org/officeDocument/2006/relationships/slide" Target="slides/slide61.xml"/><Relationship Id="rId78" Type="http://schemas.openxmlformats.org/officeDocument/2006/relationships/slide" Target="slides/slide66.xml"/><Relationship Id="rId81" Type="http://schemas.openxmlformats.org/officeDocument/2006/relationships/slide" Target="slides/slide69.xml"/><Relationship Id="rId86" Type="http://schemas.openxmlformats.org/officeDocument/2006/relationships/slide" Target="slides/slide74.xml"/><Relationship Id="rId94" Type="http://schemas.openxmlformats.org/officeDocument/2006/relationships/viewProps" Target="viewProps.xml"/><Relationship Id="rId4" Type="http://schemas.openxmlformats.org/officeDocument/2006/relationships/customXml" Target="../customXml/item4.xml"/><Relationship Id="rId9" Type="http://schemas.openxmlformats.org/officeDocument/2006/relationships/slideMaster" Target="slideMasters/slideMaster5.xml"/><Relationship Id="rId13" Type="http://schemas.openxmlformats.org/officeDocument/2006/relationships/slide" Target="slides/slide1.xml"/><Relationship Id="rId18" Type="http://schemas.openxmlformats.org/officeDocument/2006/relationships/slide" Target="slides/slide6.xml"/><Relationship Id="rId39" Type="http://schemas.openxmlformats.org/officeDocument/2006/relationships/slide" Target="slides/slide2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10.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1"/>
            <a:ext cx="2948997" cy="496628"/>
          </a:xfrm>
          <a:prstGeom prst="rect">
            <a:avLst/>
          </a:prstGeom>
        </p:spPr>
        <p:txBody>
          <a:bodyPr vert="horz" lIns="91521" tIns="45760" rIns="91521" bIns="45760" rtlCol="0"/>
          <a:lstStyle>
            <a:lvl1pPr algn="l">
              <a:defRPr sz="1200"/>
            </a:lvl1pPr>
          </a:lstStyle>
          <a:p>
            <a:endParaRPr lang="en-GB" dirty="0"/>
          </a:p>
        </p:txBody>
      </p:sp>
      <p:sp>
        <p:nvSpPr>
          <p:cNvPr id="3" name="Date Placeholder 2"/>
          <p:cNvSpPr>
            <a:spLocks noGrp="1"/>
          </p:cNvSpPr>
          <p:nvPr>
            <p:ph type="dt" sz="quarter" idx="1"/>
          </p:nvPr>
        </p:nvSpPr>
        <p:spPr>
          <a:xfrm>
            <a:off x="3855080" y="1"/>
            <a:ext cx="2948997" cy="496628"/>
          </a:xfrm>
          <a:prstGeom prst="rect">
            <a:avLst/>
          </a:prstGeom>
        </p:spPr>
        <p:txBody>
          <a:bodyPr vert="horz" lIns="91521" tIns="45760" rIns="91521" bIns="45760" rtlCol="0"/>
          <a:lstStyle>
            <a:lvl1pPr algn="r">
              <a:defRPr sz="1200"/>
            </a:lvl1pPr>
          </a:lstStyle>
          <a:p>
            <a:fld id="{435D837F-5992-44B3-A40C-CEA10232EAC8}" type="datetimeFigureOut">
              <a:rPr lang="en-GB" smtClean="0"/>
              <a:t>18/11/2025</a:t>
            </a:fld>
            <a:endParaRPr lang="en-GB" dirty="0"/>
          </a:p>
        </p:txBody>
      </p:sp>
      <p:sp>
        <p:nvSpPr>
          <p:cNvPr id="4" name="Footer Placeholder 3"/>
          <p:cNvSpPr>
            <a:spLocks noGrp="1"/>
          </p:cNvSpPr>
          <p:nvPr>
            <p:ph type="ftr" sz="quarter" idx="2"/>
          </p:nvPr>
        </p:nvSpPr>
        <p:spPr>
          <a:xfrm>
            <a:off x="1" y="9441017"/>
            <a:ext cx="2948997" cy="496628"/>
          </a:xfrm>
          <a:prstGeom prst="rect">
            <a:avLst/>
          </a:prstGeom>
        </p:spPr>
        <p:txBody>
          <a:bodyPr vert="horz" lIns="91521" tIns="45760" rIns="91521" bIns="45760" rtlCol="0" anchor="b"/>
          <a:lstStyle>
            <a:lvl1pPr algn="l">
              <a:defRPr sz="1200"/>
            </a:lvl1pPr>
          </a:lstStyle>
          <a:p>
            <a:endParaRPr lang="en-GB" dirty="0"/>
          </a:p>
        </p:txBody>
      </p:sp>
      <p:sp>
        <p:nvSpPr>
          <p:cNvPr id="5" name="Slide Number Placeholder 4"/>
          <p:cNvSpPr>
            <a:spLocks noGrp="1"/>
          </p:cNvSpPr>
          <p:nvPr>
            <p:ph type="sldNum" sz="quarter" idx="3"/>
          </p:nvPr>
        </p:nvSpPr>
        <p:spPr>
          <a:xfrm>
            <a:off x="3855080" y="9441017"/>
            <a:ext cx="2948997" cy="496628"/>
          </a:xfrm>
          <a:prstGeom prst="rect">
            <a:avLst/>
          </a:prstGeom>
        </p:spPr>
        <p:txBody>
          <a:bodyPr vert="horz" lIns="91521" tIns="45760" rIns="91521" bIns="45760" rtlCol="0" anchor="b"/>
          <a:lstStyle>
            <a:lvl1pPr algn="r">
              <a:defRPr sz="1200"/>
            </a:lvl1pPr>
          </a:lstStyle>
          <a:p>
            <a:fld id="{3D41F044-CAF0-433D-8D5A-E9F04E0AA5FB}" type="slidenum">
              <a:rPr lang="en-GB" smtClean="0"/>
              <a:t>‹#›</a:t>
            </a:fld>
            <a:endParaRPr lang="en-GB" dirty="0"/>
          </a:p>
        </p:txBody>
      </p:sp>
    </p:spTree>
    <p:extLst>
      <p:ext uri="{BB962C8B-B14F-4D97-AF65-F5344CB8AC3E}">
        <p14:creationId xmlns:p14="http://schemas.microsoft.com/office/powerpoint/2010/main" val="1102741418"/>
      </p:ext>
    </p:extLst>
  </p:cSld>
  <p:clrMap bg1="lt1" tx1="dk1" bg2="lt2" tx2="dk2" accent1="accent1" accent2="accent2" accent3="accent3" accent4="accent4" accent5="accent5" accent6="accent6" hlink="hlink" folHlink="folHlink"/>
  <p:hf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9.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Slide Image Placeholder 3"/>
          <p:cNvSpPr>
            <a:spLocks noGrp="1" noRot="1" noChangeAspect="1"/>
          </p:cNvSpPr>
          <p:nvPr>
            <p:ph type="sldImg" idx="2"/>
          </p:nvPr>
        </p:nvSpPr>
        <p:spPr>
          <a:xfrm>
            <a:off x="422275" y="355600"/>
            <a:ext cx="5961063" cy="3354388"/>
          </a:xfrm>
          <a:prstGeom prst="rect">
            <a:avLst/>
          </a:prstGeom>
          <a:noFill/>
          <a:ln w="12700">
            <a:solidFill>
              <a:prstClr val="black"/>
            </a:solidFill>
          </a:ln>
        </p:spPr>
        <p:txBody>
          <a:bodyPr vert="horz" lIns="91521" tIns="45760" rIns="91521" bIns="45760" rtlCol="0" anchor="ctr"/>
          <a:lstStyle/>
          <a:p>
            <a:endParaRPr lang="en-US" dirty="0"/>
          </a:p>
        </p:txBody>
      </p:sp>
      <p:sp>
        <p:nvSpPr>
          <p:cNvPr id="5" name="Notes Placeholder 4"/>
          <p:cNvSpPr>
            <a:spLocks noGrp="1"/>
          </p:cNvSpPr>
          <p:nvPr>
            <p:ph type="body" sz="quarter" idx="3"/>
          </p:nvPr>
        </p:nvSpPr>
        <p:spPr>
          <a:xfrm>
            <a:off x="679948" y="3893307"/>
            <a:ext cx="5445721" cy="5612462"/>
          </a:xfrm>
          <a:prstGeom prst="rect">
            <a:avLst/>
          </a:prstGeom>
        </p:spPr>
        <p:txBody>
          <a:bodyPr vert="horz" lIns="91521" tIns="45760" rIns="91521" bIns="4576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1" y="9441017"/>
            <a:ext cx="2948997" cy="498323"/>
          </a:xfrm>
          <a:prstGeom prst="rect">
            <a:avLst/>
          </a:prstGeom>
        </p:spPr>
        <p:txBody>
          <a:bodyPr vert="horz" lIns="91521" tIns="45760" rIns="91521" bIns="4576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55080" y="9441017"/>
            <a:ext cx="2948997" cy="498323"/>
          </a:xfrm>
          <a:prstGeom prst="rect">
            <a:avLst/>
          </a:prstGeom>
        </p:spPr>
        <p:txBody>
          <a:bodyPr vert="horz" lIns="91521" tIns="45760" rIns="91521" bIns="45760" rtlCol="0" anchor="b"/>
          <a:lstStyle>
            <a:lvl1pPr algn="r">
              <a:defRPr sz="1200"/>
            </a:lvl1pPr>
          </a:lstStyle>
          <a:p>
            <a:fld id="{14390918-D121-E64F-A459-C3E5964A4A6D}" type="slidenum">
              <a:rPr lang="en-US" smtClean="0"/>
              <a:pPr/>
              <a:t>‹#›</a:t>
            </a:fld>
            <a:endParaRPr lang="en-US" dirty="0"/>
          </a:p>
        </p:txBody>
      </p:sp>
    </p:spTree>
    <p:extLst>
      <p:ext uri="{BB962C8B-B14F-4D97-AF65-F5344CB8AC3E}">
        <p14:creationId xmlns:p14="http://schemas.microsoft.com/office/powerpoint/2010/main" val="555996658"/>
      </p:ext>
    </p:extLst>
  </p:cSld>
  <p:clrMap bg1="lt1" tx1="dk1" bg2="lt2" tx2="dk2" accent1="accent1" accent2="accent2" accent3="accent3" accent4="accent4" accent5="accent5" accent6="accent6" hlink="hlink" folHlink="folHlink"/>
  <p:hf hdr="0" dt="0"/>
  <p:notesStyle>
    <a:lvl1pPr marL="0" algn="l" defTabSz="987415" rtl="0" eaLnBrk="1" latinLnBrk="0" hangingPunct="1">
      <a:defRPr sz="1296" kern="1200">
        <a:solidFill>
          <a:schemeClr val="tx1"/>
        </a:solidFill>
        <a:latin typeface="+mn-lt"/>
        <a:ea typeface="+mn-ea"/>
        <a:cs typeface="+mn-cs"/>
      </a:defRPr>
    </a:lvl1pPr>
    <a:lvl2pPr marL="493707" algn="l" defTabSz="987415" rtl="0" eaLnBrk="1" latinLnBrk="0" hangingPunct="1">
      <a:defRPr sz="1296" kern="1200">
        <a:solidFill>
          <a:schemeClr val="tx1"/>
        </a:solidFill>
        <a:latin typeface="+mn-lt"/>
        <a:ea typeface="+mn-ea"/>
        <a:cs typeface="+mn-cs"/>
      </a:defRPr>
    </a:lvl2pPr>
    <a:lvl3pPr marL="987415" algn="l" defTabSz="987415" rtl="0" eaLnBrk="1" latinLnBrk="0" hangingPunct="1">
      <a:defRPr sz="1296" kern="1200">
        <a:solidFill>
          <a:schemeClr val="tx1"/>
        </a:solidFill>
        <a:latin typeface="+mn-lt"/>
        <a:ea typeface="+mn-ea"/>
        <a:cs typeface="+mn-cs"/>
      </a:defRPr>
    </a:lvl3pPr>
    <a:lvl4pPr marL="1481122" algn="l" defTabSz="987415" rtl="0" eaLnBrk="1" latinLnBrk="0" hangingPunct="1">
      <a:defRPr sz="1296" kern="1200">
        <a:solidFill>
          <a:schemeClr val="tx1"/>
        </a:solidFill>
        <a:latin typeface="+mn-lt"/>
        <a:ea typeface="+mn-ea"/>
        <a:cs typeface="+mn-cs"/>
      </a:defRPr>
    </a:lvl4pPr>
    <a:lvl5pPr marL="1974830" algn="l" defTabSz="987415" rtl="0" eaLnBrk="1" latinLnBrk="0" hangingPunct="1">
      <a:defRPr sz="1296" kern="1200">
        <a:solidFill>
          <a:schemeClr val="tx1"/>
        </a:solidFill>
        <a:latin typeface="+mn-lt"/>
        <a:ea typeface="+mn-ea"/>
        <a:cs typeface="+mn-cs"/>
      </a:defRPr>
    </a:lvl5pPr>
    <a:lvl6pPr marL="2468537" algn="l" defTabSz="987415" rtl="0" eaLnBrk="1" latinLnBrk="0" hangingPunct="1">
      <a:defRPr sz="1296" kern="1200">
        <a:solidFill>
          <a:schemeClr val="tx1"/>
        </a:solidFill>
        <a:latin typeface="+mn-lt"/>
        <a:ea typeface="+mn-ea"/>
        <a:cs typeface="+mn-cs"/>
      </a:defRPr>
    </a:lvl6pPr>
    <a:lvl7pPr marL="2962245" algn="l" defTabSz="987415" rtl="0" eaLnBrk="1" latinLnBrk="0" hangingPunct="1">
      <a:defRPr sz="1296" kern="1200">
        <a:solidFill>
          <a:schemeClr val="tx1"/>
        </a:solidFill>
        <a:latin typeface="+mn-lt"/>
        <a:ea typeface="+mn-ea"/>
        <a:cs typeface="+mn-cs"/>
      </a:defRPr>
    </a:lvl7pPr>
    <a:lvl8pPr marL="3455952" algn="l" defTabSz="987415" rtl="0" eaLnBrk="1" latinLnBrk="0" hangingPunct="1">
      <a:defRPr sz="1296" kern="1200">
        <a:solidFill>
          <a:schemeClr val="tx1"/>
        </a:solidFill>
        <a:latin typeface="+mn-lt"/>
        <a:ea typeface="+mn-ea"/>
        <a:cs typeface="+mn-cs"/>
      </a:defRPr>
    </a:lvl8pPr>
    <a:lvl9pPr marL="3949659" algn="l" defTabSz="987415" rtl="0" eaLnBrk="1" latinLnBrk="0" hangingPunct="1">
      <a:defRPr sz="1296"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582596" y="4310278"/>
            <a:ext cx="6112470" cy="277080"/>
          </a:xfrm>
        </p:spPr>
        <p:txBody>
          <a:bodyPr>
            <a:spAutoFit/>
          </a:bodyPr>
          <a:lstStyle/>
          <a:p>
            <a:endParaRPr lang="en-PH" sz="1200" dirty="0">
              <a:solidFill>
                <a:srgbClr val="000000"/>
              </a:solidFill>
              <a:latin typeface="Arial" panose="020B0604020202020204" pitchFamily="34" charset="0"/>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D8C2C35-2B8A-446E-BEC0-FD36716C29AC}" type="slidenum">
              <a:rPr kumimoji="0" lang="de-D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de-DE"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7660038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pPr marL="0" marR="0" lvl="0" indent="0" algn="r" defTabSz="987415" rtl="0" eaLnBrk="1" fontAlgn="auto" latinLnBrk="0" hangingPunct="1">
              <a:lnSpc>
                <a:spcPct val="100000"/>
              </a:lnSpc>
              <a:spcBef>
                <a:spcPts val="0"/>
              </a:spcBef>
              <a:spcAft>
                <a:spcPts val="0"/>
              </a:spcAft>
              <a:buClrTx/>
              <a:buSzTx/>
              <a:buFontTx/>
              <a:buNone/>
              <a:tabLst/>
              <a:defRPr/>
            </a:pPr>
            <a:fld id="{7D8C2C35-2B8A-446E-BEC0-FD36716C29AC}" type="slidenum">
              <a:rPr kumimoji="0" lang="de-DE"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87415" rtl="0" eaLnBrk="1" fontAlgn="auto" latinLnBrk="0" hangingPunct="1">
                <a:lnSpc>
                  <a:spcPct val="100000"/>
                </a:lnSpc>
                <a:spcBef>
                  <a:spcPts val="0"/>
                </a:spcBef>
                <a:spcAft>
                  <a:spcPts val="0"/>
                </a:spcAft>
                <a:buClrTx/>
                <a:buSzTx/>
                <a:buFontTx/>
                <a:buNone/>
                <a:tabLst/>
                <a:defRPr/>
              </a:pPr>
              <a:t>32</a:t>
            </a:fld>
            <a:endParaRPr kumimoji="0" lang="de-D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9" name="Slide Image Placeholder 8"/>
          <p:cNvSpPr>
            <a:spLocks noGrp="1" noRot="1" noChangeAspect="1"/>
          </p:cNvSpPr>
          <p:nvPr>
            <p:ph type="sldImg"/>
          </p:nvPr>
        </p:nvSpPr>
        <p:spPr>
          <a:xfrm>
            <a:off x="547688" y="612775"/>
            <a:ext cx="5762625" cy="3241675"/>
          </a:xfrm>
        </p:spPr>
      </p:sp>
      <p:sp>
        <p:nvSpPr>
          <p:cNvPr id="10" name="Notes Placeholder 9"/>
          <p:cNvSpPr>
            <a:spLocks noGrp="1"/>
          </p:cNvSpPr>
          <p:nvPr>
            <p:ph type="body" idx="1"/>
          </p:nvPr>
        </p:nvSpPr>
        <p:spPr/>
        <p:txBody>
          <a:bodyPr>
            <a:normAutofit/>
          </a:bodyPr>
          <a:lstStyle/>
          <a:p>
            <a:endParaRPr lang="en-US"/>
          </a:p>
        </p:txBody>
      </p:sp>
    </p:spTree>
    <p:extLst>
      <p:ext uri="{BB962C8B-B14F-4D97-AF65-F5344CB8AC3E}">
        <p14:creationId xmlns:p14="http://schemas.microsoft.com/office/powerpoint/2010/main" val="7809047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fontAlgn="base">
              <a:spcAft>
                <a:spcPts val="600"/>
              </a:spcAft>
              <a:buClr>
                <a:srgbClr val="F0AB00"/>
              </a:buClr>
              <a:buSzPct val="80000"/>
            </a:pPr>
            <a:endParaRPr lang="en-US" dirty="0"/>
          </a:p>
        </p:txBody>
      </p:sp>
      <p:sp>
        <p:nvSpPr>
          <p:cNvPr id="4" name="Slide Number Placeholder 3"/>
          <p:cNvSpPr>
            <a:spLocks noGrp="1"/>
          </p:cNvSpPr>
          <p:nvPr>
            <p:ph type="sldNum" sz="quarter" idx="10"/>
          </p:nvPr>
        </p:nvSpPr>
        <p:spPr/>
        <p:txBody>
          <a:bodyPr/>
          <a:lstStyle/>
          <a:p>
            <a:pPr marL="0" marR="0" lvl="0" indent="0" algn="ctr" defTabSz="1088776" rtl="0" eaLnBrk="1" fontAlgn="auto" latinLnBrk="0" hangingPunct="1">
              <a:lnSpc>
                <a:spcPct val="100000"/>
              </a:lnSpc>
              <a:spcBef>
                <a:spcPts val="0"/>
              </a:spcBef>
              <a:spcAft>
                <a:spcPts val="0"/>
              </a:spcAft>
              <a:buClrTx/>
              <a:buSzTx/>
              <a:buFontTx/>
              <a:buNone/>
              <a:tabLst/>
              <a:defRPr/>
            </a:pPr>
            <a:fld id="{7D8C2C35-2B8A-446E-BEC0-FD36716C29AC}" type="slidenum">
              <a:rPr kumimoji="0" lang="de-DE" sz="800" b="0" i="0" u="none" strike="noStrike" kern="1200" cap="none" spc="0" normalizeH="0" baseline="0" noProof="0" smtClean="0">
                <a:ln>
                  <a:noFill/>
                </a:ln>
                <a:solidFill>
                  <a:srgbClr val="000000"/>
                </a:solidFill>
                <a:effectLst/>
                <a:uLnTx/>
                <a:uFillTx/>
                <a:latin typeface="Arial"/>
                <a:ea typeface="+mn-ea"/>
                <a:cs typeface="+mn-cs"/>
              </a:rPr>
              <a:pPr marL="0" marR="0" lvl="0" indent="0" algn="ctr" defTabSz="1088776" rtl="0" eaLnBrk="1" fontAlgn="auto" latinLnBrk="0" hangingPunct="1">
                <a:lnSpc>
                  <a:spcPct val="100000"/>
                </a:lnSpc>
                <a:spcBef>
                  <a:spcPts val="0"/>
                </a:spcBef>
                <a:spcAft>
                  <a:spcPts val="0"/>
                </a:spcAft>
                <a:buClrTx/>
                <a:buSzTx/>
                <a:buFontTx/>
                <a:buNone/>
                <a:tabLst/>
                <a:defRPr/>
              </a:pPr>
              <a:t>36</a:t>
            </a:fld>
            <a:endParaRPr kumimoji="0" lang="de-DE" sz="800" b="0" i="0" u="none" strike="noStrike" kern="120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73867444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fontAlgn="base">
              <a:spcAft>
                <a:spcPts val="600"/>
              </a:spcAft>
              <a:buClr>
                <a:srgbClr val="F0AB00"/>
              </a:buClr>
              <a:buSzPct val="80000"/>
            </a:pPr>
            <a:endParaRPr lang="en-US" dirty="0"/>
          </a:p>
        </p:txBody>
      </p:sp>
      <p:sp>
        <p:nvSpPr>
          <p:cNvPr id="4" name="Slide Number Placeholder 3"/>
          <p:cNvSpPr>
            <a:spLocks noGrp="1"/>
          </p:cNvSpPr>
          <p:nvPr>
            <p:ph type="sldNum" sz="quarter" idx="10"/>
          </p:nvPr>
        </p:nvSpPr>
        <p:spPr/>
        <p:txBody>
          <a:bodyPr/>
          <a:lstStyle/>
          <a:p>
            <a:pPr marL="0" marR="0" lvl="0" indent="0" algn="ctr" defTabSz="1088776" rtl="0" eaLnBrk="1" fontAlgn="auto" latinLnBrk="0" hangingPunct="1">
              <a:lnSpc>
                <a:spcPct val="100000"/>
              </a:lnSpc>
              <a:spcBef>
                <a:spcPts val="0"/>
              </a:spcBef>
              <a:spcAft>
                <a:spcPts val="0"/>
              </a:spcAft>
              <a:buClrTx/>
              <a:buSzTx/>
              <a:buFontTx/>
              <a:buNone/>
              <a:tabLst/>
              <a:defRPr/>
            </a:pPr>
            <a:fld id="{7D8C2C35-2B8A-446E-BEC0-FD36716C29AC}" type="slidenum">
              <a:rPr kumimoji="0" lang="de-DE" sz="800" b="0" i="0" u="none" strike="noStrike" kern="1200" cap="none" spc="0" normalizeH="0" baseline="0" noProof="0" smtClean="0">
                <a:ln>
                  <a:noFill/>
                </a:ln>
                <a:solidFill>
                  <a:srgbClr val="000000"/>
                </a:solidFill>
                <a:effectLst/>
                <a:uLnTx/>
                <a:uFillTx/>
                <a:latin typeface="Arial"/>
                <a:ea typeface="+mn-ea"/>
                <a:cs typeface="+mn-cs"/>
              </a:rPr>
              <a:pPr marL="0" marR="0" lvl="0" indent="0" algn="ctr" defTabSz="1088776" rtl="0" eaLnBrk="1" fontAlgn="auto" latinLnBrk="0" hangingPunct="1">
                <a:lnSpc>
                  <a:spcPct val="100000"/>
                </a:lnSpc>
                <a:spcBef>
                  <a:spcPts val="0"/>
                </a:spcBef>
                <a:spcAft>
                  <a:spcPts val="0"/>
                </a:spcAft>
                <a:buClrTx/>
                <a:buSzTx/>
                <a:buFontTx/>
                <a:buNone/>
                <a:tabLst/>
                <a:defRPr/>
              </a:pPr>
              <a:t>37</a:t>
            </a:fld>
            <a:endParaRPr kumimoji="0" lang="de-DE" sz="800" b="0" i="0" u="none" strike="noStrike" kern="120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383216496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fontAlgn="base">
              <a:spcAft>
                <a:spcPts val="600"/>
              </a:spcAft>
              <a:buClr>
                <a:srgbClr val="F0AB00"/>
              </a:buClr>
              <a:buSzPct val="80000"/>
            </a:pPr>
            <a:endParaRPr lang="en-US" dirty="0"/>
          </a:p>
        </p:txBody>
      </p:sp>
      <p:sp>
        <p:nvSpPr>
          <p:cNvPr id="4" name="Slide Number Placeholder 3"/>
          <p:cNvSpPr>
            <a:spLocks noGrp="1"/>
          </p:cNvSpPr>
          <p:nvPr>
            <p:ph type="sldNum" sz="quarter" idx="10"/>
          </p:nvPr>
        </p:nvSpPr>
        <p:spPr/>
        <p:txBody>
          <a:bodyPr/>
          <a:lstStyle/>
          <a:p>
            <a:pPr marL="0" marR="0" lvl="0" indent="0" algn="ctr" defTabSz="1088776" rtl="0" eaLnBrk="1" fontAlgn="auto" latinLnBrk="0" hangingPunct="1">
              <a:lnSpc>
                <a:spcPct val="100000"/>
              </a:lnSpc>
              <a:spcBef>
                <a:spcPts val="0"/>
              </a:spcBef>
              <a:spcAft>
                <a:spcPts val="0"/>
              </a:spcAft>
              <a:buClrTx/>
              <a:buSzTx/>
              <a:buFontTx/>
              <a:buNone/>
              <a:tabLst/>
              <a:defRPr/>
            </a:pPr>
            <a:fld id="{7D8C2C35-2B8A-446E-BEC0-FD36716C29AC}" type="slidenum">
              <a:rPr kumimoji="0" lang="de-DE" sz="800" b="0" i="0" u="none" strike="noStrike" kern="1200" cap="none" spc="0" normalizeH="0" baseline="0" noProof="0" smtClean="0">
                <a:ln>
                  <a:noFill/>
                </a:ln>
                <a:solidFill>
                  <a:srgbClr val="000000"/>
                </a:solidFill>
                <a:effectLst/>
                <a:uLnTx/>
                <a:uFillTx/>
                <a:latin typeface="Arial"/>
                <a:ea typeface="+mn-ea"/>
                <a:cs typeface="+mn-cs"/>
              </a:rPr>
              <a:pPr marL="0" marR="0" lvl="0" indent="0" algn="ctr" defTabSz="1088776" rtl="0" eaLnBrk="1" fontAlgn="auto" latinLnBrk="0" hangingPunct="1">
                <a:lnSpc>
                  <a:spcPct val="100000"/>
                </a:lnSpc>
                <a:spcBef>
                  <a:spcPts val="0"/>
                </a:spcBef>
                <a:spcAft>
                  <a:spcPts val="0"/>
                </a:spcAft>
                <a:buClrTx/>
                <a:buSzTx/>
                <a:buFontTx/>
                <a:buNone/>
                <a:tabLst/>
                <a:defRPr/>
              </a:pPr>
              <a:t>38</a:t>
            </a:fld>
            <a:endParaRPr kumimoji="0" lang="de-DE" sz="800" b="0" i="0" u="none" strike="noStrike" kern="120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48846440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fontAlgn="base">
              <a:spcAft>
                <a:spcPts val="600"/>
              </a:spcAft>
              <a:buClr>
                <a:srgbClr val="F0AB00"/>
              </a:buClr>
              <a:buSzPct val="80000"/>
            </a:pPr>
            <a:endParaRPr lang="en-US" dirty="0"/>
          </a:p>
        </p:txBody>
      </p:sp>
      <p:sp>
        <p:nvSpPr>
          <p:cNvPr id="4" name="Slide Number Placeholder 3"/>
          <p:cNvSpPr>
            <a:spLocks noGrp="1"/>
          </p:cNvSpPr>
          <p:nvPr>
            <p:ph type="sldNum" sz="quarter" idx="10"/>
          </p:nvPr>
        </p:nvSpPr>
        <p:spPr/>
        <p:txBody>
          <a:bodyPr/>
          <a:lstStyle/>
          <a:p>
            <a:pPr marL="0" marR="0" lvl="0" indent="0" algn="ctr" defTabSz="1088776" rtl="0" eaLnBrk="1" fontAlgn="auto" latinLnBrk="0" hangingPunct="1">
              <a:lnSpc>
                <a:spcPct val="100000"/>
              </a:lnSpc>
              <a:spcBef>
                <a:spcPts val="0"/>
              </a:spcBef>
              <a:spcAft>
                <a:spcPts val="0"/>
              </a:spcAft>
              <a:buClrTx/>
              <a:buSzTx/>
              <a:buFontTx/>
              <a:buNone/>
              <a:tabLst/>
              <a:defRPr/>
            </a:pPr>
            <a:fld id="{7D8C2C35-2B8A-446E-BEC0-FD36716C29AC}" type="slidenum">
              <a:rPr kumimoji="0" lang="de-DE" sz="800" b="0" i="0" u="none" strike="noStrike" kern="1200" cap="none" spc="0" normalizeH="0" baseline="0" noProof="0" smtClean="0">
                <a:ln>
                  <a:noFill/>
                </a:ln>
                <a:solidFill>
                  <a:srgbClr val="000000"/>
                </a:solidFill>
                <a:effectLst/>
                <a:uLnTx/>
                <a:uFillTx/>
                <a:latin typeface="Arial"/>
                <a:ea typeface="+mn-ea"/>
                <a:cs typeface="+mn-cs"/>
              </a:rPr>
              <a:pPr marL="0" marR="0" lvl="0" indent="0" algn="ctr" defTabSz="1088776" rtl="0" eaLnBrk="1" fontAlgn="auto" latinLnBrk="0" hangingPunct="1">
                <a:lnSpc>
                  <a:spcPct val="100000"/>
                </a:lnSpc>
                <a:spcBef>
                  <a:spcPts val="0"/>
                </a:spcBef>
                <a:spcAft>
                  <a:spcPts val="0"/>
                </a:spcAft>
                <a:buClrTx/>
                <a:buSzTx/>
                <a:buFontTx/>
                <a:buNone/>
                <a:tabLst/>
                <a:defRPr/>
              </a:pPr>
              <a:t>39</a:t>
            </a:fld>
            <a:endParaRPr kumimoji="0" lang="de-DE" sz="800" b="0" i="0" u="none" strike="noStrike" kern="120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308885969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fontAlgn="base">
              <a:spcAft>
                <a:spcPts val="600"/>
              </a:spcAft>
              <a:buClr>
                <a:srgbClr val="F0AB00"/>
              </a:buClr>
              <a:buSzPct val="80000"/>
            </a:pPr>
            <a:endParaRPr lang="en-US" dirty="0"/>
          </a:p>
        </p:txBody>
      </p:sp>
      <p:sp>
        <p:nvSpPr>
          <p:cNvPr id="4" name="Slide Number Placeholder 3"/>
          <p:cNvSpPr>
            <a:spLocks noGrp="1"/>
          </p:cNvSpPr>
          <p:nvPr>
            <p:ph type="sldNum" sz="quarter" idx="10"/>
          </p:nvPr>
        </p:nvSpPr>
        <p:spPr/>
        <p:txBody>
          <a:bodyPr/>
          <a:lstStyle/>
          <a:p>
            <a:pPr marL="0" marR="0" lvl="0" indent="0" algn="ctr" defTabSz="1088776" rtl="0" eaLnBrk="1" fontAlgn="auto" latinLnBrk="0" hangingPunct="1">
              <a:lnSpc>
                <a:spcPct val="100000"/>
              </a:lnSpc>
              <a:spcBef>
                <a:spcPts val="0"/>
              </a:spcBef>
              <a:spcAft>
                <a:spcPts val="0"/>
              </a:spcAft>
              <a:buClrTx/>
              <a:buSzTx/>
              <a:buFontTx/>
              <a:buNone/>
              <a:tabLst/>
              <a:defRPr/>
            </a:pPr>
            <a:fld id="{7D8C2C35-2B8A-446E-BEC0-FD36716C29AC}" type="slidenum">
              <a:rPr kumimoji="0" lang="de-DE" sz="800" b="0" i="0" u="none" strike="noStrike" kern="1200" cap="none" spc="0" normalizeH="0" baseline="0" noProof="0" smtClean="0">
                <a:ln>
                  <a:noFill/>
                </a:ln>
                <a:solidFill>
                  <a:srgbClr val="000000"/>
                </a:solidFill>
                <a:effectLst/>
                <a:uLnTx/>
                <a:uFillTx/>
                <a:latin typeface="Arial"/>
                <a:ea typeface="+mn-ea"/>
                <a:cs typeface="+mn-cs"/>
              </a:rPr>
              <a:pPr marL="0" marR="0" lvl="0" indent="0" algn="ctr" defTabSz="1088776" rtl="0" eaLnBrk="1" fontAlgn="auto" latinLnBrk="0" hangingPunct="1">
                <a:lnSpc>
                  <a:spcPct val="100000"/>
                </a:lnSpc>
                <a:spcBef>
                  <a:spcPts val="0"/>
                </a:spcBef>
                <a:spcAft>
                  <a:spcPts val="0"/>
                </a:spcAft>
                <a:buClrTx/>
                <a:buSzTx/>
                <a:buFontTx/>
                <a:buNone/>
                <a:tabLst/>
                <a:defRPr/>
              </a:pPr>
              <a:t>40</a:t>
            </a:fld>
            <a:endParaRPr kumimoji="0" lang="de-DE" sz="800" b="0" i="0" u="none" strike="noStrike" kern="120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78055846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fontAlgn="base">
              <a:spcAft>
                <a:spcPts val="600"/>
              </a:spcAft>
              <a:buClr>
                <a:srgbClr val="F0AB00"/>
              </a:buClr>
              <a:buSzPct val="80000"/>
            </a:pPr>
            <a:endParaRPr lang="en-US" dirty="0"/>
          </a:p>
        </p:txBody>
      </p:sp>
      <p:sp>
        <p:nvSpPr>
          <p:cNvPr id="4" name="Slide Number Placeholder 3"/>
          <p:cNvSpPr>
            <a:spLocks noGrp="1"/>
          </p:cNvSpPr>
          <p:nvPr>
            <p:ph type="sldNum" sz="quarter" idx="10"/>
          </p:nvPr>
        </p:nvSpPr>
        <p:spPr/>
        <p:txBody>
          <a:bodyPr/>
          <a:lstStyle/>
          <a:p>
            <a:pPr marL="0" marR="0" lvl="0" indent="0" algn="ctr" defTabSz="1088776" rtl="0" eaLnBrk="1" fontAlgn="auto" latinLnBrk="0" hangingPunct="1">
              <a:lnSpc>
                <a:spcPct val="100000"/>
              </a:lnSpc>
              <a:spcBef>
                <a:spcPts val="0"/>
              </a:spcBef>
              <a:spcAft>
                <a:spcPts val="0"/>
              </a:spcAft>
              <a:buClrTx/>
              <a:buSzTx/>
              <a:buFontTx/>
              <a:buNone/>
              <a:tabLst/>
              <a:defRPr/>
            </a:pPr>
            <a:fld id="{7D8C2C35-2B8A-446E-BEC0-FD36716C29AC}" type="slidenum">
              <a:rPr kumimoji="0" lang="de-DE" sz="800" b="0" i="0" u="none" strike="noStrike" kern="1200" cap="none" spc="0" normalizeH="0" baseline="0" noProof="0" smtClean="0">
                <a:ln>
                  <a:noFill/>
                </a:ln>
                <a:solidFill>
                  <a:srgbClr val="000000"/>
                </a:solidFill>
                <a:effectLst/>
                <a:uLnTx/>
                <a:uFillTx/>
                <a:latin typeface="Arial"/>
                <a:ea typeface="+mn-ea"/>
                <a:cs typeface="+mn-cs"/>
              </a:rPr>
              <a:pPr marL="0" marR="0" lvl="0" indent="0" algn="ctr" defTabSz="1088776" rtl="0" eaLnBrk="1" fontAlgn="auto" latinLnBrk="0" hangingPunct="1">
                <a:lnSpc>
                  <a:spcPct val="100000"/>
                </a:lnSpc>
                <a:spcBef>
                  <a:spcPts val="0"/>
                </a:spcBef>
                <a:spcAft>
                  <a:spcPts val="0"/>
                </a:spcAft>
                <a:buClrTx/>
                <a:buSzTx/>
                <a:buFontTx/>
                <a:buNone/>
                <a:tabLst/>
                <a:defRPr/>
              </a:pPr>
              <a:t>41</a:t>
            </a:fld>
            <a:endParaRPr kumimoji="0" lang="de-DE" sz="800" b="0" i="0" u="none" strike="noStrike" kern="120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11186106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fontAlgn="base">
              <a:spcAft>
                <a:spcPts val="600"/>
              </a:spcAft>
              <a:buClr>
                <a:srgbClr val="F0AB00"/>
              </a:buClr>
              <a:buSzPct val="80000"/>
            </a:pPr>
            <a:endParaRPr lang="en-US" dirty="0"/>
          </a:p>
        </p:txBody>
      </p:sp>
      <p:sp>
        <p:nvSpPr>
          <p:cNvPr id="4" name="Slide Number Placeholder 3"/>
          <p:cNvSpPr>
            <a:spLocks noGrp="1"/>
          </p:cNvSpPr>
          <p:nvPr>
            <p:ph type="sldNum" sz="quarter" idx="10"/>
          </p:nvPr>
        </p:nvSpPr>
        <p:spPr/>
        <p:txBody>
          <a:bodyPr/>
          <a:lstStyle/>
          <a:p>
            <a:pPr marL="0" marR="0" lvl="0" indent="0" algn="ctr" defTabSz="1088776" rtl="0" eaLnBrk="1" fontAlgn="auto" latinLnBrk="0" hangingPunct="1">
              <a:lnSpc>
                <a:spcPct val="100000"/>
              </a:lnSpc>
              <a:spcBef>
                <a:spcPts val="0"/>
              </a:spcBef>
              <a:spcAft>
                <a:spcPts val="0"/>
              </a:spcAft>
              <a:buClrTx/>
              <a:buSzTx/>
              <a:buFontTx/>
              <a:buNone/>
              <a:tabLst/>
              <a:defRPr/>
            </a:pPr>
            <a:fld id="{7D8C2C35-2B8A-446E-BEC0-FD36716C29AC}" type="slidenum">
              <a:rPr kumimoji="0" lang="de-DE" sz="800" b="0" i="0" u="none" strike="noStrike" kern="1200" cap="none" spc="0" normalizeH="0" baseline="0" noProof="0" smtClean="0">
                <a:ln>
                  <a:noFill/>
                </a:ln>
                <a:solidFill>
                  <a:srgbClr val="000000"/>
                </a:solidFill>
                <a:effectLst/>
                <a:uLnTx/>
                <a:uFillTx/>
                <a:latin typeface="Arial"/>
                <a:ea typeface="+mn-ea"/>
                <a:cs typeface="+mn-cs"/>
              </a:rPr>
              <a:pPr marL="0" marR="0" lvl="0" indent="0" algn="ctr" defTabSz="1088776" rtl="0" eaLnBrk="1" fontAlgn="auto" latinLnBrk="0" hangingPunct="1">
                <a:lnSpc>
                  <a:spcPct val="100000"/>
                </a:lnSpc>
                <a:spcBef>
                  <a:spcPts val="0"/>
                </a:spcBef>
                <a:spcAft>
                  <a:spcPts val="0"/>
                </a:spcAft>
                <a:buClrTx/>
                <a:buSzTx/>
                <a:buFontTx/>
                <a:buNone/>
                <a:tabLst/>
                <a:defRPr/>
              </a:pPr>
              <a:t>42</a:t>
            </a:fld>
            <a:endParaRPr kumimoji="0" lang="de-DE" sz="800" b="0" i="0" u="none" strike="noStrike" kern="120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227205536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fontAlgn="base">
              <a:spcAft>
                <a:spcPts val="600"/>
              </a:spcAft>
              <a:buClr>
                <a:srgbClr val="F0AB00"/>
              </a:buClr>
              <a:buSzPct val="80000"/>
            </a:pPr>
            <a:endParaRPr lang="en-US" dirty="0"/>
          </a:p>
        </p:txBody>
      </p:sp>
      <p:sp>
        <p:nvSpPr>
          <p:cNvPr id="4" name="Slide Number Placeholder 3"/>
          <p:cNvSpPr>
            <a:spLocks noGrp="1"/>
          </p:cNvSpPr>
          <p:nvPr>
            <p:ph type="sldNum" sz="quarter" idx="10"/>
          </p:nvPr>
        </p:nvSpPr>
        <p:spPr/>
        <p:txBody>
          <a:bodyPr/>
          <a:lstStyle/>
          <a:p>
            <a:pPr marL="0" marR="0" lvl="0" indent="0" algn="ctr" defTabSz="1088776" rtl="0" eaLnBrk="1" fontAlgn="auto" latinLnBrk="0" hangingPunct="1">
              <a:lnSpc>
                <a:spcPct val="100000"/>
              </a:lnSpc>
              <a:spcBef>
                <a:spcPts val="0"/>
              </a:spcBef>
              <a:spcAft>
                <a:spcPts val="0"/>
              </a:spcAft>
              <a:buClrTx/>
              <a:buSzTx/>
              <a:buFontTx/>
              <a:buNone/>
              <a:tabLst/>
              <a:defRPr/>
            </a:pPr>
            <a:fld id="{7D8C2C35-2B8A-446E-BEC0-FD36716C29AC}" type="slidenum">
              <a:rPr kumimoji="0" lang="de-DE" sz="800" b="0" i="0" u="none" strike="noStrike" kern="1200" cap="none" spc="0" normalizeH="0" baseline="0" noProof="0" smtClean="0">
                <a:ln>
                  <a:noFill/>
                </a:ln>
                <a:solidFill>
                  <a:srgbClr val="000000"/>
                </a:solidFill>
                <a:effectLst/>
                <a:uLnTx/>
                <a:uFillTx/>
                <a:latin typeface="Arial"/>
                <a:ea typeface="+mn-ea"/>
                <a:cs typeface="+mn-cs"/>
              </a:rPr>
              <a:pPr marL="0" marR="0" lvl="0" indent="0" algn="ctr" defTabSz="1088776" rtl="0" eaLnBrk="1" fontAlgn="auto" latinLnBrk="0" hangingPunct="1">
                <a:lnSpc>
                  <a:spcPct val="100000"/>
                </a:lnSpc>
                <a:spcBef>
                  <a:spcPts val="0"/>
                </a:spcBef>
                <a:spcAft>
                  <a:spcPts val="0"/>
                </a:spcAft>
                <a:buClrTx/>
                <a:buSzTx/>
                <a:buFontTx/>
                <a:buNone/>
                <a:tabLst/>
                <a:defRPr/>
              </a:pPr>
              <a:t>43</a:t>
            </a:fld>
            <a:endParaRPr kumimoji="0" lang="de-DE" sz="800" b="0" i="0" u="none" strike="noStrike" kern="120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226054450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fontAlgn="base">
              <a:spcAft>
                <a:spcPts val="600"/>
              </a:spcAft>
              <a:buClr>
                <a:srgbClr val="F0AB00"/>
              </a:buClr>
              <a:buSzPct val="80000"/>
            </a:pPr>
            <a:endParaRPr lang="en-US" dirty="0"/>
          </a:p>
        </p:txBody>
      </p:sp>
      <p:sp>
        <p:nvSpPr>
          <p:cNvPr id="4" name="Slide Number Placeholder 3"/>
          <p:cNvSpPr>
            <a:spLocks noGrp="1"/>
          </p:cNvSpPr>
          <p:nvPr>
            <p:ph type="sldNum" sz="quarter" idx="10"/>
          </p:nvPr>
        </p:nvSpPr>
        <p:spPr/>
        <p:txBody>
          <a:bodyPr/>
          <a:lstStyle/>
          <a:p>
            <a:pPr marL="0" marR="0" lvl="0" indent="0" algn="ctr" defTabSz="1088776" rtl="0" eaLnBrk="1" fontAlgn="auto" latinLnBrk="0" hangingPunct="1">
              <a:lnSpc>
                <a:spcPct val="100000"/>
              </a:lnSpc>
              <a:spcBef>
                <a:spcPts val="0"/>
              </a:spcBef>
              <a:spcAft>
                <a:spcPts val="0"/>
              </a:spcAft>
              <a:buClrTx/>
              <a:buSzTx/>
              <a:buFontTx/>
              <a:buNone/>
              <a:tabLst/>
              <a:defRPr/>
            </a:pPr>
            <a:fld id="{7D8C2C35-2B8A-446E-BEC0-FD36716C29AC}" type="slidenum">
              <a:rPr kumimoji="0" lang="de-DE" sz="800" b="0" i="0" u="none" strike="noStrike" kern="1200" cap="none" spc="0" normalizeH="0" baseline="0" noProof="0" smtClean="0">
                <a:ln>
                  <a:noFill/>
                </a:ln>
                <a:solidFill>
                  <a:srgbClr val="000000"/>
                </a:solidFill>
                <a:effectLst/>
                <a:uLnTx/>
                <a:uFillTx/>
                <a:latin typeface="Arial"/>
                <a:ea typeface="+mn-ea"/>
                <a:cs typeface="+mn-cs"/>
              </a:rPr>
              <a:pPr marL="0" marR="0" lvl="0" indent="0" algn="ctr" defTabSz="1088776" rtl="0" eaLnBrk="1" fontAlgn="auto" latinLnBrk="0" hangingPunct="1">
                <a:lnSpc>
                  <a:spcPct val="100000"/>
                </a:lnSpc>
                <a:spcBef>
                  <a:spcPts val="0"/>
                </a:spcBef>
                <a:spcAft>
                  <a:spcPts val="0"/>
                </a:spcAft>
                <a:buClrTx/>
                <a:buSzTx/>
                <a:buFontTx/>
                <a:buNone/>
                <a:tabLst/>
                <a:defRPr/>
              </a:pPr>
              <a:t>44</a:t>
            </a:fld>
            <a:endParaRPr kumimoji="0" lang="de-DE" sz="800" b="0" i="0" u="none" strike="noStrike" kern="120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385053190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pPr marL="0" marR="0" lvl="0" indent="0" algn="r" defTabSz="987415" rtl="0" eaLnBrk="1" fontAlgn="auto" latinLnBrk="0" hangingPunct="1">
              <a:lnSpc>
                <a:spcPct val="100000"/>
              </a:lnSpc>
              <a:spcBef>
                <a:spcPts val="0"/>
              </a:spcBef>
              <a:spcAft>
                <a:spcPts val="0"/>
              </a:spcAft>
              <a:buClrTx/>
              <a:buSzTx/>
              <a:buFontTx/>
              <a:buNone/>
              <a:tabLst/>
              <a:defRPr/>
            </a:pPr>
            <a:fld id="{7D8C2C35-2B8A-446E-BEC0-FD36716C29AC}" type="slidenum">
              <a:rPr kumimoji="0" lang="de-DE"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87415" rtl="0" eaLnBrk="1" fontAlgn="auto" latinLnBrk="0" hangingPunct="1">
                <a:lnSpc>
                  <a:spcPct val="100000"/>
                </a:lnSpc>
                <a:spcBef>
                  <a:spcPts val="0"/>
                </a:spcBef>
                <a:spcAft>
                  <a:spcPts val="0"/>
                </a:spcAft>
                <a:buClrTx/>
                <a:buSzTx/>
                <a:buFontTx/>
                <a:buNone/>
                <a:tabLst/>
                <a:defRPr/>
              </a:pPr>
              <a:t>3</a:t>
            </a:fld>
            <a:endParaRPr kumimoji="0" lang="de-D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9" name="Slide Image Placeholder 8"/>
          <p:cNvSpPr>
            <a:spLocks noGrp="1" noRot="1" noChangeAspect="1"/>
          </p:cNvSpPr>
          <p:nvPr>
            <p:ph type="sldImg"/>
          </p:nvPr>
        </p:nvSpPr>
        <p:spPr>
          <a:xfrm>
            <a:off x="547688" y="612775"/>
            <a:ext cx="5762625" cy="3241675"/>
          </a:xfrm>
        </p:spPr>
      </p:sp>
      <p:sp>
        <p:nvSpPr>
          <p:cNvPr id="10" name="Notes Placeholder 9"/>
          <p:cNvSpPr>
            <a:spLocks noGrp="1"/>
          </p:cNvSpPr>
          <p:nvPr>
            <p:ph type="body" idx="1"/>
          </p:nvPr>
        </p:nvSpPr>
        <p:spPr/>
        <p:txBody>
          <a:bodyPr>
            <a:normAutofit/>
          </a:bodyPr>
          <a:lstStyle/>
          <a:p>
            <a:endParaRPr lang="en-US"/>
          </a:p>
        </p:txBody>
      </p:sp>
    </p:spTree>
    <p:extLst>
      <p:ext uri="{BB962C8B-B14F-4D97-AF65-F5344CB8AC3E}">
        <p14:creationId xmlns:p14="http://schemas.microsoft.com/office/powerpoint/2010/main" val="247201203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fontAlgn="base">
              <a:spcAft>
                <a:spcPts val="600"/>
              </a:spcAft>
              <a:buClr>
                <a:srgbClr val="F0AB00"/>
              </a:buClr>
              <a:buSzPct val="80000"/>
            </a:pPr>
            <a:endParaRPr lang="en-US" dirty="0"/>
          </a:p>
        </p:txBody>
      </p:sp>
      <p:sp>
        <p:nvSpPr>
          <p:cNvPr id="4" name="Slide Number Placeholder 3"/>
          <p:cNvSpPr>
            <a:spLocks noGrp="1"/>
          </p:cNvSpPr>
          <p:nvPr>
            <p:ph type="sldNum" sz="quarter" idx="10"/>
          </p:nvPr>
        </p:nvSpPr>
        <p:spPr/>
        <p:txBody>
          <a:bodyPr/>
          <a:lstStyle/>
          <a:p>
            <a:pPr marL="0" marR="0" lvl="0" indent="0" algn="ctr" defTabSz="1088776" rtl="0" eaLnBrk="1" fontAlgn="auto" latinLnBrk="0" hangingPunct="1">
              <a:lnSpc>
                <a:spcPct val="100000"/>
              </a:lnSpc>
              <a:spcBef>
                <a:spcPts val="0"/>
              </a:spcBef>
              <a:spcAft>
                <a:spcPts val="0"/>
              </a:spcAft>
              <a:buClrTx/>
              <a:buSzTx/>
              <a:buFontTx/>
              <a:buNone/>
              <a:tabLst/>
              <a:defRPr/>
            </a:pPr>
            <a:fld id="{7D8C2C35-2B8A-446E-BEC0-FD36716C29AC}" type="slidenum">
              <a:rPr kumimoji="0" lang="de-DE" sz="800" b="0" i="0" u="none" strike="noStrike" kern="1200" cap="none" spc="0" normalizeH="0" baseline="0" noProof="0" smtClean="0">
                <a:ln>
                  <a:noFill/>
                </a:ln>
                <a:solidFill>
                  <a:srgbClr val="000000"/>
                </a:solidFill>
                <a:effectLst/>
                <a:uLnTx/>
                <a:uFillTx/>
                <a:latin typeface="Arial"/>
                <a:ea typeface="+mn-ea"/>
                <a:cs typeface="+mn-cs"/>
              </a:rPr>
              <a:pPr marL="0" marR="0" lvl="0" indent="0" algn="ctr" defTabSz="1088776" rtl="0" eaLnBrk="1" fontAlgn="auto" latinLnBrk="0" hangingPunct="1">
                <a:lnSpc>
                  <a:spcPct val="100000"/>
                </a:lnSpc>
                <a:spcBef>
                  <a:spcPts val="0"/>
                </a:spcBef>
                <a:spcAft>
                  <a:spcPts val="0"/>
                </a:spcAft>
                <a:buClrTx/>
                <a:buSzTx/>
                <a:buFontTx/>
                <a:buNone/>
                <a:tabLst/>
                <a:defRPr/>
              </a:pPr>
              <a:t>45</a:t>
            </a:fld>
            <a:endParaRPr kumimoji="0" lang="de-DE" sz="800" b="0" i="0" u="none" strike="noStrike" kern="120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53998126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fontAlgn="base">
              <a:spcAft>
                <a:spcPts val="600"/>
              </a:spcAft>
              <a:buClr>
                <a:srgbClr val="F0AB00"/>
              </a:buClr>
              <a:buSzPct val="80000"/>
            </a:pPr>
            <a:endParaRPr lang="en-US" dirty="0"/>
          </a:p>
        </p:txBody>
      </p:sp>
      <p:sp>
        <p:nvSpPr>
          <p:cNvPr id="4" name="Slide Number Placeholder 3"/>
          <p:cNvSpPr>
            <a:spLocks noGrp="1"/>
          </p:cNvSpPr>
          <p:nvPr>
            <p:ph type="sldNum" sz="quarter" idx="10"/>
          </p:nvPr>
        </p:nvSpPr>
        <p:spPr/>
        <p:txBody>
          <a:bodyPr/>
          <a:lstStyle/>
          <a:p>
            <a:pPr marL="0" marR="0" lvl="0" indent="0" algn="ctr" defTabSz="1088776" rtl="0" eaLnBrk="1" fontAlgn="auto" latinLnBrk="0" hangingPunct="1">
              <a:lnSpc>
                <a:spcPct val="100000"/>
              </a:lnSpc>
              <a:spcBef>
                <a:spcPts val="0"/>
              </a:spcBef>
              <a:spcAft>
                <a:spcPts val="0"/>
              </a:spcAft>
              <a:buClrTx/>
              <a:buSzTx/>
              <a:buFontTx/>
              <a:buNone/>
              <a:tabLst/>
              <a:defRPr/>
            </a:pPr>
            <a:fld id="{7D8C2C35-2B8A-446E-BEC0-FD36716C29AC}" type="slidenum">
              <a:rPr kumimoji="0" lang="de-DE" sz="800" b="0" i="0" u="none" strike="noStrike" kern="1200" cap="none" spc="0" normalizeH="0" baseline="0" noProof="0" smtClean="0">
                <a:ln>
                  <a:noFill/>
                </a:ln>
                <a:solidFill>
                  <a:srgbClr val="000000"/>
                </a:solidFill>
                <a:effectLst/>
                <a:uLnTx/>
                <a:uFillTx/>
                <a:latin typeface="Arial"/>
                <a:ea typeface="+mn-ea"/>
                <a:cs typeface="+mn-cs"/>
              </a:rPr>
              <a:pPr marL="0" marR="0" lvl="0" indent="0" algn="ctr" defTabSz="1088776" rtl="0" eaLnBrk="1" fontAlgn="auto" latinLnBrk="0" hangingPunct="1">
                <a:lnSpc>
                  <a:spcPct val="100000"/>
                </a:lnSpc>
                <a:spcBef>
                  <a:spcPts val="0"/>
                </a:spcBef>
                <a:spcAft>
                  <a:spcPts val="0"/>
                </a:spcAft>
                <a:buClrTx/>
                <a:buSzTx/>
                <a:buFontTx/>
                <a:buNone/>
                <a:tabLst/>
                <a:defRPr/>
              </a:pPr>
              <a:t>46</a:t>
            </a:fld>
            <a:endParaRPr kumimoji="0" lang="de-DE" sz="800" b="0" i="0" u="none" strike="noStrike" kern="120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129855263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fontAlgn="base">
              <a:spcAft>
                <a:spcPts val="600"/>
              </a:spcAft>
              <a:buClr>
                <a:srgbClr val="F0AB00"/>
              </a:buClr>
              <a:buSzPct val="80000"/>
            </a:pPr>
            <a:endParaRPr lang="en-US" dirty="0"/>
          </a:p>
        </p:txBody>
      </p:sp>
      <p:sp>
        <p:nvSpPr>
          <p:cNvPr id="4" name="Slide Number Placeholder 3"/>
          <p:cNvSpPr>
            <a:spLocks noGrp="1"/>
          </p:cNvSpPr>
          <p:nvPr>
            <p:ph type="sldNum" sz="quarter" idx="10"/>
          </p:nvPr>
        </p:nvSpPr>
        <p:spPr/>
        <p:txBody>
          <a:bodyPr/>
          <a:lstStyle/>
          <a:p>
            <a:pPr marL="0" marR="0" lvl="0" indent="0" algn="ctr" defTabSz="1088776" rtl="0" eaLnBrk="1" fontAlgn="auto" latinLnBrk="0" hangingPunct="1">
              <a:lnSpc>
                <a:spcPct val="100000"/>
              </a:lnSpc>
              <a:spcBef>
                <a:spcPts val="0"/>
              </a:spcBef>
              <a:spcAft>
                <a:spcPts val="0"/>
              </a:spcAft>
              <a:buClrTx/>
              <a:buSzTx/>
              <a:buFontTx/>
              <a:buNone/>
              <a:tabLst/>
              <a:defRPr/>
            </a:pPr>
            <a:fld id="{7D8C2C35-2B8A-446E-BEC0-FD36716C29AC}" type="slidenum">
              <a:rPr kumimoji="0" lang="de-DE" sz="800" b="0" i="0" u="none" strike="noStrike" kern="1200" cap="none" spc="0" normalizeH="0" baseline="0" noProof="0" smtClean="0">
                <a:ln>
                  <a:noFill/>
                </a:ln>
                <a:solidFill>
                  <a:srgbClr val="000000"/>
                </a:solidFill>
                <a:effectLst/>
                <a:uLnTx/>
                <a:uFillTx/>
                <a:latin typeface="Arial"/>
                <a:ea typeface="+mn-ea"/>
                <a:cs typeface="+mn-cs"/>
              </a:rPr>
              <a:pPr marL="0" marR="0" lvl="0" indent="0" algn="ctr" defTabSz="1088776" rtl="0" eaLnBrk="1" fontAlgn="auto" latinLnBrk="0" hangingPunct="1">
                <a:lnSpc>
                  <a:spcPct val="100000"/>
                </a:lnSpc>
                <a:spcBef>
                  <a:spcPts val="0"/>
                </a:spcBef>
                <a:spcAft>
                  <a:spcPts val="0"/>
                </a:spcAft>
                <a:buClrTx/>
                <a:buSzTx/>
                <a:buFontTx/>
                <a:buNone/>
                <a:tabLst/>
                <a:defRPr/>
              </a:pPr>
              <a:t>47</a:t>
            </a:fld>
            <a:endParaRPr kumimoji="0" lang="de-DE" sz="800" b="0" i="0" u="none" strike="noStrike" kern="120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50700235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fontAlgn="base">
              <a:spcAft>
                <a:spcPts val="600"/>
              </a:spcAft>
              <a:buClr>
                <a:srgbClr val="F0AB00"/>
              </a:buClr>
              <a:buSzPct val="80000"/>
            </a:pPr>
            <a:endParaRPr lang="en-US" dirty="0"/>
          </a:p>
        </p:txBody>
      </p:sp>
      <p:sp>
        <p:nvSpPr>
          <p:cNvPr id="4" name="Slide Number Placeholder 3"/>
          <p:cNvSpPr>
            <a:spLocks noGrp="1"/>
          </p:cNvSpPr>
          <p:nvPr>
            <p:ph type="sldNum" sz="quarter" idx="10"/>
          </p:nvPr>
        </p:nvSpPr>
        <p:spPr/>
        <p:txBody>
          <a:bodyPr/>
          <a:lstStyle/>
          <a:p>
            <a:pPr marL="0" marR="0" lvl="0" indent="0" algn="ctr" defTabSz="1088776" rtl="0" eaLnBrk="1" fontAlgn="auto" latinLnBrk="0" hangingPunct="1">
              <a:lnSpc>
                <a:spcPct val="100000"/>
              </a:lnSpc>
              <a:spcBef>
                <a:spcPts val="0"/>
              </a:spcBef>
              <a:spcAft>
                <a:spcPts val="0"/>
              </a:spcAft>
              <a:buClrTx/>
              <a:buSzTx/>
              <a:buFontTx/>
              <a:buNone/>
              <a:tabLst/>
              <a:defRPr/>
            </a:pPr>
            <a:fld id="{7D8C2C35-2B8A-446E-BEC0-FD36716C29AC}" type="slidenum">
              <a:rPr kumimoji="0" lang="de-DE" sz="800" b="0" i="0" u="none" strike="noStrike" kern="1200" cap="none" spc="0" normalizeH="0" baseline="0" noProof="0" smtClean="0">
                <a:ln>
                  <a:noFill/>
                </a:ln>
                <a:solidFill>
                  <a:srgbClr val="000000"/>
                </a:solidFill>
                <a:effectLst/>
                <a:uLnTx/>
                <a:uFillTx/>
                <a:latin typeface="Arial"/>
                <a:ea typeface="+mn-ea"/>
                <a:cs typeface="+mn-cs"/>
              </a:rPr>
              <a:pPr marL="0" marR="0" lvl="0" indent="0" algn="ctr" defTabSz="1088776" rtl="0" eaLnBrk="1" fontAlgn="auto" latinLnBrk="0" hangingPunct="1">
                <a:lnSpc>
                  <a:spcPct val="100000"/>
                </a:lnSpc>
                <a:spcBef>
                  <a:spcPts val="0"/>
                </a:spcBef>
                <a:spcAft>
                  <a:spcPts val="0"/>
                </a:spcAft>
                <a:buClrTx/>
                <a:buSzTx/>
                <a:buFontTx/>
                <a:buNone/>
                <a:tabLst/>
                <a:defRPr/>
              </a:pPr>
              <a:t>48</a:t>
            </a:fld>
            <a:endParaRPr kumimoji="0" lang="de-DE" sz="800" b="0" i="0" u="none" strike="noStrike" kern="120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213135405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fontAlgn="base">
              <a:spcAft>
                <a:spcPts val="600"/>
              </a:spcAft>
              <a:buClr>
                <a:srgbClr val="F0AB00"/>
              </a:buClr>
              <a:buSzPct val="80000"/>
            </a:pPr>
            <a:endParaRPr lang="en-US" dirty="0"/>
          </a:p>
        </p:txBody>
      </p:sp>
      <p:sp>
        <p:nvSpPr>
          <p:cNvPr id="4" name="Slide Number Placeholder 3"/>
          <p:cNvSpPr>
            <a:spLocks noGrp="1"/>
          </p:cNvSpPr>
          <p:nvPr>
            <p:ph type="sldNum" sz="quarter" idx="10"/>
          </p:nvPr>
        </p:nvSpPr>
        <p:spPr/>
        <p:txBody>
          <a:bodyPr/>
          <a:lstStyle/>
          <a:p>
            <a:pPr marL="0" marR="0" lvl="0" indent="0" algn="ctr" defTabSz="1088776" rtl="0" eaLnBrk="1" fontAlgn="auto" latinLnBrk="0" hangingPunct="1">
              <a:lnSpc>
                <a:spcPct val="100000"/>
              </a:lnSpc>
              <a:spcBef>
                <a:spcPts val="0"/>
              </a:spcBef>
              <a:spcAft>
                <a:spcPts val="0"/>
              </a:spcAft>
              <a:buClrTx/>
              <a:buSzTx/>
              <a:buFontTx/>
              <a:buNone/>
              <a:tabLst/>
              <a:defRPr/>
            </a:pPr>
            <a:fld id="{7D8C2C35-2B8A-446E-BEC0-FD36716C29AC}" type="slidenum">
              <a:rPr kumimoji="0" lang="de-DE" sz="800" b="0" i="0" u="none" strike="noStrike" kern="1200" cap="none" spc="0" normalizeH="0" baseline="0" noProof="0" smtClean="0">
                <a:ln>
                  <a:noFill/>
                </a:ln>
                <a:solidFill>
                  <a:srgbClr val="000000"/>
                </a:solidFill>
                <a:effectLst/>
                <a:uLnTx/>
                <a:uFillTx/>
                <a:latin typeface="Arial"/>
                <a:ea typeface="+mn-ea"/>
                <a:cs typeface="+mn-cs"/>
              </a:rPr>
              <a:pPr marL="0" marR="0" lvl="0" indent="0" algn="ctr" defTabSz="1088776" rtl="0" eaLnBrk="1" fontAlgn="auto" latinLnBrk="0" hangingPunct="1">
                <a:lnSpc>
                  <a:spcPct val="100000"/>
                </a:lnSpc>
                <a:spcBef>
                  <a:spcPts val="0"/>
                </a:spcBef>
                <a:spcAft>
                  <a:spcPts val="0"/>
                </a:spcAft>
                <a:buClrTx/>
                <a:buSzTx/>
                <a:buFontTx/>
                <a:buNone/>
                <a:tabLst/>
                <a:defRPr/>
              </a:pPr>
              <a:t>49</a:t>
            </a:fld>
            <a:endParaRPr kumimoji="0" lang="de-DE" sz="800" b="0" i="0" u="none" strike="noStrike" kern="120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403129513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fld id="{7D8C2C35-2B8A-446E-BEC0-FD36716C29AC}" type="slidenum">
              <a:rPr lang="de-DE" smtClean="0"/>
              <a:pPr/>
              <a:t>50</a:t>
            </a:fld>
            <a:endParaRPr lang="de-DE" dirty="0"/>
          </a:p>
        </p:txBody>
      </p:sp>
      <p:sp>
        <p:nvSpPr>
          <p:cNvPr id="9" name="Slide Image Placeholder 8"/>
          <p:cNvSpPr>
            <a:spLocks noGrp="1" noRot="1" noChangeAspect="1"/>
          </p:cNvSpPr>
          <p:nvPr>
            <p:ph type="sldImg"/>
          </p:nvPr>
        </p:nvSpPr>
        <p:spPr>
          <a:xfrm>
            <a:off x="547688" y="612775"/>
            <a:ext cx="5762625" cy="3241675"/>
          </a:xfrm>
        </p:spPr>
      </p:sp>
      <p:sp>
        <p:nvSpPr>
          <p:cNvPr id="10" name="Notes Placeholder 9"/>
          <p:cNvSpPr>
            <a:spLocks noGrp="1"/>
          </p:cNvSpPr>
          <p:nvPr>
            <p:ph type="body" idx="1"/>
          </p:nvPr>
        </p:nvSpPr>
        <p:spPr/>
        <p:txBody>
          <a:bodyPr>
            <a:normAutofit/>
          </a:bodyPr>
          <a:lstStyle/>
          <a:p>
            <a:endParaRPr lang="en-US"/>
          </a:p>
        </p:txBody>
      </p:sp>
    </p:spTree>
    <p:extLst>
      <p:ext uri="{BB962C8B-B14F-4D97-AF65-F5344CB8AC3E}">
        <p14:creationId xmlns:p14="http://schemas.microsoft.com/office/powerpoint/2010/main" val="81436886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fontAlgn="base">
              <a:spcAft>
                <a:spcPts val="600"/>
              </a:spcAft>
              <a:buClr>
                <a:srgbClr val="F0AB00"/>
              </a:buClr>
              <a:buSzPct val="80000"/>
            </a:pPr>
            <a:endParaRPr lang="en-US" dirty="0"/>
          </a:p>
        </p:txBody>
      </p:sp>
      <p:sp>
        <p:nvSpPr>
          <p:cNvPr id="4" name="Slide Number Placeholder 3"/>
          <p:cNvSpPr>
            <a:spLocks noGrp="1"/>
          </p:cNvSpPr>
          <p:nvPr>
            <p:ph type="sldNum" sz="quarter" idx="10"/>
          </p:nvPr>
        </p:nvSpPr>
        <p:spPr/>
        <p:txBody>
          <a:bodyPr/>
          <a:lstStyle/>
          <a:p>
            <a:pPr marL="0" marR="0" lvl="0" indent="0" algn="ctr" defTabSz="1088776" rtl="0" eaLnBrk="1" fontAlgn="auto" latinLnBrk="0" hangingPunct="1">
              <a:lnSpc>
                <a:spcPct val="100000"/>
              </a:lnSpc>
              <a:spcBef>
                <a:spcPts val="0"/>
              </a:spcBef>
              <a:spcAft>
                <a:spcPts val="0"/>
              </a:spcAft>
              <a:buClrTx/>
              <a:buSzTx/>
              <a:buFontTx/>
              <a:buNone/>
              <a:tabLst/>
              <a:defRPr/>
            </a:pPr>
            <a:fld id="{7D8C2C35-2B8A-446E-BEC0-FD36716C29AC}" type="slidenum">
              <a:rPr kumimoji="0" lang="de-DE" sz="800" b="0" i="0" u="none" strike="noStrike" kern="1200" cap="none" spc="0" normalizeH="0" baseline="0" noProof="0" smtClean="0">
                <a:ln>
                  <a:noFill/>
                </a:ln>
                <a:solidFill>
                  <a:srgbClr val="000000"/>
                </a:solidFill>
                <a:effectLst/>
                <a:uLnTx/>
                <a:uFillTx/>
                <a:latin typeface="Arial"/>
                <a:ea typeface="+mn-ea"/>
                <a:cs typeface="+mn-cs"/>
              </a:rPr>
              <a:pPr marL="0" marR="0" lvl="0" indent="0" algn="ctr" defTabSz="1088776" rtl="0" eaLnBrk="1" fontAlgn="auto" latinLnBrk="0" hangingPunct="1">
                <a:lnSpc>
                  <a:spcPct val="100000"/>
                </a:lnSpc>
                <a:spcBef>
                  <a:spcPts val="0"/>
                </a:spcBef>
                <a:spcAft>
                  <a:spcPts val="0"/>
                </a:spcAft>
                <a:buClrTx/>
                <a:buSzTx/>
                <a:buFontTx/>
                <a:buNone/>
                <a:tabLst/>
                <a:defRPr/>
              </a:pPr>
              <a:t>51</a:t>
            </a:fld>
            <a:endParaRPr kumimoji="0" lang="de-DE" sz="800" b="0" i="0" u="none" strike="noStrike" kern="120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425431807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fontAlgn="base">
              <a:spcAft>
                <a:spcPts val="600"/>
              </a:spcAft>
              <a:buClr>
                <a:srgbClr val="F0AB00"/>
              </a:buClr>
              <a:buSzPct val="80000"/>
            </a:pPr>
            <a:endParaRPr lang="en-US" dirty="0"/>
          </a:p>
        </p:txBody>
      </p:sp>
      <p:sp>
        <p:nvSpPr>
          <p:cNvPr id="4" name="Slide Number Placeholder 3"/>
          <p:cNvSpPr>
            <a:spLocks noGrp="1"/>
          </p:cNvSpPr>
          <p:nvPr>
            <p:ph type="sldNum" sz="quarter" idx="10"/>
          </p:nvPr>
        </p:nvSpPr>
        <p:spPr/>
        <p:txBody>
          <a:bodyPr/>
          <a:lstStyle/>
          <a:p>
            <a:pPr marL="0" marR="0" lvl="0" indent="0" algn="ctr" defTabSz="1088776" rtl="0" eaLnBrk="1" fontAlgn="auto" latinLnBrk="0" hangingPunct="1">
              <a:lnSpc>
                <a:spcPct val="100000"/>
              </a:lnSpc>
              <a:spcBef>
                <a:spcPts val="0"/>
              </a:spcBef>
              <a:spcAft>
                <a:spcPts val="0"/>
              </a:spcAft>
              <a:buClrTx/>
              <a:buSzTx/>
              <a:buFontTx/>
              <a:buNone/>
              <a:tabLst/>
              <a:defRPr/>
            </a:pPr>
            <a:fld id="{7D8C2C35-2B8A-446E-BEC0-FD36716C29AC}" type="slidenum">
              <a:rPr kumimoji="0" lang="de-DE" sz="800" b="0" i="0" u="none" strike="noStrike" kern="1200" cap="none" spc="0" normalizeH="0" baseline="0" noProof="0" smtClean="0">
                <a:ln>
                  <a:noFill/>
                </a:ln>
                <a:solidFill>
                  <a:srgbClr val="000000"/>
                </a:solidFill>
                <a:effectLst/>
                <a:uLnTx/>
                <a:uFillTx/>
                <a:latin typeface="Arial"/>
                <a:ea typeface="+mn-ea"/>
                <a:cs typeface="+mn-cs"/>
              </a:rPr>
              <a:pPr marL="0" marR="0" lvl="0" indent="0" algn="ctr" defTabSz="1088776" rtl="0" eaLnBrk="1" fontAlgn="auto" latinLnBrk="0" hangingPunct="1">
                <a:lnSpc>
                  <a:spcPct val="100000"/>
                </a:lnSpc>
                <a:spcBef>
                  <a:spcPts val="0"/>
                </a:spcBef>
                <a:spcAft>
                  <a:spcPts val="0"/>
                </a:spcAft>
                <a:buClrTx/>
                <a:buSzTx/>
                <a:buFontTx/>
                <a:buNone/>
                <a:tabLst/>
                <a:defRPr/>
              </a:pPr>
              <a:t>52</a:t>
            </a:fld>
            <a:endParaRPr kumimoji="0" lang="de-DE" sz="800" b="0" i="0" u="none" strike="noStrike" kern="120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5519338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fontAlgn="base">
              <a:spcAft>
                <a:spcPts val="600"/>
              </a:spcAft>
              <a:buClr>
                <a:srgbClr val="F0AB00"/>
              </a:buClr>
              <a:buSzPct val="80000"/>
            </a:pPr>
            <a:endParaRPr lang="en-US" dirty="0"/>
          </a:p>
        </p:txBody>
      </p:sp>
      <p:sp>
        <p:nvSpPr>
          <p:cNvPr id="4" name="Slide Number Placeholder 3"/>
          <p:cNvSpPr>
            <a:spLocks noGrp="1"/>
          </p:cNvSpPr>
          <p:nvPr>
            <p:ph type="sldNum" sz="quarter" idx="10"/>
          </p:nvPr>
        </p:nvSpPr>
        <p:spPr/>
        <p:txBody>
          <a:bodyPr/>
          <a:lstStyle/>
          <a:p>
            <a:pPr marL="0" marR="0" lvl="0" indent="0" algn="ctr" defTabSz="1088776" rtl="0" eaLnBrk="1" fontAlgn="auto" latinLnBrk="0" hangingPunct="1">
              <a:lnSpc>
                <a:spcPct val="100000"/>
              </a:lnSpc>
              <a:spcBef>
                <a:spcPts val="0"/>
              </a:spcBef>
              <a:spcAft>
                <a:spcPts val="0"/>
              </a:spcAft>
              <a:buClrTx/>
              <a:buSzTx/>
              <a:buFontTx/>
              <a:buNone/>
              <a:tabLst/>
              <a:defRPr/>
            </a:pPr>
            <a:fld id="{7D8C2C35-2B8A-446E-BEC0-FD36716C29AC}" type="slidenum">
              <a:rPr kumimoji="0" lang="de-DE" sz="800" b="0" i="0" u="none" strike="noStrike" kern="1200" cap="none" spc="0" normalizeH="0" baseline="0" noProof="0" smtClean="0">
                <a:ln>
                  <a:noFill/>
                </a:ln>
                <a:solidFill>
                  <a:srgbClr val="000000"/>
                </a:solidFill>
                <a:effectLst/>
                <a:uLnTx/>
                <a:uFillTx/>
                <a:latin typeface="Arial"/>
                <a:ea typeface="+mn-ea"/>
                <a:cs typeface="+mn-cs"/>
              </a:rPr>
              <a:pPr marL="0" marR="0" lvl="0" indent="0" algn="ctr" defTabSz="1088776" rtl="0" eaLnBrk="1" fontAlgn="auto" latinLnBrk="0" hangingPunct="1">
                <a:lnSpc>
                  <a:spcPct val="100000"/>
                </a:lnSpc>
                <a:spcBef>
                  <a:spcPts val="0"/>
                </a:spcBef>
                <a:spcAft>
                  <a:spcPts val="0"/>
                </a:spcAft>
                <a:buClrTx/>
                <a:buSzTx/>
                <a:buFontTx/>
                <a:buNone/>
                <a:tabLst/>
                <a:defRPr/>
              </a:pPr>
              <a:t>53</a:t>
            </a:fld>
            <a:endParaRPr kumimoji="0" lang="de-DE" sz="800" b="0" i="0" u="none" strike="noStrike" kern="120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65697493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fontAlgn="base">
              <a:spcAft>
                <a:spcPts val="600"/>
              </a:spcAft>
              <a:buClr>
                <a:srgbClr val="F0AB00"/>
              </a:buClr>
              <a:buSzPct val="80000"/>
            </a:pPr>
            <a:endParaRPr lang="en-US" dirty="0"/>
          </a:p>
        </p:txBody>
      </p:sp>
      <p:sp>
        <p:nvSpPr>
          <p:cNvPr id="4" name="Slide Number Placeholder 3"/>
          <p:cNvSpPr>
            <a:spLocks noGrp="1"/>
          </p:cNvSpPr>
          <p:nvPr>
            <p:ph type="sldNum" sz="quarter" idx="10"/>
          </p:nvPr>
        </p:nvSpPr>
        <p:spPr/>
        <p:txBody>
          <a:bodyPr/>
          <a:lstStyle/>
          <a:p>
            <a:pPr marL="0" marR="0" lvl="0" indent="0" algn="ctr" defTabSz="1088776" rtl="0" eaLnBrk="1" fontAlgn="auto" latinLnBrk="0" hangingPunct="1">
              <a:lnSpc>
                <a:spcPct val="100000"/>
              </a:lnSpc>
              <a:spcBef>
                <a:spcPts val="0"/>
              </a:spcBef>
              <a:spcAft>
                <a:spcPts val="0"/>
              </a:spcAft>
              <a:buClrTx/>
              <a:buSzTx/>
              <a:buFontTx/>
              <a:buNone/>
              <a:tabLst/>
              <a:defRPr/>
            </a:pPr>
            <a:fld id="{7D8C2C35-2B8A-446E-BEC0-FD36716C29AC}" type="slidenum">
              <a:rPr kumimoji="0" lang="de-DE" sz="800" b="0" i="0" u="none" strike="noStrike" kern="1200" cap="none" spc="0" normalizeH="0" baseline="0" noProof="0" smtClean="0">
                <a:ln>
                  <a:noFill/>
                </a:ln>
                <a:solidFill>
                  <a:srgbClr val="000000"/>
                </a:solidFill>
                <a:effectLst/>
                <a:uLnTx/>
                <a:uFillTx/>
                <a:latin typeface="Arial"/>
                <a:ea typeface="+mn-ea"/>
                <a:cs typeface="+mn-cs"/>
              </a:rPr>
              <a:pPr marL="0" marR="0" lvl="0" indent="0" algn="ctr" defTabSz="1088776" rtl="0" eaLnBrk="1" fontAlgn="auto" latinLnBrk="0" hangingPunct="1">
                <a:lnSpc>
                  <a:spcPct val="100000"/>
                </a:lnSpc>
                <a:spcBef>
                  <a:spcPts val="0"/>
                </a:spcBef>
                <a:spcAft>
                  <a:spcPts val="0"/>
                </a:spcAft>
                <a:buClrTx/>
                <a:buSzTx/>
                <a:buFontTx/>
                <a:buNone/>
                <a:tabLst/>
                <a:defRPr/>
              </a:pPr>
              <a:t>54</a:t>
            </a:fld>
            <a:endParaRPr kumimoji="0" lang="de-DE" sz="800" b="0" i="0" u="none" strike="noStrike" kern="120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183758343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pPr marL="0" marR="0" lvl="0" indent="0" algn="ctr" defTabSz="1088776" rtl="0" eaLnBrk="1" fontAlgn="auto" latinLnBrk="0" hangingPunct="1">
              <a:lnSpc>
                <a:spcPct val="100000"/>
              </a:lnSpc>
              <a:spcBef>
                <a:spcPts val="0"/>
              </a:spcBef>
              <a:spcAft>
                <a:spcPts val="0"/>
              </a:spcAft>
              <a:buClrTx/>
              <a:buSzTx/>
              <a:buFontTx/>
              <a:buNone/>
              <a:tabLst/>
              <a:defRPr/>
            </a:pPr>
            <a:fld id="{7D8C2C35-2B8A-446E-BEC0-FD36716C29AC}" type="slidenum">
              <a:rPr kumimoji="0" lang="de-DE" sz="800" b="0" i="0" u="none" strike="noStrike" kern="1200" cap="none" spc="0" normalizeH="0" baseline="0" noProof="0" smtClean="0">
                <a:ln>
                  <a:noFill/>
                </a:ln>
                <a:solidFill>
                  <a:srgbClr val="000000"/>
                </a:solidFill>
                <a:effectLst/>
                <a:uLnTx/>
                <a:uFillTx/>
                <a:latin typeface="Arial"/>
                <a:ea typeface="+mn-ea"/>
                <a:cs typeface="+mn-cs"/>
              </a:rPr>
              <a:pPr marL="0" marR="0" lvl="0" indent="0" algn="ctr" defTabSz="1088776" rtl="0" eaLnBrk="1" fontAlgn="auto" latinLnBrk="0" hangingPunct="1">
                <a:lnSpc>
                  <a:spcPct val="100000"/>
                </a:lnSpc>
                <a:spcBef>
                  <a:spcPts val="0"/>
                </a:spcBef>
                <a:spcAft>
                  <a:spcPts val="0"/>
                </a:spcAft>
                <a:buClrTx/>
                <a:buSzTx/>
                <a:buFontTx/>
                <a:buNone/>
                <a:tabLst/>
                <a:defRPr/>
              </a:pPr>
              <a:t>4</a:t>
            </a:fld>
            <a:endParaRPr kumimoji="0" lang="de-DE" sz="800" b="0" i="0" u="none" strike="noStrike" kern="1200" cap="none" spc="0" normalizeH="0" baseline="0" noProof="0" dirty="0">
              <a:ln>
                <a:noFill/>
              </a:ln>
              <a:solidFill>
                <a:srgbClr val="000000"/>
              </a:solidFill>
              <a:effectLst/>
              <a:uLnTx/>
              <a:uFillTx/>
              <a:latin typeface="Arial"/>
              <a:ea typeface="+mn-ea"/>
              <a:cs typeface="+mn-cs"/>
            </a:endParaRPr>
          </a:p>
        </p:txBody>
      </p:sp>
      <p:sp>
        <p:nvSpPr>
          <p:cNvPr id="9" name="Slide Image Placeholder 8"/>
          <p:cNvSpPr>
            <a:spLocks noGrp="1" noRot="1" noChangeAspect="1"/>
          </p:cNvSpPr>
          <p:nvPr>
            <p:ph type="sldImg"/>
          </p:nvPr>
        </p:nvSpPr>
        <p:spPr>
          <a:xfrm>
            <a:off x="271463" y="665163"/>
            <a:ext cx="6254750" cy="3519487"/>
          </a:xfrm>
        </p:spPr>
      </p:sp>
      <p:sp>
        <p:nvSpPr>
          <p:cNvPr id="10" name="Notes Placeholder 9"/>
          <p:cNvSpPr>
            <a:spLocks noGrp="1"/>
          </p:cNvSpPr>
          <p:nvPr>
            <p:ph type="body" idx="1"/>
          </p:nvPr>
        </p:nvSpPr>
        <p:spPr/>
        <p:txBody>
          <a:bodyPr>
            <a:normAutofit/>
          </a:bodyPr>
          <a:lstStyle/>
          <a:p>
            <a:endParaRPr lang="en-US"/>
          </a:p>
        </p:txBody>
      </p:sp>
    </p:spTree>
    <p:extLst>
      <p:ext uri="{BB962C8B-B14F-4D97-AF65-F5344CB8AC3E}">
        <p14:creationId xmlns:p14="http://schemas.microsoft.com/office/powerpoint/2010/main" val="402908212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fontAlgn="base">
              <a:spcAft>
                <a:spcPts val="600"/>
              </a:spcAft>
              <a:buClr>
                <a:srgbClr val="F0AB00"/>
              </a:buClr>
              <a:buSzPct val="80000"/>
            </a:pPr>
            <a:endParaRPr lang="en-US" dirty="0"/>
          </a:p>
        </p:txBody>
      </p:sp>
      <p:sp>
        <p:nvSpPr>
          <p:cNvPr id="4" name="Slide Number Placeholder 3"/>
          <p:cNvSpPr>
            <a:spLocks noGrp="1"/>
          </p:cNvSpPr>
          <p:nvPr>
            <p:ph type="sldNum" sz="quarter" idx="10"/>
          </p:nvPr>
        </p:nvSpPr>
        <p:spPr/>
        <p:txBody>
          <a:bodyPr/>
          <a:lstStyle/>
          <a:p>
            <a:pPr marL="0" marR="0" lvl="0" indent="0" algn="ctr" defTabSz="1088776" rtl="0" eaLnBrk="1" fontAlgn="auto" latinLnBrk="0" hangingPunct="1">
              <a:lnSpc>
                <a:spcPct val="100000"/>
              </a:lnSpc>
              <a:spcBef>
                <a:spcPts val="0"/>
              </a:spcBef>
              <a:spcAft>
                <a:spcPts val="0"/>
              </a:spcAft>
              <a:buClrTx/>
              <a:buSzTx/>
              <a:buFontTx/>
              <a:buNone/>
              <a:tabLst/>
              <a:defRPr/>
            </a:pPr>
            <a:fld id="{7D8C2C35-2B8A-446E-BEC0-FD36716C29AC}" type="slidenum">
              <a:rPr kumimoji="0" lang="de-DE" sz="800" b="0" i="0" u="none" strike="noStrike" kern="1200" cap="none" spc="0" normalizeH="0" baseline="0" noProof="0" smtClean="0">
                <a:ln>
                  <a:noFill/>
                </a:ln>
                <a:solidFill>
                  <a:srgbClr val="000000"/>
                </a:solidFill>
                <a:effectLst/>
                <a:uLnTx/>
                <a:uFillTx/>
                <a:latin typeface="Arial"/>
                <a:ea typeface="+mn-ea"/>
                <a:cs typeface="+mn-cs"/>
              </a:rPr>
              <a:pPr marL="0" marR="0" lvl="0" indent="0" algn="ctr" defTabSz="1088776" rtl="0" eaLnBrk="1" fontAlgn="auto" latinLnBrk="0" hangingPunct="1">
                <a:lnSpc>
                  <a:spcPct val="100000"/>
                </a:lnSpc>
                <a:spcBef>
                  <a:spcPts val="0"/>
                </a:spcBef>
                <a:spcAft>
                  <a:spcPts val="0"/>
                </a:spcAft>
                <a:buClrTx/>
                <a:buSzTx/>
                <a:buFontTx/>
                <a:buNone/>
                <a:tabLst/>
                <a:defRPr/>
              </a:pPr>
              <a:t>55</a:t>
            </a:fld>
            <a:endParaRPr kumimoji="0" lang="de-DE" sz="800" b="0" i="0" u="none" strike="noStrike" kern="120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208319828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fontAlgn="base">
              <a:spcAft>
                <a:spcPts val="600"/>
              </a:spcAft>
              <a:buClr>
                <a:srgbClr val="F0AB00"/>
              </a:buClr>
              <a:buSzPct val="80000"/>
            </a:pPr>
            <a:endParaRPr lang="en-US" dirty="0"/>
          </a:p>
        </p:txBody>
      </p:sp>
      <p:sp>
        <p:nvSpPr>
          <p:cNvPr id="4" name="Slide Number Placeholder 3"/>
          <p:cNvSpPr>
            <a:spLocks noGrp="1"/>
          </p:cNvSpPr>
          <p:nvPr>
            <p:ph type="sldNum" sz="quarter" idx="10"/>
          </p:nvPr>
        </p:nvSpPr>
        <p:spPr/>
        <p:txBody>
          <a:bodyPr/>
          <a:lstStyle/>
          <a:p>
            <a:pPr marL="0" marR="0" lvl="0" indent="0" algn="ctr" defTabSz="1088776" rtl="0" eaLnBrk="1" fontAlgn="auto" latinLnBrk="0" hangingPunct="1">
              <a:lnSpc>
                <a:spcPct val="100000"/>
              </a:lnSpc>
              <a:spcBef>
                <a:spcPts val="0"/>
              </a:spcBef>
              <a:spcAft>
                <a:spcPts val="0"/>
              </a:spcAft>
              <a:buClrTx/>
              <a:buSzTx/>
              <a:buFontTx/>
              <a:buNone/>
              <a:tabLst/>
              <a:defRPr/>
            </a:pPr>
            <a:fld id="{7D8C2C35-2B8A-446E-BEC0-FD36716C29AC}" type="slidenum">
              <a:rPr kumimoji="0" lang="de-DE" sz="800" b="0" i="0" u="none" strike="noStrike" kern="1200" cap="none" spc="0" normalizeH="0" baseline="0" noProof="0" smtClean="0">
                <a:ln>
                  <a:noFill/>
                </a:ln>
                <a:solidFill>
                  <a:srgbClr val="000000"/>
                </a:solidFill>
                <a:effectLst/>
                <a:uLnTx/>
                <a:uFillTx/>
                <a:latin typeface="Arial"/>
                <a:ea typeface="+mn-ea"/>
                <a:cs typeface="+mn-cs"/>
              </a:rPr>
              <a:pPr marL="0" marR="0" lvl="0" indent="0" algn="ctr" defTabSz="1088776" rtl="0" eaLnBrk="1" fontAlgn="auto" latinLnBrk="0" hangingPunct="1">
                <a:lnSpc>
                  <a:spcPct val="100000"/>
                </a:lnSpc>
                <a:spcBef>
                  <a:spcPts val="0"/>
                </a:spcBef>
                <a:spcAft>
                  <a:spcPts val="0"/>
                </a:spcAft>
                <a:buClrTx/>
                <a:buSzTx/>
                <a:buFontTx/>
                <a:buNone/>
                <a:tabLst/>
                <a:defRPr/>
              </a:pPr>
              <a:t>56</a:t>
            </a:fld>
            <a:endParaRPr kumimoji="0" lang="de-DE" sz="800" b="0" i="0" u="none" strike="noStrike" kern="120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281491891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fontAlgn="base">
              <a:spcAft>
                <a:spcPts val="600"/>
              </a:spcAft>
              <a:buClr>
                <a:srgbClr val="F0AB00"/>
              </a:buClr>
              <a:buSzPct val="80000"/>
            </a:pPr>
            <a:endParaRPr lang="en-US" dirty="0"/>
          </a:p>
        </p:txBody>
      </p:sp>
      <p:sp>
        <p:nvSpPr>
          <p:cNvPr id="4" name="Slide Number Placeholder 3"/>
          <p:cNvSpPr>
            <a:spLocks noGrp="1"/>
          </p:cNvSpPr>
          <p:nvPr>
            <p:ph type="sldNum" sz="quarter" idx="10"/>
          </p:nvPr>
        </p:nvSpPr>
        <p:spPr/>
        <p:txBody>
          <a:bodyPr/>
          <a:lstStyle/>
          <a:p>
            <a:pPr marL="0" marR="0" lvl="0" indent="0" algn="ctr" defTabSz="1088776" rtl="0" eaLnBrk="1" fontAlgn="auto" latinLnBrk="0" hangingPunct="1">
              <a:lnSpc>
                <a:spcPct val="100000"/>
              </a:lnSpc>
              <a:spcBef>
                <a:spcPts val="0"/>
              </a:spcBef>
              <a:spcAft>
                <a:spcPts val="0"/>
              </a:spcAft>
              <a:buClrTx/>
              <a:buSzTx/>
              <a:buFontTx/>
              <a:buNone/>
              <a:tabLst/>
              <a:defRPr/>
            </a:pPr>
            <a:fld id="{7D8C2C35-2B8A-446E-BEC0-FD36716C29AC}" type="slidenum">
              <a:rPr kumimoji="0" lang="de-DE" sz="800" b="0" i="0" u="none" strike="noStrike" kern="1200" cap="none" spc="0" normalizeH="0" baseline="0" noProof="0" smtClean="0">
                <a:ln>
                  <a:noFill/>
                </a:ln>
                <a:solidFill>
                  <a:srgbClr val="000000"/>
                </a:solidFill>
                <a:effectLst/>
                <a:uLnTx/>
                <a:uFillTx/>
                <a:latin typeface="Arial"/>
                <a:ea typeface="+mn-ea"/>
                <a:cs typeface="+mn-cs"/>
              </a:rPr>
              <a:pPr marL="0" marR="0" lvl="0" indent="0" algn="ctr" defTabSz="1088776" rtl="0" eaLnBrk="1" fontAlgn="auto" latinLnBrk="0" hangingPunct="1">
                <a:lnSpc>
                  <a:spcPct val="100000"/>
                </a:lnSpc>
                <a:spcBef>
                  <a:spcPts val="0"/>
                </a:spcBef>
                <a:spcAft>
                  <a:spcPts val="0"/>
                </a:spcAft>
                <a:buClrTx/>
                <a:buSzTx/>
                <a:buFontTx/>
                <a:buNone/>
                <a:tabLst/>
                <a:defRPr/>
              </a:pPr>
              <a:t>57</a:t>
            </a:fld>
            <a:endParaRPr kumimoji="0" lang="de-DE" sz="800" b="0" i="0" u="none" strike="noStrike" kern="120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273385650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fontAlgn="base">
              <a:spcAft>
                <a:spcPts val="600"/>
              </a:spcAft>
              <a:buClr>
                <a:srgbClr val="F0AB00"/>
              </a:buClr>
              <a:buSzPct val="80000"/>
            </a:pPr>
            <a:endParaRPr lang="en-US" dirty="0"/>
          </a:p>
        </p:txBody>
      </p:sp>
      <p:sp>
        <p:nvSpPr>
          <p:cNvPr id="4" name="Slide Number Placeholder 3"/>
          <p:cNvSpPr>
            <a:spLocks noGrp="1"/>
          </p:cNvSpPr>
          <p:nvPr>
            <p:ph type="sldNum" sz="quarter" idx="10"/>
          </p:nvPr>
        </p:nvSpPr>
        <p:spPr/>
        <p:txBody>
          <a:bodyPr/>
          <a:lstStyle/>
          <a:p>
            <a:pPr marL="0" marR="0" lvl="0" indent="0" algn="ctr" defTabSz="1088776" rtl="0" eaLnBrk="1" fontAlgn="auto" latinLnBrk="0" hangingPunct="1">
              <a:lnSpc>
                <a:spcPct val="100000"/>
              </a:lnSpc>
              <a:spcBef>
                <a:spcPts val="0"/>
              </a:spcBef>
              <a:spcAft>
                <a:spcPts val="0"/>
              </a:spcAft>
              <a:buClrTx/>
              <a:buSzTx/>
              <a:buFontTx/>
              <a:buNone/>
              <a:tabLst/>
              <a:defRPr/>
            </a:pPr>
            <a:fld id="{7D8C2C35-2B8A-446E-BEC0-FD36716C29AC}" type="slidenum">
              <a:rPr kumimoji="0" lang="de-DE" sz="800" b="0" i="0" u="none" strike="noStrike" kern="1200" cap="none" spc="0" normalizeH="0" baseline="0" noProof="0" smtClean="0">
                <a:ln>
                  <a:noFill/>
                </a:ln>
                <a:solidFill>
                  <a:srgbClr val="000000"/>
                </a:solidFill>
                <a:effectLst/>
                <a:uLnTx/>
                <a:uFillTx/>
                <a:latin typeface="Arial"/>
                <a:ea typeface="+mn-ea"/>
                <a:cs typeface="+mn-cs"/>
              </a:rPr>
              <a:pPr marL="0" marR="0" lvl="0" indent="0" algn="ctr" defTabSz="1088776" rtl="0" eaLnBrk="1" fontAlgn="auto" latinLnBrk="0" hangingPunct="1">
                <a:lnSpc>
                  <a:spcPct val="100000"/>
                </a:lnSpc>
                <a:spcBef>
                  <a:spcPts val="0"/>
                </a:spcBef>
                <a:spcAft>
                  <a:spcPts val="0"/>
                </a:spcAft>
                <a:buClrTx/>
                <a:buSzTx/>
                <a:buFontTx/>
                <a:buNone/>
                <a:tabLst/>
                <a:defRPr/>
              </a:pPr>
              <a:t>58</a:t>
            </a:fld>
            <a:endParaRPr kumimoji="0" lang="de-DE" sz="800" b="0" i="0" u="none" strike="noStrike" kern="120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202617195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fontAlgn="base">
              <a:spcAft>
                <a:spcPts val="600"/>
              </a:spcAft>
              <a:buClr>
                <a:srgbClr val="F0AB00"/>
              </a:buClr>
              <a:buSzPct val="80000"/>
            </a:pPr>
            <a:endParaRPr lang="en-US" dirty="0"/>
          </a:p>
        </p:txBody>
      </p:sp>
      <p:sp>
        <p:nvSpPr>
          <p:cNvPr id="4" name="Slide Number Placeholder 3"/>
          <p:cNvSpPr>
            <a:spLocks noGrp="1"/>
          </p:cNvSpPr>
          <p:nvPr>
            <p:ph type="sldNum" sz="quarter" idx="10"/>
          </p:nvPr>
        </p:nvSpPr>
        <p:spPr/>
        <p:txBody>
          <a:bodyPr/>
          <a:lstStyle/>
          <a:p>
            <a:pPr marL="0" marR="0" lvl="0" indent="0" algn="ctr" defTabSz="1088776" rtl="0" eaLnBrk="1" fontAlgn="auto" latinLnBrk="0" hangingPunct="1">
              <a:lnSpc>
                <a:spcPct val="100000"/>
              </a:lnSpc>
              <a:spcBef>
                <a:spcPts val="0"/>
              </a:spcBef>
              <a:spcAft>
                <a:spcPts val="0"/>
              </a:spcAft>
              <a:buClrTx/>
              <a:buSzTx/>
              <a:buFontTx/>
              <a:buNone/>
              <a:tabLst/>
              <a:defRPr/>
            </a:pPr>
            <a:fld id="{7D8C2C35-2B8A-446E-BEC0-FD36716C29AC}" type="slidenum">
              <a:rPr kumimoji="0" lang="de-DE" sz="800" b="0" i="0" u="none" strike="noStrike" kern="1200" cap="none" spc="0" normalizeH="0" baseline="0" noProof="0" smtClean="0">
                <a:ln>
                  <a:noFill/>
                </a:ln>
                <a:solidFill>
                  <a:srgbClr val="000000"/>
                </a:solidFill>
                <a:effectLst/>
                <a:uLnTx/>
                <a:uFillTx/>
                <a:latin typeface="Arial"/>
                <a:ea typeface="+mn-ea"/>
                <a:cs typeface="+mn-cs"/>
              </a:rPr>
              <a:pPr marL="0" marR="0" lvl="0" indent="0" algn="ctr" defTabSz="1088776" rtl="0" eaLnBrk="1" fontAlgn="auto" latinLnBrk="0" hangingPunct="1">
                <a:lnSpc>
                  <a:spcPct val="100000"/>
                </a:lnSpc>
                <a:spcBef>
                  <a:spcPts val="0"/>
                </a:spcBef>
                <a:spcAft>
                  <a:spcPts val="0"/>
                </a:spcAft>
                <a:buClrTx/>
                <a:buSzTx/>
                <a:buFontTx/>
                <a:buNone/>
                <a:tabLst/>
                <a:defRPr/>
              </a:pPr>
              <a:t>59</a:t>
            </a:fld>
            <a:endParaRPr kumimoji="0" lang="de-DE" sz="800" b="0" i="0" u="none" strike="noStrike" kern="120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196260415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fontAlgn="base">
              <a:spcAft>
                <a:spcPts val="600"/>
              </a:spcAft>
              <a:buClr>
                <a:srgbClr val="F0AB00"/>
              </a:buClr>
              <a:buSzPct val="80000"/>
            </a:pPr>
            <a:endParaRPr lang="en-US" dirty="0"/>
          </a:p>
        </p:txBody>
      </p:sp>
      <p:sp>
        <p:nvSpPr>
          <p:cNvPr id="4" name="Slide Number Placeholder 3"/>
          <p:cNvSpPr>
            <a:spLocks noGrp="1"/>
          </p:cNvSpPr>
          <p:nvPr>
            <p:ph type="sldNum" sz="quarter" idx="10"/>
          </p:nvPr>
        </p:nvSpPr>
        <p:spPr/>
        <p:txBody>
          <a:bodyPr/>
          <a:lstStyle/>
          <a:p>
            <a:pPr marL="0" marR="0" lvl="0" indent="0" algn="ctr" defTabSz="1088776" rtl="0" eaLnBrk="1" fontAlgn="auto" latinLnBrk="0" hangingPunct="1">
              <a:lnSpc>
                <a:spcPct val="100000"/>
              </a:lnSpc>
              <a:spcBef>
                <a:spcPts val="0"/>
              </a:spcBef>
              <a:spcAft>
                <a:spcPts val="0"/>
              </a:spcAft>
              <a:buClrTx/>
              <a:buSzTx/>
              <a:buFontTx/>
              <a:buNone/>
              <a:tabLst/>
              <a:defRPr/>
            </a:pPr>
            <a:fld id="{7D8C2C35-2B8A-446E-BEC0-FD36716C29AC}" type="slidenum">
              <a:rPr kumimoji="0" lang="de-DE" sz="800" b="0" i="0" u="none" strike="noStrike" kern="1200" cap="none" spc="0" normalizeH="0" baseline="0" noProof="0" smtClean="0">
                <a:ln>
                  <a:noFill/>
                </a:ln>
                <a:solidFill>
                  <a:srgbClr val="000000"/>
                </a:solidFill>
                <a:effectLst/>
                <a:uLnTx/>
                <a:uFillTx/>
                <a:latin typeface="Arial"/>
                <a:ea typeface="+mn-ea"/>
                <a:cs typeface="+mn-cs"/>
              </a:rPr>
              <a:pPr marL="0" marR="0" lvl="0" indent="0" algn="ctr" defTabSz="1088776" rtl="0" eaLnBrk="1" fontAlgn="auto" latinLnBrk="0" hangingPunct="1">
                <a:lnSpc>
                  <a:spcPct val="100000"/>
                </a:lnSpc>
                <a:spcBef>
                  <a:spcPts val="0"/>
                </a:spcBef>
                <a:spcAft>
                  <a:spcPts val="0"/>
                </a:spcAft>
                <a:buClrTx/>
                <a:buSzTx/>
                <a:buFontTx/>
                <a:buNone/>
                <a:tabLst/>
                <a:defRPr/>
              </a:pPr>
              <a:t>60</a:t>
            </a:fld>
            <a:endParaRPr kumimoji="0" lang="de-DE" sz="800" b="0" i="0" u="none" strike="noStrike" kern="120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30501820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fld id="{7D8C2C35-2B8A-446E-BEC0-FD36716C29AC}" type="slidenum">
              <a:rPr lang="de-DE" smtClean="0"/>
              <a:pPr/>
              <a:t>61</a:t>
            </a:fld>
            <a:endParaRPr lang="de-DE" dirty="0"/>
          </a:p>
        </p:txBody>
      </p:sp>
      <p:sp>
        <p:nvSpPr>
          <p:cNvPr id="9" name="Slide Image Placeholder 8"/>
          <p:cNvSpPr>
            <a:spLocks noGrp="1" noRot="1" noChangeAspect="1"/>
          </p:cNvSpPr>
          <p:nvPr>
            <p:ph type="sldImg"/>
          </p:nvPr>
        </p:nvSpPr>
        <p:spPr>
          <a:xfrm>
            <a:off x="547688" y="612775"/>
            <a:ext cx="5762625" cy="3241675"/>
          </a:xfrm>
        </p:spPr>
      </p:sp>
      <p:sp>
        <p:nvSpPr>
          <p:cNvPr id="10" name="Notes Placeholder 9"/>
          <p:cNvSpPr>
            <a:spLocks noGrp="1"/>
          </p:cNvSpPr>
          <p:nvPr>
            <p:ph type="body" idx="1"/>
          </p:nvPr>
        </p:nvSpPr>
        <p:spPr/>
        <p:txBody>
          <a:bodyPr>
            <a:normAutofit/>
          </a:bodyPr>
          <a:lstStyle/>
          <a:p>
            <a:endParaRPr lang="en-US"/>
          </a:p>
        </p:txBody>
      </p:sp>
    </p:spTree>
    <p:extLst>
      <p:ext uri="{BB962C8B-B14F-4D97-AF65-F5344CB8AC3E}">
        <p14:creationId xmlns:p14="http://schemas.microsoft.com/office/powerpoint/2010/main" val="345212204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fontAlgn="base">
              <a:spcAft>
                <a:spcPts val="600"/>
              </a:spcAft>
              <a:buClr>
                <a:srgbClr val="F0AB00"/>
              </a:buClr>
              <a:buSzPct val="80000"/>
            </a:pPr>
            <a:endParaRPr lang="en-US" dirty="0"/>
          </a:p>
        </p:txBody>
      </p:sp>
      <p:sp>
        <p:nvSpPr>
          <p:cNvPr id="4" name="Slide Number Placeholder 3"/>
          <p:cNvSpPr>
            <a:spLocks noGrp="1"/>
          </p:cNvSpPr>
          <p:nvPr>
            <p:ph type="sldNum" sz="quarter" idx="10"/>
          </p:nvPr>
        </p:nvSpPr>
        <p:spPr/>
        <p:txBody>
          <a:bodyPr/>
          <a:lstStyle/>
          <a:p>
            <a:pPr marL="0" marR="0" lvl="0" indent="0" algn="ctr" defTabSz="1088776" rtl="0" eaLnBrk="1" fontAlgn="auto" latinLnBrk="0" hangingPunct="1">
              <a:lnSpc>
                <a:spcPct val="100000"/>
              </a:lnSpc>
              <a:spcBef>
                <a:spcPts val="0"/>
              </a:spcBef>
              <a:spcAft>
                <a:spcPts val="0"/>
              </a:spcAft>
              <a:buClrTx/>
              <a:buSzTx/>
              <a:buFontTx/>
              <a:buNone/>
              <a:tabLst/>
              <a:defRPr/>
            </a:pPr>
            <a:fld id="{7D8C2C35-2B8A-446E-BEC0-FD36716C29AC}" type="slidenum">
              <a:rPr kumimoji="0" lang="de-DE" sz="800" b="0" i="0" u="none" strike="noStrike" kern="1200" cap="none" spc="0" normalizeH="0" baseline="0" noProof="0" smtClean="0">
                <a:ln>
                  <a:noFill/>
                </a:ln>
                <a:solidFill>
                  <a:srgbClr val="000000"/>
                </a:solidFill>
                <a:effectLst/>
                <a:uLnTx/>
                <a:uFillTx/>
                <a:latin typeface="Arial"/>
                <a:ea typeface="+mn-ea"/>
                <a:cs typeface="+mn-cs"/>
              </a:rPr>
              <a:pPr marL="0" marR="0" lvl="0" indent="0" algn="ctr" defTabSz="1088776" rtl="0" eaLnBrk="1" fontAlgn="auto" latinLnBrk="0" hangingPunct="1">
                <a:lnSpc>
                  <a:spcPct val="100000"/>
                </a:lnSpc>
                <a:spcBef>
                  <a:spcPts val="0"/>
                </a:spcBef>
                <a:spcAft>
                  <a:spcPts val="0"/>
                </a:spcAft>
                <a:buClrTx/>
                <a:buSzTx/>
                <a:buFontTx/>
                <a:buNone/>
                <a:tabLst/>
                <a:defRPr/>
              </a:pPr>
              <a:t>8</a:t>
            </a:fld>
            <a:endParaRPr kumimoji="0" lang="de-DE" sz="800" b="0" i="0" u="none" strike="noStrike" kern="120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324529346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fontAlgn="base">
              <a:spcAft>
                <a:spcPts val="600"/>
              </a:spcAft>
              <a:buClr>
                <a:srgbClr val="F0AB00"/>
              </a:buClr>
              <a:buSzPct val="80000"/>
            </a:pPr>
            <a:endParaRPr lang="en-US" dirty="0"/>
          </a:p>
        </p:txBody>
      </p:sp>
      <p:sp>
        <p:nvSpPr>
          <p:cNvPr id="4" name="Slide Number Placeholder 3"/>
          <p:cNvSpPr>
            <a:spLocks noGrp="1"/>
          </p:cNvSpPr>
          <p:nvPr>
            <p:ph type="sldNum" sz="quarter" idx="10"/>
          </p:nvPr>
        </p:nvSpPr>
        <p:spPr/>
        <p:txBody>
          <a:bodyPr/>
          <a:lstStyle/>
          <a:p>
            <a:pPr marL="0" marR="0" lvl="0" indent="0" algn="ctr" defTabSz="1088776" rtl="0" eaLnBrk="1" fontAlgn="auto" latinLnBrk="0" hangingPunct="1">
              <a:lnSpc>
                <a:spcPct val="100000"/>
              </a:lnSpc>
              <a:spcBef>
                <a:spcPts val="0"/>
              </a:spcBef>
              <a:spcAft>
                <a:spcPts val="0"/>
              </a:spcAft>
              <a:buClrTx/>
              <a:buSzTx/>
              <a:buFontTx/>
              <a:buNone/>
              <a:tabLst/>
              <a:defRPr/>
            </a:pPr>
            <a:fld id="{7D8C2C35-2B8A-446E-BEC0-FD36716C29AC}" type="slidenum">
              <a:rPr kumimoji="0" lang="de-DE" sz="800" b="0" i="0" u="none" strike="noStrike" kern="1200" cap="none" spc="0" normalizeH="0" baseline="0" noProof="0" smtClean="0">
                <a:ln>
                  <a:noFill/>
                </a:ln>
                <a:solidFill>
                  <a:srgbClr val="000000"/>
                </a:solidFill>
                <a:effectLst/>
                <a:uLnTx/>
                <a:uFillTx/>
                <a:latin typeface="Arial"/>
                <a:ea typeface="+mn-ea"/>
                <a:cs typeface="+mn-cs"/>
              </a:rPr>
              <a:pPr marL="0" marR="0" lvl="0" indent="0" algn="ctr" defTabSz="1088776" rtl="0" eaLnBrk="1" fontAlgn="auto" latinLnBrk="0" hangingPunct="1">
                <a:lnSpc>
                  <a:spcPct val="100000"/>
                </a:lnSpc>
                <a:spcBef>
                  <a:spcPts val="0"/>
                </a:spcBef>
                <a:spcAft>
                  <a:spcPts val="0"/>
                </a:spcAft>
                <a:buClrTx/>
                <a:buSzTx/>
                <a:buFontTx/>
                <a:buNone/>
                <a:tabLst/>
                <a:defRPr/>
              </a:pPr>
              <a:t>9</a:t>
            </a:fld>
            <a:endParaRPr kumimoji="0" lang="de-DE" sz="800" b="0" i="0" u="none" strike="noStrike" kern="120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44328670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pPr marL="0" marR="0" lvl="0" indent="0" algn="r" defTabSz="987415" rtl="0" eaLnBrk="1" fontAlgn="auto" latinLnBrk="0" hangingPunct="1">
              <a:lnSpc>
                <a:spcPct val="100000"/>
              </a:lnSpc>
              <a:spcBef>
                <a:spcPts val="0"/>
              </a:spcBef>
              <a:spcAft>
                <a:spcPts val="0"/>
              </a:spcAft>
              <a:buClrTx/>
              <a:buSzTx/>
              <a:buFontTx/>
              <a:buNone/>
              <a:tabLst/>
              <a:defRPr/>
            </a:pPr>
            <a:fld id="{7D8C2C35-2B8A-446E-BEC0-FD36716C29AC}" type="slidenum">
              <a:rPr kumimoji="0" lang="de-DE"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87415" rtl="0" eaLnBrk="1" fontAlgn="auto" latinLnBrk="0" hangingPunct="1">
                <a:lnSpc>
                  <a:spcPct val="100000"/>
                </a:lnSpc>
                <a:spcBef>
                  <a:spcPts val="0"/>
                </a:spcBef>
                <a:spcAft>
                  <a:spcPts val="0"/>
                </a:spcAft>
                <a:buClrTx/>
                <a:buSzTx/>
                <a:buFontTx/>
                <a:buNone/>
                <a:tabLst/>
                <a:defRPr/>
              </a:pPr>
              <a:t>10</a:t>
            </a:fld>
            <a:endParaRPr kumimoji="0" lang="de-D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9" name="Slide Image Placeholder 8"/>
          <p:cNvSpPr>
            <a:spLocks noGrp="1" noRot="1" noChangeAspect="1"/>
          </p:cNvSpPr>
          <p:nvPr>
            <p:ph type="sldImg"/>
          </p:nvPr>
        </p:nvSpPr>
        <p:spPr>
          <a:xfrm>
            <a:off x="547688" y="612775"/>
            <a:ext cx="5762625" cy="3241675"/>
          </a:xfrm>
        </p:spPr>
      </p:sp>
      <p:sp>
        <p:nvSpPr>
          <p:cNvPr id="10" name="Notes Placeholder 9"/>
          <p:cNvSpPr>
            <a:spLocks noGrp="1"/>
          </p:cNvSpPr>
          <p:nvPr>
            <p:ph type="body" idx="1"/>
          </p:nvPr>
        </p:nvSpPr>
        <p:spPr/>
        <p:txBody>
          <a:bodyPr>
            <a:normAutofit/>
          </a:bodyPr>
          <a:lstStyle/>
          <a:p>
            <a:endParaRPr lang="en-US"/>
          </a:p>
        </p:txBody>
      </p:sp>
    </p:spTree>
    <p:extLst>
      <p:ext uri="{BB962C8B-B14F-4D97-AF65-F5344CB8AC3E}">
        <p14:creationId xmlns:p14="http://schemas.microsoft.com/office/powerpoint/2010/main" val="290397017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pPr marL="0" marR="0" lvl="0" indent="0" algn="r" defTabSz="987415" rtl="0" eaLnBrk="1" fontAlgn="auto" latinLnBrk="0" hangingPunct="1">
              <a:lnSpc>
                <a:spcPct val="100000"/>
              </a:lnSpc>
              <a:spcBef>
                <a:spcPts val="0"/>
              </a:spcBef>
              <a:spcAft>
                <a:spcPts val="0"/>
              </a:spcAft>
              <a:buClrTx/>
              <a:buSzTx/>
              <a:buFontTx/>
              <a:buNone/>
              <a:tabLst/>
              <a:defRPr/>
            </a:pPr>
            <a:fld id="{7D8C2C35-2B8A-446E-BEC0-FD36716C29AC}" type="slidenum">
              <a:rPr kumimoji="0" lang="de-DE"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87415" rtl="0" eaLnBrk="1" fontAlgn="auto" latinLnBrk="0" hangingPunct="1">
                <a:lnSpc>
                  <a:spcPct val="100000"/>
                </a:lnSpc>
                <a:spcBef>
                  <a:spcPts val="0"/>
                </a:spcBef>
                <a:spcAft>
                  <a:spcPts val="0"/>
                </a:spcAft>
                <a:buClrTx/>
                <a:buSzTx/>
                <a:buFontTx/>
                <a:buNone/>
                <a:tabLst/>
                <a:defRPr/>
              </a:pPr>
              <a:t>12</a:t>
            </a:fld>
            <a:endParaRPr kumimoji="0" lang="de-D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9" name="Slide Image Placeholder 8"/>
          <p:cNvSpPr>
            <a:spLocks noGrp="1" noRot="1" noChangeAspect="1"/>
          </p:cNvSpPr>
          <p:nvPr>
            <p:ph type="sldImg"/>
          </p:nvPr>
        </p:nvSpPr>
        <p:spPr>
          <a:xfrm>
            <a:off x="547688" y="612775"/>
            <a:ext cx="5762625" cy="3241675"/>
          </a:xfrm>
        </p:spPr>
      </p:sp>
      <p:sp>
        <p:nvSpPr>
          <p:cNvPr id="10" name="Notes Placeholder 9"/>
          <p:cNvSpPr>
            <a:spLocks noGrp="1"/>
          </p:cNvSpPr>
          <p:nvPr>
            <p:ph type="body" idx="1"/>
          </p:nvPr>
        </p:nvSpPr>
        <p:spPr/>
        <p:txBody>
          <a:bodyPr>
            <a:normAutofit/>
          </a:bodyPr>
          <a:lstStyle/>
          <a:p>
            <a:endParaRPr lang="en-US"/>
          </a:p>
        </p:txBody>
      </p:sp>
    </p:spTree>
    <p:extLst>
      <p:ext uri="{BB962C8B-B14F-4D97-AF65-F5344CB8AC3E}">
        <p14:creationId xmlns:p14="http://schemas.microsoft.com/office/powerpoint/2010/main" val="121730824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pPr marL="0" marR="0" lvl="0" indent="0" algn="r" defTabSz="987415" rtl="0" eaLnBrk="1" fontAlgn="auto" latinLnBrk="0" hangingPunct="1">
              <a:lnSpc>
                <a:spcPct val="100000"/>
              </a:lnSpc>
              <a:spcBef>
                <a:spcPts val="0"/>
              </a:spcBef>
              <a:spcAft>
                <a:spcPts val="0"/>
              </a:spcAft>
              <a:buClrTx/>
              <a:buSzTx/>
              <a:buFontTx/>
              <a:buNone/>
              <a:tabLst/>
              <a:defRPr/>
            </a:pPr>
            <a:fld id="{7D8C2C35-2B8A-446E-BEC0-FD36716C29AC}" type="slidenum">
              <a:rPr kumimoji="0" lang="de-DE"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87415" rtl="0" eaLnBrk="1" fontAlgn="auto" latinLnBrk="0" hangingPunct="1">
                <a:lnSpc>
                  <a:spcPct val="100000"/>
                </a:lnSpc>
                <a:spcBef>
                  <a:spcPts val="0"/>
                </a:spcBef>
                <a:spcAft>
                  <a:spcPts val="0"/>
                </a:spcAft>
                <a:buClrTx/>
                <a:buSzTx/>
                <a:buFontTx/>
                <a:buNone/>
                <a:tabLst/>
                <a:defRPr/>
              </a:pPr>
              <a:t>17</a:t>
            </a:fld>
            <a:endParaRPr kumimoji="0" lang="de-D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9" name="Slide Image Placeholder 8"/>
          <p:cNvSpPr>
            <a:spLocks noGrp="1" noRot="1" noChangeAspect="1"/>
          </p:cNvSpPr>
          <p:nvPr>
            <p:ph type="sldImg"/>
          </p:nvPr>
        </p:nvSpPr>
        <p:spPr>
          <a:xfrm>
            <a:off x="547688" y="612775"/>
            <a:ext cx="5762625" cy="3241675"/>
          </a:xfrm>
        </p:spPr>
      </p:sp>
      <p:sp>
        <p:nvSpPr>
          <p:cNvPr id="10" name="Notes Placeholder 9"/>
          <p:cNvSpPr>
            <a:spLocks noGrp="1"/>
          </p:cNvSpPr>
          <p:nvPr>
            <p:ph type="body" idx="1"/>
          </p:nvPr>
        </p:nvSpPr>
        <p:spPr/>
        <p:txBody>
          <a:bodyPr>
            <a:normAutofit/>
          </a:bodyPr>
          <a:lstStyle/>
          <a:p>
            <a:endParaRPr lang="en-US"/>
          </a:p>
        </p:txBody>
      </p:sp>
    </p:spTree>
    <p:extLst>
      <p:ext uri="{BB962C8B-B14F-4D97-AF65-F5344CB8AC3E}">
        <p14:creationId xmlns:p14="http://schemas.microsoft.com/office/powerpoint/2010/main" val="192557058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pPr marL="0" marR="0" lvl="0" indent="0" algn="r" defTabSz="987415" rtl="0" eaLnBrk="1" fontAlgn="auto" latinLnBrk="0" hangingPunct="1">
              <a:lnSpc>
                <a:spcPct val="100000"/>
              </a:lnSpc>
              <a:spcBef>
                <a:spcPts val="0"/>
              </a:spcBef>
              <a:spcAft>
                <a:spcPts val="0"/>
              </a:spcAft>
              <a:buClrTx/>
              <a:buSzTx/>
              <a:buFontTx/>
              <a:buNone/>
              <a:tabLst/>
              <a:defRPr/>
            </a:pPr>
            <a:fld id="{7D8C2C35-2B8A-446E-BEC0-FD36716C29AC}" type="slidenum">
              <a:rPr kumimoji="0" lang="de-DE"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87415" rtl="0" eaLnBrk="1" fontAlgn="auto" latinLnBrk="0" hangingPunct="1">
                <a:lnSpc>
                  <a:spcPct val="100000"/>
                </a:lnSpc>
                <a:spcBef>
                  <a:spcPts val="0"/>
                </a:spcBef>
                <a:spcAft>
                  <a:spcPts val="0"/>
                </a:spcAft>
                <a:buClrTx/>
                <a:buSzTx/>
                <a:buFontTx/>
                <a:buNone/>
                <a:tabLst/>
                <a:defRPr/>
              </a:pPr>
              <a:t>23</a:t>
            </a:fld>
            <a:endParaRPr kumimoji="0" lang="de-D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9" name="Slide Image Placeholder 8"/>
          <p:cNvSpPr>
            <a:spLocks noGrp="1" noRot="1" noChangeAspect="1"/>
          </p:cNvSpPr>
          <p:nvPr>
            <p:ph type="sldImg"/>
          </p:nvPr>
        </p:nvSpPr>
        <p:spPr>
          <a:xfrm>
            <a:off x="903288" y="592138"/>
            <a:ext cx="5565775" cy="3130550"/>
          </a:xfrm>
        </p:spPr>
      </p:sp>
      <p:sp>
        <p:nvSpPr>
          <p:cNvPr id="10" name="Notes Placeholder 9"/>
          <p:cNvSpPr>
            <a:spLocks noGrp="1"/>
          </p:cNvSpPr>
          <p:nvPr>
            <p:ph type="body" idx="1"/>
          </p:nvPr>
        </p:nvSpPr>
        <p:spPr/>
        <p:txBody>
          <a:bodyPr>
            <a:normAutofit/>
          </a:bodyPr>
          <a:lstStyle/>
          <a:p>
            <a:endParaRPr lang="en-US"/>
          </a:p>
        </p:txBody>
      </p:sp>
    </p:spTree>
    <p:extLst>
      <p:ext uri="{BB962C8B-B14F-4D97-AF65-F5344CB8AC3E}">
        <p14:creationId xmlns:p14="http://schemas.microsoft.com/office/powerpoint/2010/main" val="111921142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8" Type="http://schemas.openxmlformats.org/officeDocument/2006/relationships/image" Target="../media/image15.png"/><Relationship Id="rId13" Type="http://schemas.openxmlformats.org/officeDocument/2006/relationships/image" Target="../media/image13.png"/><Relationship Id="rId3" Type="http://schemas.openxmlformats.org/officeDocument/2006/relationships/hyperlink" Target="https://www.sap.com/copyright" TargetMode="External"/><Relationship Id="rId7" Type="http://schemas.openxmlformats.org/officeDocument/2006/relationships/hyperlink" Target="https://www.youtube.com/user/SAP" TargetMode="External"/><Relationship Id="rId12" Type="http://schemas.openxmlformats.org/officeDocument/2006/relationships/image" Target="../media/image17.png"/><Relationship Id="rId2" Type="http://schemas.openxmlformats.org/officeDocument/2006/relationships/image" Target="../media/image12.png"/><Relationship Id="rId1" Type="http://schemas.openxmlformats.org/officeDocument/2006/relationships/slideMaster" Target="../slideMasters/slideMaster3.xml"/><Relationship Id="rId6" Type="http://schemas.openxmlformats.org/officeDocument/2006/relationships/image" Target="../media/image14.png"/><Relationship Id="rId11" Type="http://schemas.openxmlformats.org/officeDocument/2006/relationships/hyperlink" Target="https://www.facebook.com/SAP" TargetMode="External"/><Relationship Id="rId5" Type="http://schemas.openxmlformats.org/officeDocument/2006/relationships/hyperlink" Target="https://www.linkedin.com/company/sap" TargetMode="External"/><Relationship Id="rId10" Type="http://schemas.openxmlformats.org/officeDocument/2006/relationships/image" Target="../media/image16.png"/><Relationship Id="rId4" Type="http://schemas.openxmlformats.org/officeDocument/2006/relationships/hyperlink" Target="https://www.sap.com/registration/contact.html" TargetMode="External"/><Relationship Id="rId9" Type="http://schemas.openxmlformats.org/officeDocument/2006/relationships/hyperlink" Target="https://twitter.com/sap" TargetMode="External"/></Relationships>
</file>

<file path=ppt/slideLayouts/_rels/slideLayout35.xml.rels><?xml version="1.0" encoding="UTF-8" standalone="yes"?>
<Relationships xmlns="http://schemas.openxmlformats.org/package/2006/relationships"><Relationship Id="rId8" Type="http://schemas.openxmlformats.org/officeDocument/2006/relationships/image" Target="../media/image15.png"/><Relationship Id="rId13" Type="http://schemas.openxmlformats.org/officeDocument/2006/relationships/image" Target="../media/image13.png"/><Relationship Id="rId3" Type="http://schemas.openxmlformats.org/officeDocument/2006/relationships/image" Target="../media/image12.png"/><Relationship Id="rId7" Type="http://schemas.openxmlformats.org/officeDocument/2006/relationships/hyperlink" Target="https://www.youtube.com/user/SAP" TargetMode="External"/><Relationship Id="rId12" Type="http://schemas.openxmlformats.org/officeDocument/2006/relationships/image" Target="../media/image17.png"/><Relationship Id="rId2" Type="http://schemas.openxmlformats.org/officeDocument/2006/relationships/hyperlink" Target="https://www.sap.com/germany/registration/contact.html" TargetMode="External"/><Relationship Id="rId1" Type="http://schemas.openxmlformats.org/officeDocument/2006/relationships/slideMaster" Target="../slideMasters/slideMaster3.xml"/><Relationship Id="rId6" Type="http://schemas.openxmlformats.org/officeDocument/2006/relationships/image" Target="../media/image14.png"/><Relationship Id="rId11" Type="http://schemas.openxmlformats.org/officeDocument/2006/relationships/hyperlink" Target="https://www.facebook.com/SAP" TargetMode="External"/><Relationship Id="rId5" Type="http://schemas.openxmlformats.org/officeDocument/2006/relationships/hyperlink" Target="https://www.linkedin.com/company/sap" TargetMode="External"/><Relationship Id="rId10" Type="http://schemas.openxmlformats.org/officeDocument/2006/relationships/image" Target="../media/image16.png"/><Relationship Id="rId4" Type="http://schemas.openxmlformats.org/officeDocument/2006/relationships/hyperlink" Target="https://www.sap.com/corporate/de/legal/copyright.html" TargetMode="External"/><Relationship Id="rId9" Type="http://schemas.openxmlformats.org/officeDocument/2006/relationships/hyperlink" Target="https://twitter.com/sap" TargetMode="Externa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jpeg"/><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2.png"/><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2.png"/><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2.png"/><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2.png"/><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8" Type="http://schemas.openxmlformats.org/officeDocument/2006/relationships/image" Target="../media/image9.jpeg"/><Relationship Id="rId3" Type="http://schemas.openxmlformats.org/officeDocument/2006/relationships/image" Target="../media/image5.emf"/><Relationship Id="rId7" Type="http://schemas.openxmlformats.org/officeDocument/2006/relationships/image" Target="../media/image3.jpeg"/><Relationship Id="rId2" Type="http://schemas.openxmlformats.org/officeDocument/2006/relationships/image" Target="../media/image4.emf"/><Relationship Id="rId1" Type="http://schemas.openxmlformats.org/officeDocument/2006/relationships/slideMaster" Target="../slideMasters/slideMaster1.xml"/><Relationship Id="rId6" Type="http://schemas.openxmlformats.org/officeDocument/2006/relationships/image" Target="../media/image8.emf"/><Relationship Id="rId5" Type="http://schemas.openxmlformats.org/officeDocument/2006/relationships/image" Target="../media/image7.emf"/><Relationship Id="rId4" Type="http://schemas.openxmlformats.org/officeDocument/2006/relationships/image" Target="../media/image6.emf"/></Relationships>
</file>

<file path=ppt/slideLayouts/_rels/slideLayout70.xml.rels><?xml version="1.0" encoding="UTF-8" standalone="yes"?>
<Relationships xmlns="http://schemas.openxmlformats.org/package/2006/relationships"><Relationship Id="rId8" Type="http://schemas.openxmlformats.org/officeDocument/2006/relationships/image" Target="../media/image15.png"/><Relationship Id="rId13" Type="http://schemas.openxmlformats.org/officeDocument/2006/relationships/image" Target="../media/image20.png"/><Relationship Id="rId3" Type="http://schemas.openxmlformats.org/officeDocument/2006/relationships/hyperlink" Target="https://www.sap.com/copyright" TargetMode="External"/><Relationship Id="rId7" Type="http://schemas.openxmlformats.org/officeDocument/2006/relationships/hyperlink" Target="https://www.youtube.com/user/SAP" TargetMode="External"/><Relationship Id="rId12" Type="http://schemas.openxmlformats.org/officeDocument/2006/relationships/image" Target="../media/image17.png"/><Relationship Id="rId2" Type="http://schemas.openxmlformats.org/officeDocument/2006/relationships/image" Target="../media/image12.png"/><Relationship Id="rId1" Type="http://schemas.openxmlformats.org/officeDocument/2006/relationships/slideMaster" Target="../slideMasters/slideMaster5.xml"/><Relationship Id="rId6" Type="http://schemas.openxmlformats.org/officeDocument/2006/relationships/image" Target="../media/image14.png"/><Relationship Id="rId11" Type="http://schemas.openxmlformats.org/officeDocument/2006/relationships/hyperlink" Target="https://www.facebook.com/SAP" TargetMode="External"/><Relationship Id="rId5" Type="http://schemas.openxmlformats.org/officeDocument/2006/relationships/hyperlink" Target="https://www.linkedin.com/company/sap" TargetMode="External"/><Relationship Id="rId10" Type="http://schemas.openxmlformats.org/officeDocument/2006/relationships/image" Target="../media/image16.png"/><Relationship Id="rId4" Type="http://schemas.openxmlformats.org/officeDocument/2006/relationships/hyperlink" Target="https://www.sap.com/registration/contact.html" TargetMode="External"/><Relationship Id="rId9" Type="http://schemas.openxmlformats.org/officeDocument/2006/relationships/hyperlink" Target="https://twitter.com/sap" TargetMode="External"/></Relationships>
</file>

<file path=ppt/slideLayouts/_rels/slideLayout71.xml.rels><?xml version="1.0" encoding="UTF-8" standalone="yes"?>
<Relationships xmlns="http://schemas.openxmlformats.org/package/2006/relationships"><Relationship Id="rId8" Type="http://schemas.openxmlformats.org/officeDocument/2006/relationships/image" Target="../media/image15.png"/><Relationship Id="rId13" Type="http://schemas.openxmlformats.org/officeDocument/2006/relationships/image" Target="../media/image20.png"/><Relationship Id="rId3" Type="http://schemas.openxmlformats.org/officeDocument/2006/relationships/image" Target="../media/image12.png"/><Relationship Id="rId7" Type="http://schemas.openxmlformats.org/officeDocument/2006/relationships/hyperlink" Target="https://www.youtube.com/user/SAP" TargetMode="External"/><Relationship Id="rId12" Type="http://schemas.openxmlformats.org/officeDocument/2006/relationships/image" Target="../media/image17.png"/><Relationship Id="rId2" Type="http://schemas.openxmlformats.org/officeDocument/2006/relationships/hyperlink" Target="https://www.sap.com/germany/registration/contact.html" TargetMode="External"/><Relationship Id="rId1" Type="http://schemas.openxmlformats.org/officeDocument/2006/relationships/slideMaster" Target="../slideMasters/slideMaster5.xml"/><Relationship Id="rId6" Type="http://schemas.openxmlformats.org/officeDocument/2006/relationships/image" Target="../media/image14.png"/><Relationship Id="rId11" Type="http://schemas.openxmlformats.org/officeDocument/2006/relationships/hyperlink" Target="https://www.facebook.com/SAP" TargetMode="External"/><Relationship Id="rId5" Type="http://schemas.openxmlformats.org/officeDocument/2006/relationships/hyperlink" Target="https://www.linkedin.com/company/sap" TargetMode="External"/><Relationship Id="rId10" Type="http://schemas.openxmlformats.org/officeDocument/2006/relationships/image" Target="../media/image16.png"/><Relationship Id="rId4" Type="http://schemas.openxmlformats.org/officeDocument/2006/relationships/hyperlink" Target="https://www.sap.com/corporate/de/legal/copyright.html" TargetMode="External"/><Relationship Id="rId9" Type="http://schemas.openxmlformats.org/officeDocument/2006/relationships/hyperlink" Target="https://twitter.com/sap" TargetMode="Externa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xml.rels><?xml version="1.0" encoding="UTF-8" standalone="yes"?>
<Relationships xmlns="http://schemas.openxmlformats.org/package/2006/relationships"><Relationship Id="rId8" Type="http://schemas.openxmlformats.org/officeDocument/2006/relationships/image" Target="../media/image9.jpeg"/><Relationship Id="rId3" Type="http://schemas.openxmlformats.org/officeDocument/2006/relationships/image" Target="../media/image5.emf"/><Relationship Id="rId7" Type="http://schemas.openxmlformats.org/officeDocument/2006/relationships/image" Target="../media/image3.jpeg"/><Relationship Id="rId2" Type="http://schemas.openxmlformats.org/officeDocument/2006/relationships/image" Target="../media/image4.emf"/><Relationship Id="rId1" Type="http://schemas.openxmlformats.org/officeDocument/2006/relationships/slideMaster" Target="../slideMasters/slideMaster1.xml"/><Relationship Id="rId6" Type="http://schemas.openxmlformats.org/officeDocument/2006/relationships/image" Target="../media/image8.emf"/><Relationship Id="rId5" Type="http://schemas.openxmlformats.org/officeDocument/2006/relationships/image" Target="../media/image7.emf"/><Relationship Id="rId4" Type="http://schemas.openxmlformats.org/officeDocument/2006/relationships/image" Target="../media/image6.emf"/></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5.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Master" Target="../slideMasters/slideMaster7.xml"/></Relationships>
</file>

<file path=ppt/slideLayouts/_rels/slideLayout96.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7.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18.jpeg"/><Relationship Id="rId1" Type="http://schemas.openxmlformats.org/officeDocument/2006/relationships/slideMaster" Target="../slideMasters/slideMaster8.xml"/></Relationships>
</file>

<file path=ppt/slideLayouts/_rels/slideLayout99.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8.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タイトルとコンテンツ">
    <p:spTree>
      <p:nvGrpSpPr>
        <p:cNvPr id="1" name=""/>
        <p:cNvGrpSpPr/>
        <p:nvPr/>
      </p:nvGrpSpPr>
      <p:grpSpPr>
        <a:xfrm>
          <a:off x="0" y="0"/>
          <a:ext cx="0" cy="0"/>
          <a:chOff x="0" y="0"/>
          <a:chExt cx="0" cy="0"/>
        </a:xfrm>
      </p:grpSpPr>
      <p:sp>
        <p:nvSpPr>
          <p:cNvPr id="6" name="フッター プレースホルダ 4"/>
          <p:cNvSpPr>
            <a:spLocks noGrp="1"/>
          </p:cNvSpPr>
          <p:nvPr>
            <p:ph type="ftr" sz="quarter" idx="3"/>
          </p:nvPr>
        </p:nvSpPr>
        <p:spPr>
          <a:xfrm>
            <a:off x="453347" y="7024294"/>
            <a:ext cx="4154780" cy="122341"/>
          </a:xfrm>
          <a:prstGeom prst="rect">
            <a:avLst/>
          </a:prstGeom>
          <a:noFill/>
          <a:ln w="9525">
            <a:noFill/>
            <a:miter lim="800000"/>
            <a:headEnd/>
            <a:tailEnd/>
          </a:ln>
          <a:effectLst/>
        </p:spPr>
        <p:txBody>
          <a:bodyPr vert="horz" wrap="square" lIns="0" tIns="0" rIns="0" bIns="0" numCol="1" anchor="t" anchorCtr="0" compatLnSpc="1">
            <a:prstTxWarp prst="textNoShape">
              <a:avLst/>
            </a:prstTxWarp>
            <a:spAutoFit/>
          </a:bodyPr>
          <a:lstStyle>
            <a:lvl1pPr>
              <a:defRPr sz="795">
                <a:solidFill>
                  <a:srgbClr val="808080"/>
                </a:solidFill>
                <a:latin typeface="Arial" pitchFamily="34" charset="0"/>
                <a:ea typeface="HG丸ｺﾞｼｯｸM-PRO" pitchFamily="50" charset="-128"/>
                <a:cs typeface="Arial" pitchFamily="34" charset="0"/>
              </a:defRPr>
            </a:lvl1pPr>
          </a:lstStyle>
          <a:p>
            <a:pPr defTabSz="981402" fontAlgn="base">
              <a:spcBef>
                <a:spcPct val="0"/>
              </a:spcBef>
              <a:spcAft>
                <a:spcPct val="0"/>
              </a:spcAft>
              <a:defRPr/>
            </a:pPr>
            <a:r>
              <a:rPr lang="en-US" altLang="ja-JP" kern="0"/>
              <a:t>© 2020 Fuji Xerox Co., Ltd. All rights reserved.</a:t>
            </a:r>
            <a:endParaRPr lang="en-US" altLang="ja-JP" kern="0" dirty="0"/>
          </a:p>
        </p:txBody>
      </p:sp>
      <p:sp>
        <p:nvSpPr>
          <p:cNvPr id="10" name="スライド番号プレースホルダ 5"/>
          <p:cNvSpPr>
            <a:spLocks noGrp="1"/>
          </p:cNvSpPr>
          <p:nvPr>
            <p:ph type="sldNum" sz="quarter" idx="4"/>
          </p:nvPr>
        </p:nvSpPr>
        <p:spPr>
          <a:xfrm>
            <a:off x="6085964" y="6991200"/>
            <a:ext cx="948762" cy="207962"/>
          </a:xfrm>
          <a:prstGeom prst="rect">
            <a:avLst/>
          </a:prstGeom>
          <a:noFill/>
          <a:ln w="9525">
            <a:noFill/>
            <a:miter lim="800000"/>
            <a:headEnd/>
            <a:tailEnd/>
          </a:ln>
          <a:effectLst/>
        </p:spPr>
        <p:txBody>
          <a:bodyPr vert="horz" wrap="none" lIns="0" tIns="0" rIns="0" bIns="0" numCol="1" anchor="t" anchorCtr="0" compatLnSpc="1">
            <a:prstTxWarp prst="textNoShape">
              <a:avLst/>
            </a:prstTxWarp>
          </a:bodyPr>
          <a:lstStyle>
            <a:lvl1pPr algn="ctr">
              <a:defRPr sz="994">
                <a:solidFill>
                  <a:srgbClr val="000000"/>
                </a:solidFill>
                <a:latin typeface="Arial" pitchFamily="34" charset="0"/>
                <a:ea typeface="HG丸ｺﾞｼｯｸM-PRO" pitchFamily="50" charset="-128"/>
                <a:cs typeface="Arial" pitchFamily="34" charset="0"/>
              </a:defRPr>
            </a:lvl1pPr>
          </a:lstStyle>
          <a:p>
            <a:pPr defTabSz="981402" fontAlgn="base">
              <a:spcBef>
                <a:spcPct val="0"/>
              </a:spcBef>
              <a:spcAft>
                <a:spcPct val="0"/>
              </a:spcAft>
              <a:defRPr/>
            </a:pPr>
            <a:fld id="{EB0432B6-DF3A-4012-B234-A14B088B809D}" type="slidenum">
              <a:rPr lang="en-US" altLang="ja-JP" kern="0" smtClean="0"/>
              <a:pPr defTabSz="981402" fontAlgn="base">
                <a:spcBef>
                  <a:spcPct val="0"/>
                </a:spcBef>
                <a:spcAft>
                  <a:spcPct val="0"/>
                </a:spcAft>
                <a:defRPr/>
              </a:pPr>
              <a:t>‹#›</a:t>
            </a:fld>
            <a:endParaRPr lang="en-US" altLang="en-US" kern="0" dirty="0"/>
          </a:p>
        </p:txBody>
      </p:sp>
      <p:sp>
        <p:nvSpPr>
          <p:cNvPr id="12" name="コンテンツ プレースホルダ 11"/>
          <p:cNvSpPr>
            <a:spLocks noGrp="1"/>
          </p:cNvSpPr>
          <p:nvPr>
            <p:ph sz="quarter" idx="10"/>
          </p:nvPr>
        </p:nvSpPr>
        <p:spPr/>
        <p:txBody>
          <a:body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endParaRPr kumimoji="1" lang="ja-JP" altLang="en-US" dirty="0"/>
          </a:p>
        </p:txBody>
      </p:sp>
      <p:sp>
        <p:nvSpPr>
          <p:cNvPr id="9" name="タイトル 8"/>
          <p:cNvSpPr>
            <a:spLocks noGrp="1"/>
          </p:cNvSpPr>
          <p:nvPr>
            <p:ph type="title"/>
          </p:nvPr>
        </p:nvSpPr>
        <p:spPr/>
        <p:txBody>
          <a:bodyPr/>
          <a:lstStyle/>
          <a:p>
            <a:r>
              <a:rPr kumimoji="1" lang="ja-JP" altLang="en-US"/>
              <a:t>マスタ タイトルの書式設定</a:t>
            </a:r>
            <a:endParaRPr kumimoji="1" lang="ja-JP" altLang="en-US" dirty="0"/>
          </a:p>
        </p:txBody>
      </p:sp>
    </p:spTree>
    <p:extLst>
      <p:ext uri="{BB962C8B-B14F-4D97-AF65-F5344CB8AC3E}">
        <p14:creationId xmlns:p14="http://schemas.microsoft.com/office/powerpoint/2010/main" val="307677007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1_白紙">
    <p:spTree>
      <p:nvGrpSpPr>
        <p:cNvPr id="1" name=""/>
        <p:cNvGrpSpPr/>
        <p:nvPr/>
      </p:nvGrpSpPr>
      <p:grpSpPr>
        <a:xfrm>
          <a:off x="0" y="0"/>
          <a:ext cx="0" cy="0"/>
          <a:chOff x="0" y="0"/>
          <a:chExt cx="0" cy="0"/>
        </a:xfrm>
      </p:grpSpPr>
      <p:sp>
        <p:nvSpPr>
          <p:cNvPr id="4" name="Rectangle 2"/>
          <p:cNvSpPr>
            <a:spLocks noGrp="1" noChangeArrowheads="1"/>
          </p:cNvSpPr>
          <p:nvPr>
            <p:ph type="title"/>
          </p:nvPr>
        </p:nvSpPr>
        <p:spPr bwMode="auto">
          <a:xfrm>
            <a:off x="2299442" y="158868"/>
            <a:ext cx="3777188" cy="331217"/>
          </a:xfrm>
          <a:prstGeom prst="rect">
            <a:avLst/>
          </a:prstGeom>
          <a:noFill/>
          <a:ln w="9525">
            <a:noFill/>
            <a:miter lim="800000"/>
            <a:headEnd/>
            <a:tailEnd/>
          </a:ln>
        </p:spPr>
        <p:txBody>
          <a:bodyPr/>
          <a:lstStyle>
            <a:lvl1pPr>
              <a:defRPr sz="1987" baseline="0"/>
            </a:lvl1pPr>
          </a:lstStyle>
          <a:p>
            <a:pPr lvl="0"/>
            <a:r>
              <a:rPr lang="ja-JP" altLang="en-US"/>
              <a:t>マスタ タイトルの書式設定</a:t>
            </a:r>
          </a:p>
        </p:txBody>
      </p:sp>
      <p:sp>
        <p:nvSpPr>
          <p:cNvPr id="5" name="Rectangle 3"/>
          <p:cNvSpPr>
            <a:spLocks noGrp="1" noChangeArrowheads="1"/>
          </p:cNvSpPr>
          <p:nvPr>
            <p:ph idx="1"/>
          </p:nvPr>
        </p:nvSpPr>
        <p:spPr bwMode="auto">
          <a:xfrm>
            <a:off x="365824" y="900310"/>
            <a:ext cx="12426851" cy="620149"/>
          </a:xfrm>
          <a:prstGeom prst="rect">
            <a:avLst/>
          </a:prstGeom>
          <a:noFill/>
          <a:ln w="9525">
            <a:noFill/>
            <a:miter lim="800000"/>
            <a:headEnd/>
            <a:tailEnd/>
          </a:ln>
        </p:spPr>
        <p:txBody>
          <a:bodyPr/>
          <a:lstStyle>
            <a:lvl1pPr>
              <a:defRPr sz="1589" baseline="0"/>
            </a:lvl1pPr>
            <a:lvl2pPr>
              <a:defRPr sz="1589" baseline="0"/>
            </a:lvl2pPr>
            <a:lvl3pPr>
              <a:defRPr sz="1589" baseline="0"/>
            </a:lvl3pPr>
            <a:lvl4pPr>
              <a:defRPr sz="1589" baseline="0"/>
            </a:lvl4pPr>
            <a:lvl5pPr>
              <a:defRPr sz="1589" baseline="0"/>
            </a:lvl5pPr>
          </a:lstStyle>
          <a:p>
            <a:pPr lvl="0"/>
            <a:r>
              <a:rPr lang="ja-JP" altLang="en-US" noProof="0"/>
              <a:t>マスタ テキストの書式設定</a:t>
            </a:r>
          </a:p>
          <a:p>
            <a:pPr lvl="1"/>
            <a:r>
              <a:rPr lang="ja-JP" altLang="en-US" noProof="0"/>
              <a:t>第 </a:t>
            </a:r>
            <a:r>
              <a:rPr lang="en-US" altLang="ja-JP" noProof="0"/>
              <a:t>2 </a:t>
            </a:r>
            <a:r>
              <a:rPr lang="ja-JP" altLang="en-US" noProof="0"/>
              <a:t>レベル</a:t>
            </a:r>
          </a:p>
          <a:p>
            <a:pPr lvl="2"/>
            <a:r>
              <a:rPr lang="ja-JP" altLang="en-US" noProof="0"/>
              <a:t>第 </a:t>
            </a:r>
            <a:r>
              <a:rPr lang="en-US" altLang="ja-JP" noProof="0"/>
              <a:t>3 </a:t>
            </a:r>
            <a:r>
              <a:rPr lang="ja-JP" altLang="en-US" noProof="0"/>
              <a:t>レベル</a:t>
            </a:r>
          </a:p>
          <a:p>
            <a:pPr lvl="3"/>
            <a:r>
              <a:rPr lang="ja-JP" altLang="en-US" noProof="0"/>
              <a:t>第 </a:t>
            </a:r>
            <a:r>
              <a:rPr lang="en-US" altLang="ja-JP" noProof="0"/>
              <a:t>4 </a:t>
            </a:r>
            <a:r>
              <a:rPr lang="ja-JP" altLang="en-US" noProof="0"/>
              <a:t>レベル</a:t>
            </a:r>
          </a:p>
          <a:p>
            <a:pPr lvl="4"/>
            <a:r>
              <a:rPr lang="ja-JP" altLang="en-US" noProof="0"/>
              <a:t>第 </a:t>
            </a:r>
            <a:r>
              <a:rPr lang="en-US" altLang="ja-JP" noProof="0"/>
              <a:t>5 </a:t>
            </a:r>
            <a:r>
              <a:rPr lang="ja-JP" altLang="en-US" noProof="0"/>
              <a:t>レベル</a:t>
            </a:r>
          </a:p>
        </p:txBody>
      </p:sp>
      <p:sp>
        <p:nvSpPr>
          <p:cNvPr id="6" name="Rectangle 37"/>
          <p:cNvSpPr>
            <a:spLocks noGrp="1" noChangeArrowheads="1"/>
          </p:cNvSpPr>
          <p:nvPr>
            <p:ph type="ftr" sz="quarter" idx="10"/>
          </p:nvPr>
        </p:nvSpPr>
        <p:spPr>
          <a:xfrm>
            <a:off x="233401" y="6806268"/>
            <a:ext cx="10168532" cy="122341"/>
          </a:xfrm>
          <a:prstGeom prst="rect">
            <a:avLst/>
          </a:prstGeom>
        </p:spPr>
        <p:txBody>
          <a:bodyPr/>
          <a:lstStyle>
            <a:lvl1pPr fontAlgn="auto">
              <a:spcBef>
                <a:spcPts val="0"/>
              </a:spcBef>
              <a:spcAft>
                <a:spcPts val="0"/>
              </a:spcAft>
              <a:defRPr sz="795">
                <a:solidFill>
                  <a:srgbClr val="000000"/>
                </a:solidFill>
                <a:latin typeface="ＭＳ Ｐゴシック" pitchFamily="50" charset="-128"/>
                <a:ea typeface="ＭＳ Ｐゴシック" pitchFamily="50" charset="-128"/>
              </a:defRPr>
            </a:lvl1pPr>
          </a:lstStyle>
          <a:p>
            <a:pPr>
              <a:defRPr/>
            </a:pPr>
            <a:r>
              <a:rPr lang="en-US" altLang="ja-JP"/>
              <a:t>© 2020 Fuji Xerox Co., Ltd. All rights reserved.</a:t>
            </a:r>
          </a:p>
        </p:txBody>
      </p:sp>
      <p:sp>
        <p:nvSpPr>
          <p:cNvPr id="7" name="Slide Number Placeholder 6"/>
          <p:cNvSpPr>
            <a:spLocks noGrp="1" noChangeArrowheads="1"/>
          </p:cNvSpPr>
          <p:nvPr>
            <p:ph type="sldNum" sz="quarter" idx="11"/>
          </p:nvPr>
        </p:nvSpPr>
        <p:spPr>
          <a:xfrm>
            <a:off x="11512146" y="7134282"/>
            <a:ext cx="231293" cy="131547"/>
          </a:xfrm>
          <a:prstGeom prst="rect">
            <a:avLst/>
          </a:prstGeom>
        </p:spPr>
        <p:txBody>
          <a:bodyPr/>
          <a:lstStyle>
            <a:lvl1pPr>
              <a:defRPr sz="795"/>
            </a:lvl1pPr>
          </a:lstStyle>
          <a:p>
            <a:pPr>
              <a:defRPr/>
            </a:pPr>
            <a:fld id="{6F91CA35-F03C-497E-AFC7-4E0D75F5E60E}" type="slidenum">
              <a:rPr lang="en-US" altLang="ja-JP"/>
              <a:pPr>
                <a:defRPr/>
              </a:pPr>
              <a:t>‹#›</a:t>
            </a:fld>
            <a:endParaRPr lang="en-US" altLang="ja-JP"/>
          </a:p>
        </p:txBody>
      </p:sp>
    </p:spTree>
    <p:extLst>
      <p:ext uri="{BB962C8B-B14F-4D97-AF65-F5344CB8AC3E}">
        <p14:creationId xmlns:p14="http://schemas.microsoft.com/office/powerpoint/2010/main" val="1336102776"/>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userDrawn="1">
  <p:cSld name="Title and Text">
    <p:spTree>
      <p:nvGrpSpPr>
        <p:cNvPr id="1" name=""/>
        <p:cNvGrpSpPr/>
        <p:nvPr/>
      </p:nvGrpSpPr>
      <p:grpSpPr>
        <a:xfrm>
          <a:off x="0" y="0"/>
          <a:ext cx="0" cy="0"/>
          <a:chOff x="0" y="0"/>
          <a:chExt cx="0" cy="0"/>
        </a:xfrm>
      </p:grpSpPr>
      <p:sp>
        <p:nvSpPr>
          <p:cNvPr id="4" name="Text placeholder"/>
          <p:cNvSpPr>
            <a:spLocks noGrp="1"/>
          </p:cNvSpPr>
          <p:nvPr>
            <p:ph type="body" sz="quarter" idx="10" hasCustomPrompt="1"/>
          </p:nvPr>
        </p:nvSpPr>
        <p:spPr>
          <a:xfrm>
            <a:off x="542250" y="1743378"/>
            <a:ext cx="12035438" cy="5075159"/>
          </a:xfrm>
        </p:spPr>
        <p:txBody>
          <a:bodyPr/>
          <a:lstStyle>
            <a:lvl1pPr>
              <a:defRPr/>
            </a:lvl1pPr>
          </a:lstStyle>
          <a:p>
            <a:pPr lvl="0"/>
            <a:r>
              <a:rPr lang="en-US" noProof="0"/>
              <a:t>First level</a:t>
            </a:r>
          </a:p>
          <a:p>
            <a:pPr lvl="1"/>
            <a:r>
              <a:rPr lang="en-US"/>
              <a:t>Second level</a:t>
            </a:r>
          </a:p>
          <a:p>
            <a:pPr lvl="2"/>
            <a:r>
              <a:rPr lang="en-US"/>
              <a:t>Third level</a:t>
            </a:r>
          </a:p>
          <a:p>
            <a:pPr lvl="3"/>
            <a:r>
              <a:rPr lang="en-US"/>
              <a:t>Fourth level</a:t>
            </a:r>
          </a:p>
          <a:p>
            <a:pPr lvl="4"/>
            <a:r>
              <a:rPr lang="en-US"/>
              <a:t>Fifth level</a:t>
            </a:r>
          </a:p>
        </p:txBody>
      </p:sp>
      <p:sp>
        <p:nvSpPr>
          <p:cNvPr id="3" name="Title"/>
          <p:cNvSpPr>
            <a:spLocks noGrp="1"/>
          </p:cNvSpPr>
          <p:nvPr>
            <p:ph type="title" hasCustomPrompt="1"/>
          </p:nvPr>
        </p:nvSpPr>
        <p:spPr>
          <a:xfrm>
            <a:off x="542253" y="542386"/>
            <a:ext cx="12035437" cy="298095"/>
          </a:xfrm>
        </p:spPr>
        <p:txBody>
          <a:bodyPr/>
          <a:lstStyle/>
          <a:p>
            <a:r>
              <a:rPr lang="en-US" noProof="0"/>
              <a:t>Insert page title (sentence case)</a:t>
            </a:r>
            <a:endParaRPr lang="en-US"/>
          </a:p>
        </p:txBody>
      </p:sp>
    </p:spTree>
    <p:extLst>
      <p:ext uri="{BB962C8B-B14F-4D97-AF65-F5344CB8AC3E}">
        <p14:creationId xmlns:p14="http://schemas.microsoft.com/office/powerpoint/2010/main" val="292009384"/>
      </p:ext>
    </p:extLst>
  </p:cSld>
  <p:clrMapOvr>
    <a:masterClrMapping/>
  </p:clrMapOvr>
  <p:extLst>
    <p:ext uri="{DCECCB84-F9BA-43D5-87BE-67443E8EF086}">
      <p15:sldGuideLst xmlns:p15="http://schemas.microsoft.com/office/powerpoint/2012/main">
        <p15:guide id="1" pos="419">
          <p15:clr>
            <a:srgbClr val="FBAE40"/>
          </p15:clr>
        </p15:guide>
        <p15:guide id="2" orient="horz" pos="3991">
          <p15:clr>
            <a:srgbClr val="FBAE40"/>
          </p15:clr>
        </p15:guide>
        <p15:guide id="3" pos="9758">
          <p15:clr>
            <a:srgbClr val="FBAE40"/>
          </p15:clr>
        </p15:guide>
        <p15:guide id="4" orient="horz" pos="318">
          <p15:clr>
            <a:srgbClr val="FBAE40"/>
          </p15:clr>
        </p15:guide>
        <p15:guide id="5" orient="horz" pos="552">
          <p15:clr>
            <a:srgbClr val="FBAE40"/>
          </p15:clr>
        </p15:guide>
        <p15:guide id="6" orient="horz" pos="1020">
          <p15:clr>
            <a:srgbClr val="FBAE40"/>
          </p15:clr>
        </p15:guide>
      </p15:sldGuideLst>
    </p:ext>
  </p:extLst>
</p:sldLayout>
</file>

<file path=ppt/slideLayouts/slideLayout101.xml><?xml version="1.0" encoding="utf-8"?>
<p:sldLayout xmlns:a="http://schemas.openxmlformats.org/drawingml/2006/main" xmlns:r="http://schemas.openxmlformats.org/officeDocument/2006/relationships" xmlns:p="http://schemas.openxmlformats.org/presentationml/2006/main" userDrawn="1">
  <p:cSld name="Agenda">
    <p:spTree>
      <p:nvGrpSpPr>
        <p:cNvPr id="1" name=""/>
        <p:cNvGrpSpPr/>
        <p:nvPr/>
      </p:nvGrpSpPr>
      <p:grpSpPr>
        <a:xfrm>
          <a:off x="0" y="0"/>
          <a:ext cx="0" cy="0"/>
          <a:chOff x="0" y="0"/>
          <a:chExt cx="0" cy="0"/>
        </a:xfrm>
      </p:grpSpPr>
      <p:sp>
        <p:nvSpPr>
          <p:cNvPr id="4" name="Agenda items placeholder"/>
          <p:cNvSpPr>
            <a:spLocks noGrp="1"/>
          </p:cNvSpPr>
          <p:nvPr>
            <p:ph type="body" sz="quarter" idx="10" hasCustomPrompt="1"/>
          </p:nvPr>
        </p:nvSpPr>
        <p:spPr>
          <a:xfrm>
            <a:off x="542251" y="1743378"/>
            <a:ext cx="12034064" cy="5075159"/>
          </a:xfrm>
        </p:spPr>
        <p:txBody>
          <a:bodyPr>
            <a:normAutofit/>
          </a:bodyPr>
          <a:lstStyle>
            <a:lvl1pPr marL="0" marR="0" indent="0" algn="l" defTabSz="878409" rtl="0" eaLnBrk="1" fontAlgn="auto" latinLnBrk="0" hangingPunct="1">
              <a:lnSpc>
                <a:spcPct val="100000"/>
              </a:lnSpc>
              <a:spcBef>
                <a:spcPts val="2421"/>
              </a:spcBef>
              <a:spcAft>
                <a:spcPts val="0"/>
              </a:spcAft>
              <a:buClr>
                <a:schemeClr val="accent1"/>
              </a:buClr>
              <a:buSzPct val="80000"/>
              <a:buFontTx/>
              <a:buNone/>
              <a:tabLst/>
              <a:defRPr sz="1614" b="0"/>
            </a:lvl1pPr>
            <a:lvl2pPr marL="145222" marR="0" indent="-145222" algn="l" defTabSz="878409" rtl="0" eaLnBrk="1" fontAlgn="auto" latinLnBrk="0" hangingPunct="1">
              <a:lnSpc>
                <a:spcPct val="100000"/>
              </a:lnSpc>
              <a:spcBef>
                <a:spcPts val="484"/>
              </a:spcBef>
              <a:spcAft>
                <a:spcPts val="0"/>
              </a:spcAft>
              <a:buClr>
                <a:schemeClr val="accent1"/>
              </a:buClr>
              <a:buSzPct val="100000"/>
              <a:buFont typeface="Wingdings" panose="05000000000000000000" pitchFamily="2" charset="2"/>
              <a:buChar char="§"/>
              <a:tabLst/>
              <a:defRPr sz="1452"/>
            </a:lvl2pPr>
            <a:lvl3pPr marL="290444" marR="0" indent="-144728" algn="l" defTabSz="878409" rtl="0" eaLnBrk="1" fontAlgn="auto" latinLnBrk="0" hangingPunct="1">
              <a:lnSpc>
                <a:spcPct val="100000"/>
              </a:lnSpc>
              <a:spcBef>
                <a:spcPts val="323"/>
              </a:spcBef>
              <a:spcAft>
                <a:spcPts val="0"/>
              </a:spcAft>
              <a:buClr>
                <a:schemeClr val="tx1"/>
              </a:buClr>
              <a:buSzPct val="100000"/>
              <a:buFont typeface="Arial" pitchFamily="34" charset="0"/>
              <a:buChar char="–"/>
              <a:tabLst/>
              <a:defRPr sz="1452" baseline="0"/>
            </a:lvl3pPr>
            <a:lvl4pPr marL="435665" marR="0" indent="-145222" algn="l" defTabSz="878409" rtl="0" eaLnBrk="1" fontAlgn="auto" latinLnBrk="0" hangingPunct="1">
              <a:lnSpc>
                <a:spcPct val="100000"/>
              </a:lnSpc>
              <a:spcBef>
                <a:spcPts val="202"/>
              </a:spcBef>
              <a:spcAft>
                <a:spcPts val="0"/>
              </a:spcAft>
              <a:buClr>
                <a:schemeClr val="tx1"/>
              </a:buClr>
              <a:buSzPct val="100000"/>
              <a:buFont typeface="Courier New" pitchFamily="49" charset="0"/>
              <a:buChar char="o"/>
              <a:tabLst/>
              <a:defRPr sz="1291"/>
            </a:lvl4pPr>
            <a:lvl5pPr>
              <a:buClr>
                <a:schemeClr val="accent2"/>
              </a:buClr>
              <a:buFont typeface="Arial" pitchFamily="34" charset="0"/>
              <a:buChar char="–"/>
              <a:defRPr/>
            </a:lvl5pPr>
          </a:lstStyle>
          <a:p>
            <a:pPr lvl="0"/>
            <a:r>
              <a:rPr lang="en-US"/>
              <a:t>Agenda Item/Divider Headline</a:t>
            </a:r>
          </a:p>
          <a:p>
            <a:pPr lvl="1"/>
            <a:r>
              <a:rPr lang="en-US"/>
              <a:t>Details</a:t>
            </a:r>
          </a:p>
        </p:txBody>
      </p:sp>
      <p:sp>
        <p:nvSpPr>
          <p:cNvPr id="3" name="Agenda title"/>
          <p:cNvSpPr>
            <a:spLocks noGrp="1"/>
          </p:cNvSpPr>
          <p:nvPr>
            <p:ph type="title" hasCustomPrompt="1"/>
          </p:nvPr>
        </p:nvSpPr>
        <p:spPr/>
        <p:txBody>
          <a:bodyPr/>
          <a:lstStyle>
            <a:lvl1pPr>
              <a:defRPr/>
            </a:lvl1pPr>
          </a:lstStyle>
          <a:p>
            <a:r>
              <a:rPr lang="en-US"/>
              <a:t>Agenda</a:t>
            </a:r>
          </a:p>
        </p:txBody>
      </p:sp>
    </p:spTree>
    <p:extLst>
      <p:ext uri="{BB962C8B-B14F-4D97-AF65-F5344CB8AC3E}">
        <p14:creationId xmlns:p14="http://schemas.microsoft.com/office/powerpoint/2010/main" val="4014144185"/>
      </p:ext>
    </p:extLst>
  </p:cSld>
  <p:clrMapOvr>
    <a:masterClrMapping/>
  </p:clrMapOvr>
  <p:extLst>
    <p:ext uri="{DCECCB84-F9BA-43D5-87BE-67443E8EF086}">
      <p15:sldGuideLst xmlns:p15="http://schemas.microsoft.com/office/powerpoint/2012/main">
        <p15:guide id="1" pos="420">
          <p15:clr>
            <a:srgbClr val="FBAE40"/>
          </p15:clr>
        </p15:guide>
        <p15:guide id="2" orient="horz" pos="1020">
          <p15:clr>
            <a:srgbClr val="FBAE40"/>
          </p15:clr>
        </p15:guide>
        <p15:guide id="3" pos="9758">
          <p15:clr>
            <a:srgbClr val="FBAE40"/>
          </p15:clr>
        </p15:guide>
        <p15:guide id="4" orient="horz" pos="316">
          <p15:clr>
            <a:srgbClr val="FBAE40"/>
          </p15:clr>
        </p15:guide>
        <p15:guide id="5" orient="horz" pos="551">
          <p15:clr>
            <a:srgbClr val="FBAE40"/>
          </p15:clr>
        </p15:guide>
        <p15:guide id="6" orient="horz" pos="3992">
          <p15:clr>
            <a:srgbClr val="FBAE40"/>
          </p15:clr>
        </p15:guide>
      </p15:sldGuideLst>
    </p:ext>
  </p:extLst>
</p:sldLayout>
</file>

<file path=ppt/slideLayouts/slideLayout102.xml><?xml version="1.0" encoding="utf-8"?>
<p:sldLayout xmlns:a="http://schemas.openxmlformats.org/drawingml/2006/main" xmlns:r="http://schemas.openxmlformats.org/officeDocument/2006/relationships" xmlns:p="http://schemas.openxmlformats.org/presentationml/2006/main">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584015784"/>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7" name="Content Placeholder"/>
          <p:cNvSpPr>
            <a:spLocks noGrp="1"/>
          </p:cNvSpPr>
          <p:nvPr>
            <p:ph idx="1" hasCustomPrompt="1"/>
          </p:nvPr>
        </p:nvSpPr>
        <p:spPr bwMode="gray">
          <a:xfrm>
            <a:off x="542250" y="1743375"/>
            <a:ext cx="12034064" cy="5075159"/>
          </a:xfrm>
          <a:noFill/>
        </p:spPr>
        <p:txBody>
          <a:bodyPr tIns="1368000"/>
          <a:lstStyle>
            <a:lvl1pPr algn="ctr">
              <a:defRPr sz="1506" b="0"/>
            </a:lvl1pPr>
          </a:lstStyle>
          <a:p>
            <a:pPr lvl="0"/>
            <a:r>
              <a:rPr lang="en-US"/>
              <a:t>Click to add content</a:t>
            </a:r>
          </a:p>
        </p:txBody>
      </p:sp>
      <p:sp>
        <p:nvSpPr>
          <p:cNvPr id="2" name="Title"/>
          <p:cNvSpPr>
            <a:spLocks noGrp="1"/>
          </p:cNvSpPr>
          <p:nvPr>
            <p:ph type="title" hasCustomPrompt="1"/>
          </p:nvPr>
        </p:nvSpPr>
        <p:spPr/>
        <p:txBody>
          <a:bodyPr/>
          <a:lstStyle/>
          <a:p>
            <a:r>
              <a:rPr lang="en-US" noProof="0"/>
              <a:t>Insert page title (sentence case)</a:t>
            </a:r>
            <a:endParaRPr lang="en-US"/>
          </a:p>
        </p:txBody>
      </p:sp>
    </p:spTree>
    <p:extLst>
      <p:ext uri="{BB962C8B-B14F-4D97-AF65-F5344CB8AC3E}">
        <p14:creationId xmlns:p14="http://schemas.microsoft.com/office/powerpoint/2010/main" val="2194890353"/>
      </p:ext>
    </p:extLst>
  </p:cSld>
  <p:clrMapOvr>
    <a:masterClrMapping/>
  </p:clrMapOvr>
  <p:extLst>
    <p:ext uri="{DCECCB84-F9BA-43D5-87BE-67443E8EF086}">
      <p15:sldGuideLst xmlns:p15="http://schemas.microsoft.com/office/powerpoint/2012/main">
        <p15:guide id="1" pos="317">
          <p15:clr>
            <a:srgbClr val="FBAE40"/>
          </p15:clr>
        </p15:guide>
        <p15:guide id="2" orient="horz" pos="317">
          <p15:clr>
            <a:srgbClr val="FBAE40"/>
          </p15:clr>
        </p15:guide>
        <p15:guide id="3" orient="horz" pos="551">
          <p15:clr>
            <a:srgbClr val="FBAE40"/>
          </p15:clr>
        </p15:guide>
        <p15:guide id="4" orient="horz" pos="1020">
          <p15:clr>
            <a:srgbClr val="FBAE40"/>
          </p15:clr>
        </p15:guide>
        <p15:guide id="5" orient="horz" pos="3991">
          <p15:clr>
            <a:srgbClr val="FBAE40"/>
          </p15:clr>
        </p15:guide>
        <p15:guide id="6" pos="7364">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タイトルのみ">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p:txBody>
          <a:bodyPr/>
          <a:lstStyle>
            <a:lvl1pPr>
              <a:defRPr/>
            </a:lvl1pPr>
          </a:lstStyle>
          <a:p>
            <a:r>
              <a:rPr kumimoji="1" lang="ja-JP" altLang="en-US" dirty="0"/>
              <a:t>マスター タイトルの書式設定 </a:t>
            </a:r>
            <a:r>
              <a:rPr kumimoji="1" lang="en-US" altLang="ja-JP" dirty="0"/>
              <a:t>24pt</a:t>
            </a:r>
            <a:endParaRPr kumimoji="1" lang="ja-JP" altLang="en-US" dirty="0"/>
          </a:p>
        </p:txBody>
      </p:sp>
      <p:sp>
        <p:nvSpPr>
          <p:cNvPr id="3" name="スライド番号プレースホルダー 2"/>
          <p:cNvSpPr>
            <a:spLocks noGrp="1"/>
          </p:cNvSpPr>
          <p:nvPr>
            <p:ph type="sldNum" sz="quarter" idx="10"/>
          </p:nvPr>
        </p:nvSpPr>
        <p:spPr/>
        <p:txBody>
          <a:bodyPr/>
          <a:lstStyle/>
          <a:p>
            <a:fld id="{80CC3474-811F-B342-9D29-E222B00B2A79}" type="slidenum">
              <a:rPr lang="en-US" smtClean="0"/>
              <a:pPr/>
              <a:t>‹#›</a:t>
            </a:fld>
            <a:endParaRPr lang="en-US" dirty="0"/>
          </a:p>
        </p:txBody>
      </p:sp>
      <p:pic>
        <p:nvPicPr>
          <p:cNvPr id="5" name="図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635360" y="6846772"/>
            <a:ext cx="2014805" cy="311269"/>
          </a:xfrm>
          <a:prstGeom prst="rect">
            <a:avLst/>
          </a:prstGeom>
        </p:spPr>
      </p:pic>
    </p:spTree>
    <p:extLst>
      <p:ext uri="{BB962C8B-B14F-4D97-AF65-F5344CB8AC3E}">
        <p14:creationId xmlns:p14="http://schemas.microsoft.com/office/powerpoint/2010/main" val="159447717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最終ページ">
    <p:spTree>
      <p:nvGrpSpPr>
        <p:cNvPr id="1" name=""/>
        <p:cNvGrpSpPr/>
        <p:nvPr/>
      </p:nvGrpSpPr>
      <p:grpSpPr>
        <a:xfrm>
          <a:off x="0" y="0"/>
          <a:ext cx="0" cy="0"/>
          <a:chOff x="0" y="0"/>
          <a:chExt cx="0" cy="0"/>
        </a:xfrm>
      </p:grpSpPr>
      <p:sp>
        <p:nvSpPr>
          <p:cNvPr id="7" name="TextBox 6"/>
          <p:cNvSpPr txBox="1"/>
          <p:nvPr userDrawn="1"/>
        </p:nvSpPr>
        <p:spPr>
          <a:xfrm>
            <a:off x="644027" y="6908400"/>
            <a:ext cx="11830996" cy="192856"/>
          </a:xfrm>
          <a:prstGeom prst="rect">
            <a:avLst/>
          </a:prstGeom>
          <a:noFill/>
        </p:spPr>
        <p:txBody>
          <a:bodyPr wrap="square" lIns="0" tIns="50093" rIns="96608" bIns="50093" rtlCol="0" anchor="t" anchorCtr="0">
            <a:spAutoFit/>
          </a:bodyPr>
          <a:lstStyle/>
          <a:p>
            <a:pPr marL="0" marR="0" indent="0" algn="l" defTabSz="681617" rtl="0" eaLnBrk="1" fontAlgn="auto" latinLnBrk="0" hangingPunct="1">
              <a:lnSpc>
                <a:spcPct val="100000"/>
              </a:lnSpc>
              <a:spcBef>
                <a:spcPts val="0"/>
              </a:spcBef>
              <a:spcAft>
                <a:spcPts val="0"/>
              </a:spcAft>
              <a:buClrTx/>
              <a:buSzTx/>
              <a:buFontTx/>
              <a:buNone/>
              <a:tabLst/>
              <a:defRPr/>
            </a:pPr>
            <a:r>
              <a:rPr lang="en-US" altLang="ja-JP" sz="596" dirty="0">
                <a:solidFill>
                  <a:schemeClr val="tx1"/>
                </a:solidFill>
                <a:latin typeface="+mj-lt"/>
              </a:rPr>
              <a:t>Xerox</a:t>
            </a:r>
            <a:r>
              <a:rPr lang="ja-JP" altLang="en-US" sz="596" dirty="0" err="1">
                <a:solidFill>
                  <a:schemeClr val="tx1"/>
                </a:solidFill>
                <a:latin typeface="+mj-lt"/>
              </a:rPr>
              <a:t>、</a:t>
            </a:r>
            <a:r>
              <a:rPr lang="en-US" altLang="ja-JP" sz="596" dirty="0">
                <a:solidFill>
                  <a:schemeClr val="tx1"/>
                </a:solidFill>
                <a:latin typeface="+mj-lt"/>
              </a:rPr>
              <a:t>Xerox</a:t>
            </a:r>
            <a:r>
              <a:rPr lang="ja-JP" altLang="en-US" sz="596" dirty="0">
                <a:solidFill>
                  <a:schemeClr val="tx1"/>
                </a:solidFill>
                <a:latin typeface="+mj-lt"/>
              </a:rPr>
              <a:t>ロゴ、および</a:t>
            </a:r>
            <a:r>
              <a:rPr lang="en-US" altLang="ja-JP" sz="596" dirty="0">
                <a:solidFill>
                  <a:schemeClr val="tx1"/>
                </a:solidFill>
                <a:latin typeface="+mj-lt"/>
              </a:rPr>
              <a:t>Fuji Xerox</a:t>
            </a:r>
            <a:r>
              <a:rPr lang="ja-JP" altLang="en-US" sz="596" dirty="0">
                <a:solidFill>
                  <a:schemeClr val="tx1"/>
                </a:solidFill>
                <a:latin typeface="+mj-lt"/>
              </a:rPr>
              <a:t>ロゴは、米国ゼロックス社の登録商標または商標です。</a:t>
            </a:r>
          </a:p>
        </p:txBody>
      </p:sp>
      <p:pic>
        <p:nvPicPr>
          <p:cNvPr id="4" name="Picture 7" descr="C:\data\Shinya Murayama\Job\FX_New_検証\logo\fx_3ln_cmyk_200dpi.jpg"/>
          <p:cNvPicPr>
            <a:picLocks noChangeAspect="1" noChangeArrowheads="1"/>
          </p:cNvPicPr>
          <p:nvPr userDrawn="1"/>
        </p:nvPicPr>
        <p:blipFill>
          <a:blip r:embed="rId2" cstate="print"/>
          <a:srcRect/>
          <a:stretch>
            <a:fillRect/>
          </a:stretch>
        </p:blipFill>
        <p:spPr bwMode="auto">
          <a:xfrm>
            <a:off x="3487912" y="3022603"/>
            <a:ext cx="6153281" cy="904875"/>
          </a:xfrm>
          <a:prstGeom prst="rect">
            <a:avLst/>
          </a:prstGeom>
          <a:noFill/>
          <a:ln w="9525">
            <a:noFill/>
            <a:miter lim="800000"/>
            <a:headEnd/>
            <a:tailEnd/>
          </a:ln>
        </p:spPr>
      </p:pic>
    </p:spTree>
    <p:extLst>
      <p:ext uri="{BB962C8B-B14F-4D97-AF65-F5344CB8AC3E}">
        <p14:creationId xmlns:p14="http://schemas.microsoft.com/office/powerpoint/2010/main" val="224876550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Cover with Image or Illustration">
    <p:bg>
      <p:bgRef idx="1001">
        <a:schemeClr val="bg1"/>
      </p:bgRef>
    </p:bg>
    <p:spTree>
      <p:nvGrpSpPr>
        <p:cNvPr id="1" name=""/>
        <p:cNvGrpSpPr/>
        <p:nvPr/>
      </p:nvGrpSpPr>
      <p:grpSpPr>
        <a:xfrm>
          <a:off x="0" y="0"/>
          <a:ext cx="0" cy="0"/>
          <a:chOff x="0" y="0"/>
          <a:chExt cx="0" cy="0"/>
        </a:xfrm>
      </p:grpSpPr>
      <p:pic>
        <p:nvPicPr>
          <p:cNvPr id="6" name="SAP Logo" descr="SAP Logo" title="SAP Logo"/>
          <p:cNvPicPr>
            <a:picLocks noChangeAspect="1"/>
          </p:cNvPicPr>
          <p:nvPr userDrawn="1"/>
        </p:nvPicPr>
        <p:blipFill>
          <a:blip r:embed="rId2"/>
          <a:stretch>
            <a:fillRect/>
          </a:stretch>
        </p:blipFill>
        <p:spPr>
          <a:xfrm>
            <a:off x="10704324" y="6691193"/>
            <a:ext cx="2112657" cy="387417"/>
          </a:xfrm>
          <a:prstGeom prst="rect">
            <a:avLst/>
          </a:prstGeom>
        </p:spPr>
      </p:pic>
      <p:sp>
        <p:nvSpPr>
          <p:cNvPr id="13" name="Classification"/>
          <p:cNvSpPr txBox="1"/>
          <p:nvPr userDrawn="1"/>
        </p:nvSpPr>
        <p:spPr>
          <a:xfrm>
            <a:off x="309859" y="6209073"/>
            <a:ext cx="4523968" cy="149047"/>
          </a:xfrm>
          <a:prstGeom prst="rect">
            <a:avLst/>
          </a:prstGeom>
        </p:spPr>
        <p:txBody>
          <a:bodyPr vert="horz" lIns="0" tIns="0" rIns="0" bIns="0" rtlCol="0">
            <a:noAutofit/>
          </a:bodyPr>
          <a:lstStyle>
            <a:lvl1pPr lvl="0" indent="0">
              <a:spcBef>
                <a:spcPts val="0"/>
              </a:spcBef>
              <a:buClr>
                <a:schemeClr val="accent1"/>
              </a:buClr>
              <a:buSzPct val="80000"/>
              <a:buFontTx/>
              <a:buNone/>
              <a:defRPr sz="1000" b="0">
                <a:latin typeface="+mn-lt"/>
              </a:defRPr>
            </a:lvl1pPr>
            <a:lvl2pPr marL="180000" indent="-180000">
              <a:spcBef>
                <a:spcPts val="600"/>
              </a:spcBef>
              <a:buClr>
                <a:schemeClr val="accent1"/>
              </a:buClr>
              <a:buFont typeface="Wingdings" pitchFamily="2" charset="2"/>
              <a:buChar char="§"/>
              <a:defRPr sz="1800">
                <a:latin typeface="+mn-lt"/>
              </a:defRPr>
            </a:lvl2pPr>
            <a:lvl3pPr marL="360000" indent="-180000">
              <a:spcBef>
                <a:spcPts val="300"/>
              </a:spcBef>
              <a:buClr>
                <a:schemeClr val="tx1"/>
              </a:buClr>
              <a:buSzPct val="100000"/>
              <a:buFont typeface="Arial" panose="020B0604020202020204" pitchFamily="34" charset="0"/>
              <a:buChar char="–"/>
              <a:defRPr lang="en-US" sz="1800" noProof="0" dirty="0" smtClean="0">
                <a:latin typeface="+mn-lt"/>
              </a:defRPr>
            </a:lvl3pPr>
            <a:lvl4pPr marL="540000" indent="-180000">
              <a:spcBef>
                <a:spcPts val="300"/>
              </a:spcBef>
              <a:buClr>
                <a:schemeClr val="tx1"/>
              </a:buClr>
              <a:buSzPct val="120000"/>
              <a:buFont typeface="Arial" pitchFamily="34" charset="0"/>
              <a:buChar char="▫"/>
              <a:defRPr sz="1600">
                <a:latin typeface="+mn-lt"/>
              </a:defRPr>
            </a:lvl4pPr>
            <a:lvl5pPr marL="720000" indent="-180000">
              <a:spcBef>
                <a:spcPts val="100"/>
              </a:spcBef>
              <a:buClr>
                <a:schemeClr val="tx1"/>
              </a:buClr>
              <a:buSzPct val="100000"/>
              <a:buFont typeface="Symbol" panose="05050102010706020507" pitchFamily="18" charset="2"/>
              <a:buChar char="-"/>
              <a:defRPr sz="1400" baseline="0">
                <a:latin typeface="+mn-lt"/>
              </a:defRPr>
            </a:lvl5pPr>
            <a:lvl6pPr marL="2994134" indent="-272194">
              <a:spcBef>
                <a:spcPct val="20000"/>
              </a:spcBef>
              <a:buFont typeface="Arial" pitchFamily="34" charset="0"/>
              <a:buChar char="•"/>
              <a:defRPr sz="2400"/>
            </a:lvl6pPr>
            <a:lvl7pPr marL="3538522" indent="-272194">
              <a:spcBef>
                <a:spcPct val="20000"/>
              </a:spcBef>
              <a:buFont typeface="Arial" pitchFamily="34" charset="0"/>
              <a:buChar char="•"/>
              <a:defRPr sz="2400"/>
            </a:lvl7pPr>
            <a:lvl8pPr marL="4082910" indent="-272194">
              <a:spcBef>
                <a:spcPct val="20000"/>
              </a:spcBef>
              <a:buFont typeface="Arial" pitchFamily="34" charset="0"/>
              <a:buChar char="•"/>
              <a:defRPr sz="2400"/>
            </a:lvl8pPr>
            <a:lvl9pPr marL="4627298" indent="-272194">
              <a:spcBef>
                <a:spcPct val="20000"/>
              </a:spcBef>
              <a:buFont typeface="Arial" pitchFamily="34" charset="0"/>
              <a:buChar char="•"/>
              <a:defRPr sz="2400"/>
            </a:lvl9pPr>
          </a:lstStyle>
          <a:p>
            <a:pPr lvl="0" algn="l"/>
            <a:r>
              <a:rPr lang="en-US" sz="727"/>
              <a:t>INTERNAL</a:t>
            </a:r>
            <a:endParaRPr lang="en-US" sz="727" dirty="0"/>
          </a:p>
        </p:txBody>
      </p:sp>
      <p:sp>
        <p:nvSpPr>
          <p:cNvPr id="19" name="Speaker"/>
          <p:cNvSpPr>
            <a:spLocks noGrp="1"/>
          </p:cNvSpPr>
          <p:nvPr userDrawn="1">
            <p:ph type="subTitle" idx="1" hasCustomPrompt="1"/>
          </p:nvPr>
        </p:nvSpPr>
        <p:spPr bwMode="black">
          <a:xfrm>
            <a:off x="309859" y="5521215"/>
            <a:ext cx="11726331" cy="463702"/>
          </a:xfrm>
        </p:spPr>
        <p:txBody>
          <a:bodyPr wrap="square" anchor="t" anchorCtr="0">
            <a:noAutofit/>
          </a:bodyPr>
          <a:lstStyle>
            <a:lvl1pPr marL="0" marR="0" indent="0" algn="l" defTabSz="878409" rtl="0" eaLnBrk="1" fontAlgn="auto" latinLnBrk="0" hangingPunct="1">
              <a:lnSpc>
                <a:spcPct val="100000"/>
              </a:lnSpc>
              <a:spcBef>
                <a:spcPts val="0"/>
              </a:spcBef>
              <a:spcAft>
                <a:spcPts val="0"/>
              </a:spcAft>
              <a:buClr>
                <a:schemeClr val="accent1"/>
              </a:buClr>
              <a:buSzPct val="80000"/>
              <a:buFontTx/>
              <a:buNone/>
              <a:tabLst/>
              <a:defRPr sz="1130" b="0" baseline="0">
                <a:solidFill>
                  <a:schemeClr val="tx1"/>
                </a:solidFill>
              </a:defRPr>
            </a:lvl1pPr>
            <a:lvl2pPr marL="439205" indent="0" algn="ctr">
              <a:buNone/>
              <a:defRPr>
                <a:solidFill>
                  <a:schemeClr val="tx1">
                    <a:tint val="75000"/>
                  </a:schemeClr>
                </a:solidFill>
              </a:defRPr>
            </a:lvl2pPr>
            <a:lvl3pPr marL="878409" indent="0" algn="ctr">
              <a:buNone/>
              <a:defRPr>
                <a:solidFill>
                  <a:schemeClr val="tx1">
                    <a:tint val="75000"/>
                  </a:schemeClr>
                </a:solidFill>
              </a:defRPr>
            </a:lvl3pPr>
            <a:lvl4pPr marL="1317614" indent="0" algn="ctr">
              <a:buNone/>
              <a:defRPr>
                <a:solidFill>
                  <a:schemeClr val="tx1">
                    <a:tint val="75000"/>
                  </a:schemeClr>
                </a:solidFill>
              </a:defRPr>
            </a:lvl4pPr>
            <a:lvl5pPr marL="1756818" indent="0" algn="ctr">
              <a:buNone/>
              <a:defRPr>
                <a:solidFill>
                  <a:schemeClr val="tx1">
                    <a:tint val="75000"/>
                  </a:schemeClr>
                </a:solidFill>
              </a:defRPr>
            </a:lvl5pPr>
            <a:lvl6pPr marL="2196023" indent="0" algn="ctr">
              <a:buNone/>
              <a:defRPr>
                <a:solidFill>
                  <a:schemeClr val="tx1">
                    <a:tint val="75000"/>
                  </a:schemeClr>
                </a:solidFill>
              </a:defRPr>
            </a:lvl6pPr>
            <a:lvl7pPr marL="2635229" indent="0" algn="ctr">
              <a:buNone/>
              <a:defRPr>
                <a:solidFill>
                  <a:schemeClr val="tx1">
                    <a:tint val="75000"/>
                  </a:schemeClr>
                </a:solidFill>
              </a:defRPr>
            </a:lvl7pPr>
            <a:lvl8pPr marL="3074433" indent="0" algn="ctr">
              <a:buNone/>
              <a:defRPr>
                <a:solidFill>
                  <a:schemeClr val="tx1">
                    <a:tint val="75000"/>
                  </a:schemeClr>
                </a:solidFill>
              </a:defRPr>
            </a:lvl8pPr>
            <a:lvl9pPr marL="3513638" indent="0" algn="ctr">
              <a:buNone/>
              <a:defRPr>
                <a:solidFill>
                  <a:schemeClr val="tx1">
                    <a:tint val="75000"/>
                  </a:schemeClr>
                </a:solidFill>
              </a:defRPr>
            </a:lvl9pPr>
          </a:lstStyle>
          <a:p>
            <a:r>
              <a:rPr lang="en-US" dirty="0"/>
              <a:t>Speaker’s Name, SAP</a:t>
            </a:r>
          </a:p>
          <a:p>
            <a:pPr marL="0" marR="0" lvl="0" indent="0" algn="l" defTabSz="878409" rtl="0" eaLnBrk="1" fontAlgn="auto" latinLnBrk="0" hangingPunct="1">
              <a:lnSpc>
                <a:spcPct val="100000"/>
              </a:lnSpc>
              <a:spcBef>
                <a:spcPts val="0"/>
              </a:spcBef>
              <a:spcAft>
                <a:spcPts val="0"/>
              </a:spcAft>
              <a:buClr>
                <a:schemeClr val="accent1"/>
              </a:buClr>
              <a:buSzPct val="80000"/>
              <a:buFontTx/>
              <a:buNone/>
              <a:tabLst/>
              <a:defRPr/>
            </a:pPr>
            <a:r>
              <a:rPr lang="en-US" dirty="0"/>
              <a:t>Month 00, 2018</a:t>
            </a:r>
          </a:p>
        </p:txBody>
      </p:sp>
      <p:sp>
        <p:nvSpPr>
          <p:cNvPr id="3" name="Title"/>
          <p:cNvSpPr>
            <a:spLocks noGrp="1"/>
          </p:cNvSpPr>
          <p:nvPr>
            <p:ph type="title" hasCustomPrompt="1"/>
          </p:nvPr>
        </p:nvSpPr>
        <p:spPr>
          <a:xfrm>
            <a:off x="309859" y="4330920"/>
            <a:ext cx="11726331" cy="1073140"/>
          </a:xfrm>
        </p:spPr>
        <p:txBody>
          <a:bodyPr vert="horz" wrap="square" lIns="0" tIns="0" rIns="0" bIns="0" rtlCol="0">
            <a:noAutofit/>
          </a:bodyPr>
          <a:lstStyle>
            <a:lvl1pPr>
              <a:lnSpc>
                <a:spcPct val="90000"/>
              </a:lnSpc>
              <a:defRPr lang="de-DE" sz="2906" dirty="0">
                <a:latin typeface="+mn-lt"/>
                <a:ea typeface="+mn-ea"/>
                <a:cs typeface="+mn-cs"/>
              </a:defRPr>
            </a:lvl1pPr>
          </a:lstStyle>
          <a:p>
            <a:pPr lvl="0"/>
            <a:r>
              <a:rPr lang="en-US" dirty="0"/>
              <a:t>Presentation Title </a:t>
            </a:r>
            <a:br>
              <a:rPr lang="en-US" dirty="0"/>
            </a:br>
            <a:r>
              <a:rPr lang="en-US" dirty="0"/>
              <a:t>Goes Here and Here.</a:t>
            </a:r>
          </a:p>
        </p:txBody>
      </p:sp>
      <p:sp>
        <p:nvSpPr>
          <p:cNvPr id="5" name="Title Image Placeholder" descr="Placeholder title image" title="Title image"/>
          <p:cNvSpPr>
            <a:spLocks noGrp="1"/>
          </p:cNvSpPr>
          <p:nvPr>
            <p:ph type="pic" sz="quarter" idx="12" hasCustomPrompt="1"/>
          </p:nvPr>
        </p:nvSpPr>
        <p:spPr bwMode="gray">
          <a:xfrm>
            <a:off x="2" y="2"/>
            <a:ext cx="13120687" cy="3691227"/>
          </a:xfrm>
          <a:noFill/>
        </p:spPr>
        <p:txBody>
          <a:bodyPr tIns="504000"/>
          <a:lstStyle>
            <a:lvl1pPr algn="ctr">
              <a:defRPr sz="1291">
                <a:solidFill>
                  <a:schemeClr val="tx1"/>
                </a:solidFill>
              </a:defRPr>
            </a:lvl1pPr>
          </a:lstStyle>
          <a:p>
            <a:r>
              <a:rPr lang="en-US" dirty="0"/>
              <a:t>Click to insert title image or illustration</a:t>
            </a:r>
          </a:p>
        </p:txBody>
      </p:sp>
      <p:pic>
        <p:nvPicPr>
          <p:cNvPr id="7" name="SAP Ariba Logo" descr="SAP Ariba Logo" title="SAP Ariba Logo">
            <a:extLst>
              <a:ext uri="{FF2B5EF4-FFF2-40B4-BE49-F238E27FC236}">
                <a16:creationId xmlns:a16="http://schemas.microsoft.com/office/drawing/2014/main" id="{2F96132E-1950-4623-8EF9-82744C3A379C}"/>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09858" y="3924393"/>
            <a:ext cx="1192275" cy="232450"/>
          </a:xfrm>
          <a:prstGeom prst="rect">
            <a:avLst/>
          </a:prstGeom>
        </p:spPr>
      </p:pic>
    </p:spTree>
    <p:extLst>
      <p:ext uri="{BB962C8B-B14F-4D97-AF65-F5344CB8AC3E}">
        <p14:creationId xmlns:p14="http://schemas.microsoft.com/office/powerpoint/2010/main" val="757933876"/>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9945" userDrawn="1">
          <p15:clr>
            <a:srgbClr val="FBAE40"/>
          </p15:clr>
        </p15:guide>
        <p15:guide id="2" orient="horz" pos="4144" userDrawn="1">
          <p15:clr>
            <a:srgbClr val="FBAE40"/>
          </p15:clr>
        </p15:guide>
        <p15:guide id="3" orient="horz" pos="2162" userDrawn="1">
          <p15:clr>
            <a:srgbClr val="FBAE40"/>
          </p15:clr>
        </p15:guide>
        <p15:guide id="4" pos="240" userDrawn="1">
          <p15:clr>
            <a:srgbClr val="FBAE40"/>
          </p15:clr>
        </p15:guide>
        <p15:guide id="5" orient="horz" pos="2534" userDrawn="1">
          <p15:clr>
            <a:srgbClr val="FBAE40"/>
          </p15:clr>
        </p15:guide>
        <p15:guide id="6" orient="horz" pos="3164" userDrawn="1">
          <p15:clr>
            <a:srgbClr val="FBAE40"/>
          </p15:clr>
        </p15:guide>
        <p15:guide id="7" orient="horz" pos="3232" userDrawn="1">
          <p15:clr>
            <a:srgbClr val="FBAE40"/>
          </p15:clr>
        </p15:guide>
        <p15:guide id="8" orient="horz" pos="3504"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Cover without Image">
    <p:bg>
      <p:bgRef idx="1001">
        <a:schemeClr val="bg1"/>
      </p:bgRef>
    </p:bg>
    <p:spTree>
      <p:nvGrpSpPr>
        <p:cNvPr id="1" name=""/>
        <p:cNvGrpSpPr/>
        <p:nvPr/>
      </p:nvGrpSpPr>
      <p:grpSpPr>
        <a:xfrm>
          <a:off x="0" y="0"/>
          <a:ext cx="0" cy="0"/>
          <a:chOff x="0" y="0"/>
          <a:chExt cx="0" cy="0"/>
        </a:xfrm>
      </p:grpSpPr>
      <p:sp>
        <p:nvSpPr>
          <p:cNvPr id="24" name="Classification"/>
          <p:cNvSpPr txBox="1"/>
          <p:nvPr userDrawn="1"/>
        </p:nvSpPr>
        <p:spPr>
          <a:xfrm>
            <a:off x="309859" y="5481804"/>
            <a:ext cx="4523968" cy="165569"/>
          </a:xfrm>
          <a:prstGeom prst="rect">
            <a:avLst/>
          </a:prstGeom>
        </p:spPr>
        <p:txBody>
          <a:bodyPr vert="horz" lIns="0" tIns="0" rIns="0" bIns="0" rtlCol="0">
            <a:noAutofit/>
          </a:bodyPr>
          <a:lstStyle>
            <a:lvl1pPr lvl="0" indent="0">
              <a:spcBef>
                <a:spcPts val="0"/>
              </a:spcBef>
              <a:buClr>
                <a:schemeClr val="accent1"/>
              </a:buClr>
              <a:buSzPct val="80000"/>
              <a:buFontTx/>
              <a:buNone/>
              <a:defRPr sz="1000" b="0">
                <a:latin typeface="+mn-lt"/>
              </a:defRPr>
            </a:lvl1pPr>
            <a:lvl2pPr marL="180000" indent="-180000">
              <a:spcBef>
                <a:spcPts val="600"/>
              </a:spcBef>
              <a:buClr>
                <a:schemeClr val="accent1"/>
              </a:buClr>
              <a:buFont typeface="Wingdings" pitchFamily="2" charset="2"/>
              <a:buChar char="§"/>
              <a:defRPr sz="1800">
                <a:latin typeface="+mn-lt"/>
              </a:defRPr>
            </a:lvl2pPr>
            <a:lvl3pPr marL="360000" indent="-180000">
              <a:spcBef>
                <a:spcPts val="300"/>
              </a:spcBef>
              <a:buClr>
                <a:schemeClr val="tx1"/>
              </a:buClr>
              <a:buSzPct val="100000"/>
              <a:buFont typeface="Arial" panose="020B0604020202020204" pitchFamily="34" charset="0"/>
              <a:buChar char="–"/>
              <a:defRPr lang="en-US" sz="1800" noProof="0" dirty="0" smtClean="0">
                <a:latin typeface="+mn-lt"/>
              </a:defRPr>
            </a:lvl3pPr>
            <a:lvl4pPr marL="540000" indent="-180000">
              <a:spcBef>
                <a:spcPts val="300"/>
              </a:spcBef>
              <a:buClr>
                <a:schemeClr val="tx1"/>
              </a:buClr>
              <a:buSzPct val="120000"/>
              <a:buFont typeface="Arial" pitchFamily="34" charset="0"/>
              <a:buChar char="▫"/>
              <a:defRPr sz="1600">
                <a:latin typeface="+mn-lt"/>
              </a:defRPr>
            </a:lvl4pPr>
            <a:lvl5pPr marL="720000" indent="-180000">
              <a:spcBef>
                <a:spcPts val="100"/>
              </a:spcBef>
              <a:buClr>
                <a:schemeClr val="tx1"/>
              </a:buClr>
              <a:buSzPct val="100000"/>
              <a:buFont typeface="Symbol" panose="05050102010706020507" pitchFamily="18" charset="2"/>
              <a:buChar char="-"/>
              <a:defRPr sz="1400" baseline="0">
                <a:latin typeface="+mn-lt"/>
              </a:defRPr>
            </a:lvl5pPr>
            <a:lvl6pPr marL="2994134" indent="-272194">
              <a:spcBef>
                <a:spcPct val="20000"/>
              </a:spcBef>
              <a:buFont typeface="Arial" pitchFamily="34" charset="0"/>
              <a:buChar char="•"/>
              <a:defRPr sz="2400"/>
            </a:lvl6pPr>
            <a:lvl7pPr marL="3538522" indent="-272194">
              <a:spcBef>
                <a:spcPct val="20000"/>
              </a:spcBef>
              <a:buFont typeface="Arial" pitchFamily="34" charset="0"/>
              <a:buChar char="•"/>
              <a:defRPr sz="2400"/>
            </a:lvl7pPr>
            <a:lvl8pPr marL="4082910" indent="-272194">
              <a:spcBef>
                <a:spcPct val="20000"/>
              </a:spcBef>
              <a:buFont typeface="Arial" pitchFamily="34" charset="0"/>
              <a:buChar char="•"/>
              <a:defRPr sz="2400"/>
            </a:lvl8pPr>
            <a:lvl9pPr marL="4627298" indent="-272194">
              <a:spcBef>
                <a:spcPct val="20000"/>
              </a:spcBef>
              <a:buFont typeface="Arial" pitchFamily="34" charset="0"/>
              <a:buChar char="•"/>
              <a:defRPr sz="2400"/>
            </a:lvl9pPr>
          </a:lstStyle>
          <a:p>
            <a:pPr lvl="0" algn="l"/>
            <a:r>
              <a:rPr lang="en-US" sz="727"/>
              <a:t>INTERNAL</a:t>
            </a:r>
            <a:endParaRPr lang="en-US" sz="727" dirty="0"/>
          </a:p>
        </p:txBody>
      </p:sp>
      <p:sp>
        <p:nvSpPr>
          <p:cNvPr id="6" name="Speaker"/>
          <p:cNvSpPr>
            <a:spLocks noGrp="1"/>
          </p:cNvSpPr>
          <p:nvPr userDrawn="1">
            <p:ph type="subTitle" idx="1" hasCustomPrompt="1"/>
          </p:nvPr>
        </p:nvSpPr>
        <p:spPr bwMode="black">
          <a:xfrm>
            <a:off x="309857" y="4593582"/>
            <a:ext cx="11728082" cy="463702"/>
          </a:xfrm>
        </p:spPr>
        <p:txBody>
          <a:bodyPr wrap="square" anchor="t" anchorCtr="0">
            <a:noAutofit/>
          </a:bodyPr>
          <a:lstStyle>
            <a:lvl1pPr marL="0" marR="0" indent="0" algn="l" defTabSz="878409" rtl="0" eaLnBrk="1" fontAlgn="auto" latinLnBrk="0" hangingPunct="1">
              <a:lnSpc>
                <a:spcPct val="100000"/>
              </a:lnSpc>
              <a:spcBef>
                <a:spcPts val="0"/>
              </a:spcBef>
              <a:spcAft>
                <a:spcPts val="0"/>
              </a:spcAft>
              <a:buClr>
                <a:schemeClr val="accent1"/>
              </a:buClr>
              <a:buSzPct val="80000"/>
              <a:buFontTx/>
              <a:buNone/>
              <a:tabLst/>
              <a:defRPr sz="1130" b="0" baseline="0">
                <a:solidFill>
                  <a:schemeClr val="tx1"/>
                </a:solidFill>
              </a:defRPr>
            </a:lvl1pPr>
            <a:lvl2pPr marL="439205" indent="0" algn="ctr">
              <a:buNone/>
              <a:defRPr>
                <a:solidFill>
                  <a:schemeClr val="tx1">
                    <a:tint val="75000"/>
                  </a:schemeClr>
                </a:solidFill>
              </a:defRPr>
            </a:lvl2pPr>
            <a:lvl3pPr marL="878409" indent="0" algn="ctr">
              <a:buNone/>
              <a:defRPr>
                <a:solidFill>
                  <a:schemeClr val="tx1">
                    <a:tint val="75000"/>
                  </a:schemeClr>
                </a:solidFill>
              </a:defRPr>
            </a:lvl3pPr>
            <a:lvl4pPr marL="1317614" indent="0" algn="ctr">
              <a:buNone/>
              <a:defRPr>
                <a:solidFill>
                  <a:schemeClr val="tx1">
                    <a:tint val="75000"/>
                  </a:schemeClr>
                </a:solidFill>
              </a:defRPr>
            </a:lvl4pPr>
            <a:lvl5pPr marL="1756818" indent="0" algn="ctr">
              <a:buNone/>
              <a:defRPr>
                <a:solidFill>
                  <a:schemeClr val="tx1">
                    <a:tint val="75000"/>
                  </a:schemeClr>
                </a:solidFill>
              </a:defRPr>
            </a:lvl5pPr>
            <a:lvl6pPr marL="2196023" indent="0" algn="ctr">
              <a:buNone/>
              <a:defRPr>
                <a:solidFill>
                  <a:schemeClr val="tx1">
                    <a:tint val="75000"/>
                  </a:schemeClr>
                </a:solidFill>
              </a:defRPr>
            </a:lvl6pPr>
            <a:lvl7pPr marL="2635229" indent="0" algn="ctr">
              <a:buNone/>
              <a:defRPr>
                <a:solidFill>
                  <a:schemeClr val="tx1">
                    <a:tint val="75000"/>
                  </a:schemeClr>
                </a:solidFill>
              </a:defRPr>
            </a:lvl7pPr>
            <a:lvl8pPr marL="3074433" indent="0" algn="ctr">
              <a:buNone/>
              <a:defRPr>
                <a:solidFill>
                  <a:schemeClr val="tx1">
                    <a:tint val="75000"/>
                  </a:schemeClr>
                </a:solidFill>
              </a:defRPr>
            </a:lvl8pPr>
            <a:lvl9pPr marL="3513638" indent="0" algn="ctr">
              <a:buNone/>
              <a:defRPr>
                <a:solidFill>
                  <a:schemeClr val="tx1">
                    <a:tint val="75000"/>
                  </a:schemeClr>
                </a:solidFill>
              </a:defRPr>
            </a:lvl9pPr>
          </a:lstStyle>
          <a:p>
            <a:r>
              <a:rPr lang="en-US" dirty="0"/>
              <a:t>Speaker’s Name, SAP</a:t>
            </a:r>
          </a:p>
          <a:p>
            <a:pPr marL="0" marR="0" lvl="0" indent="0" algn="l" defTabSz="878409" rtl="0" eaLnBrk="1" fontAlgn="auto" latinLnBrk="0" hangingPunct="1">
              <a:lnSpc>
                <a:spcPct val="100000"/>
              </a:lnSpc>
              <a:spcBef>
                <a:spcPts val="0"/>
              </a:spcBef>
              <a:spcAft>
                <a:spcPts val="0"/>
              </a:spcAft>
              <a:buClr>
                <a:schemeClr val="accent1"/>
              </a:buClr>
              <a:buSzPct val="80000"/>
              <a:buFontTx/>
              <a:buNone/>
              <a:tabLst/>
              <a:defRPr/>
            </a:pPr>
            <a:r>
              <a:rPr lang="en-US" dirty="0"/>
              <a:t>Month 00, 2018</a:t>
            </a:r>
          </a:p>
        </p:txBody>
      </p:sp>
      <p:sp>
        <p:nvSpPr>
          <p:cNvPr id="4" name="Title 3"/>
          <p:cNvSpPr>
            <a:spLocks noGrp="1"/>
          </p:cNvSpPr>
          <p:nvPr>
            <p:ph type="title" hasCustomPrompt="1"/>
          </p:nvPr>
        </p:nvSpPr>
        <p:spPr>
          <a:xfrm>
            <a:off x="309857" y="2912423"/>
            <a:ext cx="11728082" cy="1073140"/>
          </a:xfrm>
        </p:spPr>
        <p:txBody>
          <a:bodyPr>
            <a:noAutofit/>
          </a:bodyPr>
          <a:lstStyle>
            <a:lvl1pPr>
              <a:lnSpc>
                <a:spcPct val="90000"/>
              </a:lnSpc>
              <a:defRPr sz="2906"/>
            </a:lvl1pPr>
          </a:lstStyle>
          <a:p>
            <a:pPr fontAlgn="base">
              <a:spcBef>
                <a:spcPct val="50000"/>
              </a:spcBef>
              <a:spcAft>
                <a:spcPct val="0"/>
              </a:spcAft>
              <a:buClr>
                <a:srgbClr val="F0AB00"/>
              </a:buClr>
              <a:buSzPct val="80000"/>
            </a:pPr>
            <a:r>
              <a:rPr lang="en-US" sz="2906" dirty="0"/>
              <a:t>Presentation Title </a:t>
            </a:r>
            <a:br>
              <a:rPr lang="en-US" sz="2906" dirty="0"/>
            </a:br>
            <a:r>
              <a:rPr lang="en-US" sz="2906" dirty="0"/>
              <a:t>Goes Here and Here.</a:t>
            </a:r>
            <a:endParaRPr lang="de-DE" sz="2906" kern="0" dirty="0" err="1">
              <a:ea typeface="Arial Unicode MS" pitchFamily="34" charset="-128"/>
              <a:cs typeface="Arial Unicode MS" pitchFamily="34" charset="-128"/>
            </a:endParaRPr>
          </a:p>
        </p:txBody>
      </p:sp>
      <p:pic>
        <p:nvPicPr>
          <p:cNvPr id="10" name="SAP Logo" descr="SAP Logo" title="SAP Logo">
            <a:extLst>
              <a:ext uri="{FF2B5EF4-FFF2-40B4-BE49-F238E27FC236}">
                <a16:creationId xmlns:a16="http://schemas.microsoft.com/office/drawing/2014/main" id="{251CD224-43D4-4D54-87EA-DD5933D21141}"/>
              </a:ext>
            </a:extLst>
          </p:cNvPr>
          <p:cNvPicPr>
            <a:picLocks noChangeAspect="1"/>
          </p:cNvPicPr>
          <p:nvPr userDrawn="1"/>
        </p:nvPicPr>
        <p:blipFill>
          <a:blip r:embed="rId2"/>
          <a:stretch>
            <a:fillRect/>
          </a:stretch>
        </p:blipFill>
        <p:spPr>
          <a:xfrm>
            <a:off x="10704324" y="6691193"/>
            <a:ext cx="2112657" cy="387417"/>
          </a:xfrm>
          <a:prstGeom prst="rect">
            <a:avLst/>
          </a:prstGeom>
        </p:spPr>
      </p:pic>
      <p:pic>
        <p:nvPicPr>
          <p:cNvPr id="7" name="SAP Ariba Logo" descr="SAP Ariba Logo" title="SAP Ariba Logo">
            <a:extLst>
              <a:ext uri="{FF2B5EF4-FFF2-40B4-BE49-F238E27FC236}">
                <a16:creationId xmlns:a16="http://schemas.microsoft.com/office/drawing/2014/main" id="{686A7A9B-76A8-4C7F-8BCE-92349C51A387}"/>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09858" y="2023429"/>
            <a:ext cx="1192275" cy="232450"/>
          </a:xfrm>
          <a:prstGeom prst="rect">
            <a:avLst/>
          </a:prstGeom>
        </p:spPr>
      </p:pic>
    </p:spTree>
    <p:extLst>
      <p:ext uri="{BB962C8B-B14F-4D97-AF65-F5344CB8AC3E}">
        <p14:creationId xmlns:p14="http://schemas.microsoft.com/office/powerpoint/2010/main" val="437277655"/>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240" userDrawn="1">
          <p15:clr>
            <a:srgbClr val="FBAE40"/>
          </p15:clr>
        </p15:guide>
        <p15:guide id="2" orient="horz" pos="1704" userDrawn="1">
          <p15:clr>
            <a:srgbClr val="FBAE40"/>
          </p15:clr>
        </p15:guide>
        <p15:guide id="3" orient="horz" pos="2688" userDrawn="1">
          <p15:clr>
            <a:srgbClr val="FBAE40"/>
          </p15:clr>
        </p15:guide>
        <p15:guide id="4" orient="horz" pos="2334" userDrawn="1">
          <p15:clr>
            <a:srgbClr val="FBAE40"/>
          </p15:clr>
        </p15:guide>
        <p15:guide id="5" orient="horz" pos="2960" userDrawn="1">
          <p15:clr>
            <a:srgbClr val="FBAE40"/>
          </p15:clr>
        </p15:guide>
        <p15:guide id="7" orient="horz" pos="4144"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Cover with Pictogram">
    <p:bg>
      <p:bgRef idx="1001">
        <a:schemeClr val="bg1"/>
      </p:bgRef>
    </p:bg>
    <p:spTree>
      <p:nvGrpSpPr>
        <p:cNvPr id="1" name=""/>
        <p:cNvGrpSpPr/>
        <p:nvPr/>
      </p:nvGrpSpPr>
      <p:grpSpPr>
        <a:xfrm>
          <a:off x="0" y="0"/>
          <a:ext cx="0" cy="0"/>
          <a:chOff x="0" y="0"/>
          <a:chExt cx="0" cy="0"/>
        </a:xfrm>
      </p:grpSpPr>
      <p:sp>
        <p:nvSpPr>
          <p:cNvPr id="7" name="Pictogram Placeholder"/>
          <p:cNvSpPr>
            <a:spLocks noGrp="1"/>
          </p:cNvSpPr>
          <p:nvPr>
            <p:ph type="pic" sz="quarter" idx="16"/>
          </p:nvPr>
        </p:nvSpPr>
        <p:spPr>
          <a:xfrm>
            <a:off x="7482671" y="1036343"/>
            <a:ext cx="5306298" cy="5307609"/>
          </a:xfrm>
        </p:spPr>
        <p:txBody>
          <a:bodyPr/>
          <a:lstStyle/>
          <a:p>
            <a:r>
              <a:rPr lang="en-US"/>
              <a:t>Click icon to add picture</a:t>
            </a:r>
            <a:endParaRPr lang="de-DE" dirty="0"/>
          </a:p>
        </p:txBody>
      </p:sp>
      <p:sp>
        <p:nvSpPr>
          <p:cNvPr id="6" name="Speaker"/>
          <p:cNvSpPr>
            <a:spLocks noGrp="1"/>
          </p:cNvSpPr>
          <p:nvPr userDrawn="1">
            <p:ph type="subTitle" idx="1" hasCustomPrompt="1"/>
          </p:nvPr>
        </p:nvSpPr>
        <p:spPr bwMode="black">
          <a:xfrm>
            <a:off x="309858" y="4593582"/>
            <a:ext cx="6857121" cy="463702"/>
          </a:xfrm>
        </p:spPr>
        <p:txBody>
          <a:bodyPr wrap="square" anchor="t" anchorCtr="0">
            <a:noAutofit/>
          </a:bodyPr>
          <a:lstStyle>
            <a:lvl1pPr marL="0" marR="0" indent="0" algn="l" defTabSz="878409" rtl="0" eaLnBrk="1" fontAlgn="auto" latinLnBrk="0" hangingPunct="1">
              <a:lnSpc>
                <a:spcPct val="100000"/>
              </a:lnSpc>
              <a:spcBef>
                <a:spcPts val="0"/>
              </a:spcBef>
              <a:spcAft>
                <a:spcPts val="0"/>
              </a:spcAft>
              <a:buClr>
                <a:schemeClr val="accent1"/>
              </a:buClr>
              <a:buSzPct val="80000"/>
              <a:buFontTx/>
              <a:buNone/>
              <a:tabLst/>
              <a:defRPr sz="1130" b="0" baseline="0">
                <a:solidFill>
                  <a:schemeClr val="tx1"/>
                </a:solidFill>
              </a:defRPr>
            </a:lvl1pPr>
            <a:lvl2pPr marL="439205" indent="0" algn="ctr">
              <a:buNone/>
              <a:defRPr>
                <a:solidFill>
                  <a:schemeClr val="tx1">
                    <a:tint val="75000"/>
                  </a:schemeClr>
                </a:solidFill>
              </a:defRPr>
            </a:lvl2pPr>
            <a:lvl3pPr marL="878409" indent="0" algn="ctr">
              <a:buNone/>
              <a:defRPr>
                <a:solidFill>
                  <a:schemeClr val="tx1">
                    <a:tint val="75000"/>
                  </a:schemeClr>
                </a:solidFill>
              </a:defRPr>
            </a:lvl3pPr>
            <a:lvl4pPr marL="1317614" indent="0" algn="ctr">
              <a:buNone/>
              <a:defRPr>
                <a:solidFill>
                  <a:schemeClr val="tx1">
                    <a:tint val="75000"/>
                  </a:schemeClr>
                </a:solidFill>
              </a:defRPr>
            </a:lvl4pPr>
            <a:lvl5pPr marL="1756818" indent="0" algn="ctr">
              <a:buNone/>
              <a:defRPr>
                <a:solidFill>
                  <a:schemeClr val="tx1">
                    <a:tint val="75000"/>
                  </a:schemeClr>
                </a:solidFill>
              </a:defRPr>
            </a:lvl5pPr>
            <a:lvl6pPr marL="2196023" indent="0" algn="ctr">
              <a:buNone/>
              <a:defRPr>
                <a:solidFill>
                  <a:schemeClr val="tx1">
                    <a:tint val="75000"/>
                  </a:schemeClr>
                </a:solidFill>
              </a:defRPr>
            </a:lvl6pPr>
            <a:lvl7pPr marL="2635229" indent="0" algn="ctr">
              <a:buNone/>
              <a:defRPr>
                <a:solidFill>
                  <a:schemeClr val="tx1">
                    <a:tint val="75000"/>
                  </a:schemeClr>
                </a:solidFill>
              </a:defRPr>
            </a:lvl7pPr>
            <a:lvl8pPr marL="3074433" indent="0" algn="ctr">
              <a:buNone/>
              <a:defRPr>
                <a:solidFill>
                  <a:schemeClr val="tx1">
                    <a:tint val="75000"/>
                  </a:schemeClr>
                </a:solidFill>
              </a:defRPr>
            </a:lvl8pPr>
            <a:lvl9pPr marL="3513638" indent="0" algn="ctr">
              <a:buNone/>
              <a:defRPr>
                <a:solidFill>
                  <a:schemeClr val="tx1">
                    <a:tint val="75000"/>
                  </a:schemeClr>
                </a:solidFill>
              </a:defRPr>
            </a:lvl9pPr>
          </a:lstStyle>
          <a:p>
            <a:r>
              <a:rPr lang="en-US" dirty="0"/>
              <a:t>Speaker’s Name, SAP</a:t>
            </a:r>
          </a:p>
          <a:p>
            <a:pPr marL="0" marR="0" lvl="0" indent="0" algn="l" defTabSz="878409" rtl="0" eaLnBrk="1" fontAlgn="auto" latinLnBrk="0" hangingPunct="1">
              <a:lnSpc>
                <a:spcPct val="100000"/>
              </a:lnSpc>
              <a:spcBef>
                <a:spcPts val="0"/>
              </a:spcBef>
              <a:spcAft>
                <a:spcPts val="0"/>
              </a:spcAft>
              <a:buClr>
                <a:schemeClr val="accent1"/>
              </a:buClr>
              <a:buSzPct val="80000"/>
              <a:buFontTx/>
              <a:buNone/>
              <a:tabLst/>
              <a:defRPr/>
            </a:pPr>
            <a:r>
              <a:rPr lang="en-US" dirty="0"/>
              <a:t>Month 00, 2018</a:t>
            </a:r>
          </a:p>
        </p:txBody>
      </p:sp>
      <p:sp>
        <p:nvSpPr>
          <p:cNvPr id="8" name="Title 4"/>
          <p:cNvSpPr>
            <a:spLocks noGrp="1"/>
          </p:cNvSpPr>
          <p:nvPr>
            <p:ph type="title" hasCustomPrompt="1"/>
          </p:nvPr>
        </p:nvSpPr>
        <p:spPr>
          <a:xfrm>
            <a:off x="309857" y="2912423"/>
            <a:ext cx="6855582" cy="1073140"/>
          </a:xfrm>
        </p:spPr>
        <p:txBody>
          <a:bodyPr>
            <a:noAutofit/>
          </a:bodyPr>
          <a:lstStyle>
            <a:lvl1pPr>
              <a:lnSpc>
                <a:spcPct val="90000"/>
              </a:lnSpc>
              <a:defRPr sz="2906"/>
            </a:lvl1pPr>
          </a:lstStyle>
          <a:p>
            <a:pPr fontAlgn="base">
              <a:spcBef>
                <a:spcPct val="50000"/>
              </a:spcBef>
              <a:spcAft>
                <a:spcPct val="0"/>
              </a:spcAft>
              <a:buClr>
                <a:srgbClr val="F0AB00"/>
              </a:buClr>
              <a:buSzPct val="80000"/>
            </a:pPr>
            <a:r>
              <a:rPr lang="en-US" sz="2906" dirty="0"/>
              <a:t>Presentation Title </a:t>
            </a:r>
            <a:br>
              <a:rPr lang="en-US" sz="2906" dirty="0"/>
            </a:br>
            <a:r>
              <a:rPr lang="en-US" sz="2906" dirty="0"/>
              <a:t>Goes Here and Here.</a:t>
            </a:r>
            <a:endParaRPr lang="de-DE" sz="2906" kern="0" dirty="0" err="1">
              <a:ea typeface="Arial Unicode MS" pitchFamily="34" charset="-128"/>
              <a:cs typeface="Arial Unicode MS" pitchFamily="34" charset="-128"/>
            </a:endParaRPr>
          </a:p>
        </p:txBody>
      </p:sp>
      <p:pic>
        <p:nvPicPr>
          <p:cNvPr id="9" name="SAP Logo" descr="SAP Logo" title="SAP Logo">
            <a:extLst>
              <a:ext uri="{FF2B5EF4-FFF2-40B4-BE49-F238E27FC236}">
                <a16:creationId xmlns:a16="http://schemas.microsoft.com/office/drawing/2014/main" id="{6E13D478-79B9-4DF0-A964-50C2206E25E8}"/>
              </a:ext>
            </a:extLst>
          </p:cNvPr>
          <p:cNvPicPr>
            <a:picLocks noChangeAspect="1"/>
          </p:cNvPicPr>
          <p:nvPr userDrawn="1"/>
        </p:nvPicPr>
        <p:blipFill>
          <a:blip r:embed="rId2"/>
          <a:stretch>
            <a:fillRect/>
          </a:stretch>
        </p:blipFill>
        <p:spPr>
          <a:xfrm>
            <a:off x="10704324" y="6691193"/>
            <a:ext cx="2112657" cy="387417"/>
          </a:xfrm>
          <a:prstGeom prst="rect">
            <a:avLst/>
          </a:prstGeom>
        </p:spPr>
      </p:pic>
      <p:pic>
        <p:nvPicPr>
          <p:cNvPr id="10" name="SAP Ariba Logo" descr="SAP Ariba Logo" title="SAP Ariba Logo">
            <a:extLst>
              <a:ext uri="{FF2B5EF4-FFF2-40B4-BE49-F238E27FC236}">
                <a16:creationId xmlns:a16="http://schemas.microsoft.com/office/drawing/2014/main" id="{24C63741-565D-441D-A8D6-2CBDFED260B9}"/>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86375" y="317762"/>
            <a:ext cx="1192275" cy="232450"/>
          </a:xfrm>
          <a:prstGeom prst="rect">
            <a:avLst/>
          </a:prstGeom>
        </p:spPr>
      </p:pic>
    </p:spTree>
    <p:extLst>
      <p:ext uri="{BB962C8B-B14F-4D97-AF65-F5344CB8AC3E}">
        <p14:creationId xmlns:p14="http://schemas.microsoft.com/office/powerpoint/2010/main" val="1534944409"/>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240" userDrawn="1">
          <p15:clr>
            <a:srgbClr val="FBAE40"/>
          </p15:clr>
        </p15:guide>
        <p15:guide id="2" orient="horz" pos="1704" userDrawn="1">
          <p15:clr>
            <a:srgbClr val="FBAE40"/>
          </p15:clr>
        </p15:guide>
        <p15:guide id="3" pos="5560" userDrawn="1">
          <p15:clr>
            <a:srgbClr val="FBAE40"/>
          </p15:clr>
        </p15:guide>
        <p15:guide id="4" orient="horz" pos="2688" userDrawn="1">
          <p15:clr>
            <a:srgbClr val="FBAE40"/>
          </p15:clr>
        </p15:guide>
        <p15:guide id="5" orient="horz" pos="2335" userDrawn="1">
          <p15:clr>
            <a:srgbClr val="FBAE40"/>
          </p15:clr>
        </p15:guide>
        <p15:guide id="6" orient="horz" pos="2960" userDrawn="1">
          <p15:clr>
            <a:srgbClr val="FBAE40"/>
          </p15:clr>
        </p15:guide>
        <p15:guide id="7" orient="horz" pos="4144"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sp>
        <p:nvSpPr>
          <p:cNvPr id="4" name="Agenda items placeholder"/>
          <p:cNvSpPr>
            <a:spLocks noGrp="1"/>
          </p:cNvSpPr>
          <p:nvPr>
            <p:ph type="body" sz="quarter" idx="10" hasCustomPrompt="1"/>
          </p:nvPr>
        </p:nvSpPr>
        <p:spPr>
          <a:xfrm>
            <a:off x="542251" y="1743378"/>
            <a:ext cx="12034064" cy="5075159"/>
          </a:xfrm>
        </p:spPr>
        <p:txBody>
          <a:bodyPr>
            <a:normAutofit/>
          </a:bodyPr>
          <a:lstStyle>
            <a:lvl1pPr marL="0" marR="0" indent="0" algn="l" defTabSz="878409" rtl="0" eaLnBrk="1" fontAlgn="auto" latinLnBrk="0" hangingPunct="1">
              <a:lnSpc>
                <a:spcPct val="100000"/>
              </a:lnSpc>
              <a:spcBef>
                <a:spcPts val="2421"/>
              </a:spcBef>
              <a:spcAft>
                <a:spcPts val="0"/>
              </a:spcAft>
              <a:buClr>
                <a:schemeClr val="accent1"/>
              </a:buClr>
              <a:buSzPct val="80000"/>
              <a:buFontTx/>
              <a:buNone/>
              <a:tabLst/>
              <a:defRPr sz="1614" b="0"/>
            </a:lvl1pPr>
            <a:lvl2pPr marL="145222" marR="0" indent="-145222" algn="l" defTabSz="878409" rtl="0" eaLnBrk="1" fontAlgn="auto" latinLnBrk="0" hangingPunct="1">
              <a:lnSpc>
                <a:spcPct val="100000"/>
              </a:lnSpc>
              <a:spcBef>
                <a:spcPts val="484"/>
              </a:spcBef>
              <a:spcAft>
                <a:spcPts val="0"/>
              </a:spcAft>
              <a:buClr>
                <a:schemeClr val="accent1"/>
              </a:buClr>
              <a:buSzPct val="100000"/>
              <a:buFont typeface="Wingdings" panose="05000000000000000000" pitchFamily="2" charset="2"/>
              <a:buChar char="§"/>
              <a:tabLst/>
              <a:defRPr sz="1452"/>
            </a:lvl2pPr>
            <a:lvl3pPr marL="290444" marR="0" indent="-144728" algn="l" defTabSz="878409" rtl="0" eaLnBrk="1" fontAlgn="auto" latinLnBrk="0" hangingPunct="1">
              <a:lnSpc>
                <a:spcPct val="100000"/>
              </a:lnSpc>
              <a:spcBef>
                <a:spcPts val="323"/>
              </a:spcBef>
              <a:spcAft>
                <a:spcPts val="0"/>
              </a:spcAft>
              <a:buClr>
                <a:schemeClr val="tx1"/>
              </a:buClr>
              <a:buSzPct val="100000"/>
              <a:buFont typeface="Arial" pitchFamily="34" charset="0"/>
              <a:buChar char="–"/>
              <a:tabLst/>
              <a:defRPr sz="1452" baseline="0"/>
            </a:lvl3pPr>
            <a:lvl4pPr marL="435665" marR="0" indent="-145222" algn="l" defTabSz="878409" rtl="0" eaLnBrk="1" fontAlgn="auto" latinLnBrk="0" hangingPunct="1">
              <a:lnSpc>
                <a:spcPct val="100000"/>
              </a:lnSpc>
              <a:spcBef>
                <a:spcPts val="202"/>
              </a:spcBef>
              <a:spcAft>
                <a:spcPts val="0"/>
              </a:spcAft>
              <a:buClr>
                <a:schemeClr val="tx1"/>
              </a:buClr>
              <a:buSzPct val="100000"/>
              <a:buFont typeface="Courier New" pitchFamily="49" charset="0"/>
              <a:buChar char="o"/>
              <a:tabLst/>
              <a:defRPr sz="1291"/>
            </a:lvl4pPr>
            <a:lvl5pPr>
              <a:buClr>
                <a:schemeClr val="accent2"/>
              </a:buClr>
              <a:buFont typeface="Arial" pitchFamily="34" charset="0"/>
              <a:buChar char="–"/>
              <a:defRPr/>
            </a:lvl5pPr>
          </a:lstStyle>
          <a:p>
            <a:pPr lvl="0"/>
            <a:r>
              <a:rPr lang="en-US" dirty="0"/>
              <a:t>Agenda Item/Divider Headline</a:t>
            </a:r>
          </a:p>
          <a:p>
            <a:pPr lvl="1"/>
            <a:r>
              <a:rPr lang="en-US" dirty="0"/>
              <a:t>Details</a:t>
            </a:r>
          </a:p>
        </p:txBody>
      </p:sp>
      <p:sp>
        <p:nvSpPr>
          <p:cNvPr id="3" name="Agenda title"/>
          <p:cNvSpPr>
            <a:spLocks noGrp="1"/>
          </p:cNvSpPr>
          <p:nvPr>
            <p:ph type="title" hasCustomPrompt="1"/>
          </p:nvPr>
        </p:nvSpPr>
        <p:spPr/>
        <p:txBody>
          <a:bodyPr/>
          <a:lstStyle>
            <a:lvl1pPr>
              <a:defRPr/>
            </a:lvl1pPr>
          </a:lstStyle>
          <a:p>
            <a:r>
              <a:rPr lang="en-US" dirty="0"/>
              <a:t>Agenda</a:t>
            </a:r>
          </a:p>
        </p:txBody>
      </p:sp>
    </p:spTree>
    <p:extLst>
      <p:ext uri="{BB962C8B-B14F-4D97-AF65-F5344CB8AC3E}">
        <p14:creationId xmlns:p14="http://schemas.microsoft.com/office/powerpoint/2010/main" val="2156592875"/>
      </p:ext>
    </p:extLst>
  </p:cSld>
  <p:clrMapOvr>
    <a:masterClrMapping/>
  </p:clrMapOvr>
  <p:extLst>
    <p:ext uri="{DCECCB84-F9BA-43D5-87BE-67443E8EF086}">
      <p15:sldGuideLst xmlns:p15="http://schemas.microsoft.com/office/powerpoint/2012/main">
        <p15:guide id="1" pos="420" userDrawn="1">
          <p15:clr>
            <a:srgbClr val="FBAE40"/>
          </p15:clr>
        </p15:guide>
        <p15:guide id="2" orient="horz" pos="1020" userDrawn="1">
          <p15:clr>
            <a:srgbClr val="FBAE40"/>
          </p15:clr>
        </p15:guide>
        <p15:guide id="3" pos="9758" userDrawn="1">
          <p15:clr>
            <a:srgbClr val="FBAE40"/>
          </p15:clr>
        </p15:guide>
        <p15:guide id="4" orient="horz" pos="316" userDrawn="1">
          <p15:clr>
            <a:srgbClr val="FBAE40"/>
          </p15:clr>
        </p15:guide>
        <p15:guide id="5" orient="horz" pos="551" userDrawn="1">
          <p15:clr>
            <a:srgbClr val="FBAE40"/>
          </p15:clr>
        </p15:guide>
        <p15:guide id="6" orient="horz" pos="3992" userDrawn="1">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Divider Page">
    <p:bg>
      <p:bgRef idx="1001">
        <a:schemeClr val="bg1"/>
      </p:bgRef>
    </p:bg>
    <p:spTree>
      <p:nvGrpSpPr>
        <p:cNvPr id="1" name=""/>
        <p:cNvGrpSpPr/>
        <p:nvPr/>
      </p:nvGrpSpPr>
      <p:grpSpPr>
        <a:xfrm>
          <a:off x="0" y="0"/>
          <a:ext cx="0" cy="0"/>
          <a:chOff x="0" y="0"/>
          <a:chExt cx="0" cy="0"/>
        </a:xfrm>
      </p:grpSpPr>
      <p:sp>
        <p:nvSpPr>
          <p:cNvPr id="2" name="Divider text"/>
          <p:cNvSpPr>
            <a:spLocks noGrp="1"/>
          </p:cNvSpPr>
          <p:nvPr>
            <p:ph type="ctrTitle" hasCustomPrompt="1"/>
          </p:nvPr>
        </p:nvSpPr>
        <p:spPr bwMode="black">
          <a:xfrm>
            <a:off x="542251" y="3325810"/>
            <a:ext cx="12034064" cy="728675"/>
          </a:xfrm>
        </p:spPr>
        <p:txBody>
          <a:bodyPr anchor="ctr" anchorCtr="0">
            <a:noAutofit/>
          </a:bodyPr>
          <a:lstStyle>
            <a:lvl1pPr>
              <a:defRPr sz="3551">
                <a:solidFill>
                  <a:schemeClr val="tx1"/>
                </a:solidFill>
                <a:latin typeface="+mj-lt"/>
              </a:defRPr>
            </a:lvl1pPr>
          </a:lstStyle>
          <a:p>
            <a:r>
              <a:rPr lang="en-US" dirty="0"/>
              <a:t>Divider page</a:t>
            </a:r>
            <a:endParaRPr lang="de-DE" dirty="0"/>
          </a:p>
        </p:txBody>
      </p:sp>
    </p:spTree>
    <p:extLst>
      <p:ext uri="{BB962C8B-B14F-4D97-AF65-F5344CB8AC3E}">
        <p14:creationId xmlns:p14="http://schemas.microsoft.com/office/powerpoint/2010/main" val="1464563068"/>
      </p:ext>
    </p:extLst>
  </p:cSld>
  <p:clrMapOvr>
    <a:overrideClrMapping bg1="lt1" tx1="dk1" bg2="lt2" tx2="dk2" accent1="accent1" accent2="accent2" accent3="accent3" accent4="accent4" accent5="accent5" accent6="accent6" hlink="hlink" folHlink="folHlink"/>
  </p:clrMapOvr>
  <p:hf sldNum="0" hdr="0" ftr="0" dt="0"/>
  <p:extLst>
    <p:ext uri="{DCECCB84-F9BA-43D5-87BE-67443E8EF086}">
      <p15:sldGuideLst xmlns:p15="http://schemas.microsoft.com/office/powerpoint/2012/main">
        <p15:guide id="1" pos="420" userDrawn="1">
          <p15:clr>
            <a:srgbClr val="FBAE40"/>
          </p15:clr>
        </p15:guide>
        <p15:guide id="2" orient="horz" pos="2160" userDrawn="1">
          <p15:clr>
            <a:srgbClr val="FBAE40"/>
          </p15:clr>
        </p15:guide>
        <p15:guide id="3" pos="9758" userDrawn="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Divider Page with Image">
    <p:bg>
      <p:bgRef idx="1001">
        <a:schemeClr val="bg1"/>
      </p:bgRef>
    </p:bg>
    <p:spTree>
      <p:nvGrpSpPr>
        <p:cNvPr id="1" name=""/>
        <p:cNvGrpSpPr/>
        <p:nvPr/>
      </p:nvGrpSpPr>
      <p:grpSpPr>
        <a:xfrm>
          <a:off x="0" y="0"/>
          <a:ext cx="0" cy="0"/>
          <a:chOff x="0" y="0"/>
          <a:chExt cx="0" cy="0"/>
        </a:xfrm>
      </p:grpSpPr>
      <p:sp>
        <p:nvSpPr>
          <p:cNvPr id="4" name="Divider image placeholder"/>
          <p:cNvSpPr>
            <a:spLocks noGrp="1"/>
          </p:cNvSpPr>
          <p:nvPr>
            <p:ph type="pic" sz="quarter" idx="12" hasCustomPrompt="1"/>
          </p:nvPr>
        </p:nvSpPr>
        <p:spPr bwMode="gray">
          <a:xfrm>
            <a:off x="2" y="3688210"/>
            <a:ext cx="13120688" cy="3692081"/>
          </a:xfrm>
          <a:noFill/>
        </p:spPr>
        <p:txBody>
          <a:bodyPr tIns="324000"/>
          <a:lstStyle>
            <a:lvl1pPr marL="0" marR="0" indent="0" algn="ctr" defTabSz="878409" rtl="0" eaLnBrk="1" fontAlgn="auto" latinLnBrk="0" hangingPunct="1">
              <a:lnSpc>
                <a:spcPct val="100000"/>
              </a:lnSpc>
              <a:spcBef>
                <a:spcPts val="968"/>
              </a:spcBef>
              <a:spcAft>
                <a:spcPts val="0"/>
              </a:spcAft>
              <a:buClr>
                <a:schemeClr val="accent1"/>
              </a:buClr>
              <a:buSzPct val="80000"/>
              <a:buFontTx/>
              <a:buNone/>
              <a:tabLst/>
              <a:defRPr sz="1291">
                <a:solidFill>
                  <a:schemeClr val="tx1"/>
                </a:solidFill>
              </a:defRPr>
            </a:lvl1pPr>
          </a:lstStyle>
          <a:p>
            <a:pPr marL="0" marR="0" lvl="0" indent="0" algn="ctr" defTabSz="878409" rtl="0" eaLnBrk="1" fontAlgn="auto" latinLnBrk="0" hangingPunct="1">
              <a:lnSpc>
                <a:spcPct val="100000"/>
              </a:lnSpc>
              <a:spcBef>
                <a:spcPts val="968"/>
              </a:spcBef>
              <a:spcAft>
                <a:spcPts val="0"/>
              </a:spcAft>
              <a:buClr>
                <a:schemeClr val="accent1"/>
              </a:buClr>
              <a:buSzPct val="80000"/>
              <a:buFontTx/>
              <a:buNone/>
              <a:tabLst/>
              <a:defRPr/>
            </a:pPr>
            <a:r>
              <a:rPr lang="en-US" dirty="0"/>
              <a:t>Placeholder for image and illustration</a:t>
            </a:r>
          </a:p>
        </p:txBody>
      </p:sp>
      <p:sp>
        <p:nvSpPr>
          <p:cNvPr id="2" name="Divider text"/>
          <p:cNvSpPr>
            <a:spLocks noGrp="1"/>
          </p:cNvSpPr>
          <p:nvPr>
            <p:ph type="ctrTitle" hasCustomPrompt="1"/>
          </p:nvPr>
        </p:nvSpPr>
        <p:spPr bwMode="black">
          <a:xfrm>
            <a:off x="542251" y="1479769"/>
            <a:ext cx="12034064" cy="728675"/>
          </a:xfrm>
        </p:spPr>
        <p:txBody>
          <a:bodyPr anchor="t" anchorCtr="0">
            <a:noAutofit/>
          </a:bodyPr>
          <a:lstStyle>
            <a:lvl1pPr>
              <a:defRPr sz="3551">
                <a:solidFill>
                  <a:schemeClr val="tx1"/>
                </a:solidFill>
                <a:latin typeface="+mj-lt"/>
              </a:defRPr>
            </a:lvl1pPr>
          </a:lstStyle>
          <a:p>
            <a:r>
              <a:rPr lang="en-US" dirty="0"/>
              <a:t>Divider page</a:t>
            </a:r>
            <a:endParaRPr lang="de-DE" dirty="0"/>
          </a:p>
        </p:txBody>
      </p:sp>
    </p:spTree>
    <p:extLst>
      <p:ext uri="{BB962C8B-B14F-4D97-AF65-F5344CB8AC3E}">
        <p14:creationId xmlns:p14="http://schemas.microsoft.com/office/powerpoint/2010/main" val="3775374964"/>
      </p:ext>
    </p:extLst>
  </p:cSld>
  <p:clrMapOvr>
    <a:overrideClrMapping bg1="lt1" tx1="dk1" bg2="lt2" tx2="dk2" accent1="accent1" accent2="accent2" accent3="accent3" accent4="accent4" accent5="accent5" accent6="accent6" hlink="hlink" folHlink="folHlink"/>
  </p:clrMapOvr>
  <p:hf sldNum="0" hdr="0" ftr="0" dt="0"/>
  <p:extLst>
    <p:ext uri="{DCECCB84-F9BA-43D5-87BE-67443E8EF086}">
      <p15:sldGuideLst xmlns:p15="http://schemas.microsoft.com/office/powerpoint/2012/main">
        <p15:guide id="1" orient="horz" pos="2160" userDrawn="1">
          <p15:clr>
            <a:srgbClr val="FBAE40"/>
          </p15:clr>
        </p15:guide>
        <p15:guide id="2" pos="9758" userDrawn="1">
          <p15:clr>
            <a:srgbClr val="FBAE40"/>
          </p15:clr>
        </p15:guide>
        <p15:guide id="3" pos="420" userDrawn="1">
          <p15:clr>
            <a:srgbClr val="FBAE40"/>
          </p15:clr>
        </p15:guide>
        <p15:guide id="4" orient="horz" pos="865" userDrawn="1">
          <p15:clr>
            <a:srgbClr val="FBAE40"/>
          </p15:clr>
        </p15:guide>
        <p15:guide id="5" orient="horz" pos="1294" userDrawn="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Title"/>
          <p:cNvSpPr>
            <a:spLocks noGrp="1"/>
          </p:cNvSpPr>
          <p:nvPr>
            <p:ph type="title" hasCustomPrompt="1"/>
          </p:nvPr>
        </p:nvSpPr>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3784603662"/>
      </p:ext>
    </p:extLst>
  </p:cSld>
  <p:clrMapOvr>
    <a:masterClrMapping/>
  </p:clrMapOvr>
  <p:extLst>
    <p:ext uri="{DCECCB84-F9BA-43D5-87BE-67443E8EF086}">
      <p15:sldGuideLst xmlns:p15="http://schemas.microsoft.com/office/powerpoint/2012/main">
        <p15:guide id="1" pos="420" userDrawn="1">
          <p15:clr>
            <a:srgbClr val="FBAE40"/>
          </p15:clr>
        </p15:guide>
        <p15:guide id="2" orient="horz" pos="317" userDrawn="1">
          <p15:clr>
            <a:srgbClr val="FBAE40"/>
          </p15:clr>
        </p15:guide>
        <p15:guide id="3" pos="9758" userDrawn="1">
          <p15:clr>
            <a:srgbClr val="FBAE40"/>
          </p15:clr>
        </p15:guide>
        <p15:guide id="4" orient="horz" pos="551" userDrawn="1">
          <p15:clr>
            <a:srgbClr val="FBAE40"/>
          </p15:clr>
        </p15:guide>
        <p15:guide id="5" orient="horz" pos="3992"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mall Title and Content">
    <p:spTree>
      <p:nvGrpSpPr>
        <p:cNvPr id="1" name=""/>
        <p:cNvGrpSpPr/>
        <p:nvPr/>
      </p:nvGrpSpPr>
      <p:grpSpPr>
        <a:xfrm>
          <a:off x="0" y="0"/>
          <a:ext cx="0" cy="0"/>
          <a:chOff x="0" y="0"/>
          <a:chExt cx="0" cy="0"/>
        </a:xfrm>
      </p:grpSpPr>
      <p:sp>
        <p:nvSpPr>
          <p:cNvPr id="6" name="フッター プレースホルダ 4"/>
          <p:cNvSpPr>
            <a:spLocks noGrp="1"/>
          </p:cNvSpPr>
          <p:nvPr>
            <p:ph type="ftr" sz="quarter" idx="3"/>
          </p:nvPr>
        </p:nvSpPr>
        <p:spPr>
          <a:xfrm>
            <a:off x="453347" y="7024294"/>
            <a:ext cx="4154780" cy="122341"/>
          </a:xfrm>
          <a:prstGeom prst="rect">
            <a:avLst/>
          </a:prstGeom>
          <a:noFill/>
          <a:ln w="9525">
            <a:noFill/>
            <a:miter lim="800000"/>
            <a:headEnd/>
            <a:tailEnd/>
          </a:ln>
          <a:effectLst/>
        </p:spPr>
        <p:txBody>
          <a:bodyPr vert="horz" wrap="square" lIns="0" tIns="0" rIns="0" bIns="0" numCol="1" anchor="t" anchorCtr="0" compatLnSpc="1">
            <a:prstTxWarp prst="textNoShape">
              <a:avLst/>
            </a:prstTxWarp>
            <a:spAutoFit/>
          </a:bodyPr>
          <a:lstStyle>
            <a:lvl1pPr>
              <a:defRPr sz="795">
                <a:solidFill>
                  <a:srgbClr val="808080"/>
                </a:solidFill>
                <a:latin typeface="Arial" pitchFamily="34" charset="0"/>
                <a:ea typeface="HG丸ｺﾞｼｯｸM-PRO" pitchFamily="50" charset="-128"/>
                <a:cs typeface="Arial" pitchFamily="34" charset="0"/>
              </a:defRPr>
            </a:lvl1pPr>
          </a:lstStyle>
          <a:p>
            <a:pPr defTabSz="981402" fontAlgn="base">
              <a:spcBef>
                <a:spcPct val="0"/>
              </a:spcBef>
              <a:spcAft>
                <a:spcPct val="0"/>
              </a:spcAft>
              <a:defRPr/>
            </a:pPr>
            <a:r>
              <a:rPr lang="en-US" altLang="ja-JP" kern="0"/>
              <a:t>© 2020 Fuji Xerox Co., Ltd. All rights reserved.</a:t>
            </a:r>
            <a:endParaRPr lang="en-US" altLang="ja-JP" kern="0" dirty="0"/>
          </a:p>
        </p:txBody>
      </p:sp>
      <p:sp>
        <p:nvSpPr>
          <p:cNvPr id="10" name="スライド番号プレースホルダ 5"/>
          <p:cNvSpPr>
            <a:spLocks noGrp="1"/>
          </p:cNvSpPr>
          <p:nvPr>
            <p:ph type="sldNum" sz="quarter" idx="4"/>
          </p:nvPr>
        </p:nvSpPr>
        <p:spPr>
          <a:xfrm>
            <a:off x="6085964" y="6991200"/>
            <a:ext cx="948762" cy="207962"/>
          </a:xfrm>
          <a:prstGeom prst="rect">
            <a:avLst/>
          </a:prstGeom>
          <a:noFill/>
          <a:ln w="9525">
            <a:noFill/>
            <a:miter lim="800000"/>
            <a:headEnd/>
            <a:tailEnd/>
          </a:ln>
          <a:effectLst/>
        </p:spPr>
        <p:txBody>
          <a:bodyPr vert="horz" wrap="none" lIns="0" tIns="0" rIns="0" bIns="0" numCol="1" anchor="t" anchorCtr="0" compatLnSpc="1">
            <a:prstTxWarp prst="textNoShape">
              <a:avLst/>
            </a:prstTxWarp>
          </a:bodyPr>
          <a:lstStyle>
            <a:lvl1pPr algn="ctr">
              <a:defRPr sz="994">
                <a:solidFill>
                  <a:srgbClr val="000000"/>
                </a:solidFill>
                <a:latin typeface="Arial" pitchFamily="34" charset="0"/>
                <a:ea typeface="HG丸ｺﾞｼｯｸM-PRO" pitchFamily="50" charset="-128"/>
                <a:cs typeface="Arial" pitchFamily="34" charset="0"/>
              </a:defRPr>
            </a:lvl1pPr>
          </a:lstStyle>
          <a:p>
            <a:pPr defTabSz="981402" fontAlgn="base">
              <a:spcBef>
                <a:spcPct val="0"/>
              </a:spcBef>
              <a:spcAft>
                <a:spcPct val="0"/>
              </a:spcAft>
              <a:defRPr/>
            </a:pPr>
            <a:fld id="{EB0432B6-DF3A-4012-B234-A14B088B809D}" type="slidenum">
              <a:rPr lang="en-US" altLang="ja-JP" kern="0" smtClean="0"/>
              <a:pPr defTabSz="981402" fontAlgn="base">
                <a:spcBef>
                  <a:spcPct val="0"/>
                </a:spcBef>
                <a:spcAft>
                  <a:spcPct val="0"/>
                </a:spcAft>
                <a:defRPr/>
              </a:pPr>
              <a:t>‹#›</a:t>
            </a:fld>
            <a:endParaRPr lang="en-US" altLang="en-US" kern="0" dirty="0"/>
          </a:p>
        </p:txBody>
      </p:sp>
      <p:sp>
        <p:nvSpPr>
          <p:cNvPr id="7" name="タイトル 6"/>
          <p:cNvSpPr>
            <a:spLocks noGrp="1"/>
          </p:cNvSpPr>
          <p:nvPr>
            <p:ph type="title"/>
          </p:nvPr>
        </p:nvSpPr>
        <p:spPr/>
        <p:txBody>
          <a:bodyPr/>
          <a:lstStyle>
            <a:lvl1pPr>
              <a:defRPr sz="1988"/>
            </a:lvl1pPr>
          </a:lstStyle>
          <a:p>
            <a:r>
              <a:rPr kumimoji="1" lang="ja-JP" altLang="en-US"/>
              <a:t>マスタ タイトルの書式設定</a:t>
            </a:r>
            <a:endParaRPr kumimoji="1" lang="ja-JP" altLang="en-US" dirty="0"/>
          </a:p>
        </p:txBody>
      </p:sp>
      <p:sp>
        <p:nvSpPr>
          <p:cNvPr id="11" name="コンテンツ プレースホルダ 10"/>
          <p:cNvSpPr>
            <a:spLocks noGrp="1"/>
          </p:cNvSpPr>
          <p:nvPr>
            <p:ph sz="quarter" idx="10"/>
          </p:nvPr>
        </p:nvSpPr>
        <p:spPr/>
        <p:txBody>
          <a:body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endParaRPr kumimoji="1" lang="ja-JP" altLang="en-US" dirty="0"/>
          </a:p>
        </p:txBody>
      </p:sp>
    </p:spTree>
    <p:extLst>
      <p:ext uri="{BB962C8B-B14F-4D97-AF65-F5344CB8AC3E}">
        <p14:creationId xmlns:p14="http://schemas.microsoft.com/office/powerpoint/2010/main" val="187922712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itle and Text">
    <p:spTree>
      <p:nvGrpSpPr>
        <p:cNvPr id="1" name=""/>
        <p:cNvGrpSpPr/>
        <p:nvPr/>
      </p:nvGrpSpPr>
      <p:grpSpPr>
        <a:xfrm>
          <a:off x="0" y="0"/>
          <a:ext cx="0" cy="0"/>
          <a:chOff x="0" y="0"/>
          <a:chExt cx="0" cy="0"/>
        </a:xfrm>
      </p:grpSpPr>
      <p:sp>
        <p:nvSpPr>
          <p:cNvPr id="4" name="Text placeholder"/>
          <p:cNvSpPr>
            <a:spLocks noGrp="1"/>
          </p:cNvSpPr>
          <p:nvPr>
            <p:ph type="body" sz="quarter" idx="10" hasCustomPrompt="1"/>
          </p:nvPr>
        </p:nvSpPr>
        <p:spPr>
          <a:xfrm>
            <a:off x="542250" y="1743378"/>
            <a:ext cx="12035438" cy="5075159"/>
          </a:xfrm>
        </p:spPr>
        <p:txBody>
          <a:bodyPr/>
          <a:lstStyle>
            <a:lvl1pPr>
              <a:defRPr/>
            </a:lvl1pPr>
          </a:lstStyle>
          <a:p>
            <a:pPr lvl="0"/>
            <a:r>
              <a:rPr lang="en-US" noProof="0"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Title"/>
          <p:cNvSpPr>
            <a:spLocks noGrp="1"/>
          </p:cNvSpPr>
          <p:nvPr>
            <p:ph type="title" hasCustomPrompt="1"/>
          </p:nvPr>
        </p:nvSpPr>
        <p:spPr>
          <a:xfrm>
            <a:off x="542253" y="542386"/>
            <a:ext cx="12035437" cy="298095"/>
          </a:xfrm>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3421882505"/>
      </p:ext>
    </p:extLst>
  </p:cSld>
  <p:clrMapOvr>
    <a:masterClrMapping/>
  </p:clrMapOvr>
  <p:extLst>
    <p:ext uri="{DCECCB84-F9BA-43D5-87BE-67443E8EF086}">
      <p15:sldGuideLst xmlns:p15="http://schemas.microsoft.com/office/powerpoint/2012/main">
        <p15:guide id="1" pos="419" userDrawn="1">
          <p15:clr>
            <a:srgbClr val="FBAE40"/>
          </p15:clr>
        </p15:guide>
        <p15:guide id="2" orient="horz" pos="3991" userDrawn="1">
          <p15:clr>
            <a:srgbClr val="FBAE40"/>
          </p15:clr>
        </p15:guide>
        <p15:guide id="3" pos="9758" userDrawn="1">
          <p15:clr>
            <a:srgbClr val="FBAE40"/>
          </p15:clr>
        </p15:guide>
        <p15:guide id="4" orient="horz" pos="318" userDrawn="1">
          <p15:clr>
            <a:srgbClr val="FBAE40"/>
          </p15:clr>
        </p15:guide>
        <p15:guide id="5" orient="horz" pos="552" userDrawn="1">
          <p15:clr>
            <a:srgbClr val="FBAE40"/>
          </p15:clr>
        </p15:guide>
        <p15:guide id="6" orient="horz" pos="1020" userDrawn="1">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itle and Text: 2 Columns">
    <p:spTree>
      <p:nvGrpSpPr>
        <p:cNvPr id="1" name=""/>
        <p:cNvGrpSpPr/>
        <p:nvPr/>
      </p:nvGrpSpPr>
      <p:grpSpPr>
        <a:xfrm>
          <a:off x="0" y="0"/>
          <a:ext cx="0" cy="0"/>
          <a:chOff x="0" y="0"/>
          <a:chExt cx="0" cy="0"/>
        </a:xfrm>
      </p:grpSpPr>
      <p:sp>
        <p:nvSpPr>
          <p:cNvPr id="5" name="Text placeholder - column 2"/>
          <p:cNvSpPr>
            <a:spLocks noGrp="1"/>
          </p:cNvSpPr>
          <p:nvPr>
            <p:ph type="body" sz="quarter" idx="11" hasCustomPrompt="1"/>
          </p:nvPr>
        </p:nvSpPr>
        <p:spPr>
          <a:xfrm>
            <a:off x="6845337" y="1743378"/>
            <a:ext cx="5732351" cy="5075159"/>
          </a:xfrm>
        </p:spPr>
        <p:txBody>
          <a:bodyPr/>
          <a:lstStyle>
            <a:lvl1pPr>
              <a:defRPr/>
            </a:lvl1pPr>
          </a:lstStyle>
          <a:p>
            <a:pPr lvl="0"/>
            <a:r>
              <a:rPr lang="en-US" noProof="0"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 column 1"/>
          <p:cNvSpPr>
            <a:spLocks noGrp="1"/>
          </p:cNvSpPr>
          <p:nvPr>
            <p:ph type="body" sz="quarter" idx="10" hasCustomPrompt="1"/>
          </p:nvPr>
        </p:nvSpPr>
        <p:spPr>
          <a:xfrm>
            <a:off x="542251" y="1743378"/>
            <a:ext cx="5732351" cy="5075159"/>
          </a:xfrm>
        </p:spPr>
        <p:txBody>
          <a:bodyPr/>
          <a:lstStyle>
            <a:lvl1pPr>
              <a:defRPr/>
            </a:lvl1pPr>
          </a:lstStyle>
          <a:p>
            <a:pPr lvl="0"/>
            <a:r>
              <a:rPr lang="en-US" noProof="0"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Title"/>
          <p:cNvSpPr>
            <a:spLocks noGrp="1"/>
          </p:cNvSpPr>
          <p:nvPr>
            <p:ph type="title" hasCustomPrompt="1"/>
          </p:nvPr>
        </p:nvSpPr>
        <p:spPr>
          <a:xfrm>
            <a:off x="542253" y="542386"/>
            <a:ext cx="12035437" cy="298095"/>
          </a:xfrm>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1969720090"/>
      </p:ext>
    </p:extLst>
  </p:cSld>
  <p:clrMapOvr>
    <a:masterClrMapping/>
  </p:clrMapOvr>
  <p:extLst>
    <p:ext uri="{DCECCB84-F9BA-43D5-87BE-67443E8EF086}">
      <p15:sldGuideLst xmlns:p15="http://schemas.microsoft.com/office/powerpoint/2012/main">
        <p15:guide id="1" pos="420" userDrawn="1">
          <p15:clr>
            <a:srgbClr val="FBAE40"/>
          </p15:clr>
        </p15:guide>
        <p15:guide id="2" orient="horz" pos="3991" userDrawn="1">
          <p15:clr>
            <a:srgbClr val="FBAE40"/>
          </p15:clr>
        </p15:guide>
        <p15:guide id="3" pos="9758" userDrawn="1">
          <p15:clr>
            <a:srgbClr val="FBAE40"/>
          </p15:clr>
        </p15:guide>
        <p15:guide id="4" pos="4869" userDrawn="1">
          <p15:clr>
            <a:srgbClr val="FBAE40"/>
          </p15:clr>
        </p15:guide>
        <p15:guide id="5" pos="5310" userDrawn="1">
          <p15:clr>
            <a:srgbClr val="FBAE40"/>
          </p15:clr>
        </p15:guide>
        <p15:guide id="6" orient="horz" pos="317" userDrawn="1">
          <p15:clr>
            <a:srgbClr val="FBAE40"/>
          </p15:clr>
        </p15:guide>
        <p15:guide id="7" orient="horz" pos="551" userDrawn="1">
          <p15:clr>
            <a:srgbClr val="FBAE40"/>
          </p15:clr>
        </p15:guide>
        <p15:guide id="8" orient="horz" pos="1020" userDrawn="1">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itle and Text: 3 Columns">
    <p:spTree>
      <p:nvGrpSpPr>
        <p:cNvPr id="1" name=""/>
        <p:cNvGrpSpPr/>
        <p:nvPr/>
      </p:nvGrpSpPr>
      <p:grpSpPr>
        <a:xfrm>
          <a:off x="0" y="0"/>
          <a:ext cx="0" cy="0"/>
          <a:chOff x="0" y="0"/>
          <a:chExt cx="0" cy="0"/>
        </a:xfrm>
      </p:grpSpPr>
      <p:sp>
        <p:nvSpPr>
          <p:cNvPr id="7" name="Text Placeholder - column 3"/>
          <p:cNvSpPr>
            <a:spLocks noGrp="1"/>
          </p:cNvSpPr>
          <p:nvPr>
            <p:ph type="body" sz="quarter" idx="13" hasCustomPrompt="1"/>
          </p:nvPr>
        </p:nvSpPr>
        <p:spPr>
          <a:xfrm>
            <a:off x="8743210" y="1743378"/>
            <a:ext cx="3834479" cy="5075159"/>
          </a:xfrm>
        </p:spPr>
        <p:txBody>
          <a:bodyPr/>
          <a:lstStyle>
            <a:lvl1pPr>
              <a:defRPr/>
            </a:lvl1pPr>
          </a:lstStyle>
          <a:p>
            <a:pPr lvl="0"/>
            <a:r>
              <a:rPr lang="en-US" noProof="0"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Text Placeholder - column 2"/>
          <p:cNvSpPr>
            <a:spLocks noGrp="1"/>
          </p:cNvSpPr>
          <p:nvPr>
            <p:ph type="body" sz="quarter" idx="12" hasCustomPrompt="1"/>
          </p:nvPr>
        </p:nvSpPr>
        <p:spPr>
          <a:xfrm>
            <a:off x="4642729" y="1743378"/>
            <a:ext cx="3834479" cy="5075159"/>
          </a:xfrm>
        </p:spPr>
        <p:txBody>
          <a:bodyPr/>
          <a:lstStyle>
            <a:lvl1pPr>
              <a:defRPr/>
            </a:lvl1pPr>
          </a:lstStyle>
          <a:p>
            <a:pPr lvl="0"/>
            <a:r>
              <a:rPr lang="en-US" noProof="0"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 column 1"/>
          <p:cNvSpPr>
            <a:spLocks noGrp="1"/>
          </p:cNvSpPr>
          <p:nvPr>
            <p:ph type="body" sz="quarter" idx="10" hasCustomPrompt="1"/>
          </p:nvPr>
        </p:nvSpPr>
        <p:spPr>
          <a:xfrm>
            <a:off x="542251" y="1743378"/>
            <a:ext cx="3834479" cy="5075159"/>
          </a:xfrm>
        </p:spPr>
        <p:txBody>
          <a:bodyPr/>
          <a:lstStyle>
            <a:lvl1pPr>
              <a:defRPr/>
            </a:lvl1pPr>
          </a:lstStyle>
          <a:p>
            <a:pPr lvl="0"/>
            <a:r>
              <a:rPr lang="en-US" noProof="0"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Title"/>
          <p:cNvSpPr>
            <a:spLocks noGrp="1"/>
          </p:cNvSpPr>
          <p:nvPr>
            <p:ph type="title" hasCustomPrompt="1"/>
          </p:nvPr>
        </p:nvSpPr>
        <p:spPr>
          <a:xfrm>
            <a:off x="542253" y="542386"/>
            <a:ext cx="12035437" cy="298095"/>
          </a:xfrm>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13462837"/>
      </p:ext>
    </p:extLst>
  </p:cSld>
  <p:clrMapOvr>
    <a:masterClrMapping/>
  </p:clrMapOvr>
  <p:extLst>
    <p:ext uri="{DCECCB84-F9BA-43D5-87BE-67443E8EF086}">
      <p15:sldGuideLst xmlns:p15="http://schemas.microsoft.com/office/powerpoint/2012/main">
        <p15:guide id="1" pos="420" userDrawn="1">
          <p15:clr>
            <a:srgbClr val="FBAE40"/>
          </p15:clr>
        </p15:guide>
        <p15:guide id="2" orient="horz" pos="317" userDrawn="1">
          <p15:clr>
            <a:srgbClr val="FBAE40"/>
          </p15:clr>
        </p15:guide>
        <p15:guide id="3" pos="3396" userDrawn="1">
          <p15:clr>
            <a:srgbClr val="FBAE40"/>
          </p15:clr>
        </p15:guide>
        <p15:guide id="4" pos="3600" userDrawn="1">
          <p15:clr>
            <a:srgbClr val="FBAE40"/>
          </p15:clr>
        </p15:guide>
        <p15:guide id="5" pos="6578" userDrawn="1">
          <p15:clr>
            <a:srgbClr val="FBAE40"/>
          </p15:clr>
        </p15:guide>
        <p15:guide id="6" pos="6782" userDrawn="1">
          <p15:clr>
            <a:srgbClr val="FBAE40"/>
          </p15:clr>
        </p15:guide>
        <p15:guide id="7" pos="9758" userDrawn="1">
          <p15:clr>
            <a:srgbClr val="FBAE40"/>
          </p15:clr>
        </p15:guide>
        <p15:guide id="8" orient="horz" pos="551" userDrawn="1">
          <p15:clr>
            <a:srgbClr val="FBAE40"/>
          </p15:clr>
        </p15:guide>
        <p15:guide id="9" orient="horz" pos="1020" userDrawn="1">
          <p15:clr>
            <a:srgbClr val="FBAE40"/>
          </p15:clr>
        </p15:guide>
        <p15:guide id="10" orient="horz" pos="3990" userDrawn="1">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2 Columns - Text and Images">
    <p:spTree>
      <p:nvGrpSpPr>
        <p:cNvPr id="1" name=""/>
        <p:cNvGrpSpPr/>
        <p:nvPr/>
      </p:nvGrpSpPr>
      <p:grpSpPr>
        <a:xfrm>
          <a:off x="0" y="0"/>
          <a:ext cx="0" cy="0"/>
          <a:chOff x="0" y="0"/>
          <a:chExt cx="0" cy="0"/>
        </a:xfrm>
      </p:grpSpPr>
      <p:sp>
        <p:nvSpPr>
          <p:cNvPr id="17" name="Text placeholder 2"/>
          <p:cNvSpPr>
            <a:spLocks noGrp="1"/>
          </p:cNvSpPr>
          <p:nvPr>
            <p:ph type="body" sz="quarter" idx="13" hasCustomPrompt="1"/>
          </p:nvPr>
        </p:nvSpPr>
        <p:spPr>
          <a:xfrm>
            <a:off x="6845337" y="5133274"/>
            <a:ext cx="5732351" cy="1685263"/>
          </a:xfrm>
        </p:spPr>
        <p:txBody>
          <a:bodyPr/>
          <a:lstStyle>
            <a:lvl1pPr>
              <a:spcBef>
                <a:spcPts val="484"/>
              </a:spcBef>
              <a:defRPr sz="1452"/>
            </a:lvl1pPr>
            <a:lvl2pPr>
              <a:defRPr sz="1291"/>
            </a:lvl2pPr>
            <a:lvl3pPr>
              <a:defRPr sz="1130"/>
            </a:lvl3pPr>
          </a:lstStyle>
          <a:p>
            <a:pPr lvl="0"/>
            <a:r>
              <a:rPr lang="en-US" noProof="0" dirty="0"/>
              <a:t>First level</a:t>
            </a:r>
          </a:p>
          <a:p>
            <a:pPr lvl="1"/>
            <a:r>
              <a:rPr lang="en-US" dirty="0"/>
              <a:t>Second level</a:t>
            </a:r>
          </a:p>
          <a:p>
            <a:pPr lvl="2"/>
            <a:r>
              <a:rPr lang="en-US" dirty="0"/>
              <a:t>Third level</a:t>
            </a:r>
          </a:p>
        </p:txBody>
      </p:sp>
      <p:sp>
        <p:nvSpPr>
          <p:cNvPr id="18" name="Picture Placeholder 2"/>
          <p:cNvSpPr>
            <a:spLocks noGrp="1"/>
          </p:cNvSpPr>
          <p:nvPr>
            <p:ph type="pic" sz="quarter" idx="14" hasCustomPrompt="1"/>
          </p:nvPr>
        </p:nvSpPr>
        <p:spPr bwMode="gray">
          <a:xfrm>
            <a:off x="6845337" y="1743375"/>
            <a:ext cx="5732351" cy="2831370"/>
          </a:xfrm>
          <a:noFill/>
        </p:spPr>
        <p:txBody>
          <a:bodyPr vert="horz" lIns="0" tIns="180000" rIns="0" bIns="0" rtlCol="0" anchor="t" anchorCtr="0">
            <a:noAutofit/>
          </a:bodyPr>
          <a:lstStyle>
            <a:lvl1pPr marL="0" indent="0" algn="ctr" defTabSz="878409" rtl="0" eaLnBrk="1" latinLnBrk="0" hangingPunct="1">
              <a:spcBef>
                <a:spcPts val="1556"/>
              </a:spcBef>
              <a:buClr>
                <a:schemeClr val="accent1"/>
              </a:buClr>
              <a:buSzPct val="80000"/>
              <a:buFontTx/>
              <a:buNone/>
              <a:defRPr lang="de-DE" sz="1291" b="0" kern="1200" dirty="0">
                <a:solidFill>
                  <a:schemeClr val="tx1"/>
                </a:solidFill>
                <a:latin typeface="+mn-lt"/>
                <a:ea typeface="+mn-ea"/>
                <a:cs typeface="+mn-cs"/>
              </a:defRPr>
            </a:lvl1pPr>
          </a:lstStyle>
          <a:p>
            <a:r>
              <a:rPr lang="en-US" dirty="0"/>
              <a:t>Click icon to add image or pictogram</a:t>
            </a:r>
            <a:endParaRPr lang="de-DE" dirty="0"/>
          </a:p>
        </p:txBody>
      </p:sp>
      <p:sp>
        <p:nvSpPr>
          <p:cNvPr id="3" name="Text placeholder 1"/>
          <p:cNvSpPr>
            <a:spLocks noGrp="1"/>
          </p:cNvSpPr>
          <p:nvPr>
            <p:ph type="body" sz="quarter" idx="10" hasCustomPrompt="1"/>
          </p:nvPr>
        </p:nvSpPr>
        <p:spPr>
          <a:xfrm>
            <a:off x="542251" y="5133274"/>
            <a:ext cx="5732351" cy="1685263"/>
          </a:xfrm>
        </p:spPr>
        <p:txBody>
          <a:bodyPr/>
          <a:lstStyle>
            <a:lvl1pPr>
              <a:spcBef>
                <a:spcPts val="484"/>
              </a:spcBef>
              <a:defRPr sz="1452"/>
            </a:lvl1pPr>
            <a:lvl2pPr>
              <a:defRPr sz="1291"/>
            </a:lvl2pPr>
            <a:lvl3pPr>
              <a:defRPr sz="1130"/>
            </a:lvl3pPr>
          </a:lstStyle>
          <a:p>
            <a:pPr lvl="0"/>
            <a:r>
              <a:rPr lang="en-US" noProof="0" dirty="0"/>
              <a:t>First level</a:t>
            </a:r>
          </a:p>
          <a:p>
            <a:pPr lvl="1"/>
            <a:r>
              <a:rPr lang="en-US" dirty="0"/>
              <a:t>Second level</a:t>
            </a:r>
          </a:p>
          <a:p>
            <a:pPr lvl="2"/>
            <a:r>
              <a:rPr lang="en-US" dirty="0"/>
              <a:t>Third level</a:t>
            </a:r>
          </a:p>
        </p:txBody>
      </p:sp>
      <p:sp>
        <p:nvSpPr>
          <p:cNvPr id="5" name="Picture Placeholder 1"/>
          <p:cNvSpPr>
            <a:spLocks noGrp="1"/>
          </p:cNvSpPr>
          <p:nvPr>
            <p:ph type="pic" sz="quarter" idx="12" hasCustomPrompt="1"/>
          </p:nvPr>
        </p:nvSpPr>
        <p:spPr bwMode="gray">
          <a:xfrm>
            <a:off x="542251" y="1743375"/>
            <a:ext cx="5732351" cy="2831370"/>
          </a:xfrm>
          <a:noFill/>
        </p:spPr>
        <p:txBody>
          <a:bodyPr vert="horz" lIns="0" tIns="180000" rIns="0" bIns="0" rtlCol="0" anchor="t" anchorCtr="0">
            <a:noAutofit/>
          </a:bodyPr>
          <a:lstStyle>
            <a:lvl1pPr marL="0" indent="0" algn="ctr" defTabSz="878409" rtl="0" eaLnBrk="1" latinLnBrk="0" hangingPunct="1">
              <a:spcBef>
                <a:spcPts val="1556"/>
              </a:spcBef>
              <a:buClr>
                <a:schemeClr val="accent1"/>
              </a:buClr>
              <a:buSzPct val="80000"/>
              <a:buFontTx/>
              <a:buNone/>
              <a:defRPr lang="de-DE" sz="1291" b="0" kern="1200" dirty="0">
                <a:solidFill>
                  <a:schemeClr val="tx1"/>
                </a:solidFill>
                <a:latin typeface="+mn-lt"/>
                <a:ea typeface="+mn-ea"/>
                <a:cs typeface="+mn-cs"/>
              </a:defRPr>
            </a:lvl1pPr>
          </a:lstStyle>
          <a:p>
            <a:r>
              <a:rPr lang="en-US" dirty="0"/>
              <a:t>Click icon to add image or pictogram</a:t>
            </a:r>
            <a:endParaRPr lang="de-DE" dirty="0"/>
          </a:p>
        </p:txBody>
      </p:sp>
      <p:sp>
        <p:nvSpPr>
          <p:cNvPr id="2" name="Title"/>
          <p:cNvSpPr>
            <a:spLocks noGrp="1"/>
          </p:cNvSpPr>
          <p:nvPr>
            <p:ph type="title" hasCustomPrompt="1"/>
          </p:nvPr>
        </p:nvSpPr>
        <p:spPr>
          <a:xfrm>
            <a:off x="542253" y="542386"/>
            <a:ext cx="12035437" cy="298095"/>
          </a:xfrm>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3561849439"/>
      </p:ext>
    </p:extLst>
  </p:cSld>
  <p:clrMapOvr>
    <a:masterClrMapping/>
  </p:clrMapOvr>
  <p:extLst>
    <p:ext uri="{DCECCB84-F9BA-43D5-87BE-67443E8EF086}">
      <p15:sldGuideLst xmlns:p15="http://schemas.microsoft.com/office/powerpoint/2012/main">
        <p15:guide id="1" pos="420" userDrawn="1">
          <p15:clr>
            <a:srgbClr val="FBAE40"/>
          </p15:clr>
        </p15:guide>
        <p15:guide id="2" orient="horz" pos="317" userDrawn="1">
          <p15:clr>
            <a:srgbClr val="FBAE40"/>
          </p15:clr>
        </p15:guide>
        <p15:guide id="3" orient="horz" pos="551" userDrawn="1">
          <p15:clr>
            <a:srgbClr val="FBAE40"/>
          </p15:clr>
        </p15:guide>
        <p15:guide id="4" orient="horz" pos="1020" userDrawn="1">
          <p15:clr>
            <a:srgbClr val="FBAE40"/>
          </p15:clr>
        </p15:guide>
        <p15:guide id="5" orient="horz" pos="2678" userDrawn="1">
          <p15:clr>
            <a:srgbClr val="FBAE40"/>
          </p15:clr>
        </p15:guide>
        <p15:guide id="6" orient="horz" pos="3004" userDrawn="1">
          <p15:clr>
            <a:srgbClr val="FBAE40"/>
          </p15:clr>
        </p15:guide>
        <p15:guide id="7" orient="horz" pos="3991" userDrawn="1">
          <p15:clr>
            <a:srgbClr val="FBAE40"/>
          </p15:clr>
        </p15:guide>
        <p15:guide id="8" pos="4878" userDrawn="1">
          <p15:clr>
            <a:srgbClr val="FBAE40"/>
          </p15:clr>
        </p15:guide>
        <p15:guide id="9" pos="5301" userDrawn="1">
          <p15:clr>
            <a:srgbClr val="FBAE40"/>
          </p15:clr>
        </p15:guide>
        <p15:guide id="10" pos="9758" userDrawn="1">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3 Columns - Text and Images">
    <p:spTree>
      <p:nvGrpSpPr>
        <p:cNvPr id="1" name=""/>
        <p:cNvGrpSpPr/>
        <p:nvPr/>
      </p:nvGrpSpPr>
      <p:grpSpPr>
        <a:xfrm>
          <a:off x="0" y="0"/>
          <a:ext cx="0" cy="0"/>
          <a:chOff x="0" y="0"/>
          <a:chExt cx="0" cy="0"/>
        </a:xfrm>
      </p:grpSpPr>
      <p:sp>
        <p:nvSpPr>
          <p:cNvPr id="17" name="Text placeholder 3"/>
          <p:cNvSpPr>
            <a:spLocks noGrp="1"/>
          </p:cNvSpPr>
          <p:nvPr>
            <p:ph type="body" sz="quarter" idx="13" hasCustomPrompt="1"/>
          </p:nvPr>
        </p:nvSpPr>
        <p:spPr>
          <a:xfrm>
            <a:off x="8929125" y="4686584"/>
            <a:ext cx="3648563" cy="2131953"/>
          </a:xfrm>
        </p:spPr>
        <p:txBody>
          <a:bodyPr/>
          <a:lstStyle>
            <a:lvl1pPr>
              <a:spcBef>
                <a:spcPts val="484"/>
              </a:spcBef>
              <a:defRPr sz="1452"/>
            </a:lvl1pPr>
            <a:lvl2pPr>
              <a:defRPr sz="1291"/>
            </a:lvl2pPr>
            <a:lvl3pPr>
              <a:defRPr sz="1130"/>
            </a:lvl3pPr>
          </a:lstStyle>
          <a:p>
            <a:pPr lvl="0"/>
            <a:r>
              <a:rPr lang="en-US" noProof="0" dirty="0"/>
              <a:t>First level</a:t>
            </a:r>
          </a:p>
          <a:p>
            <a:pPr lvl="1"/>
            <a:r>
              <a:rPr lang="en-US" dirty="0"/>
              <a:t>Second level</a:t>
            </a:r>
          </a:p>
          <a:p>
            <a:pPr lvl="2"/>
            <a:r>
              <a:rPr lang="en-US" dirty="0"/>
              <a:t>Third level</a:t>
            </a:r>
          </a:p>
        </p:txBody>
      </p:sp>
      <p:sp>
        <p:nvSpPr>
          <p:cNvPr id="18" name="Picture placeholder 3"/>
          <p:cNvSpPr>
            <a:spLocks noGrp="1"/>
          </p:cNvSpPr>
          <p:nvPr>
            <p:ph type="pic" sz="quarter" idx="14" hasCustomPrompt="1"/>
          </p:nvPr>
        </p:nvSpPr>
        <p:spPr bwMode="gray">
          <a:xfrm>
            <a:off x="8929125" y="1743378"/>
            <a:ext cx="3648563" cy="2401983"/>
          </a:xfrm>
          <a:noFill/>
        </p:spPr>
        <p:txBody>
          <a:bodyPr vert="horz" lIns="0" tIns="180000" rIns="0" bIns="0" rtlCol="0" anchor="t" anchorCtr="0">
            <a:noAutofit/>
          </a:bodyPr>
          <a:lstStyle>
            <a:lvl1pPr marL="0" indent="0" algn="ctr" defTabSz="878409" rtl="0" eaLnBrk="1" latinLnBrk="0" hangingPunct="1">
              <a:spcBef>
                <a:spcPts val="1556"/>
              </a:spcBef>
              <a:buClr>
                <a:schemeClr val="accent1"/>
              </a:buClr>
              <a:buSzPct val="80000"/>
              <a:buFontTx/>
              <a:buNone/>
              <a:defRPr lang="de-DE" sz="1291" b="0" kern="1200" dirty="0">
                <a:solidFill>
                  <a:schemeClr val="tx1"/>
                </a:solidFill>
                <a:latin typeface="+mn-lt"/>
                <a:ea typeface="+mn-ea"/>
                <a:cs typeface="+mn-cs"/>
              </a:defRPr>
            </a:lvl1pPr>
          </a:lstStyle>
          <a:p>
            <a:r>
              <a:rPr lang="en-US" dirty="0"/>
              <a:t>Click icon to add image or pictogram</a:t>
            </a:r>
            <a:endParaRPr lang="de-DE" dirty="0"/>
          </a:p>
        </p:txBody>
      </p:sp>
      <p:sp>
        <p:nvSpPr>
          <p:cNvPr id="9" name="Text placeholder 2"/>
          <p:cNvSpPr>
            <a:spLocks noGrp="1"/>
          </p:cNvSpPr>
          <p:nvPr>
            <p:ph type="body" sz="quarter" idx="15" hasCustomPrompt="1"/>
          </p:nvPr>
        </p:nvSpPr>
        <p:spPr>
          <a:xfrm>
            <a:off x="4735689" y="4686584"/>
            <a:ext cx="3648563" cy="2131953"/>
          </a:xfrm>
        </p:spPr>
        <p:txBody>
          <a:bodyPr/>
          <a:lstStyle>
            <a:lvl1pPr>
              <a:spcBef>
                <a:spcPts val="484"/>
              </a:spcBef>
              <a:defRPr sz="1452"/>
            </a:lvl1pPr>
            <a:lvl2pPr>
              <a:defRPr sz="1291"/>
            </a:lvl2pPr>
            <a:lvl3pPr>
              <a:defRPr sz="1130"/>
            </a:lvl3pPr>
          </a:lstStyle>
          <a:p>
            <a:pPr lvl="0"/>
            <a:r>
              <a:rPr lang="en-US" noProof="0" dirty="0"/>
              <a:t>First level</a:t>
            </a:r>
          </a:p>
          <a:p>
            <a:pPr lvl="1"/>
            <a:r>
              <a:rPr lang="en-US" dirty="0"/>
              <a:t>Second level</a:t>
            </a:r>
          </a:p>
          <a:p>
            <a:pPr lvl="2"/>
            <a:r>
              <a:rPr lang="en-US" dirty="0"/>
              <a:t>Third level</a:t>
            </a:r>
          </a:p>
        </p:txBody>
      </p:sp>
      <p:sp>
        <p:nvSpPr>
          <p:cNvPr id="10" name="Picture placeholder 2"/>
          <p:cNvSpPr>
            <a:spLocks noGrp="1"/>
          </p:cNvSpPr>
          <p:nvPr>
            <p:ph type="pic" sz="quarter" idx="16" hasCustomPrompt="1"/>
          </p:nvPr>
        </p:nvSpPr>
        <p:spPr bwMode="gray">
          <a:xfrm>
            <a:off x="4735689" y="1743378"/>
            <a:ext cx="3648563" cy="2401983"/>
          </a:xfrm>
          <a:noFill/>
        </p:spPr>
        <p:txBody>
          <a:bodyPr vert="horz" lIns="0" tIns="180000" rIns="0" bIns="0" rtlCol="0" anchor="t" anchorCtr="0">
            <a:noAutofit/>
          </a:bodyPr>
          <a:lstStyle>
            <a:lvl1pPr marL="0" indent="0" algn="ctr" defTabSz="878409" rtl="0" eaLnBrk="1" latinLnBrk="0" hangingPunct="1">
              <a:spcBef>
                <a:spcPts val="1556"/>
              </a:spcBef>
              <a:buClr>
                <a:schemeClr val="accent1"/>
              </a:buClr>
              <a:buSzPct val="80000"/>
              <a:buFontTx/>
              <a:buNone/>
              <a:defRPr lang="de-DE" sz="1291" b="0" kern="1200" dirty="0">
                <a:solidFill>
                  <a:schemeClr val="tx1"/>
                </a:solidFill>
                <a:latin typeface="+mn-lt"/>
                <a:ea typeface="+mn-ea"/>
                <a:cs typeface="+mn-cs"/>
              </a:defRPr>
            </a:lvl1pPr>
          </a:lstStyle>
          <a:p>
            <a:r>
              <a:rPr lang="en-US" dirty="0"/>
              <a:t>Click icon to add image or pictogram</a:t>
            </a:r>
            <a:endParaRPr lang="de-DE" dirty="0"/>
          </a:p>
        </p:txBody>
      </p:sp>
      <p:sp>
        <p:nvSpPr>
          <p:cNvPr id="3" name="Text placeholder 1"/>
          <p:cNvSpPr>
            <a:spLocks noGrp="1"/>
          </p:cNvSpPr>
          <p:nvPr>
            <p:ph type="body" sz="quarter" idx="10" hasCustomPrompt="1"/>
          </p:nvPr>
        </p:nvSpPr>
        <p:spPr>
          <a:xfrm>
            <a:off x="542251" y="4686584"/>
            <a:ext cx="3648563" cy="2131953"/>
          </a:xfrm>
        </p:spPr>
        <p:txBody>
          <a:bodyPr/>
          <a:lstStyle>
            <a:lvl1pPr>
              <a:spcBef>
                <a:spcPts val="484"/>
              </a:spcBef>
              <a:defRPr sz="1452"/>
            </a:lvl1pPr>
            <a:lvl2pPr>
              <a:defRPr sz="1291"/>
            </a:lvl2pPr>
            <a:lvl3pPr>
              <a:defRPr sz="1130"/>
            </a:lvl3pPr>
          </a:lstStyle>
          <a:p>
            <a:pPr lvl="0"/>
            <a:r>
              <a:rPr lang="en-US" noProof="0" dirty="0"/>
              <a:t>First level</a:t>
            </a:r>
          </a:p>
          <a:p>
            <a:pPr lvl="1"/>
            <a:r>
              <a:rPr lang="en-US" dirty="0"/>
              <a:t>Second level</a:t>
            </a:r>
          </a:p>
          <a:p>
            <a:pPr lvl="2"/>
            <a:r>
              <a:rPr lang="en-US" dirty="0"/>
              <a:t>Third level</a:t>
            </a:r>
          </a:p>
        </p:txBody>
      </p:sp>
      <p:sp>
        <p:nvSpPr>
          <p:cNvPr id="5" name="Picture placeholder 1"/>
          <p:cNvSpPr>
            <a:spLocks noGrp="1"/>
          </p:cNvSpPr>
          <p:nvPr>
            <p:ph type="pic" sz="quarter" idx="12" hasCustomPrompt="1"/>
          </p:nvPr>
        </p:nvSpPr>
        <p:spPr bwMode="gray">
          <a:xfrm>
            <a:off x="542251" y="1743378"/>
            <a:ext cx="3648563" cy="2401983"/>
          </a:xfrm>
          <a:noFill/>
        </p:spPr>
        <p:txBody>
          <a:bodyPr vert="horz" lIns="0" tIns="180000" rIns="0" bIns="0" rtlCol="0" anchor="t" anchorCtr="0">
            <a:noAutofit/>
          </a:bodyPr>
          <a:lstStyle>
            <a:lvl1pPr marL="0" indent="0" algn="ctr" defTabSz="878409" rtl="0" eaLnBrk="1" latinLnBrk="0" hangingPunct="1">
              <a:spcBef>
                <a:spcPts val="1556"/>
              </a:spcBef>
              <a:buClr>
                <a:schemeClr val="accent1"/>
              </a:buClr>
              <a:buSzPct val="80000"/>
              <a:buFontTx/>
              <a:buNone/>
              <a:defRPr lang="de-DE" sz="1291" b="0" kern="1200" dirty="0">
                <a:solidFill>
                  <a:schemeClr val="tx1"/>
                </a:solidFill>
                <a:latin typeface="+mn-lt"/>
                <a:ea typeface="+mn-ea"/>
                <a:cs typeface="+mn-cs"/>
              </a:defRPr>
            </a:lvl1pPr>
          </a:lstStyle>
          <a:p>
            <a:r>
              <a:rPr lang="en-US" dirty="0"/>
              <a:t>Click icon to add image or pictogram</a:t>
            </a:r>
            <a:endParaRPr lang="de-DE" dirty="0"/>
          </a:p>
        </p:txBody>
      </p:sp>
      <p:sp>
        <p:nvSpPr>
          <p:cNvPr id="2" name="Title"/>
          <p:cNvSpPr>
            <a:spLocks noGrp="1"/>
          </p:cNvSpPr>
          <p:nvPr>
            <p:ph type="title" hasCustomPrompt="1"/>
          </p:nvPr>
        </p:nvSpPr>
        <p:spPr>
          <a:xfrm>
            <a:off x="542253" y="542386"/>
            <a:ext cx="12035437" cy="298095"/>
          </a:xfrm>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2066448425"/>
      </p:ext>
    </p:extLst>
  </p:cSld>
  <p:clrMapOvr>
    <a:masterClrMapping/>
  </p:clrMapOvr>
  <p:extLst>
    <p:ext uri="{DCECCB84-F9BA-43D5-87BE-67443E8EF086}">
      <p15:sldGuideLst xmlns:p15="http://schemas.microsoft.com/office/powerpoint/2012/main">
        <p15:guide id="1" pos="420" userDrawn="1">
          <p15:clr>
            <a:srgbClr val="FBAE40"/>
          </p15:clr>
        </p15:guide>
        <p15:guide id="2" orient="horz" pos="317" userDrawn="1">
          <p15:clr>
            <a:srgbClr val="FBAE40"/>
          </p15:clr>
        </p15:guide>
        <p15:guide id="3" pos="3253" userDrawn="1">
          <p15:clr>
            <a:srgbClr val="FBAE40"/>
          </p15:clr>
        </p15:guide>
        <p15:guide id="4" pos="3675" userDrawn="1">
          <p15:clr>
            <a:srgbClr val="FBAE40"/>
          </p15:clr>
        </p15:guide>
        <p15:guide id="5" pos="6506" userDrawn="1">
          <p15:clr>
            <a:srgbClr val="FBAE40"/>
          </p15:clr>
        </p15:guide>
        <p15:guide id="6" pos="6926" userDrawn="1">
          <p15:clr>
            <a:srgbClr val="FBAE40"/>
          </p15:clr>
        </p15:guide>
        <p15:guide id="7" pos="9758" userDrawn="1">
          <p15:clr>
            <a:srgbClr val="FBAE40"/>
          </p15:clr>
        </p15:guide>
        <p15:guide id="8" orient="horz" pos="551" userDrawn="1">
          <p15:clr>
            <a:srgbClr val="FBAE40"/>
          </p15:clr>
        </p15:guide>
        <p15:guide id="9" orient="horz" pos="1020" userDrawn="1">
          <p15:clr>
            <a:srgbClr val="FBAE40"/>
          </p15:clr>
        </p15:guide>
        <p15:guide id="10" orient="horz" pos="2428" userDrawn="1">
          <p15:clr>
            <a:srgbClr val="FBAE40"/>
          </p15:clr>
        </p15:guide>
        <p15:guide id="11" orient="horz" pos="2743" userDrawn="1">
          <p15:clr>
            <a:srgbClr val="FBAE40"/>
          </p15:clr>
        </p15:guide>
        <p15:guide id="12" orient="horz" pos="3991" userDrawn="1">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4 Columns - Text and Images">
    <p:spTree>
      <p:nvGrpSpPr>
        <p:cNvPr id="1" name=""/>
        <p:cNvGrpSpPr/>
        <p:nvPr/>
      </p:nvGrpSpPr>
      <p:grpSpPr>
        <a:xfrm>
          <a:off x="0" y="0"/>
          <a:ext cx="0" cy="0"/>
          <a:chOff x="0" y="0"/>
          <a:chExt cx="0" cy="0"/>
        </a:xfrm>
      </p:grpSpPr>
      <p:sp>
        <p:nvSpPr>
          <p:cNvPr id="3" name="Text placeholder - column 2"/>
          <p:cNvSpPr>
            <a:spLocks noGrp="1"/>
          </p:cNvSpPr>
          <p:nvPr>
            <p:ph type="body" sz="quarter" idx="10" hasCustomPrompt="1"/>
          </p:nvPr>
        </p:nvSpPr>
        <p:spPr>
          <a:xfrm>
            <a:off x="542250" y="4173576"/>
            <a:ext cx="2598924" cy="2644958"/>
          </a:xfrm>
        </p:spPr>
        <p:txBody>
          <a:bodyPr/>
          <a:lstStyle>
            <a:lvl1pPr>
              <a:spcBef>
                <a:spcPts val="484"/>
              </a:spcBef>
              <a:defRPr sz="1452"/>
            </a:lvl1pPr>
            <a:lvl2pPr>
              <a:defRPr sz="1291"/>
            </a:lvl2pPr>
            <a:lvl3pPr>
              <a:defRPr sz="1130"/>
            </a:lvl3pPr>
          </a:lstStyle>
          <a:p>
            <a:pPr lvl="0"/>
            <a:r>
              <a:rPr lang="en-US" noProof="0" dirty="0"/>
              <a:t>First level</a:t>
            </a:r>
          </a:p>
          <a:p>
            <a:pPr lvl="1"/>
            <a:r>
              <a:rPr lang="en-US" dirty="0"/>
              <a:t>Second level</a:t>
            </a:r>
          </a:p>
          <a:p>
            <a:pPr lvl="2"/>
            <a:r>
              <a:rPr lang="en-US" dirty="0"/>
              <a:t>Third level</a:t>
            </a:r>
          </a:p>
        </p:txBody>
      </p:sp>
      <p:sp>
        <p:nvSpPr>
          <p:cNvPr id="5" name="Picture Placeholder 4"/>
          <p:cNvSpPr>
            <a:spLocks noGrp="1"/>
          </p:cNvSpPr>
          <p:nvPr>
            <p:ph type="pic" sz="quarter" idx="12" hasCustomPrompt="1"/>
          </p:nvPr>
        </p:nvSpPr>
        <p:spPr bwMode="gray">
          <a:xfrm>
            <a:off x="542250" y="1743375"/>
            <a:ext cx="2598924" cy="1859600"/>
          </a:xfrm>
          <a:noFill/>
        </p:spPr>
        <p:txBody>
          <a:bodyPr vert="horz" lIns="0" tIns="180000" rIns="0" bIns="0" rtlCol="0" anchor="t" anchorCtr="0">
            <a:noAutofit/>
          </a:bodyPr>
          <a:lstStyle>
            <a:lvl1pPr marL="0" indent="0" algn="ctr" defTabSz="878409" rtl="0" eaLnBrk="1" latinLnBrk="0" hangingPunct="1">
              <a:spcBef>
                <a:spcPts val="1556"/>
              </a:spcBef>
              <a:buClr>
                <a:schemeClr val="accent1"/>
              </a:buClr>
              <a:buSzPct val="80000"/>
              <a:buFontTx/>
              <a:buNone/>
              <a:defRPr lang="de-DE" sz="1291" b="0" kern="1200" dirty="0">
                <a:solidFill>
                  <a:schemeClr val="tx1"/>
                </a:solidFill>
                <a:latin typeface="+mn-lt"/>
                <a:ea typeface="+mn-ea"/>
                <a:cs typeface="+mn-cs"/>
              </a:defRPr>
            </a:lvl1pPr>
          </a:lstStyle>
          <a:p>
            <a:r>
              <a:rPr lang="en-US" dirty="0"/>
              <a:t>Click icon to add image or pictogram</a:t>
            </a:r>
            <a:endParaRPr lang="de-DE" dirty="0"/>
          </a:p>
        </p:txBody>
      </p:sp>
      <p:sp>
        <p:nvSpPr>
          <p:cNvPr id="17" name="Text placeholder - column 2"/>
          <p:cNvSpPr>
            <a:spLocks noGrp="1"/>
          </p:cNvSpPr>
          <p:nvPr>
            <p:ph type="body" sz="quarter" idx="13" hasCustomPrompt="1"/>
          </p:nvPr>
        </p:nvSpPr>
        <p:spPr>
          <a:xfrm>
            <a:off x="9978764" y="4173577"/>
            <a:ext cx="2598924" cy="2644958"/>
          </a:xfrm>
        </p:spPr>
        <p:txBody>
          <a:bodyPr/>
          <a:lstStyle>
            <a:lvl1pPr>
              <a:spcBef>
                <a:spcPts val="484"/>
              </a:spcBef>
              <a:defRPr sz="1452"/>
            </a:lvl1pPr>
            <a:lvl2pPr>
              <a:defRPr sz="1291"/>
            </a:lvl2pPr>
            <a:lvl3pPr>
              <a:defRPr sz="1130"/>
            </a:lvl3pPr>
          </a:lstStyle>
          <a:p>
            <a:pPr lvl="0"/>
            <a:r>
              <a:rPr lang="en-US" noProof="0" dirty="0"/>
              <a:t>First level</a:t>
            </a:r>
          </a:p>
          <a:p>
            <a:pPr lvl="1"/>
            <a:r>
              <a:rPr lang="en-US" dirty="0"/>
              <a:t>Second level</a:t>
            </a:r>
          </a:p>
          <a:p>
            <a:pPr lvl="2"/>
            <a:r>
              <a:rPr lang="en-US" dirty="0"/>
              <a:t>Third level</a:t>
            </a:r>
          </a:p>
        </p:txBody>
      </p:sp>
      <p:sp>
        <p:nvSpPr>
          <p:cNvPr id="18" name="Picture Placeholder 4"/>
          <p:cNvSpPr>
            <a:spLocks noGrp="1"/>
          </p:cNvSpPr>
          <p:nvPr>
            <p:ph type="pic" sz="quarter" idx="14" hasCustomPrompt="1"/>
          </p:nvPr>
        </p:nvSpPr>
        <p:spPr bwMode="gray">
          <a:xfrm>
            <a:off x="9978764" y="1743375"/>
            <a:ext cx="2598924" cy="1859600"/>
          </a:xfrm>
          <a:noFill/>
        </p:spPr>
        <p:txBody>
          <a:bodyPr vert="horz" lIns="0" tIns="180000" rIns="0" bIns="0" rtlCol="0" anchor="t" anchorCtr="0">
            <a:noAutofit/>
          </a:bodyPr>
          <a:lstStyle>
            <a:lvl1pPr marL="0" indent="0" algn="ctr" defTabSz="878409" rtl="0" eaLnBrk="1" latinLnBrk="0" hangingPunct="1">
              <a:spcBef>
                <a:spcPts val="1556"/>
              </a:spcBef>
              <a:buClr>
                <a:schemeClr val="accent1"/>
              </a:buClr>
              <a:buSzPct val="80000"/>
              <a:buFontTx/>
              <a:buNone/>
              <a:defRPr lang="de-DE" sz="1291" b="0" kern="1200" dirty="0">
                <a:solidFill>
                  <a:schemeClr val="tx1"/>
                </a:solidFill>
                <a:latin typeface="+mn-lt"/>
                <a:ea typeface="+mn-ea"/>
                <a:cs typeface="+mn-cs"/>
              </a:defRPr>
            </a:lvl1pPr>
          </a:lstStyle>
          <a:p>
            <a:r>
              <a:rPr lang="en-US" dirty="0"/>
              <a:t>Click icon to add image or pictogram</a:t>
            </a:r>
            <a:endParaRPr lang="de-DE" dirty="0"/>
          </a:p>
        </p:txBody>
      </p:sp>
      <p:sp>
        <p:nvSpPr>
          <p:cNvPr id="9" name="Text placeholder - column 2"/>
          <p:cNvSpPr>
            <a:spLocks noGrp="1"/>
          </p:cNvSpPr>
          <p:nvPr>
            <p:ph type="body" sz="quarter" idx="15" hasCustomPrompt="1"/>
          </p:nvPr>
        </p:nvSpPr>
        <p:spPr>
          <a:xfrm>
            <a:off x="3687755" y="4173577"/>
            <a:ext cx="2598924" cy="2644958"/>
          </a:xfrm>
        </p:spPr>
        <p:txBody>
          <a:bodyPr/>
          <a:lstStyle>
            <a:lvl1pPr>
              <a:spcBef>
                <a:spcPts val="484"/>
              </a:spcBef>
              <a:defRPr sz="1452"/>
            </a:lvl1pPr>
            <a:lvl2pPr>
              <a:defRPr sz="1291"/>
            </a:lvl2pPr>
            <a:lvl3pPr>
              <a:defRPr sz="1130"/>
            </a:lvl3pPr>
          </a:lstStyle>
          <a:p>
            <a:pPr lvl="0"/>
            <a:r>
              <a:rPr lang="en-US" noProof="0" dirty="0"/>
              <a:t>First level</a:t>
            </a:r>
          </a:p>
          <a:p>
            <a:pPr lvl="1"/>
            <a:r>
              <a:rPr lang="en-US" dirty="0"/>
              <a:t>Second level</a:t>
            </a:r>
          </a:p>
          <a:p>
            <a:pPr lvl="2"/>
            <a:r>
              <a:rPr lang="en-US" dirty="0"/>
              <a:t>Third level</a:t>
            </a:r>
          </a:p>
        </p:txBody>
      </p:sp>
      <p:sp>
        <p:nvSpPr>
          <p:cNvPr id="10" name="Picture Placeholder 4"/>
          <p:cNvSpPr>
            <a:spLocks noGrp="1"/>
          </p:cNvSpPr>
          <p:nvPr>
            <p:ph type="pic" sz="quarter" idx="16" hasCustomPrompt="1"/>
          </p:nvPr>
        </p:nvSpPr>
        <p:spPr bwMode="gray">
          <a:xfrm>
            <a:off x="3687755" y="1743375"/>
            <a:ext cx="2598924" cy="1859600"/>
          </a:xfrm>
          <a:noFill/>
        </p:spPr>
        <p:txBody>
          <a:bodyPr vert="horz" lIns="0" tIns="180000" rIns="0" bIns="0" rtlCol="0" anchor="t" anchorCtr="0">
            <a:noAutofit/>
          </a:bodyPr>
          <a:lstStyle>
            <a:lvl1pPr marL="0" indent="0" algn="ctr" defTabSz="878409" rtl="0" eaLnBrk="1" latinLnBrk="0" hangingPunct="1">
              <a:spcBef>
                <a:spcPts val="1556"/>
              </a:spcBef>
              <a:buClr>
                <a:schemeClr val="accent1"/>
              </a:buClr>
              <a:buSzPct val="80000"/>
              <a:buFontTx/>
              <a:buNone/>
              <a:defRPr lang="de-DE" sz="1291" b="0" kern="1200" dirty="0">
                <a:solidFill>
                  <a:schemeClr val="tx1"/>
                </a:solidFill>
                <a:latin typeface="+mn-lt"/>
                <a:ea typeface="+mn-ea"/>
                <a:cs typeface="+mn-cs"/>
              </a:defRPr>
            </a:lvl1pPr>
          </a:lstStyle>
          <a:p>
            <a:r>
              <a:rPr lang="en-US" dirty="0"/>
              <a:t>Click icon to add image or pictogram</a:t>
            </a:r>
            <a:endParaRPr lang="de-DE" dirty="0"/>
          </a:p>
        </p:txBody>
      </p:sp>
      <p:sp>
        <p:nvSpPr>
          <p:cNvPr id="13" name="Text placeholder - column 2"/>
          <p:cNvSpPr>
            <a:spLocks noGrp="1"/>
          </p:cNvSpPr>
          <p:nvPr>
            <p:ph type="body" sz="quarter" idx="17" hasCustomPrompt="1"/>
          </p:nvPr>
        </p:nvSpPr>
        <p:spPr>
          <a:xfrm>
            <a:off x="6833261" y="4173577"/>
            <a:ext cx="2598924" cy="2644958"/>
          </a:xfrm>
        </p:spPr>
        <p:txBody>
          <a:bodyPr/>
          <a:lstStyle>
            <a:lvl1pPr>
              <a:spcBef>
                <a:spcPts val="484"/>
              </a:spcBef>
              <a:defRPr sz="1452"/>
            </a:lvl1pPr>
            <a:lvl2pPr>
              <a:defRPr sz="1291"/>
            </a:lvl2pPr>
            <a:lvl3pPr>
              <a:defRPr sz="1130"/>
            </a:lvl3pPr>
          </a:lstStyle>
          <a:p>
            <a:pPr lvl="0"/>
            <a:r>
              <a:rPr lang="en-US" noProof="0" dirty="0"/>
              <a:t>First level</a:t>
            </a:r>
          </a:p>
          <a:p>
            <a:pPr lvl="1"/>
            <a:r>
              <a:rPr lang="en-US" dirty="0"/>
              <a:t>Second level</a:t>
            </a:r>
          </a:p>
          <a:p>
            <a:pPr lvl="2"/>
            <a:r>
              <a:rPr lang="en-US" dirty="0"/>
              <a:t>Third level</a:t>
            </a:r>
          </a:p>
        </p:txBody>
      </p:sp>
      <p:sp>
        <p:nvSpPr>
          <p:cNvPr id="14" name="Picture Placeholder 4"/>
          <p:cNvSpPr>
            <a:spLocks noGrp="1"/>
          </p:cNvSpPr>
          <p:nvPr>
            <p:ph type="pic" sz="quarter" idx="18" hasCustomPrompt="1"/>
          </p:nvPr>
        </p:nvSpPr>
        <p:spPr bwMode="gray">
          <a:xfrm>
            <a:off x="6833261" y="1743375"/>
            <a:ext cx="2598924" cy="1859600"/>
          </a:xfrm>
          <a:noFill/>
        </p:spPr>
        <p:txBody>
          <a:bodyPr vert="horz" lIns="0" tIns="180000" rIns="0" bIns="0" rtlCol="0" anchor="t" anchorCtr="0">
            <a:noAutofit/>
          </a:bodyPr>
          <a:lstStyle>
            <a:lvl1pPr marL="0" indent="0" algn="ctr" defTabSz="878409" rtl="0" eaLnBrk="1" latinLnBrk="0" hangingPunct="1">
              <a:spcBef>
                <a:spcPts val="1556"/>
              </a:spcBef>
              <a:buClr>
                <a:schemeClr val="accent1"/>
              </a:buClr>
              <a:buSzPct val="80000"/>
              <a:buFontTx/>
              <a:buNone/>
              <a:defRPr lang="de-DE" sz="1291" b="0" kern="1200" dirty="0">
                <a:solidFill>
                  <a:schemeClr val="tx1"/>
                </a:solidFill>
                <a:latin typeface="+mn-lt"/>
                <a:ea typeface="+mn-ea"/>
                <a:cs typeface="+mn-cs"/>
              </a:defRPr>
            </a:lvl1pPr>
          </a:lstStyle>
          <a:p>
            <a:r>
              <a:rPr lang="en-US" dirty="0"/>
              <a:t>Click icon to add image or pictogram</a:t>
            </a:r>
            <a:endParaRPr lang="de-DE" dirty="0"/>
          </a:p>
        </p:txBody>
      </p:sp>
      <p:sp>
        <p:nvSpPr>
          <p:cNvPr id="2" name="Title"/>
          <p:cNvSpPr>
            <a:spLocks noGrp="1"/>
          </p:cNvSpPr>
          <p:nvPr>
            <p:ph type="title" hasCustomPrompt="1"/>
          </p:nvPr>
        </p:nvSpPr>
        <p:spPr>
          <a:xfrm>
            <a:off x="542253" y="542386"/>
            <a:ext cx="12035437" cy="298095"/>
          </a:xfrm>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2456224535"/>
      </p:ext>
    </p:extLst>
  </p:cSld>
  <p:clrMapOvr>
    <a:masterClrMapping/>
  </p:clrMapOvr>
  <p:extLst>
    <p:ext uri="{DCECCB84-F9BA-43D5-87BE-67443E8EF086}">
      <p15:sldGuideLst xmlns:p15="http://schemas.microsoft.com/office/powerpoint/2012/main">
        <p15:guide id="1" pos="420" userDrawn="1">
          <p15:clr>
            <a:srgbClr val="FBAE40"/>
          </p15:clr>
        </p15:guide>
        <p15:guide id="2" orient="horz" pos="317" userDrawn="1">
          <p15:clr>
            <a:srgbClr val="FBAE40"/>
          </p15:clr>
        </p15:guide>
        <p15:guide id="3" orient="horz" pos="551" userDrawn="1">
          <p15:clr>
            <a:srgbClr val="FBAE40"/>
          </p15:clr>
        </p15:guide>
        <p15:guide id="4" orient="horz" pos="1021" userDrawn="1">
          <p15:clr>
            <a:srgbClr val="FBAE40"/>
          </p15:clr>
        </p15:guide>
        <p15:guide id="5" orient="horz" pos="2110" userDrawn="1">
          <p15:clr>
            <a:srgbClr val="FBAE40"/>
          </p15:clr>
        </p15:guide>
        <p15:guide id="6" orient="horz" pos="2442" userDrawn="1">
          <p15:clr>
            <a:srgbClr val="FBAE40"/>
          </p15:clr>
        </p15:guide>
        <p15:guide id="7" orient="horz" pos="3990" userDrawn="1">
          <p15:clr>
            <a:srgbClr val="FBAE40"/>
          </p15:clr>
        </p15:guide>
        <p15:guide id="8" pos="2439" userDrawn="1">
          <p15:clr>
            <a:srgbClr val="FBAE40"/>
          </p15:clr>
        </p15:guide>
        <p15:guide id="9" pos="2861" userDrawn="1">
          <p15:clr>
            <a:srgbClr val="FBAE40"/>
          </p15:clr>
        </p15:guide>
        <p15:guide id="10" pos="4881" userDrawn="1">
          <p15:clr>
            <a:srgbClr val="FBAE40"/>
          </p15:clr>
        </p15:guide>
        <p15:guide id="11" pos="5301" userDrawn="1">
          <p15:clr>
            <a:srgbClr val="FBAE40"/>
          </p15:clr>
        </p15:guide>
        <p15:guide id="12" pos="7321" userDrawn="1">
          <p15:clr>
            <a:srgbClr val="FBAE40"/>
          </p15:clr>
        </p15:guide>
        <p15:guide id="13" pos="7742" userDrawn="1">
          <p15:clr>
            <a:srgbClr val="FBAE40"/>
          </p15:clr>
        </p15:guide>
        <p15:guide id="14" pos="9758" userDrawn="1">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Quote">
    <p:spTree>
      <p:nvGrpSpPr>
        <p:cNvPr id="1" name=""/>
        <p:cNvGrpSpPr/>
        <p:nvPr/>
      </p:nvGrpSpPr>
      <p:grpSpPr>
        <a:xfrm>
          <a:off x="0" y="0"/>
          <a:ext cx="0" cy="0"/>
          <a:chOff x="0" y="0"/>
          <a:chExt cx="0" cy="0"/>
        </a:xfrm>
      </p:grpSpPr>
      <p:sp>
        <p:nvSpPr>
          <p:cNvPr id="5" name="Quote placeholder"/>
          <p:cNvSpPr>
            <a:spLocks noGrp="1"/>
          </p:cNvSpPr>
          <p:nvPr>
            <p:ph type="body" sz="quarter" idx="10" hasCustomPrompt="1"/>
          </p:nvPr>
        </p:nvSpPr>
        <p:spPr>
          <a:xfrm>
            <a:off x="542251" y="1937083"/>
            <a:ext cx="12034064" cy="3535212"/>
          </a:xfrm>
        </p:spPr>
        <p:txBody>
          <a:bodyPr/>
          <a:lstStyle>
            <a:lvl1pPr marL="319487" indent="-319487">
              <a:lnSpc>
                <a:spcPct val="90000"/>
              </a:lnSpc>
              <a:spcBef>
                <a:spcPts val="484"/>
              </a:spcBef>
              <a:defRPr sz="4841" b="1"/>
            </a:lvl1pPr>
            <a:lvl2pPr marL="319487" indent="0">
              <a:buNone/>
              <a:defRPr sz="1291"/>
            </a:lvl2pPr>
          </a:lstStyle>
          <a:p>
            <a:pPr lvl="0"/>
            <a:r>
              <a:rPr lang="en-US" noProof="0" dirty="0"/>
              <a:t>“Quote goes here </a:t>
            </a:r>
            <a:br>
              <a:rPr lang="en-US" noProof="0" dirty="0"/>
            </a:br>
            <a:r>
              <a:rPr lang="en-US" noProof="0" dirty="0"/>
              <a:t>and here.”</a:t>
            </a:r>
          </a:p>
          <a:p>
            <a:pPr lvl="1"/>
            <a:r>
              <a:rPr lang="en-US" noProof="0" dirty="0"/>
              <a:t>Source</a:t>
            </a:r>
          </a:p>
        </p:txBody>
      </p:sp>
    </p:spTree>
    <p:extLst>
      <p:ext uri="{BB962C8B-B14F-4D97-AF65-F5344CB8AC3E}">
        <p14:creationId xmlns:p14="http://schemas.microsoft.com/office/powerpoint/2010/main" val="1664688359"/>
      </p:ext>
    </p:extLst>
  </p:cSld>
  <p:clrMapOvr>
    <a:masterClrMapping/>
  </p:clrMapOvr>
  <p:extLst>
    <p:ext uri="{DCECCB84-F9BA-43D5-87BE-67443E8EF086}">
      <p15:sldGuideLst xmlns:p15="http://schemas.microsoft.com/office/powerpoint/2012/main">
        <p15:guide id="1" pos="420" userDrawn="1">
          <p15:clr>
            <a:srgbClr val="FBAE40"/>
          </p15:clr>
        </p15:guide>
        <p15:guide id="4" orient="horz" pos="1133" userDrawn="1">
          <p15:clr>
            <a:srgbClr val="FBAE40"/>
          </p15:clr>
        </p15:guide>
        <p15:guide id="5" orient="horz" pos="3204" userDrawn="1">
          <p15:clr>
            <a:srgbClr val="FBAE40"/>
          </p15:clr>
        </p15:guide>
        <p15:guide id="6" pos="9757" userDrawn="1">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itle and Text with Image 1/3">
    <p:spTree>
      <p:nvGrpSpPr>
        <p:cNvPr id="1" name=""/>
        <p:cNvGrpSpPr/>
        <p:nvPr/>
      </p:nvGrpSpPr>
      <p:grpSpPr>
        <a:xfrm>
          <a:off x="0" y="0"/>
          <a:ext cx="0" cy="0"/>
          <a:chOff x="0" y="0"/>
          <a:chExt cx="0" cy="0"/>
        </a:xfrm>
      </p:grpSpPr>
      <p:sp>
        <p:nvSpPr>
          <p:cNvPr id="5" name="Picture Placeholder 1/3 right"/>
          <p:cNvSpPr>
            <a:spLocks noGrp="1"/>
          </p:cNvSpPr>
          <p:nvPr>
            <p:ph type="pic" sz="quarter" idx="10" hasCustomPrompt="1"/>
          </p:nvPr>
        </p:nvSpPr>
        <p:spPr bwMode="gray">
          <a:xfrm>
            <a:off x="8743962" y="0"/>
            <a:ext cx="4376727" cy="7380288"/>
          </a:xfrm>
          <a:solidFill>
            <a:schemeClr val="tx2">
              <a:alpha val="70000"/>
            </a:schemeClr>
          </a:solidFill>
        </p:spPr>
        <p:txBody>
          <a:bodyPr vert="horz" lIns="0" tIns="2448000" rIns="0" bIns="0" rtlCol="0" anchor="t" anchorCtr="0">
            <a:noAutofit/>
          </a:bodyPr>
          <a:lstStyle>
            <a:lvl1pPr marL="0" indent="0" algn="ctr" defTabSz="878409" rtl="0" eaLnBrk="1" latinLnBrk="0" hangingPunct="1">
              <a:spcBef>
                <a:spcPts val="1556"/>
              </a:spcBef>
              <a:buClr>
                <a:schemeClr val="accent1"/>
              </a:buClr>
              <a:buSzPct val="80000"/>
              <a:buFontTx/>
              <a:buNone/>
              <a:defRPr lang="de-DE" sz="1291" b="0" kern="1200" dirty="0">
                <a:solidFill>
                  <a:schemeClr val="tx1"/>
                </a:solidFill>
                <a:latin typeface="+mn-lt"/>
                <a:ea typeface="+mn-ea"/>
                <a:cs typeface="+mn-cs"/>
              </a:defRPr>
            </a:lvl1pPr>
          </a:lstStyle>
          <a:p>
            <a:r>
              <a:rPr lang="en-US" dirty="0"/>
              <a:t>Click icon to add image</a:t>
            </a:r>
            <a:endParaRPr lang="de-DE" dirty="0"/>
          </a:p>
        </p:txBody>
      </p:sp>
      <p:sp>
        <p:nvSpPr>
          <p:cNvPr id="7" name="Text Placeholder"/>
          <p:cNvSpPr>
            <a:spLocks noGrp="1"/>
          </p:cNvSpPr>
          <p:nvPr>
            <p:ph type="body" sz="quarter" idx="11" hasCustomPrompt="1"/>
          </p:nvPr>
        </p:nvSpPr>
        <p:spPr bwMode="black">
          <a:xfrm>
            <a:off x="542249" y="1743378"/>
            <a:ext cx="7630226" cy="5075159"/>
          </a:xfrm>
        </p:spPr>
        <p:txBody>
          <a:bodyPr/>
          <a:lstStyle>
            <a:lvl1pPr>
              <a:defRPr/>
            </a:lvl1pPr>
          </a:lstStyle>
          <a:p>
            <a:pPr lvl="0"/>
            <a:r>
              <a:rPr lang="en-US" noProof="0" dirty="0"/>
              <a:t>First level</a:t>
            </a:r>
          </a:p>
          <a:p>
            <a:pPr lvl="1"/>
            <a:r>
              <a:rPr lang="en-US" dirty="0"/>
              <a:t>Second level</a:t>
            </a:r>
          </a:p>
          <a:p>
            <a:pPr lvl="2"/>
            <a:r>
              <a:rPr lang="en-US" dirty="0"/>
              <a:t>Third level</a:t>
            </a:r>
          </a:p>
          <a:p>
            <a:pPr lvl="3"/>
            <a:r>
              <a:rPr lang="en-US" dirty="0"/>
              <a:t>Fourth level</a:t>
            </a:r>
          </a:p>
          <a:p>
            <a:pPr lvl="4"/>
            <a:r>
              <a:rPr lang="en-US" dirty="0"/>
              <a:t>Fifth level</a:t>
            </a:r>
            <a:endParaRPr lang="de-DE" dirty="0"/>
          </a:p>
        </p:txBody>
      </p:sp>
      <p:sp>
        <p:nvSpPr>
          <p:cNvPr id="3" name="Title"/>
          <p:cNvSpPr>
            <a:spLocks noGrp="1"/>
          </p:cNvSpPr>
          <p:nvPr>
            <p:ph type="title" hasCustomPrompt="1"/>
          </p:nvPr>
        </p:nvSpPr>
        <p:spPr>
          <a:xfrm>
            <a:off x="542251" y="542386"/>
            <a:ext cx="7630226" cy="298095"/>
          </a:xfrm>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1857419326"/>
      </p:ext>
    </p:extLst>
  </p:cSld>
  <p:clrMapOvr>
    <a:masterClrMapping/>
  </p:clrMapOvr>
  <p:extLst>
    <p:ext uri="{DCECCB84-F9BA-43D5-87BE-67443E8EF086}">
      <p15:sldGuideLst xmlns:p15="http://schemas.microsoft.com/office/powerpoint/2012/main">
        <p15:guide id="1" pos="420" userDrawn="1">
          <p15:clr>
            <a:srgbClr val="FBAE40"/>
          </p15:clr>
        </p15:guide>
        <p15:guide id="2" orient="horz" pos="3991" userDrawn="1">
          <p15:clr>
            <a:srgbClr val="FBAE40"/>
          </p15:clr>
        </p15:guide>
        <p15:guide id="3" pos="6342" userDrawn="1">
          <p15:clr>
            <a:srgbClr val="FBAE40"/>
          </p15:clr>
        </p15:guide>
        <p15:guide id="4" pos="6782" userDrawn="1">
          <p15:clr>
            <a:srgbClr val="FBAE40"/>
          </p15:clr>
        </p15:guide>
        <p15:guide id="5" orient="horz" pos="317" userDrawn="1">
          <p15:clr>
            <a:srgbClr val="FBAE40"/>
          </p15:clr>
        </p15:guide>
        <p15:guide id="6" orient="horz" pos="551" userDrawn="1">
          <p15:clr>
            <a:srgbClr val="FBAE40"/>
          </p15:clr>
        </p15:guide>
        <p15:guide id="7" orient="horz" pos="1020" userDrawn="1">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itle and Text with Image 1/2">
    <p:spTree>
      <p:nvGrpSpPr>
        <p:cNvPr id="1" name=""/>
        <p:cNvGrpSpPr/>
        <p:nvPr/>
      </p:nvGrpSpPr>
      <p:grpSpPr>
        <a:xfrm>
          <a:off x="0" y="0"/>
          <a:ext cx="0" cy="0"/>
          <a:chOff x="0" y="0"/>
          <a:chExt cx="0" cy="0"/>
        </a:xfrm>
      </p:grpSpPr>
      <p:sp>
        <p:nvSpPr>
          <p:cNvPr id="5" name="Picture Placeholder 1/2 right"/>
          <p:cNvSpPr>
            <a:spLocks noGrp="1"/>
          </p:cNvSpPr>
          <p:nvPr>
            <p:ph type="pic" sz="quarter" idx="10" hasCustomPrompt="1"/>
          </p:nvPr>
        </p:nvSpPr>
        <p:spPr bwMode="gray">
          <a:xfrm>
            <a:off x="6560346" y="0"/>
            <a:ext cx="6560345" cy="7380288"/>
          </a:xfrm>
          <a:solidFill>
            <a:schemeClr val="tx2">
              <a:alpha val="70000"/>
            </a:schemeClr>
          </a:solidFill>
        </p:spPr>
        <p:txBody>
          <a:bodyPr vert="horz" lIns="0" tIns="2448000" rIns="0" bIns="0" rtlCol="0" anchor="t" anchorCtr="0">
            <a:noAutofit/>
          </a:bodyPr>
          <a:lstStyle>
            <a:lvl1pPr marL="0" indent="0" algn="ctr" defTabSz="878409" rtl="0" eaLnBrk="1" latinLnBrk="0" hangingPunct="1">
              <a:spcBef>
                <a:spcPts val="1556"/>
              </a:spcBef>
              <a:buClr>
                <a:schemeClr val="accent1"/>
              </a:buClr>
              <a:buSzPct val="80000"/>
              <a:buFontTx/>
              <a:buNone/>
              <a:defRPr lang="de-DE" sz="1291" b="0" kern="1200" dirty="0">
                <a:solidFill>
                  <a:schemeClr val="tx1"/>
                </a:solidFill>
                <a:latin typeface="+mn-lt"/>
                <a:ea typeface="+mn-ea"/>
                <a:cs typeface="+mn-cs"/>
              </a:defRPr>
            </a:lvl1pPr>
          </a:lstStyle>
          <a:p>
            <a:r>
              <a:rPr lang="en-US" dirty="0"/>
              <a:t>Click icon to add image</a:t>
            </a:r>
            <a:endParaRPr lang="de-DE" dirty="0"/>
          </a:p>
        </p:txBody>
      </p:sp>
      <p:sp>
        <p:nvSpPr>
          <p:cNvPr id="7" name="Text Placeholder 1/2"/>
          <p:cNvSpPr>
            <a:spLocks noGrp="1"/>
          </p:cNvSpPr>
          <p:nvPr>
            <p:ph type="body" sz="quarter" idx="11" hasCustomPrompt="1"/>
          </p:nvPr>
        </p:nvSpPr>
        <p:spPr bwMode="black">
          <a:xfrm>
            <a:off x="542250" y="1743378"/>
            <a:ext cx="5499958" cy="5075159"/>
          </a:xfrm>
        </p:spPr>
        <p:txBody>
          <a:bodyPr/>
          <a:lstStyle>
            <a:lvl1pPr>
              <a:defRPr/>
            </a:lvl1pPr>
          </a:lstStyle>
          <a:p>
            <a:pPr lvl="0"/>
            <a:r>
              <a:rPr lang="en-US" noProof="0" dirty="0"/>
              <a:t>First level</a:t>
            </a:r>
          </a:p>
          <a:p>
            <a:pPr lvl="1"/>
            <a:r>
              <a:rPr lang="en-US" dirty="0"/>
              <a:t>Second level</a:t>
            </a:r>
          </a:p>
          <a:p>
            <a:pPr lvl="2"/>
            <a:r>
              <a:rPr lang="en-US" dirty="0"/>
              <a:t>Third level</a:t>
            </a:r>
          </a:p>
          <a:p>
            <a:pPr lvl="3"/>
            <a:r>
              <a:rPr lang="en-US" dirty="0"/>
              <a:t>Fourth level</a:t>
            </a:r>
          </a:p>
          <a:p>
            <a:pPr lvl="4"/>
            <a:r>
              <a:rPr lang="en-US" dirty="0"/>
              <a:t>Fifth level</a:t>
            </a:r>
            <a:endParaRPr lang="de-DE" dirty="0"/>
          </a:p>
        </p:txBody>
      </p:sp>
      <p:sp>
        <p:nvSpPr>
          <p:cNvPr id="2" name="Title"/>
          <p:cNvSpPr>
            <a:spLocks noGrp="1"/>
          </p:cNvSpPr>
          <p:nvPr>
            <p:ph type="title" hasCustomPrompt="1"/>
          </p:nvPr>
        </p:nvSpPr>
        <p:spPr>
          <a:xfrm>
            <a:off x="542252" y="542386"/>
            <a:ext cx="5499958" cy="298095"/>
          </a:xfrm>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4058111965"/>
      </p:ext>
    </p:extLst>
  </p:cSld>
  <p:clrMapOvr>
    <a:masterClrMapping/>
  </p:clrMapOvr>
  <p:extLst>
    <p:ext uri="{DCECCB84-F9BA-43D5-87BE-67443E8EF086}">
      <p15:sldGuideLst xmlns:p15="http://schemas.microsoft.com/office/powerpoint/2012/main">
        <p15:guide id="1" pos="5090" userDrawn="1">
          <p15:clr>
            <a:srgbClr val="FBAE40"/>
          </p15:clr>
        </p15:guide>
        <p15:guide id="2" orient="horz" pos="317" userDrawn="1">
          <p15:clr>
            <a:srgbClr val="FBAE40"/>
          </p15:clr>
        </p15:guide>
        <p15:guide id="3" orient="horz" pos="551" userDrawn="1">
          <p15:clr>
            <a:srgbClr val="FBAE40"/>
          </p15:clr>
        </p15:guide>
        <p15:guide id="4" orient="horz" pos="1020" userDrawn="1">
          <p15:clr>
            <a:srgbClr val="FBAE40"/>
          </p15:clr>
        </p15:guide>
        <p15:guide id="5" orient="horz" pos="3991" userDrawn="1">
          <p15:clr>
            <a:srgbClr val="FBAE40"/>
          </p15:clr>
        </p15:guide>
        <p15:guide id="6" pos="4688" userDrawn="1">
          <p15:clr>
            <a:srgbClr val="FBAE40"/>
          </p15:clr>
        </p15:guide>
        <p15:guide id="7" pos="420" userDrawn="1">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userDrawn="1">
  <p:cSld name="Full Bleed Image ">
    <p:spTree>
      <p:nvGrpSpPr>
        <p:cNvPr id="1" name=""/>
        <p:cNvGrpSpPr/>
        <p:nvPr/>
      </p:nvGrpSpPr>
      <p:grpSpPr>
        <a:xfrm>
          <a:off x="0" y="0"/>
          <a:ext cx="0" cy="0"/>
          <a:chOff x="0" y="0"/>
          <a:chExt cx="0" cy="0"/>
        </a:xfrm>
      </p:grpSpPr>
      <p:sp>
        <p:nvSpPr>
          <p:cNvPr id="5" name="Picture Placeholder"/>
          <p:cNvSpPr>
            <a:spLocks noGrp="1"/>
          </p:cNvSpPr>
          <p:nvPr>
            <p:ph type="pic" sz="quarter" idx="10" hasCustomPrompt="1"/>
          </p:nvPr>
        </p:nvSpPr>
        <p:spPr bwMode="gray">
          <a:xfrm>
            <a:off x="2" y="0"/>
            <a:ext cx="13120688" cy="7380288"/>
          </a:xfrm>
          <a:solidFill>
            <a:schemeClr val="tx2">
              <a:alpha val="70000"/>
            </a:schemeClr>
          </a:solidFill>
        </p:spPr>
        <p:txBody>
          <a:bodyPr vert="horz" lIns="0" tIns="2448000" rIns="0" bIns="0" rtlCol="0" anchor="t" anchorCtr="0">
            <a:noAutofit/>
          </a:bodyPr>
          <a:lstStyle>
            <a:lvl1pPr marL="0" indent="0" algn="ctr" defTabSz="878409" rtl="0" eaLnBrk="1" latinLnBrk="0" hangingPunct="1">
              <a:spcBef>
                <a:spcPts val="1556"/>
              </a:spcBef>
              <a:buClr>
                <a:schemeClr val="accent1"/>
              </a:buClr>
              <a:buSzPct val="80000"/>
              <a:buFontTx/>
              <a:buNone/>
              <a:defRPr lang="de-DE" sz="1291" b="0" kern="1200" dirty="0">
                <a:solidFill>
                  <a:schemeClr val="tx1"/>
                </a:solidFill>
                <a:latin typeface="+mn-lt"/>
                <a:ea typeface="+mn-ea"/>
                <a:cs typeface="+mn-cs"/>
              </a:defRPr>
            </a:lvl1pPr>
          </a:lstStyle>
          <a:p>
            <a:r>
              <a:rPr lang="en-US" dirty="0"/>
              <a:t>Click icon to add image</a:t>
            </a:r>
            <a:endParaRPr lang="de-DE" dirty="0"/>
          </a:p>
        </p:txBody>
      </p:sp>
    </p:spTree>
    <p:extLst>
      <p:ext uri="{BB962C8B-B14F-4D97-AF65-F5344CB8AC3E}">
        <p14:creationId xmlns:p14="http://schemas.microsoft.com/office/powerpoint/2010/main" val="35665051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タイトルのみ">
    <p:spTree>
      <p:nvGrpSpPr>
        <p:cNvPr id="1" name=""/>
        <p:cNvGrpSpPr/>
        <p:nvPr/>
      </p:nvGrpSpPr>
      <p:grpSpPr>
        <a:xfrm>
          <a:off x="0" y="0"/>
          <a:ext cx="0" cy="0"/>
          <a:chOff x="0" y="0"/>
          <a:chExt cx="0" cy="0"/>
        </a:xfrm>
      </p:grpSpPr>
      <p:sp>
        <p:nvSpPr>
          <p:cNvPr id="8" name="フッター プレースホルダ 4"/>
          <p:cNvSpPr>
            <a:spLocks noGrp="1"/>
          </p:cNvSpPr>
          <p:nvPr>
            <p:ph type="ftr" sz="quarter" idx="3"/>
          </p:nvPr>
        </p:nvSpPr>
        <p:spPr>
          <a:xfrm>
            <a:off x="453347" y="7024294"/>
            <a:ext cx="4154780" cy="122341"/>
          </a:xfrm>
          <a:prstGeom prst="rect">
            <a:avLst/>
          </a:prstGeom>
          <a:noFill/>
          <a:ln w="9525">
            <a:noFill/>
            <a:miter lim="800000"/>
            <a:headEnd/>
            <a:tailEnd/>
          </a:ln>
          <a:effectLst/>
        </p:spPr>
        <p:txBody>
          <a:bodyPr vert="horz" wrap="square" lIns="0" tIns="0" rIns="0" bIns="0" numCol="1" anchor="t" anchorCtr="0" compatLnSpc="1">
            <a:prstTxWarp prst="textNoShape">
              <a:avLst/>
            </a:prstTxWarp>
            <a:spAutoFit/>
          </a:bodyPr>
          <a:lstStyle>
            <a:lvl1pPr>
              <a:defRPr sz="795">
                <a:solidFill>
                  <a:srgbClr val="808080"/>
                </a:solidFill>
                <a:latin typeface="Arial" pitchFamily="34" charset="0"/>
                <a:ea typeface="HG丸ｺﾞｼｯｸM-PRO" pitchFamily="50" charset="-128"/>
                <a:cs typeface="Arial" pitchFamily="34" charset="0"/>
              </a:defRPr>
            </a:lvl1pPr>
          </a:lstStyle>
          <a:p>
            <a:pPr defTabSz="981402" fontAlgn="base">
              <a:spcBef>
                <a:spcPct val="0"/>
              </a:spcBef>
              <a:spcAft>
                <a:spcPct val="0"/>
              </a:spcAft>
              <a:defRPr/>
            </a:pPr>
            <a:r>
              <a:rPr lang="en-US" altLang="ja-JP" kern="0"/>
              <a:t>© 2020 Fuji Xerox Co., Ltd. All rights reserved.</a:t>
            </a:r>
            <a:endParaRPr lang="en-US" altLang="ja-JP" kern="0" dirty="0"/>
          </a:p>
        </p:txBody>
      </p:sp>
      <p:sp>
        <p:nvSpPr>
          <p:cNvPr id="9" name="スライド番号プレースホルダ 5"/>
          <p:cNvSpPr>
            <a:spLocks noGrp="1"/>
          </p:cNvSpPr>
          <p:nvPr>
            <p:ph type="sldNum" sz="quarter" idx="4"/>
          </p:nvPr>
        </p:nvSpPr>
        <p:spPr>
          <a:xfrm>
            <a:off x="6085964" y="6991200"/>
            <a:ext cx="948762" cy="207962"/>
          </a:xfrm>
          <a:prstGeom prst="rect">
            <a:avLst/>
          </a:prstGeom>
          <a:noFill/>
          <a:ln w="9525">
            <a:noFill/>
            <a:miter lim="800000"/>
            <a:headEnd/>
            <a:tailEnd/>
          </a:ln>
          <a:effectLst/>
        </p:spPr>
        <p:txBody>
          <a:bodyPr vert="horz" wrap="none" lIns="0" tIns="0" rIns="0" bIns="0" numCol="1" anchor="t" anchorCtr="0" compatLnSpc="1">
            <a:prstTxWarp prst="textNoShape">
              <a:avLst/>
            </a:prstTxWarp>
          </a:bodyPr>
          <a:lstStyle>
            <a:lvl1pPr algn="ctr">
              <a:defRPr sz="994">
                <a:solidFill>
                  <a:srgbClr val="000000"/>
                </a:solidFill>
                <a:latin typeface="Arial" pitchFamily="34" charset="0"/>
                <a:ea typeface="HG丸ｺﾞｼｯｸM-PRO" pitchFamily="50" charset="-128"/>
                <a:cs typeface="Arial" pitchFamily="34" charset="0"/>
              </a:defRPr>
            </a:lvl1pPr>
          </a:lstStyle>
          <a:p>
            <a:pPr defTabSz="981402" fontAlgn="base">
              <a:spcBef>
                <a:spcPct val="0"/>
              </a:spcBef>
              <a:spcAft>
                <a:spcPct val="0"/>
              </a:spcAft>
              <a:defRPr/>
            </a:pPr>
            <a:fld id="{EB0432B6-DF3A-4012-B234-A14B088B809D}" type="slidenum">
              <a:rPr lang="en-US" altLang="ja-JP" kern="0" smtClean="0"/>
              <a:pPr defTabSz="981402" fontAlgn="base">
                <a:spcBef>
                  <a:spcPct val="0"/>
                </a:spcBef>
                <a:spcAft>
                  <a:spcPct val="0"/>
                </a:spcAft>
                <a:defRPr/>
              </a:pPr>
              <a:t>‹#›</a:t>
            </a:fld>
            <a:endParaRPr lang="en-US" altLang="en-US" kern="0" dirty="0"/>
          </a:p>
        </p:txBody>
      </p:sp>
      <p:sp>
        <p:nvSpPr>
          <p:cNvPr id="6" name="タイトル 5"/>
          <p:cNvSpPr>
            <a:spLocks noGrp="1"/>
          </p:cNvSpPr>
          <p:nvPr>
            <p:ph type="title"/>
          </p:nvPr>
        </p:nvSpPr>
        <p:spPr/>
        <p:txBody>
          <a:bodyPr/>
          <a:lstStyle/>
          <a:p>
            <a:r>
              <a:rPr kumimoji="1" lang="ja-JP" altLang="en-US"/>
              <a:t>マスタ タイトルの書式設定</a:t>
            </a:r>
            <a:endParaRPr kumimoji="1" lang="ja-JP" altLang="en-US" dirty="0"/>
          </a:p>
        </p:txBody>
      </p:sp>
    </p:spTree>
    <p:extLst>
      <p:ext uri="{BB962C8B-B14F-4D97-AF65-F5344CB8AC3E}">
        <p14:creationId xmlns:p14="http://schemas.microsoft.com/office/powerpoint/2010/main" val="28350112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ext and Screenshot">
    <p:spTree>
      <p:nvGrpSpPr>
        <p:cNvPr id="1" name=""/>
        <p:cNvGrpSpPr/>
        <p:nvPr/>
      </p:nvGrpSpPr>
      <p:grpSpPr>
        <a:xfrm>
          <a:off x="0" y="0"/>
          <a:ext cx="0" cy="0"/>
          <a:chOff x="0" y="0"/>
          <a:chExt cx="0" cy="0"/>
        </a:xfrm>
      </p:grpSpPr>
      <p:sp>
        <p:nvSpPr>
          <p:cNvPr id="5" name="Picture Placeholder"/>
          <p:cNvSpPr>
            <a:spLocks noGrp="1"/>
          </p:cNvSpPr>
          <p:nvPr>
            <p:ph type="pic" sz="quarter" idx="13" hasCustomPrompt="1"/>
          </p:nvPr>
        </p:nvSpPr>
        <p:spPr bwMode="gray">
          <a:xfrm>
            <a:off x="6845337" y="1743378"/>
            <a:ext cx="5732351" cy="5075159"/>
          </a:xfrm>
          <a:solidFill>
            <a:schemeClr val="tx2">
              <a:alpha val="70000"/>
            </a:schemeClr>
          </a:solidFill>
        </p:spPr>
        <p:txBody>
          <a:bodyPr vert="horz" lIns="0" tIns="1512000" rIns="0" bIns="0" rtlCol="0" anchor="t" anchorCtr="0">
            <a:noAutofit/>
          </a:bodyPr>
          <a:lstStyle>
            <a:lvl1pPr marL="0" indent="0" algn="ctr" defTabSz="878409" rtl="0" eaLnBrk="1" latinLnBrk="0" hangingPunct="1">
              <a:spcBef>
                <a:spcPts val="1556"/>
              </a:spcBef>
              <a:buClr>
                <a:schemeClr val="accent1"/>
              </a:buClr>
              <a:buSzPct val="80000"/>
              <a:buFontTx/>
              <a:buNone/>
              <a:defRPr lang="de-DE" sz="1291" b="0" kern="1200" dirty="0">
                <a:solidFill>
                  <a:schemeClr val="tx1"/>
                </a:solidFill>
                <a:latin typeface="+mn-lt"/>
                <a:ea typeface="+mn-ea"/>
                <a:cs typeface="+mn-cs"/>
              </a:defRPr>
            </a:lvl1pPr>
          </a:lstStyle>
          <a:p>
            <a:r>
              <a:rPr lang="en-US" dirty="0"/>
              <a:t>Click icon to add screenshot</a:t>
            </a:r>
            <a:endParaRPr lang="de-DE" dirty="0"/>
          </a:p>
        </p:txBody>
      </p:sp>
      <p:sp>
        <p:nvSpPr>
          <p:cNvPr id="4" name="Text Placeholder"/>
          <p:cNvSpPr>
            <a:spLocks noGrp="1"/>
          </p:cNvSpPr>
          <p:nvPr>
            <p:ph type="body" sz="quarter" idx="10" hasCustomPrompt="1"/>
          </p:nvPr>
        </p:nvSpPr>
        <p:spPr>
          <a:xfrm>
            <a:off x="542251" y="1743378"/>
            <a:ext cx="5732351" cy="5075159"/>
          </a:xfrm>
        </p:spPr>
        <p:txBody>
          <a:bodyPr/>
          <a:lstStyle>
            <a:lvl1pPr>
              <a:defRPr/>
            </a:lvl1pPr>
          </a:lstStyle>
          <a:p>
            <a:pPr lvl="0"/>
            <a:r>
              <a:rPr lang="en-US" noProof="0"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Title"/>
          <p:cNvSpPr>
            <a:spLocks noGrp="1"/>
          </p:cNvSpPr>
          <p:nvPr>
            <p:ph type="title" hasCustomPrompt="1"/>
          </p:nvPr>
        </p:nvSpPr>
        <p:spPr>
          <a:xfrm>
            <a:off x="542253" y="542386"/>
            <a:ext cx="12035437" cy="298095"/>
          </a:xfrm>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1841904365"/>
      </p:ext>
    </p:extLst>
  </p:cSld>
  <p:clrMapOvr>
    <a:masterClrMapping/>
  </p:clrMapOvr>
  <p:extLst>
    <p:ext uri="{DCECCB84-F9BA-43D5-87BE-67443E8EF086}">
      <p15:sldGuideLst xmlns:p15="http://schemas.microsoft.com/office/powerpoint/2012/main">
        <p15:guide id="1" pos="420" userDrawn="1">
          <p15:clr>
            <a:srgbClr val="FBAE40"/>
          </p15:clr>
        </p15:guide>
        <p15:guide id="2" orient="horz" pos="1020" userDrawn="1">
          <p15:clr>
            <a:srgbClr val="FBAE40"/>
          </p15:clr>
        </p15:guide>
        <p15:guide id="3" pos="4869" userDrawn="1">
          <p15:clr>
            <a:srgbClr val="FBAE40"/>
          </p15:clr>
        </p15:guide>
        <p15:guide id="4" pos="5310" userDrawn="1">
          <p15:clr>
            <a:srgbClr val="FBAE40"/>
          </p15:clr>
        </p15:guide>
        <p15:guide id="5" pos="9758" userDrawn="1">
          <p15:clr>
            <a:srgbClr val="FBAE40"/>
          </p15:clr>
        </p15:guide>
        <p15:guide id="6" orient="horz" pos="317" userDrawn="1">
          <p15:clr>
            <a:srgbClr val="FBAE40"/>
          </p15:clr>
        </p15:guide>
        <p15:guide id="7" orient="horz" pos="551" userDrawn="1">
          <p15:clr>
            <a:srgbClr val="FBAE40"/>
          </p15:clr>
        </p15:guide>
        <p15:guide id="8" orient="horz" pos="3991" userDrawn="1">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7" name="Content Placeholder"/>
          <p:cNvSpPr>
            <a:spLocks noGrp="1"/>
          </p:cNvSpPr>
          <p:nvPr>
            <p:ph idx="1" hasCustomPrompt="1"/>
          </p:nvPr>
        </p:nvSpPr>
        <p:spPr bwMode="gray">
          <a:xfrm>
            <a:off x="542251" y="1743378"/>
            <a:ext cx="12034064" cy="5075159"/>
          </a:xfrm>
          <a:solidFill>
            <a:schemeClr val="tx2">
              <a:alpha val="70000"/>
            </a:schemeClr>
          </a:solidFill>
        </p:spPr>
        <p:txBody>
          <a:bodyPr tIns="1368000"/>
          <a:lstStyle>
            <a:lvl1pPr algn="ctr">
              <a:defRPr sz="1130" b="0"/>
            </a:lvl1pPr>
          </a:lstStyle>
          <a:p>
            <a:pPr lvl="0"/>
            <a:r>
              <a:rPr lang="en-US" dirty="0"/>
              <a:t>Click to add content</a:t>
            </a:r>
          </a:p>
        </p:txBody>
      </p:sp>
      <p:sp>
        <p:nvSpPr>
          <p:cNvPr id="2" name="Title"/>
          <p:cNvSpPr>
            <a:spLocks noGrp="1"/>
          </p:cNvSpPr>
          <p:nvPr>
            <p:ph type="title" hasCustomPrompt="1"/>
          </p:nvPr>
        </p:nvSpPr>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1059798314"/>
      </p:ext>
    </p:extLst>
  </p:cSld>
  <p:clrMapOvr>
    <a:masterClrMapping/>
  </p:clrMapOvr>
  <p:extLst>
    <p:ext uri="{DCECCB84-F9BA-43D5-87BE-67443E8EF086}">
      <p15:sldGuideLst xmlns:p15="http://schemas.microsoft.com/office/powerpoint/2012/main">
        <p15:guide id="1" pos="420" userDrawn="1">
          <p15:clr>
            <a:srgbClr val="FBAE40"/>
          </p15:clr>
        </p15:guide>
        <p15:guide id="2" orient="horz" pos="317" userDrawn="1">
          <p15:clr>
            <a:srgbClr val="FBAE40"/>
          </p15:clr>
        </p15:guide>
        <p15:guide id="3" orient="horz" pos="551" userDrawn="1">
          <p15:clr>
            <a:srgbClr val="FBAE40"/>
          </p15:clr>
        </p15:guide>
        <p15:guide id="4" orient="horz" pos="1020" userDrawn="1">
          <p15:clr>
            <a:srgbClr val="FBAE40"/>
          </p15:clr>
        </p15:guide>
        <p15:guide id="5" orient="horz" pos="3991" userDrawn="1">
          <p15:clr>
            <a:srgbClr val="FBAE40"/>
          </p15:clr>
        </p15:guide>
        <p15:guide id="6" pos="9758" userDrawn="1">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39037988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p:cSld name="Thank You and Contact Information">
    <p:bg>
      <p:bgRef idx="1001">
        <a:schemeClr val="bg1"/>
      </p:bgRef>
    </p:bg>
    <p:spTree>
      <p:nvGrpSpPr>
        <p:cNvPr id="1" name=""/>
        <p:cNvGrpSpPr/>
        <p:nvPr/>
      </p:nvGrpSpPr>
      <p:grpSpPr>
        <a:xfrm>
          <a:off x="0" y="0"/>
          <a:ext cx="0" cy="0"/>
          <a:chOff x="0" y="0"/>
          <a:chExt cx="0" cy="0"/>
        </a:xfrm>
      </p:grpSpPr>
      <p:pic>
        <p:nvPicPr>
          <p:cNvPr id="7" name="SAP Logo" descr="SAP Logo" title="SAP Logo"/>
          <p:cNvPicPr>
            <a:picLocks noChangeAspect="1"/>
          </p:cNvPicPr>
          <p:nvPr userDrawn="1"/>
        </p:nvPicPr>
        <p:blipFill>
          <a:blip r:embed="rId2"/>
          <a:stretch>
            <a:fillRect/>
          </a:stretch>
        </p:blipFill>
        <p:spPr>
          <a:xfrm>
            <a:off x="10463657" y="6450491"/>
            <a:ext cx="2112657" cy="387417"/>
          </a:xfrm>
          <a:prstGeom prst="rect">
            <a:avLst/>
          </a:prstGeom>
        </p:spPr>
      </p:pic>
      <p:sp>
        <p:nvSpPr>
          <p:cNvPr id="93" name="Contact information"/>
          <p:cNvSpPr>
            <a:spLocks noGrp="1"/>
          </p:cNvSpPr>
          <p:nvPr>
            <p:ph type="body" sz="quarter" idx="10" hasCustomPrompt="1"/>
          </p:nvPr>
        </p:nvSpPr>
        <p:spPr>
          <a:xfrm>
            <a:off x="542251" y="3126764"/>
            <a:ext cx="6018095" cy="2691481"/>
          </a:xfrm>
        </p:spPr>
        <p:txBody>
          <a:bodyPr anchor="t" anchorCtr="0">
            <a:noAutofit/>
          </a:bodyPr>
          <a:lstStyle>
            <a:lvl1pPr>
              <a:spcBef>
                <a:spcPts val="0"/>
              </a:spcBef>
              <a:spcAft>
                <a:spcPts val="968"/>
              </a:spcAft>
              <a:defRPr sz="1291" b="0"/>
            </a:lvl1pPr>
            <a:lvl2pPr marL="0" indent="0">
              <a:spcBef>
                <a:spcPts val="0"/>
              </a:spcBef>
              <a:buNone/>
              <a:defRPr sz="1291" b="0"/>
            </a:lvl2pPr>
          </a:lstStyle>
          <a:p>
            <a:r>
              <a:rPr lang="en-US" dirty="0"/>
              <a:t>Contact information:</a:t>
            </a:r>
          </a:p>
          <a:p>
            <a:pPr lvl="1"/>
            <a:r>
              <a:rPr lang="en-US" dirty="0"/>
              <a:t>F name L name</a:t>
            </a:r>
          </a:p>
          <a:p>
            <a:pPr lvl="1"/>
            <a:r>
              <a:rPr lang="en-US" dirty="0"/>
              <a:t>Title</a:t>
            </a:r>
          </a:p>
          <a:p>
            <a:pPr lvl="1"/>
            <a:r>
              <a:rPr lang="en-US" dirty="0"/>
              <a:t>Address</a:t>
            </a:r>
          </a:p>
          <a:p>
            <a:pPr lvl="1"/>
            <a:r>
              <a:rPr lang="en-US" dirty="0"/>
              <a:t>Phone number</a:t>
            </a:r>
          </a:p>
        </p:txBody>
      </p:sp>
      <p:sp>
        <p:nvSpPr>
          <p:cNvPr id="2" name="Thank you"/>
          <p:cNvSpPr>
            <a:spLocks noGrp="1"/>
          </p:cNvSpPr>
          <p:nvPr>
            <p:ph type="ctrTitle" hasCustomPrompt="1"/>
          </p:nvPr>
        </p:nvSpPr>
        <p:spPr bwMode="gray">
          <a:xfrm>
            <a:off x="542251" y="1578733"/>
            <a:ext cx="6018095" cy="993418"/>
          </a:xfrm>
        </p:spPr>
        <p:txBody>
          <a:bodyPr anchor="t" anchorCtr="0">
            <a:noAutofit/>
          </a:bodyPr>
          <a:lstStyle>
            <a:lvl1pPr>
              <a:defRPr sz="4438">
                <a:solidFill>
                  <a:schemeClr val="accent1"/>
                </a:solidFill>
                <a:latin typeface="+mj-lt"/>
              </a:defRPr>
            </a:lvl1pPr>
          </a:lstStyle>
          <a:p>
            <a:r>
              <a:rPr lang="en-US" dirty="0"/>
              <a:t>Thank you.</a:t>
            </a:r>
            <a:endParaRPr lang="de-DE" dirty="0"/>
          </a:p>
        </p:txBody>
      </p:sp>
      <p:pic>
        <p:nvPicPr>
          <p:cNvPr id="5" name="SAP Ariba Logo" descr="SAP Ariba Logo" title="SAP Ariba Logo">
            <a:extLst>
              <a:ext uri="{FF2B5EF4-FFF2-40B4-BE49-F238E27FC236}">
                <a16:creationId xmlns:a16="http://schemas.microsoft.com/office/drawing/2014/main" id="{96516E72-F364-4206-A433-CF5070CD9AA7}"/>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42250" y="542383"/>
            <a:ext cx="1192275" cy="232450"/>
          </a:xfrm>
          <a:prstGeom prst="rect">
            <a:avLst/>
          </a:prstGeom>
        </p:spPr>
      </p:pic>
    </p:spTree>
    <p:extLst>
      <p:ext uri="{BB962C8B-B14F-4D97-AF65-F5344CB8AC3E}">
        <p14:creationId xmlns:p14="http://schemas.microsoft.com/office/powerpoint/2010/main" val="967214091"/>
      </p:ext>
    </p:extLst>
  </p:cSld>
  <p:clrMapOvr>
    <a:overrideClrMapping bg1="lt1" tx1="dk1" bg2="lt2" tx2="dk2" accent1="accent1" accent2="accent2" accent3="accent3" accent4="accent4" accent5="accent5" accent6="accent6" hlink="hlink" folHlink="folHlink"/>
  </p:clrMapOvr>
  <p:hf sldNum="0" hdr="0" ftr="0" dt="0"/>
  <p:extLst>
    <p:ext uri="{DCECCB84-F9BA-43D5-87BE-67443E8EF086}">
      <p15:sldGuideLst xmlns:p15="http://schemas.microsoft.com/office/powerpoint/2012/main">
        <p15:guide id="1" pos="9758" userDrawn="1">
          <p15:clr>
            <a:srgbClr val="FBAE40"/>
          </p15:clr>
        </p15:guide>
        <p15:guide id="2" orient="horz" pos="924" userDrawn="1">
          <p15:clr>
            <a:srgbClr val="FBAE40"/>
          </p15:clr>
        </p15:guide>
        <p15:guide id="4" orient="horz" pos="1830" userDrawn="1">
          <p15:clr>
            <a:srgbClr val="FBAE40"/>
          </p15:clr>
        </p15:guide>
        <p15:guide id="5" orient="horz" pos="4000" userDrawn="1">
          <p15:clr>
            <a:srgbClr val="FBAE40"/>
          </p15:clr>
        </p15:guide>
        <p15:guide id="6" pos="420" userDrawn="1">
          <p15:clr>
            <a:srgbClr val="FBAE40"/>
          </p15:clr>
        </p15:guide>
        <p15:guide id="8" pos="5090" userDrawn="1">
          <p15:clr>
            <a:srgbClr val="FBAE40"/>
          </p15:clr>
        </p15:guide>
        <p15:guide id="9" orient="horz" pos="318" userDrawn="1">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userDrawn="1">
  <p:cSld name="Copyright">
    <p:spTree>
      <p:nvGrpSpPr>
        <p:cNvPr id="1" name=""/>
        <p:cNvGrpSpPr/>
        <p:nvPr/>
      </p:nvGrpSpPr>
      <p:grpSpPr>
        <a:xfrm>
          <a:off x="0" y="0"/>
          <a:ext cx="0" cy="0"/>
          <a:chOff x="0" y="0"/>
          <a:chExt cx="0" cy="0"/>
        </a:xfrm>
      </p:grpSpPr>
      <p:pic>
        <p:nvPicPr>
          <p:cNvPr id="16" name="SAP Logo" descr="SAP Logo" title="SAP Logo"/>
          <p:cNvPicPr>
            <a:picLocks noChangeAspect="1"/>
          </p:cNvPicPr>
          <p:nvPr userDrawn="1"/>
        </p:nvPicPr>
        <p:blipFill>
          <a:blip r:embed="rId2"/>
          <a:stretch>
            <a:fillRect/>
          </a:stretch>
        </p:blipFill>
        <p:spPr>
          <a:xfrm>
            <a:off x="10463657" y="6450491"/>
            <a:ext cx="2112657" cy="387417"/>
          </a:xfrm>
          <a:prstGeom prst="rect">
            <a:avLst/>
          </a:prstGeom>
        </p:spPr>
      </p:pic>
      <p:sp>
        <p:nvSpPr>
          <p:cNvPr id="19" name="Copyright information English"/>
          <p:cNvSpPr txBox="1"/>
          <p:nvPr userDrawn="1"/>
        </p:nvSpPr>
        <p:spPr bwMode="black">
          <a:xfrm>
            <a:off x="541431" y="2846751"/>
            <a:ext cx="6317970" cy="3991154"/>
          </a:xfrm>
          <a:prstGeom prst="rect">
            <a:avLst/>
          </a:prstGeom>
          <a:noFill/>
        </p:spPr>
        <p:txBody>
          <a:bodyPr wrap="square" lIns="0" tIns="0" rIns="0" bIns="0" rtlCol="0" anchor="b">
            <a:noAutofit/>
          </a:bodyPr>
          <a:lstStyle/>
          <a:p>
            <a:pPr marL="0" marR="0" lvl="0" indent="0" algn="l" defTabSz="878585" rtl="0" eaLnBrk="1" fontAlgn="auto" latinLnBrk="0" hangingPunct="1">
              <a:lnSpc>
                <a:spcPct val="100000"/>
              </a:lnSpc>
              <a:spcBef>
                <a:spcPts val="968"/>
              </a:spcBef>
              <a:spcAft>
                <a:spcPts val="0"/>
              </a:spcAft>
              <a:buClrTx/>
              <a:buSzTx/>
              <a:buFontTx/>
              <a:buNone/>
              <a:tabLst/>
              <a:defRPr/>
            </a:pPr>
            <a:r>
              <a:rPr lang="en-US" sz="646" b="0" noProof="0" dirty="0"/>
              <a:t>© 2018 SAP SE or an SAP affiliate company. All rights reserved.</a:t>
            </a:r>
            <a:endParaRPr lang="de-DE" sz="646" kern="0" dirty="0">
              <a:ea typeface="Arial Unicode MS" pitchFamily="34" charset="-128"/>
              <a:cs typeface="Arial Unicode MS" pitchFamily="34" charset="-128"/>
            </a:endParaRPr>
          </a:p>
          <a:p>
            <a:pPr>
              <a:spcBef>
                <a:spcPts val="484"/>
              </a:spcBef>
            </a:pPr>
            <a:r>
              <a:rPr lang="en-US" sz="646" kern="1200" dirty="0">
                <a:solidFill>
                  <a:schemeClr val="tx1"/>
                </a:solidFill>
                <a:latin typeface="Arial"/>
                <a:ea typeface="Arial Unicode MS" panose="020B0604020202020204" pitchFamily="34" charset="-128"/>
                <a:cs typeface="+mn-cs"/>
              </a:rPr>
              <a:t>No part of this publication may be reproduced or transmitted in any form or for any purpose without the express permission of SAP SE or an SAP affiliate company.</a:t>
            </a:r>
          </a:p>
          <a:p>
            <a:pPr>
              <a:spcBef>
                <a:spcPts val="484"/>
              </a:spcBef>
            </a:pPr>
            <a:r>
              <a:rPr lang="en-US" sz="646" kern="1200" dirty="0">
                <a:solidFill>
                  <a:schemeClr val="tx1"/>
                </a:solidFill>
                <a:latin typeface="Arial"/>
                <a:ea typeface="Arial Unicode MS" panose="020B0604020202020204" pitchFamily="34" charset="-128"/>
                <a:cs typeface="+mn-cs"/>
              </a:rPr>
              <a:t>The information contained herein may be changed without prior notice. Some software products marketed by SAP SE and its distributors contain proprietary software components of other software vendors. National product specifications may vary.</a:t>
            </a:r>
          </a:p>
          <a:p>
            <a:pPr>
              <a:spcBef>
                <a:spcPts val="484"/>
              </a:spcBef>
            </a:pPr>
            <a:r>
              <a:rPr lang="en-US" sz="646" kern="1200" dirty="0">
                <a:solidFill>
                  <a:schemeClr val="tx1"/>
                </a:solidFill>
                <a:latin typeface="Arial"/>
                <a:ea typeface="Arial Unicode MS" panose="020B0604020202020204" pitchFamily="34" charset="-128"/>
                <a:cs typeface="+mn-cs"/>
              </a:rPr>
              <a:t>These materials are provided by SAP SE or an SAP affiliate company for informational purposes only, without representation or warranty of any kind, and SAP or its affiliated companies shall not be liable for errors or omissions with respect to the materials. The only warranties for SAP or SAP affiliate company products and services are those that are set forth in the express warranty statements accompanying such products and services, if any. Nothing herein should be construed as constituting an additional warranty. </a:t>
            </a:r>
          </a:p>
          <a:p>
            <a:pPr>
              <a:spcBef>
                <a:spcPts val="484"/>
              </a:spcBef>
            </a:pPr>
            <a:r>
              <a:rPr lang="en-US" sz="646" kern="1200" dirty="0">
                <a:solidFill>
                  <a:schemeClr val="tx1"/>
                </a:solidFill>
                <a:latin typeface="Arial"/>
                <a:ea typeface="Arial Unicode MS" panose="020B0604020202020204" pitchFamily="34" charset="-128"/>
                <a:cs typeface="+mn-cs"/>
              </a:rPr>
              <a:t>In particular, SAP SE or its affiliated companies have no obligation to pursue any course of business outlined in this document or any related presentation, or to develop or release any functionality mentioned therein. This document, or any related presentation, and SAP SE’s or its affiliated companies’ strategy and possible future developments, products, and/or platforms, directions, and functionality are all subject to change and may be changed by SAP SE or its affiliated companies at any time for any reason without notice. The information in this document is not a commitment, promise, or legal obligation to deliver any material, code, or functionality. All forward-looking statements are subject to various</a:t>
            </a:r>
            <a:r>
              <a:rPr lang="en-US" sz="646" kern="1200" baseline="0" dirty="0">
                <a:solidFill>
                  <a:schemeClr val="tx1"/>
                </a:solidFill>
                <a:latin typeface="Arial"/>
                <a:ea typeface="Arial Unicode MS" panose="020B0604020202020204" pitchFamily="34" charset="-128"/>
                <a:cs typeface="+mn-cs"/>
              </a:rPr>
              <a:t> </a:t>
            </a:r>
            <a:r>
              <a:rPr lang="en-US" sz="646" kern="1200" dirty="0">
                <a:solidFill>
                  <a:schemeClr val="tx1"/>
                </a:solidFill>
                <a:latin typeface="Arial"/>
                <a:ea typeface="Arial Unicode MS" panose="020B0604020202020204" pitchFamily="34" charset="-128"/>
                <a:cs typeface="+mn-cs"/>
              </a:rPr>
              <a:t>risks and uncertainties that could cause actual results to differ materially from expectations. Readers are cautioned not to place undue reliance on these forward-looking statements, and they should not be relied upon in making purchasing decisions.</a:t>
            </a:r>
          </a:p>
          <a:p>
            <a:pPr>
              <a:spcBef>
                <a:spcPts val="484"/>
              </a:spcBef>
            </a:pPr>
            <a:r>
              <a:rPr lang="en-US" sz="646" kern="1200" dirty="0">
                <a:solidFill>
                  <a:schemeClr val="tx1"/>
                </a:solidFill>
                <a:latin typeface="Arial"/>
                <a:ea typeface="Arial Unicode MS" panose="020B0604020202020204" pitchFamily="34" charset="-128"/>
                <a:cs typeface="+mn-cs"/>
              </a:rPr>
              <a:t>SAP and other SAP products and services mentioned herein as well as their respective logos are trademarks or registered trademarks of SAP SE (or an SAP affiliate company) in Germany and other countries. All other product and service names mentioned are the trademarks of their respective companies. </a:t>
            </a:r>
          </a:p>
          <a:p>
            <a:pPr>
              <a:spcBef>
                <a:spcPts val="484"/>
              </a:spcBef>
            </a:pPr>
            <a:r>
              <a:rPr lang="en-US" sz="646" kern="1200" dirty="0">
                <a:solidFill>
                  <a:schemeClr val="tx1"/>
                </a:solidFill>
                <a:latin typeface="Arial"/>
                <a:ea typeface="Arial Unicode MS" panose="020B0604020202020204" pitchFamily="34" charset="-128"/>
                <a:cs typeface="+mn-cs"/>
              </a:rPr>
              <a:t>See </a:t>
            </a:r>
            <a:r>
              <a:rPr lang="en-US" sz="646" kern="1200" dirty="0">
                <a:solidFill>
                  <a:schemeClr val="tx1"/>
                </a:solidFill>
                <a:latin typeface="Arial"/>
                <a:ea typeface="Arial Unicode MS" panose="020B0604020202020204" pitchFamily="34" charset="-128"/>
                <a:cs typeface="+mn-cs"/>
                <a:hlinkClick r:id="rId3"/>
              </a:rPr>
              <a:t>www.sap.com/copyright</a:t>
            </a:r>
            <a:r>
              <a:rPr lang="en-US" sz="646" kern="1200" dirty="0">
                <a:solidFill>
                  <a:schemeClr val="tx1"/>
                </a:solidFill>
                <a:latin typeface="Arial"/>
                <a:ea typeface="Arial Unicode MS" panose="020B0604020202020204" pitchFamily="34" charset="-128"/>
                <a:cs typeface="+mn-cs"/>
              </a:rPr>
              <a:t> for additional trademark information and notices.</a:t>
            </a:r>
          </a:p>
        </p:txBody>
      </p:sp>
      <p:sp>
        <p:nvSpPr>
          <p:cNvPr id="44" name="www.sap.com - contact SAP link">
            <a:hlinkClick r:id="rId4" tooltip="www.sap.com/contactsap"/>
          </p:cNvPr>
          <p:cNvSpPr txBox="1"/>
          <p:nvPr userDrawn="1"/>
        </p:nvSpPr>
        <p:spPr bwMode="black">
          <a:xfrm>
            <a:off x="541430" y="2648855"/>
            <a:ext cx="2383520" cy="182169"/>
          </a:xfrm>
          <a:prstGeom prst="rect">
            <a:avLst/>
          </a:prstGeom>
          <a:noFill/>
        </p:spPr>
        <p:txBody>
          <a:bodyPr wrap="square" lIns="0" tIns="0" rIns="0" bIns="0" rtlCol="0" anchor="b">
            <a:noAutofit/>
          </a:bodyPr>
          <a:lstStyle/>
          <a:p>
            <a:pPr marL="0" marR="0" lvl="0" indent="0" algn="l" defTabSz="878585" rtl="0" eaLnBrk="1" fontAlgn="auto" latinLnBrk="0" hangingPunct="1">
              <a:lnSpc>
                <a:spcPct val="100000"/>
              </a:lnSpc>
              <a:spcBef>
                <a:spcPts val="968"/>
              </a:spcBef>
              <a:spcAft>
                <a:spcPts val="0"/>
              </a:spcAft>
              <a:buClrTx/>
              <a:buSzTx/>
              <a:buFontTx/>
              <a:buNone/>
              <a:tabLst/>
              <a:defRPr/>
            </a:pPr>
            <a:r>
              <a:rPr lang="en-US" sz="887" b="1" kern="1200" dirty="0">
                <a:solidFill>
                  <a:schemeClr val="accent1"/>
                </a:solidFill>
                <a:latin typeface="Arial"/>
                <a:ea typeface="Arial Unicode MS" panose="020B0604020202020204" pitchFamily="34" charset="-128"/>
                <a:cs typeface="+mn-cs"/>
              </a:rPr>
              <a:t>www.sap.com</a:t>
            </a:r>
            <a:r>
              <a:rPr lang="en-US" sz="887" b="1" kern="1200" dirty="0">
                <a:solidFill>
                  <a:schemeClr val="tx1"/>
                </a:solidFill>
                <a:latin typeface="Arial"/>
                <a:ea typeface="Arial Unicode MS" panose="020B0604020202020204" pitchFamily="34" charset="-128"/>
                <a:cs typeface="+mn-cs"/>
              </a:rPr>
              <a:t>/contactsap</a:t>
            </a:r>
          </a:p>
        </p:txBody>
      </p:sp>
      <p:pic>
        <p:nvPicPr>
          <p:cNvPr id="18" name="Linkedin icon with link">
            <a:hlinkClick r:id="rId5"/>
          </p:cNvPr>
          <p:cNvPicPr>
            <a:picLocks noChangeAspect="1"/>
          </p:cNvPicPr>
          <p:nvPr userDrawn="1"/>
        </p:nvPicPr>
        <p:blipFill>
          <a:blip r:embed="rId6"/>
          <a:stretch>
            <a:fillRect/>
          </a:stretch>
        </p:blipFill>
        <p:spPr>
          <a:xfrm>
            <a:off x="2446379" y="1883235"/>
            <a:ext cx="389267" cy="389363"/>
          </a:xfrm>
          <a:prstGeom prst="rect">
            <a:avLst/>
          </a:prstGeom>
        </p:spPr>
      </p:pic>
      <p:pic>
        <p:nvPicPr>
          <p:cNvPr id="20" name="YouTube icon with link">
            <a:hlinkClick r:id="rId7"/>
          </p:cNvPr>
          <p:cNvPicPr>
            <a:picLocks noChangeAspect="1"/>
          </p:cNvPicPr>
          <p:nvPr userDrawn="1"/>
        </p:nvPicPr>
        <p:blipFill>
          <a:blip r:embed="rId8"/>
          <a:stretch>
            <a:fillRect/>
          </a:stretch>
        </p:blipFill>
        <p:spPr>
          <a:xfrm>
            <a:off x="1811026" y="1882270"/>
            <a:ext cx="391194" cy="391291"/>
          </a:xfrm>
          <a:prstGeom prst="rect">
            <a:avLst/>
          </a:prstGeom>
        </p:spPr>
      </p:pic>
      <p:pic>
        <p:nvPicPr>
          <p:cNvPr id="21" name="Twitter icon with link">
            <a:hlinkClick r:id="rId9" tooltip="https://twitter.com/sap"/>
          </p:cNvPr>
          <p:cNvPicPr>
            <a:picLocks noChangeAspect="1"/>
          </p:cNvPicPr>
          <p:nvPr userDrawn="1"/>
        </p:nvPicPr>
        <p:blipFill>
          <a:blip r:embed="rId10"/>
          <a:stretch>
            <a:fillRect/>
          </a:stretch>
        </p:blipFill>
        <p:spPr>
          <a:xfrm>
            <a:off x="1177600" y="1883235"/>
            <a:ext cx="389267" cy="389363"/>
          </a:xfrm>
          <a:prstGeom prst="rect">
            <a:avLst/>
          </a:prstGeom>
        </p:spPr>
      </p:pic>
      <p:pic>
        <p:nvPicPr>
          <p:cNvPr id="22" name="Facebook icon with link">
            <a:hlinkClick r:id="rId11"/>
          </p:cNvPr>
          <p:cNvPicPr>
            <a:picLocks noChangeAspect="1"/>
          </p:cNvPicPr>
          <p:nvPr userDrawn="1"/>
        </p:nvPicPr>
        <p:blipFill>
          <a:blip r:embed="rId12"/>
          <a:stretch>
            <a:fillRect/>
          </a:stretch>
        </p:blipFill>
        <p:spPr>
          <a:xfrm>
            <a:off x="542247" y="1882270"/>
            <a:ext cx="391194" cy="391291"/>
          </a:xfrm>
          <a:prstGeom prst="rect">
            <a:avLst/>
          </a:prstGeom>
        </p:spPr>
      </p:pic>
      <p:sp>
        <p:nvSpPr>
          <p:cNvPr id="43" name="Follow all of SAP"/>
          <p:cNvSpPr txBox="1"/>
          <p:nvPr userDrawn="1"/>
        </p:nvSpPr>
        <p:spPr bwMode="black">
          <a:xfrm>
            <a:off x="541432" y="1572271"/>
            <a:ext cx="1321785" cy="182169"/>
          </a:xfrm>
          <a:prstGeom prst="rect">
            <a:avLst/>
          </a:prstGeom>
          <a:noFill/>
        </p:spPr>
        <p:txBody>
          <a:bodyPr wrap="square" lIns="0" tIns="0" rIns="0" bIns="0" rtlCol="0" anchor="b">
            <a:noAutofit/>
          </a:bodyPr>
          <a:lstStyle/>
          <a:p>
            <a:pPr marL="0" marR="0" lvl="0" indent="0" algn="l" defTabSz="878585" rtl="0" eaLnBrk="1" fontAlgn="auto" latinLnBrk="0" hangingPunct="1">
              <a:lnSpc>
                <a:spcPct val="100000"/>
              </a:lnSpc>
              <a:spcBef>
                <a:spcPts val="968"/>
              </a:spcBef>
              <a:spcAft>
                <a:spcPts val="0"/>
              </a:spcAft>
              <a:buClrTx/>
              <a:buSzTx/>
              <a:buFontTx/>
              <a:buNone/>
              <a:tabLst/>
              <a:defRPr/>
            </a:pPr>
            <a:r>
              <a:rPr lang="en-US" sz="887" b="0" kern="1200" dirty="0">
                <a:solidFill>
                  <a:schemeClr val="tx1"/>
                </a:solidFill>
                <a:latin typeface="Arial"/>
                <a:ea typeface="Arial Unicode MS" panose="020B0604020202020204" pitchFamily="34" charset="-128"/>
                <a:cs typeface="+mn-cs"/>
              </a:rPr>
              <a:t>Follow us</a:t>
            </a:r>
          </a:p>
        </p:txBody>
      </p:sp>
      <p:pic>
        <p:nvPicPr>
          <p:cNvPr id="10" name="SAP Ariba Logo" descr="SAP Ariba Logo" title="SAP Ariba Logo">
            <a:extLst>
              <a:ext uri="{FF2B5EF4-FFF2-40B4-BE49-F238E27FC236}">
                <a16:creationId xmlns:a16="http://schemas.microsoft.com/office/drawing/2014/main" id="{82677D37-4F06-4FD4-9B6F-3FFD34929A63}"/>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542250" y="542383"/>
            <a:ext cx="1192275" cy="232450"/>
          </a:xfrm>
          <a:prstGeom prst="rect">
            <a:avLst/>
          </a:prstGeom>
        </p:spPr>
      </p:pic>
    </p:spTree>
    <p:extLst>
      <p:ext uri="{BB962C8B-B14F-4D97-AF65-F5344CB8AC3E}">
        <p14:creationId xmlns:p14="http://schemas.microsoft.com/office/powerpoint/2010/main" val="2829058165"/>
      </p:ext>
    </p:extLst>
  </p:cSld>
  <p:clrMapOvr>
    <a:masterClrMapping/>
  </p:clrMapOvr>
  <p:extLst>
    <p:ext uri="{DCECCB84-F9BA-43D5-87BE-67443E8EF086}">
      <p15:sldGuideLst xmlns:p15="http://schemas.microsoft.com/office/powerpoint/2012/main"/>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userDrawn="1">
  <p:cSld name="Copyright German">
    <p:spTree>
      <p:nvGrpSpPr>
        <p:cNvPr id="1" name=""/>
        <p:cNvGrpSpPr/>
        <p:nvPr/>
      </p:nvGrpSpPr>
      <p:grpSpPr>
        <a:xfrm>
          <a:off x="0" y="0"/>
          <a:ext cx="0" cy="0"/>
          <a:chOff x="0" y="0"/>
          <a:chExt cx="0" cy="0"/>
        </a:xfrm>
      </p:grpSpPr>
      <p:sp>
        <p:nvSpPr>
          <p:cNvPr id="11" name="Copyright information">
            <a:hlinkClick r:id="rId2" tooltip="www.sap.com/contactsap"/>
          </p:cNvPr>
          <p:cNvSpPr txBox="1"/>
          <p:nvPr userDrawn="1"/>
        </p:nvSpPr>
        <p:spPr bwMode="black">
          <a:xfrm>
            <a:off x="541431" y="2648855"/>
            <a:ext cx="2776489" cy="182169"/>
          </a:xfrm>
          <a:prstGeom prst="rect">
            <a:avLst/>
          </a:prstGeom>
          <a:noFill/>
        </p:spPr>
        <p:txBody>
          <a:bodyPr wrap="square" lIns="0" tIns="0" rIns="0" bIns="0" rtlCol="0" anchor="b">
            <a:noAutofit/>
          </a:bodyPr>
          <a:lstStyle/>
          <a:p>
            <a:pPr marL="0" marR="0" lvl="0" indent="0" algn="l" defTabSz="878585" rtl="0" eaLnBrk="1" fontAlgn="auto" latinLnBrk="0" hangingPunct="1">
              <a:lnSpc>
                <a:spcPct val="100000"/>
              </a:lnSpc>
              <a:spcBef>
                <a:spcPts val="968"/>
              </a:spcBef>
              <a:spcAft>
                <a:spcPts val="0"/>
              </a:spcAft>
              <a:buClrTx/>
              <a:buSzTx/>
              <a:buFontTx/>
              <a:buNone/>
              <a:tabLst/>
              <a:defRPr/>
            </a:pPr>
            <a:r>
              <a:rPr lang="en-US" sz="887" b="1" kern="1200" dirty="0">
                <a:solidFill>
                  <a:schemeClr val="accent1"/>
                </a:solidFill>
                <a:latin typeface="Arial"/>
                <a:ea typeface="Arial Unicode MS" panose="020B0604020202020204" pitchFamily="34" charset="-128"/>
                <a:cs typeface="+mn-cs"/>
              </a:rPr>
              <a:t>www.sap.com/germany</a:t>
            </a:r>
            <a:r>
              <a:rPr lang="en-US" sz="887" b="1" kern="1200" dirty="0">
                <a:solidFill>
                  <a:schemeClr val="tx1"/>
                </a:solidFill>
                <a:latin typeface="Arial"/>
                <a:ea typeface="Arial Unicode MS" panose="020B0604020202020204" pitchFamily="34" charset="-128"/>
                <a:cs typeface="+mn-cs"/>
              </a:rPr>
              <a:t>/contactsap</a:t>
            </a:r>
          </a:p>
        </p:txBody>
      </p:sp>
      <p:pic>
        <p:nvPicPr>
          <p:cNvPr id="17" name="SAP Logo" descr="SAP Logo" title="SAP Logo"/>
          <p:cNvPicPr>
            <a:picLocks noChangeAspect="1"/>
          </p:cNvPicPr>
          <p:nvPr userDrawn="1"/>
        </p:nvPicPr>
        <p:blipFill>
          <a:blip r:embed="rId3"/>
          <a:stretch>
            <a:fillRect/>
          </a:stretch>
        </p:blipFill>
        <p:spPr>
          <a:xfrm>
            <a:off x="10463657" y="6450491"/>
            <a:ext cx="2112657" cy="387417"/>
          </a:xfrm>
          <a:prstGeom prst="rect">
            <a:avLst/>
          </a:prstGeom>
        </p:spPr>
      </p:pic>
      <p:sp>
        <p:nvSpPr>
          <p:cNvPr id="32" name="Copyright information-German"/>
          <p:cNvSpPr txBox="1"/>
          <p:nvPr userDrawn="1"/>
        </p:nvSpPr>
        <p:spPr bwMode="black">
          <a:xfrm>
            <a:off x="542247" y="2846751"/>
            <a:ext cx="6537987" cy="3991154"/>
          </a:xfrm>
          <a:prstGeom prst="rect">
            <a:avLst/>
          </a:prstGeom>
          <a:noFill/>
        </p:spPr>
        <p:txBody>
          <a:bodyPr wrap="square" lIns="0" tIns="0" rIns="0" bIns="0" rtlCol="0" anchor="b">
            <a:noAutofit/>
          </a:bodyPr>
          <a:lstStyle/>
          <a:p>
            <a:pPr marL="0" marR="0" lvl="0" indent="0" algn="l" defTabSz="878585" rtl="0" eaLnBrk="1" fontAlgn="auto" latinLnBrk="0" hangingPunct="1">
              <a:lnSpc>
                <a:spcPct val="100000"/>
              </a:lnSpc>
              <a:spcBef>
                <a:spcPts val="968"/>
              </a:spcBef>
              <a:spcAft>
                <a:spcPts val="0"/>
              </a:spcAft>
              <a:buClrTx/>
              <a:buSzTx/>
              <a:buFontTx/>
              <a:buNone/>
              <a:tabLst/>
              <a:defRPr/>
            </a:pPr>
            <a:r>
              <a:rPr lang="en-US" sz="646" b="0" noProof="0" dirty="0"/>
              <a:t>© 2018 SAP SE </a:t>
            </a:r>
            <a:r>
              <a:rPr lang="de-DE" sz="646" b="0" noProof="0" dirty="0"/>
              <a:t>oder ein SAP-Konzernunternehmen. Alle Rechte vorbehalten</a:t>
            </a:r>
            <a:r>
              <a:rPr lang="en-US" sz="646" b="0" noProof="0" dirty="0"/>
              <a:t>.</a:t>
            </a:r>
            <a:endParaRPr lang="de-DE" sz="646" kern="0" dirty="0">
              <a:ea typeface="Arial Unicode MS" pitchFamily="34" charset="-128"/>
              <a:cs typeface="Arial Unicode MS" pitchFamily="34" charset="-128"/>
            </a:endParaRPr>
          </a:p>
          <a:p>
            <a:pPr>
              <a:spcBef>
                <a:spcPts val="484"/>
              </a:spcBef>
            </a:pPr>
            <a:r>
              <a:rPr lang="de-DE" sz="646" kern="1200" noProof="0" dirty="0">
                <a:solidFill>
                  <a:schemeClr val="tx1"/>
                </a:solidFill>
                <a:effectLst/>
                <a:latin typeface="Arial"/>
                <a:ea typeface="+mn-ea"/>
                <a:cs typeface="+mn-cs"/>
              </a:rPr>
              <a:t>Weitergabe und Vervielfältigung dieser Publikation oder von Teilen daraus sind, zu welchem Zweck und in welcher Form auch immer, ohne die ausdrückliche schriftliche Genehmigung durch SAP SE oder ein SAP-Konzernunternehmen nicht gestattet.</a:t>
            </a:r>
          </a:p>
          <a:p>
            <a:pPr>
              <a:spcBef>
                <a:spcPts val="484"/>
              </a:spcBef>
            </a:pPr>
            <a:r>
              <a:rPr lang="de-DE" sz="646" kern="1200" noProof="0" dirty="0">
                <a:solidFill>
                  <a:schemeClr val="tx1"/>
                </a:solidFill>
                <a:effectLst/>
                <a:latin typeface="Arial"/>
                <a:ea typeface="+mn-ea"/>
                <a:cs typeface="+mn-cs"/>
              </a:rPr>
              <a:t>In dieser Publikation enthaltene Informationen können ohne vorherige Ankündigung geändert werden. Die von SAP SE oder deren Vertriebsfirmen angebotenen Softwareprodukte können Softwarekomponenten auch anderer Softwarehersteller enthalten. Produkte können länderspezifische Unterschiede aufweisen.</a:t>
            </a:r>
          </a:p>
          <a:p>
            <a:pPr>
              <a:spcBef>
                <a:spcPts val="484"/>
              </a:spcBef>
            </a:pPr>
            <a:r>
              <a:rPr lang="de-DE" sz="646" kern="1200" noProof="0" dirty="0">
                <a:solidFill>
                  <a:schemeClr val="tx1"/>
                </a:solidFill>
                <a:effectLst/>
                <a:latin typeface="Arial"/>
                <a:ea typeface="+mn-ea"/>
                <a:cs typeface="+mn-cs"/>
              </a:rPr>
              <a:t>Die vorliegenden Unterlagen werden von der SAP SE oder einem SAP-Konzernunternehmen bereitgestellt und dienen ausschließlich zu Informationszwecken. Die SAP SE oder ihre Konzernunternehmen übernehmen keinerlei Haftung oder Gewährleistung für Fehler oder Unvollständigkeiten in dieser Publikation. Die SAP SE oder ein SAP-Konzernunternehmen steht lediglich für Produkte und Dienstleistungen nach der Maßgabe ein, die in der Vereinbarung über die jeweiligen Produkte und Dienstleistungen ausdrücklich geregelt ist. Keine der hierin enthaltenen Informationen ist als zusätzliche Garantie zu interpretieren. </a:t>
            </a:r>
          </a:p>
          <a:p>
            <a:pPr>
              <a:spcBef>
                <a:spcPts val="484"/>
              </a:spcBef>
            </a:pPr>
            <a:r>
              <a:rPr lang="de-DE" sz="646" kern="1200" noProof="0" dirty="0">
                <a:solidFill>
                  <a:schemeClr val="tx1"/>
                </a:solidFill>
                <a:effectLst/>
                <a:latin typeface="Arial"/>
                <a:ea typeface="+mn-ea"/>
                <a:cs typeface="+mn-cs"/>
              </a:rPr>
              <a:t>Insbesondere sind die SAP SE oder ihre Konzernunternehmen in keiner Weise verpflichtet, in dieser Publikation oder einer zugehörigen Präsentation dargestellte Geschäftsabläufe zu verfolgen oder hierin wiedergegebene Funktionen zu entwickeln oder zu veröffentlichen. Diese Publikation oder eine zugehörige Präsentation, die Strategie und etwaige künftige Entwicklungen, Produkte und/oder Plattformen der SAP SE oder ihrer Konzernunternehmen können von der SAP SE oder ihren Konzernunternehmen jederzeit und ohne Angabe von Gründen unangekündigt geändert werden. Die in dieser Publikation enthaltenen Informationen stellen keine Zusage, kein Versprechen und keine rechtliche Verpflichtung zur Lieferung von Material, Code oder Funktionen dar. Sämtliche vorausschauenden Aussagen unterliegen unterschiedlichen Risiken und Unsicherheiten, durch die die tatsächlichen Ergebnisse von den Erwartungen abweichen können. Dem Leser wird empfohlen, diesen vorausschauenden Aussagen kein übertriebenes Vertrauen zu schenken und sich bei Kaufentscheidungen nicht auf sie zu stützen.</a:t>
            </a:r>
          </a:p>
          <a:p>
            <a:pPr>
              <a:spcBef>
                <a:spcPts val="484"/>
              </a:spcBef>
            </a:pPr>
            <a:r>
              <a:rPr lang="de-DE" sz="646" kern="1200" noProof="0" dirty="0">
                <a:solidFill>
                  <a:schemeClr val="tx1"/>
                </a:solidFill>
                <a:effectLst/>
                <a:latin typeface="Arial"/>
                <a:ea typeface="+mn-ea"/>
                <a:cs typeface="+mn-cs"/>
              </a:rPr>
              <a:t>SAP und andere in diesem Dokument erwähnte Produkte und Dienstleistungen von SAP sowie die dazugehörigen Logos sind Marken oder eingetragene Marken der SAP SE (oder von einem SAP-Konzernunternehmen) in Deutschland und verschiedenen anderen Ländern weltweit.</a:t>
            </a:r>
            <a:r>
              <a:rPr lang="de-DE" sz="646" kern="1200" baseline="0" noProof="0" dirty="0">
                <a:solidFill>
                  <a:schemeClr val="tx1"/>
                </a:solidFill>
                <a:effectLst/>
                <a:latin typeface="Arial"/>
                <a:ea typeface="+mn-ea"/>
                <a:cs typeface="+mn-cs"/>
              </a:rPr>
              <a:t> </a:t>
            </a:r>
            <a:r>
              <a:rPr lang="de-DE" sz="646" kern="1200" noProof="0" dirty="0">
                <a:solidFill>
                  <a:schemeClr val="tx1"/>
                </a:solidFill>
                <a:effectLst/>
                <a:latin typeface="Arial"/>
                <a:ea typeface="+mn-ea"/>
                <a:cs typeface="+mn-cs"/>
              </a:rPr>
              <a:t>Alle anderen Namen von Produkten und Dienstleistungen sind Marken der jeweiligen Firmen. </a:t>
            </a:r>
          </a:p>
          <a:p>
            <a:pPr>
              <a:spcBef>
                <a:spcPts val="484"/>
              </a:spcBef>
            </a:pPr>
            <a:r>
              <a:rPr lang="de-DE" sz="646" kern="1200" noProof="0" dirty="0">
                <a:solidFill>
                  <a:schemeClr val="tx1"/>
                </a:solidFill>
                <a:effectLst/>
                <a:latin typeface="Arial"/>
                <a:ea typeface="+mn-ea"/>
                <a:cs typeface="+mn-cs"/>
              </a:rPr>
              <a:t>Zusätzliche Informationen zur Marke und Vermerke finden Sie auf der Seite </a:t>
            </a:r>
            <a:r>
              <a:rPr lang="de-DE" sz="646" kern="1200" noProof="0" dirty="0">
                <a:solidFill>
                  <a:schemeClr val="tx1"/>
                </a:solidFill>
                <a:effectLst/>
                <a:latin typeface="Arial"/>
                <a:ea typeface="+mn-ea"/>
                <a:cs typeface="+mn-cs"/>
                <a:hlinkClick r:id="rId4"/>
              </a:rPr>
              <a:t>www.sap.com/corporate/de/legal/copyright.html</a:t>
            </a:r>
            <a:r>
              <a:rPr lang="de-DE" sz="646" kern="1200" noProof="0" dirty="0">
                <a:solidFill>
                  <a:schemeClr val="tx1"/>
                </a:solidFill>
                <a:effectLst/>
                <a:latin typeface="Arial"/>
                <a:ea typeface="+mn-ea"/>
                <a:cs typeface="+mn-cs"/>
              </a:rPr>
              <a:t>.</a:t>
            </a:r>
          </a:p>
        </p:txBody>
      </p:sp>
      <p:pic>
        <p:nvPicPr>
          <p:cNvPr id="26" name="Linkedin icon with link">
            <a:hlinkClick r:id="rId5"/>
          </p:cNvPr>
          <p:cNvPicPr>
            <a:picLocks noChangeAspect="1"/>
          </p:cNvPicPr>
          <p:nvPr userDrawn="1"/>
        </p:nvPicPr>
        <p:blipFill>
          <a:blip r:embed="rId6"/>
          <a:stretch>
            <a:fillRect/>
          </a:stretch>
        </p:blipFill>
        <p:spPr>
          <a:xfrm>
            <a:off x="2446379" y="1883235"/>
            <a:ext cx="389267" cy="389363"/>
          </a:xfrm>
          <a:prstGeom prst="rect">
            <a:avLst/>
          </a:prstGeom>
        </p:spPr>
      </p:pic>
      <p:pic>
        <p:nvPicPr>
          <p:cNvPr id="27" name="YouTube icon with link">
            <a:hlinkClick r:id="rId7"/>
          </p:cNvPr>
          <p:cNvPicPr>
            <a:picLocks noChangeAspect="1"/>
          </p:cNvPicPr>
          <p:nvPr userDrawn="1"/>
        </p:nvPicPr>
        <p:blipFill>
          <a:blip r:embed="rId8"/>
          <a:stretch>
            <a:fillRect/>
          </a:stretch>
        </p:blipFill>
        <p:spPr>
          <a:xfrm>
            <a:off x="1811026" y="1882270"/>
            <a:ext cx="391194" cy="391291"/>
          </a:xfrm>
          <a:prstGeom prst="rect">
            <a:avLst/>
          </a:prstGeom>
        </p:spPr>
      </p:pic>
      <p:pic>
        <p:nvPicPr>
          <p:cNvPr id="28" name="Twitter icon with link">
            <a:hlinkClick r:id="rId9" tooltip="https://twitter.com/sap"/>
          </p:cNvPr>
          <p:cNvPicPr>
            <a:picLocks noChangeAspect="1"/>
          </p:cNvPicPr>
          <p:nvPr userDrawn="1"/>
        </p:nvPicPr>
        <p:blipFill>
          <a:blip r:embed="rId10"/>
          <a:stretch>
            <a:fillRect/>
          </a:stretch>
        </p:blipFill>
        <p:spPr>
          <a:xfrm>
            <a:off x="1177600" y="1883235"/>
            <a:ext cx="389267" cy="389363"/>
          </a:xfrm>
          <a:prstGeom prst="rect">
            <a:avLst/>
          </a:prstGeom>
        </p:spPr>
      </p:pic>
      <p:pic>
        <p:nvPicPr>
          <p:cNvPr id="29" name="Facebook icon with link">
            <a:hlinkClick r:id="rId11"/>
          </p:cNvPr>
          <p:cNvPicPr>
            <a:picLocks noChangeAspect="1"/>
          </p:cNvPicPr>
          <p:nvPr userDrawn="1"/>
        </p:nvPicPr>
        <p:blipFill>
          <a:blip r:embed="rId12"/>
          <a:stretch>
            <a:fillRect/>
          </a:stretch>
        </p:blipFill>
        <p:spPr>
          <a:xfrm>
            <a:off x="542247" y="1882270"/>
            <a:ext cx="391194" cy="391291"/>
          </a:xfrm>
          <a:prstGeom prst="rect">
            <a:avLst/>
          </a:prstGeom>
        </p:spPr>
      </p:pic>
      <p:sp>
        <p:nvSpPr>
          <p:cNvPr id="20" name="SAP folgen auf"/>
          <p:cNvSpPr txBox="1"/>
          <p:nvPr userDrawn="1"/>
        </p:nvSpPr>
        <p:spPr bwMode="black">
          <a:xfrm>
            <a:off x="542248" y="1572271"/>
            <a:ext cx="1321785" cy="182169"/>
          </a:xfrm>
          <a:prstGeom prst="rect">
            <a:avLst/>
          </a:prstGeom>
          <a:noFill/>
        </p:spPr>
        <p:txBody>
          <a:bodyPr wrap="square" lIns="0" tIns="0" rIns="0" bIns="0" rtlCol="0" anchor="b">
            <a:noAutofit/>
          </a:bodyPr>
          <a:lstStyle/>
          <a:p>
            <a:pPr marL="0" marR="0" lvl="0" indent="0" algn="l" defTabSz="878585" rtl="0" eaLnBrk="1" fontAlgn="auto" latinLnBrk="0" hangingPunct="1">
              <a:lnSpc>
                <a:spcPct val="100000"/>
              </a:lnSpc>
              <a:spcBef>
                <a:spcPts val="968"/>
              </a:spcBef>
              <a:spcAft>
                <a:spcPts val="0"/>
              </a:spcAft>
              <a:buClrTx/>
              <a:buSzTx/>
              <a:buFontTx/>
              <a:buNone/>
              <a:tabLst/>
              <a:defRPr/>
            </a:pPr>
            <a:r>
              <a:rPr lang="de-DE" sz="887" b="0" kern="1200" noProof="0" dirty="0">
                <a:solidFill>
                  <a:schemeClr val="tx1"/>
                </a:solidFill>
                <a:latin typeface="Arial"/>
                <a:ea typeface="Arial Unicode MS" panose="020B0604020202020204" pitchFamily="34" charset="-128"/>
                <a:cs typeface="+mn-cs"/>
              </a:rPr>
              <a:t>SAP folgen auf</a:t>
            </a:r>
          </a:p>
        </p:txBody>
      </p:sp>
      <p:pic>
        <p:nvPicPr>
          <p:cNvPr id="10" name="SAP Ariba Logo" descr="SAP Ariba Logo" title="SAP Ariba Logo">
            <a:extLst>
              <a:ext uri="{FF2B5EF4-FFF2-40B4-BE49-F238E27FC236}">
                <a16:creationId xmlns:a16="http://schemas.microsoft.com/office/drawing/2014/main" id="{38F9C765-2B7F-4D29-8684-0945DE90428F}"/>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542250" y="542383"/>
            <a:ext cx="1192275" cy="232450"/>
          </a:xfrm>
          <a:prstGeom prst="rect">
            <a:avLst/>
          </a:prstGeom>
        </p:spPr>
      </p:pic>
    </p:spTree>
    <p:extLst>
      <p:ext uri="{BB962C8B-B14F-4D97-AF65-F5344CB8AC3E}">
        <p14:creationId xmlns:p14="http://schemas.microsoft.com/office/powerpoint/2010/main" val="1301971299"/>
      </p:ext>
    </p:extLst>
  </p:cSld>
  <p:clrMapOvr>
    <a:masterClrMapping/>
  </p:clrMapOvr>
  <p:extLst>
    <p:ext uri="{DCECCB84-F9BA-43D5-87BE-67443E8EF086}">
      <p15:sldGuideLst xmlns:p15="http://schemas.microsoft.com/office/powerpoint/2012/main"/>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640086" y="1207839"/>
            <a:ext cx="9840516" cy="2569434"/>
          </a:xfrm>
        </p:spPr>
        <p:txBody>
          <a:bodyPr anchor="b"/>
          <a:lstStyle>
            <a:lvl1pPr algn="ctr">
              <a:defRPr sz="6457"/>
            </a:lvl1pPr>
          </a:lstStyle>
          <a:p>
            <a:r>
              <a:rPr lang="en-US"/>
              <a:t>Click to edit Master title style</a:t>
            </a:r>
            <a:endParaRPr lang="en-US" dirty="0"/>
          </a:p>
        </p:txBody>
      </p:sp>
      <p:sp>
        <p:nvSpPr>
          <p:cNvPr id="3" name="Subtitle 2"/>
          <p:cNvSpPr>
            <a:spLocks noGrp="1"/>
          </p:cNvSpPr>
          <p:nvPr>
            <p:ph type="subTitle" idx="1"/>
          </p:nvPr>
        </p:nvSpPr>
        <p:spPr>
          <a:xfrm>
            <a:off x="1640086" y="3876360"/>
            <a:ext cx="9840516" cy="1781861"/>
          </a:xfrm>
        </p:spPr>
        <p:txBody>
          <a:bodyPr/>
          <a:lstStyle>
            <a:lvl1pPr marL="0" indent="0" algn="ctr">
              <a:buNone/>
              <a:defRPr sz="2583"/>
            </a:lvl1pPr>
            <a:lvl2pPr marL="492039" indent="0" algn="ctr">
              <a:buNone/>
              <a:defRPr sz="2152"/>
            </a:lvl2pPr>
            <a:lvl3pPr marL="984077" indent="0" algn="ctr">
              <a:buNone/>
              <a:defRPr sz="1937"/>
            </a:lvl3pPr>
            <a:lvl4pPr marL="1476116" indent="0" algn="ctr">
              <a:buNone/>
              <a:defRPr sz="1722"/>
            </a:lvl4pPr>
            <a:lvl5pPr marL="1968155" indent="0" algn="ctr">
              <a:buNone/>
              <a:defRPr sz="1722"/>
            </a:lvl5pPr>
            <a:lvl6pPr marL="2460193" indent="0" algn="ctr">
              <a:buNone/>
              <a:defRPr sz="1722"/>
            </a:lvl6pPr>
            <a:lvl7pPr marL="2952232" indent="0" algn="ctr">
              <a:buNone/>
              <a:defRPr sz="1722"/>
            </a:lvl7pPr>
            <a:lvl8pPr marL="3444270" indent="0" algn="ctr">
              <a:buNone/>
              <a:defRPr sz="1722"/>
            </a:lvl8pPr>
            <a:lvl9pPr marL="3936309" indent="0" algn="ctr">
              <a:buNone/>
              <a:defRPr sz="1722"/>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62731AB1-449C-4435-B872-04DA0B562EC7}" type="datetimeFigureOut">
              <a:rPr lang="en-US" smtClean="0"/>
              <a:t>11/18/2025</a:t>
            </a:fld>
            <a:endParaRPr lang="en-US"/>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619DE75-0739-41A0-8880-88384771450A}" type="slidenum">
              <a:rPr lang="en-US" smtClean="0"/>
              <a:t>‹#›</a:t>
            </a:fld>
            <a:endParaRPr lang="en-US"/>
          </a:p>
        </p:txBody>
      </p:sp>
    </p:spTree>
    <p:extLst>
      <p:ext uri="{BB962C8B-B14F-4D97-AF65-F5344CB8AC3E}">
        <p14:creationId xmlns:p14="http://schemas.microsoft.com/office/powerpoint/2010/main" val="1139739061"/>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2731AB1-449C-4435-B872-04DA0B562EC7}" type="datetimeFigureOut">
              <a:rPr lang="en-US" smtClean="0"/>
              <a:t>11/18/2025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619DE75-0739-41A0-8880-88384771450A}" type="slidenum">
              <a:rPr lang="en-US" smtClean="0"/>
              <a:t>‹#›</a:t>
            </a:fld>
            <a:endParaRPr lang="en-US"/>
          </a:p>
        </p:txBody>
      </p:sp>
    </p:spTree>
    <p:extLst>
      <p:ext uri="{BB962C8B-B14F-4D97-AF65-F5344CB8AC3E}">
        <p14:creationId xmlns:p14="http://schemas.microsoft.com/office/powerpoint/2010/main" val="238111569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95214" y="1839948"/>
            <a:ext cx="11316593" cy="3069994"/>
          </a:xfrm>
        </p:spPr>
        <p:txBody>
          <a:bodyPr anchor="b"/>
          <a:lstStyle>
            <a:lvl1pPr>
              <a:defRPr sz="6457"/>
            </a:lvl1pPr>
          </a:lstStyle>
          <a:p>
            <a:r>
              <a:rPr lang="en-US"/>
              <a:t>Click to edit Master title style</a:t>
            </a:r>
            <a:endParaRPr lang="en-US" dirty="0"/>
          </a:p>
        </p:txBody>
      </p:sp>
      <p:sp>
        <p:nvSpPr>
          <p:cNvPr id="3" name="Text Placeholder 2"/>
          <p:cNvSpPr>
            <a:spLocks noGrp="1"/>
          </p:cNvSpPr>
          <p:nvPr>
            <p:ph type="body" idx="1"/>
          </p:nvPr>
        </p:nvSpPr>
        <p:spPr>
          <a:xfrm>
            <a:off x="895214" y="4938986"/>
            <a:ext cx="11316593" cy="1614437"/>
          </a:xfrm>
        </p:spPr>
        <p:txBody>
          <a:bodyPr/>
          <a:lstStyle>
            <a:lvl1pPr marL="0" indent="0">
              <a:buNone/>
              <a:defRPr sz="2583">
                <a:solidFill>
                  <a:schemeClr val="tx1">
                    <a:tint val="75000"/>
                  </a:schemeClr>
                </a:solidFill>
              </a:defRPr>
            </a:lvl1pPr>
            <a:lvl2pPr marL="492039" indent="0">
              <a:buNone/>
              <a:defRPr sz="2152">
                <a:solidFill>
                  <a:schemeClr val="tx1">
                    <a:tint val="75000"/>
                  </a:schemeClr>
                </a:solidFill>
              </a:defRPr>
            </a:lvl2pPr>
            <a:lvl3pPr marL="984077" indent="0">
              <a:buNone/>
              <a:defRPr sz="1937">
                <a:solidFill>
                  <a:schemeClr val="tx1">
                    <a:tint val="75000"/>
                  </a:schemeClr>
                </a:solidFill>
              </a:defRPr>
            </a:lvl3pPr>
            <a:lvl4pPr marL="1476116" indent="0">
              <a:buNone/>
              <a:defRPr sz="1722">
                <a:solidFill>
                  <a:schemeClr val="tx1">
                    <a:tint val="75000"/>
                  </a:schemeClr>
                </a:solidFill>
              </a:defRPr>
            </a:lvl4pPr>
            <a:lvl5pPr marL="1968155" indent="0">
              <a:buNone/>
              <a:defRPr sz="1722">
                <a:solidFill>
                  <a:schemeClr val="tx1">
                    <a:tint val="75000"/>
                  </a:schemeClr>
                </a:solidFill>
              </a:defRPr>
            </a:lvl5pPr>
            <a:lvl6pPr marL="2460193" indent="0">
              <a:buNone/>
              <a:defRPr sz="1722">
                <a:solidFill>
                  <a:schemeClr val="tx1">
                    <a:tint val="75000"/>
                  </a:schemeClr>
                </a:solidFill>
              </a:defRPr>
            </a:lvl6pPr>
            <a:lvl7pPr marL="2952232" indent="0">
              <a:buNone/>
              <a:defRPr sz="1722">
                <a:solidFill>
                  <a:schemeClr val="tx1">
                    <a:tint val="75000"/>
                  </a:schemeClr>
                </a:solidFill>
              </a:defRPr>
            </a:lvl7pPr>
            <a:lvl8pPr marL="3444270" indent="0">
              <a:buNone/>
              <a:defRPr sz="1722">
                <a:solidFill>
                  <a:schemeClr val="tx1">
                    <a:tint val="75000"/>
                  </a:schemeClr>
                </a:solidFill>
              </a:defRPr>
            </a:lvl8pPr>
            <a:lvl9pPr marL="3936309" indent="0">
              <a:buNone/>
              <a:defRPr sz="1722">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62731AB1-449C-4435-B872-04DA0B562EC7}" type="datetimeFigureOut">
              <a:rPr lang="en-US" smtClean="0"/>
              <a:t>11/18/2025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619DE75-0739-41A0-8880-88384771450A}" type="slidenum">
              <a:rPr lang="en-US" smtClean="0"/>
              <a:t>‹#›</a:t>
            </a:fld>
            <a:endParaRPr lang="en-US"/>
          </a:p>
        </p:txBody>
      </p:sp>
    </p:spTree>
    <p:extLst>
      <p:ext uri="{BB962C8B-B14F-4D97-AF65-F5344CB8AC3E}">
        <p14:creationId xmlns:p14="http://schemas.microsoft.com/office/powerpoint/2010/main" val="2516311632"/>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902048" y="1964660"/>
            <a:ext cx="5576292" cy="468272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642349" y="1964660"/>
            <a:ext cx="5576292" cy="468272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62731AB1-449C-4435-B872-04DA0B562EC7}" type="datetimeFigureOut">
              <a:rPr lang="en-US" smtClean="0"/>
              <a:t>11/18/2025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619DE75-0739-41A0-8880-88384771450A}" type="slidenum">
              <a:rPr lang="en-US" smtClean="0"/>
              <a:t>‹#›</a:t>
            </a:fld>
            <a:endParaRPr lang="en-US"/>
          </a:p>
        </p:txBody>
      </p:sp>
    </p:spTree>
    <p:extLst>
      <p:ext uri="{BB962C8B-B14F-4D97-AF65-F5344CB8AC3E}">
        <p14:creationId xmlns:p14="http://schemas.microsoft.com/office/powerpoint/2010/main" val="29481434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白紙">
    <p:spTree>
      <p:nvGrpSpPr>
        <p:cNvPr id="1" name=""/>
        <p:cNvGrpSpPr/>
        <p:nvPr/>
      </p:nvGrpSpPr>
      <p:grpSpPr>
        <a:xfrm>
          <a:off x="0" y="0"/>
          <a:ext cx="0" cy="0"/>
          <a:chOff x="0" y="0"/>
          <a:chExt cx="0" cy="0"/>
        </a:xfrm>
      </p:grpSpPr>
    </p:spTree>
    <p:extLst>
      <p:ext uri="{BB962C8B-B14F-4D97-AF65-F5344CB8AC3E}">
        <p14:creationId xmlns:p14="http://schemas.microsoft.com/office/powerpoint/2010/main" val="1307581428"/>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903756" y="392932"/>
            <a:ext cx="11316593" cy="1426515"/>
          </a:xfrm>
        </p:spPr>
        <p:txBody>
          <a:bodyPr/>
          <a:lstStyle/>
          <a:p>
            <a:r>
              <a:rPr lang="en-US"/>
              <a:t>Click to edit Master title style</a:t>
            </a:r>
            <a:endParaRPr lang="en-US" dirty="0"/>
          </a:p>
        </p:txBody>
      </p:sp>
      <p:sp>
        <p:nvSpPr>
          <p:cNvPr id="3" name="Text Placeholder 2"/>
          <p:cNvSpPr>
            <a:spLocks noGrp="1"/>
          </p:cNvSpPr>
          <p:nvPr>
            <p:ph type="body" idx="1"/>
          </p:nvPr>
        </p:nvSpPr>
        <p:spPr>
          <a:xfrm>
            <a:off x="903757" y="1809196"/>
            <a:ext cx="5550666" cy="886659"/>
          </a:xfrm>
        </p:spPr>
        <p:txBody>
          <a:bodyPr anchor="b"/>
          <a:lstStyle>
            <a:lvl1pPr marL="0" indent="0">
              <a:buNone/>
              <a:defRPr sz="2583" b="1"/>
            </a:lvl1pPr>
            <a:lvl2pPr marL="492039" indent="0">
              <a:buNone/>
              <a:defRPr sz="2152" b="1"/>
            </a:lvl2pPr>
            <a:lvl3pPr marL="984077" indent="0">
              <a:buNone/>
              <a:defRPr sz="1937" b="1"/>
            </a:lvl3pPr>
            <a:lvl4pPr marL="1476116" indent="0">
              <a:buNone/>
              <a:defRPr sz="1722" b="1"/>
            </a:lvl4pPr>
            <a:lvl5pPr marL="1968155" indent="0">
              <a:buNone/>
              <a:defRPr sz="1722" b="1"/>
            </a:lvl5pPr>
            <a:lvl6pPr marL="2460193" indent="0">
              <a:buNone/>
              <a:defRPr sz="1722" b="1"/>
            </a:lvl6pPr>
            <a:lvl7pPr marL="2952232" indent="0">
              <a:buNone/>
              <a:defRPr sz="1722" b="1"/>
            </a:lvl7pPr>
            <a:lvl8pPr marL="3444270" indent="0">
              <a:buNone/>
              <a:defRPr sz="1722" b="1"/>
            </a:lvl8pPr>
            <a:lvl9pPr marL="3936309" indent="0">
              <a:buNone/>
              <a:defRPr sz="1722" b="1"/>
            </a:lvl9pPr>
          </a:lstStyle>
          <a:p>
            <a:pPr lvl="0"/>
            <a:r>
              <a:rPr lang="en-US"/>
              <a:t>Edit Master text styles</a:t>
            </a:r>
          </a:p>
        </p:txBody>
      </p:sp>
      <p:sp>
        <p:nvSpPr>
          <p:cNvPr id="4" name="Content Placeholder 3"/>
          <p:cNvSpPr>
            <a:spLocks noGrp="1"/>
          </p:cNvSpPr>
          <p:nvPr>
            <p:ph sz="half" idx="2"/>
          </p:nvPr>
        </p:nvSpPr>
        <p:spPr>
          <a:xfrm>
            <a:off x="903757" y="2695855"/>
            <a:ext cx="5550666" cy="396519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642348" y="1809196"/>
            <a:ext cx="5578001" cy="886659"/>
          </a:xfrm>
        </p:spPr>
        <p:txBody>
          <a:bodyPr anchor="b"/>
          <a:lstStyle>
            <a:lvl1pPr marL="0" indent="0">
              <a:buNone/>
              <a:defRPr sz="2583" b="1"/>
            </a:lvl1pPr>
            <a:lvl2pPr marL="492039" indent="0">
              <a:buNone/>
              <a:defRPr sz="2152" b="1"/>
            </a:lvl2pPr>
            <a:lvl3pPr marL="984077" indent="0">
              <a:buNone/>
              <a:defRPr sz="1937" b="1"/>
            </a:lvl3pPr>
            <a:lvl4pPr marL="1476116" indent="0">
              <a:buNone/>
              <a:defRPr sz="1722" b="1"/>
            </a:lvl4pPr>
            <a:lvl5pPr marL="1968155" indent="0">
              <a:buNone/>
              <a:defRPr sz="1722" b="1"/>
            </a:lvl5pPr>
            <a:lvl6pPr marL="2460193" indent="0">
              <a:buNone/>
              <a:defRPr sz="1722" b="1"/>
            </a:lvl6pPr>
            <a:lvl7pPr marL="2952232" indent="0">
              <a:buNone/>
              <a:defRPr sz="1722" b="1"/>
            </a:lvl7pPr>
            <a:lvl8pPr marL="3444270" indent="0">
              <a:buNone/>
              <a:defRPr sz="1722" b="1"/>
            </a:lvl8pPr>
            <a:lvl9pPr marL="3936309" indent="0">
              <a:buNone/>
              <a:defRPr sz="1722" b="1"/>
            </a:lvl9pPr>
          </a:lstStyle>
          <a:p>
            <a:pPr lvl="0"/>
            <a:r>
              <a:rPr lang="en-US"/>
              <a:t>Edit Master text styles</a:t>
            </a:r>
          </a:p>
        </p:txBody>
      </p:sp>
      <p:sp>
        <p:nvSpPr>
          <p:cNvPr id="6" name="Content Placeholder 5"/>
          <p:cNvSpPr>
            <a:spLocks noGrp="1"/>
          </p:cNvSpPr>
          <p:nvPr>
            <p:ph sz="quarter" idx="4"/>
          </p:nvPr>
        </p:nvSpPr>
        <p:spPr>
          <a:xfrm>
            <a:off x="6642348" y="2695855"/>
            <a:ext cx="5578001" cy="396519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62731AB1-449C-4435-B872-04DA0B562EC7}" type="datetimeFigureOut">
              <a:rPr lang="en-US" smtClean="0"/>
              <a:t>11/18/2025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619DE75-0739-41A0-8880-88384771450A}" type="slidenum">
              <a:rPr lang="en-US" smtClean="0"/>
              <a:t>‹#›</a:t>
            </a:fld>
            <a:endParaRPr lang="en-US"/>
          </a:p>
        </p:txBody>
      </p:sp>
    </p:spTree>
    <p:extLst>
      <p:ext uri="{BB962C8B-B14F-4D97-AF65-F5344CB8AC3E}">
        <p14:creationId xmlns:p14="http://schemas.microsoft.com/office/powerpoint/2010/main" val="2518304188"/>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62731AB1-449C-4435-B872-04DA0B562EC7}" type="datetimeFigureOut">
              <a:rPr lang="en-US" smtClean="0"/>
              <a:t>11/18/2025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619DE75-0739-41A0-8880-88384771450A}" type="slidenum">
              <a:rPr lang="en-US" smtClean="0"/>
              <a:t>‹#›</a:t>
            </a:fld>
            <a:endParaRPr lang="en-US"/>
          </a:p>
        </p:txBody>
      </p:sp>
    </p:spTree>
    <p:extLst>
      <p:ext uri="{BB962C8B-B14F-4D97-AF65-F5344CB8AC3E}">
        <p14:creationId xmlns:p14="http://schemas.microsoft.com/office/powerpoint/2010/main" val="2258614533"/>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2731AB1-449C-4435-B872-04DA0B562EC7}" type="datetimeFigureOut">
              <a:rPr lang="en-US" smtClean="0"/>
              <a:t>11/18/2025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619DE75-0739-41A0-8880-88384771450A}" type="slidenum">
              <a:rPr lang="en-US" smtClean="0"/>
              <a:t>‹#›</a:t>
            </a:fld>
            <a:endParaRPr lang="en-US"/>
          </a:p>
        </p:txBody>
      </p:sp>
    </p:spTree>
    <p:extLst>
      <p:ext uri="{BB962C8B-B14F-4D97-AF65-F5344CB8AC3E}">
        <p14:creationId xmlns:p14="http://schemas.microsoft.com/office/powerpoint/2010/main" val="2983269102"/>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03757" y="492019"/>
            <a:ext cx="4231763" cy="1722067"/>
          </a:xfrm>
        </p:spPr>
        <p:txBody>
          <a:bodyPr anchor="b"/>
          <a:lstStyle>
            <a:lvl1pPr>
              <a:defRPr sz="3444"/>
            </a:lvl1pPr>
          </a:lstStyle>
          <a:p>
            <a:r>
              <a:rPr lang="en-US"/>
              <a:t>Click to edit Master title style</a:t>
            </a:r>
            <a:endParaRPr lang="en-US" dirty="0"/>
          </a:p>
        </p:txBody>
      </p:sp>
      <p:sp>
        <p:nvSpPr>
          <p:cNvPr id="3" name="Content Placeholder 2"/>
          <p:cNvSpPr>
            <a:spLocks noGrp="1"/>
          </p:cNvSpPr>
          <p:nvPr>
            <p:ph idx="1"/>
          </p:nvPr>
        </p:nvSpPr>
        <p:spPr>
          <a:xfrm>
            <a:off x="5578002" y="1062625"/>
            <a:ext cx="6642348" cy="5244788"/>
          </a:xfrm>
        </p:spPr>
        <p:txBody>
          <a:bodyPr/>
          <a:lstStyle>
            <a:lvl1pPr>
              <a:defRPr sz="3444"/>
            </a:lvl1pPr>
            <a:lvl2pPr>
              <a:defRPr sz="3013"/>
            </a:lvl2pPr>
            <a:lvl3pPr>
              <a:defRPr sz="2583"/>
            </a:lvl3pPr>
            <a:lvl4pPr>
              <a:defRPr sz="2152"/>
            </a:lvl4pPr>
            <a:lvl5pPr>
              <a:defRPr sz="2152"/>
            </a:lvl5pPr>
            <a:lvl6pPr>
              <a:defRPr sz="2152"/>
            </a:lvl6pPr>
            <a:lvl7pPr>
              <a:defRPr sz="2152"/>
            </a:lvl7pPr>
            <a:lvl8pPr>
              <a:defRPr sz="2152"/>
            </a:lvl8pPr>
            <a:lvl9pPr>
              <a:defRPr sz="2152"/>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903757" y="2214086"/>
            <a:ext cx="4231763" cy="4101869"/>
          </a:xfrm>
        </p:spPr>
        <p:txBody>
          <a:bodyPr/>
          <a:lstStyle>
            <a:lvl1pPr marL="0" indent="0">
              <a:buNone/>
              <a:defRPr sz="1722"/>
            </a:lvl1pPr>
            <a:lvl2pPr marL="492039" indent="0">
              <a:buNone/>
              <a:defRPr sz="1507"/>
            </a:lvl2pPr>
            <a:lvl3pPr marL="984077" indent="0">
              <a:buNone/>
              <a:defRPr sz="1291"/>
            </a:lvl3pPr>
            <a:lvl4pPr marL="1476116" indent="0">
              <a:buNone/>
              <a:defRPr sz="1076"/>
            </a:lvl4pPr>
            <a:lvl5pPr marL="1968155" indent="0">
              <a:buNone/>
              <a:defRPr sz="1076"/>
            </a:lvl5pPr>
            <a:lvl6pPr marL="2460193" indent="0">
              <a:buNone/>
              <a:defRPr sz="1076"/>
            </a:lvl6pPr>
            <a:lvl7pPr marL="2952232" indent="0">
              <a:buNone/>
              <a:defRPr sz="1076"/>
            </a:lvl7pPr>
            <a:lvl8pPr marL="3444270" indent="0">
              <a:buNone/>
              <a:defRPr sz="1076"/>
            </a:lvl8pPr>
            <a:lvl9pPr marL="3936309" indent="0">
              <a:buNone/>
              <a:defRPr sz="1076"/>
            </a:lvl9pPr>
          </a:lstStyle>
          <a:p>
            <a:pPr lvl="0"/>
            <a:r>
              <a:rPr lang="en-US"/>
              <a:t>Edit Master text styles</a:t>
            </a:r>
          </a:p>
        </p:txBody>
      </p:sp>
      <p:sp>
        <p:nvSpPr>
          <p:cNvPr id="5" name="Date Placeholder 4"/>
          <p:cNvSpPr>
            <a:spLocks noGrp="1"/>
          </p:cNvSpPr>
          <p:nvPr>
            <p:ph type="dt" sz="half" idx="10"/>
          </p:nvPr>
        </p:nvSpPr>
        <p:spPr/>
        <p:txBody>
          <a:bodyPr/>
          <a:lstStyle/>
          <a:p>
            <a:fld id="{62731AB1-449C-4435-B872-04DA0B562EC7}" type="datetimeFigureOut">
              <a:rPr lang="en-US" smtClean="0"/>
              <a:t>11/18/2025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619DE75-0739-41A0-8880-88384771450A}" type="slidenum">
              <a:rPr lang="en-US" smtClean="0"/>
              <a:t>‹#›</a:t>
            </a:fld>
            <a:endParaRPr lang="en-US"/>
          </a:p>
        </p:txBody>
      </p:sp>
    </p:spTree>
    <p:extLst>
      <p:ext uri="{BB962C8B-B14F-4D97-AF65-F5344CB8AC3E}">
        <p14:creationId xmlns:p14="http://schemas.microsoft.com/office/powerpoint/2010/main" val="588973567"/>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03757" y="492019"/>
            <a:ext cx="4231763" cy="1722067"/>
          </a:xfrm>
        </p:spPr>
        <p:txBody>
          <a:bodyPr anchor="b"/>
          <a:lstStyle>
            <a:lvl1pPr>
              <a:defRPr sz="3444"/>
            </a:lvl1pPr>
          </a:lstStyle>
          <a:p>
            <a:r>
              <a:rPr lang="en-US"/>
              <a:t>Click to edit Master title style</a:t>
            </a:r>
            <a:endParaRPr lang="en-US" dirty="0"/>
          </a:p>
        </p:txBody>
      </p:sp>
      <p:sp>
        <p:nvSpPr>
          <p:cNvPr id="3" name="Picture Placeholder 2"/>
          <p:cNvSpPr>
            <a:spLocks noGrp="1" noChangeAspect="1"/>
          </p:cNvSpPr>
          <p:nvPr>
            <p:ph type="pic" idx="1"/>
          </p:nvPr>
        </p:nvSpPr>
        <p:spPr>
          <a:xfrm>
            <a:off x="5578002" y="1062625"/>
            <a:ext cx="6642348" cy="5244788"/>
          </a:xfrm>
        </p:spPr>
        <p:txBody>
          <a:bodyPr anchor="t"/>
          <a:lstStyle>
            <a:lvl1pPr marL="0" indent="0">
              <a:buNone/>
              <a:defRPr sz="3444"/>
            </a:lvl1pPr>
            <a:lvl2pPr marL="492039" indent="0">
              <a:buNone/>
              <a:defRPr sz="3013"/>
            </a:lvl2pPr>
            <a:lvl3pPr marL="984077" indent="0">
              <a:buNone/>
              <a:defRPr sz="2583"/>
            </a:lvl3pPr>
            <a:lvl4pPr marL="1476116" indent="0">
              <a:buNone/>
              <a:defRPr sz="2152"/>
            </a:lvl4pPr>
            <a:lvl5pPr marL="1968155" indent="0">
              <a:buNone/>
              <a:defRPr sz="2152"/>
            </a:lvl5pPr>
            <a:lvl6pPr marL="2460193" indent="0">
              <a:buNone/>
              <a:defRPr sz="2152"/>
            </a:lvl6pPr>
            <a:lvl7pPr marL="2952232" indent="0">
              <a:buNone/>
              <a:defRPr sz="2152"/>
            </a:lvl7pPr>
            <a:lvl8pPr marL="3444270" indent="0">
              <a:buNone/>
              <a:defRPr sz="2152"/>
            </a:lvl8pPr>
            <a:lvl9pPr marL="3936309" indent="0">
              <a:buNone/>
              <a:defRPr sz="2152"/>
            </a:lvl9pPr>
          </a:lstStyle>
          <a:p>
            <a:r>
              <a:rPr lang="en-US"/>
              <a:t>Click icon to add picture</a:t>
            </a:r>
            <a:endParaRPr lang="en-US" dirty="0"/>
          </a:p>
        </p:txBody>
      </p:sp>
      <p:sp>
        <p:nvSpPr>
          <p:cNvPr id="4" name="Text Placeholder 3"/>
          <p:cNvSpPr>
            <a:spLocks noGrp="1"/>
          </p:cNvSpPr>
          <p:nvPr>
            <p:ph type="body" sz="half" idx="2"/>
          </p:nvPr>
        </p:nvSpPr>
        <p:spPr>
          <a:xfrm>
            <a:off x="903757" y="2214086"/>
            <a:ext cx="4231763" cy="4101869"/>
          </a:xfrm>
        </p:spPr>
        <p:txBody>
          <a:bodyPr/>
          <a:lstStyle>
            <a:lvl1pPr marL="0" indent="0">
              <a:buNone/>
              <a:defRPr sz="1722"/>
            </a:lvl1pPr>
            <a:lvl2pPr marL="492039" indent="0">
              <a:buNone/>
              <a:defRPr sz="1507"/>
            </a:lvl2pPr>
            <a:lvl3pPr marL="984077" indent="0">
              <a:buNone/>
              <a:defRPr sz="1291"/>
            </a:lvl3pPr>
            <a:lvl4pPr marL="1476116" indent="0">
              <a:buNone/>
              <a:defRPr sz="1076"/>
            </a:lvl4pPr>
            <a:lvl5pPr marL="1968155" indent="0">
              <a:buNone/>
              <a:defRPr sz="1076"/>
            </a:lvl5pPr>
            <a:lvl6pPr marL="2460193" indent="0">
              <a:buNone/>
              <a:defRPr sz="1076"/>
            </a:lvl6pPr>
            <a:lvl7pPr marL="2952232" indent="0">
              <a:buNone/>
              <a:defRPr sz="1076"/>
            </a:lvl7pPr>
            <a:lvl8pPr marL="3444270" indent="0">
              <a:buNone/>
              <a:defRPr sz="1076"/>
            </a:lvl8pPr>
            <a:lvl9pPr marL="3936309" indent="0">
              <a:buNone/>
              <a:defRPr sz="1076"/>
            </a:lvl9pPr>
          </a:lstStyle>
          <a:p>
            <a:pPr lvl="0"/>
            <a:r>
              <a:rPr lang="en-US"/>
              <a:t>Edit Master text styles</a:t>
            </a:r>
          </a:p>
        </p:txBody>
      </p:sp>
      <p:sp>
        <p:nvSpPr>
          <p:cNvPr id="5" name="Date Placeholder 4"/>
          <p:cNvSpPr>
            <a:spLocks noGrp="1"/>
          </p:cNvSpPr>
          <p:nvPr>
            <p:ph type="dt" sz="half" idx="10"/>
          </p:nvPr>
        </p:nvSpPr>
        <p:spPr/>
        <p:txBody>
          <a:bodyPr/>
          <a:lstStyle/>
          <a:p>
            <a:fld id="{62731AB1-449C-4435-B872-04DA0B562EC7}" type="datetimeFigureOut">
              <a:rPr lang="en-US" smtClean="0"/>
              <a:t>11/18/2025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619DE75-0739-41A0-8880-88384771450A}" type="slidenum">
              <a:rPr lang="en-US" smtClean="0"/>
              <a:t>‹#›</a:t>
            </a:fld>
            <a:endParaRPr lang="en-US"/>
          </a:p>
        </p:txBody>
      </p:sp>
    </p:spTree>
    <p:extLst>
      <p:ext uri="{BB962C8B-B14F-4D97-AF65-F5344CB8AC3E}">
        <p14:creationId xmlns:p14="http://schemas.microsoft.com/office/powerpoint/2010/main" val="1874225909"/>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2731AB1-449C-4435-B872-04DA0B562EC7}" type="datetimeFigureOut">
              <a:rPr lang="en-US" smtClean="0"/>
              <a:t>11/18/2025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619DE75-0739-41A0-8880-88384771450A}" type="slidenum">
              <a:rPr lang="en-US" smtClean="0"/>
              <a:t>‹#›</a:t>
            </a:fld>
            <a:endParaRPr lang="en-US"/>
          </a:p>
        </p:txBody>
      </p:sp>
    </p:spTree>
    <p:extLst>
      <p:ext uri="{BB962C8B-B14F-4D97-AF65-F5344CB8AC3E}">
        <p14:creationId xmlns:p14="http://schemas.microsoft.com/office/powerpoint/2010/main" val="600085316"/>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389493" y="392932"/>
            <a:ext cx="2829148" cy="6254453"/>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902048" y="392932"/>
            <a:ext cx="8323436" cy="6254453"/>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2731AB1-449C-4435-B872-04DA0B562EC7}" type="datetimeFigureOut">
              <a:rPr lang="en-US" smtClean="0"/>
              <a:t>11/18/2025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619DE75-0739-41A0-8880-88384771450A}" type="slidenum">
              <a:rPr lang="en-US" smtClean="0"/>
              <a:t>‹#›</a:t>
            </a:fld>
            <a:endParaRPr lang="en-US"/>
          </a:p>
        </p:txBody>
      </p:sp>
    </p:spTree>
    <p:extLst>
      <p:ext uri="{BB962C8B-B14F-4D97-AF65-F5344CB8AC3E}">
        <p14:creationId xmlns:p14="http://schemas.microsoft.com/office/powerpoint/2010/main" val="429834915"/>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userDrawn="1">
  <p:cSld name="タイトル スライド_5">
    <p:spTree>
      <p:nvGrpSpPr>
        <p:cNvPr id="1" name=""/>
        <p:cNvGrpSpPr/>
        <p:nvPr/>
      </p:nvGrpSpPr>
      <p:grpSpPr>
        <a:xfrm>
          <a:off x="0" y="0"/>
          <a:ext cx="0" cy="0"/>
          <a:chOff x="0" y="0"/>
          <a:chExt cx="0" cy="0"/>
        </a:xfrm>
      </p:grpSpPr>
      <p:sp>
        <p:nvSpPr>
          <p:cNvPr id="12" name="正方形/長方形 11"/>
          <p:cNvSpPr/>
          <p:nvPr userDrawn="1"/>
        </p:nvSpPr>
        <p:spPr>
          <a:xfrm>
            <a:off x="453346" y="3834162"/>
            <a:ext cx="12213998" cy="280831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581" dirty="0"/>
          </a:p>
        </p:txBody>
      </p:sp>
      <p:sp>
        <p:nvSpPr>
          <p:cNvPr id="16" name="テキスト プレースホルダー 117"/>
          <p:cNvSpPr>
            <a:spLocks noGrp="1"/>
          </p:cNvSpPr>
          <p:nvPr>
            <p:ph type="body" sz="quarter" idx="16" hasCustomPrompt="1"/>
          </p:nvPr>
        </p:nvSpPr>
        <p:spPr>
          <a:xfrm>
            <a:off x="644633" y="6354084"/>
            <a:ext cx="5320984" cy="215445"/>
          </a:xfrm>
        </p:spPr>
        <p:txBody>
          <a:bodyPr tIns="0">
            <a:noAutofit/>
          </a:bodyPr>
          <a:lstStyle>
            <a:lvl1pPr marL="0" marR="0" indent="0" algn="l" defTabSz="914400" rtl="0" eaLnBrk="1" fontAlgn="base" latinLnBrk="0" hangingPunct="1">
              <a:lnSpc>
                <a:spcPct val="100000"/>
              </a:lnSpc>
              <a:spcBef>
                <a:spcPct val="0"/>
              </a:spcBef>
              <a:spcAft>
                <a:spcPct val="0"/>
              </a:spcAft>
              <a:buClrTx/>
              <a:buSzTx/>
              <a:buFontTx/>
              <a:buNone/>
              <a:tabLst/>
              <a:defRPr lang="ja-JP" altLang="en-US" sz="1384" kern="1200">
                <a:solidFill>
                  <a:schemeClr val="tx1"/>
                </a:solidFill>
              </a:defRPr>
            </a:lvl1pPr>
            <a:lvl2pPr>
              <a:defRPr sz="3161">
                <a:solidFill>
                  <a:schemeClr val="tx1"/>
                </a:solidFill>
              </a:defRPr>
            </a:lvl2pPr>
            <a:lvl3pPr>
              <a:defRPr sz="3161">
                <a:solidFill>
                  <a:schemeClr val="tx1"/>
                </a:solidFill>
              </a:defRPr>
            </a:lvl3pPr>
            <a:lvl4pPr>
              <a:defRPr sz="3161">
                <a:solidFill>
                  <a:schemeClr val="tx1"/>
                </a:solidFill>
              </a:defRPr>
            </a:lvl4pPr>
            <a:lvl5pPr>
              <a:defRPr sz="3161">
                <a:solidFill>
                  <a:schemeClr val="tx1"/>
                </a:solidFill>
              </a:defRPr>
            </a:lvl5pPr>
          </a:lstStyle>
          <a:p>
            <a:pPr marL="0" algn="l" defTabSz="914400" rtl="0" eaLnBrk="1" fontAlgn="base" latinLnBrk="0" hangingPunct="1">
              <a:lnSpc>
                <a:spcPct val="100000"/>
              </a:lnSpc>
              <a:spcBef>
                <a:spcPct val="0"/>
              </a:spcBef>
              <a:spcAft>
                <a:spcPct val="0"/>
              </a:spcAft>
            </a:pPr>
            <a:r>
              <a:rPr lang="ja-JP" altLang="en-US" sz="1384" kern="1200" dirty="0">
                <a:solidFill>
                  <a:schemeClr val="tx1"/>
                </a:solidFill>
                <a:latin typeface="+mn-lt"/>
                <a:ea typeface="+mn-ea"/>
                <a:cs typeface="+mn-cs"/>
              </a:rPr>
              <a:t>●●●●営業部／プレゼンター名</a:t>
            </a:r>
            <a:endParaRPr lang="en-US" altLang="ja-JP" sz="1384" kern="1200" dirty="0">
              <a:solidFill>
                <a:schemeClr val="tx1"/>
              </a:solidFill>
              <a:latin typeface="+mn-lt"/>
              <a:ea typeface="+mn-ea"/>
              <a:cs typeface="+mn-cs"/>
            </a:endParaRPr>
          </a:p>
        </p:txBody>
      </p:sp>
      <p:sp>
        <p:nvSpPr>
          <p:cNvPr id="9" name="Title 3"/>
          <p:cNvSpPr>
            <a:spLocks noGrp="1"/>
          </p:cNvSpPr>
          <p:nvPr>
            <p:ph type="title" hasCustomPrompt="1"/>
          </p:nvPr>
        </p:nvSpPr>
        <p:spPr>
          <a:xfrm>
            <a:off x="644028" y="4482273"/>
            <a:ext cx="11830996" cy="504000"/>
          </a:xfrm>
          <a:prstGeom prst="rect">
            <a:avLst/>
          </a:prstGeom>
        </p:spPr>
        <p:txBody>
          <a:bodyPr lIns="0" tIns="0" rIns="0" bIns="0" anchor="b" anchorCtr="0"/>
          <a:lstStyle>
            <a:lvl1pPr>
              <a:lnSpc>
                <a:spcPct val="100000"/>
              </a:lnSpc>
              <a:defRPr sz="3161">
                <a:solidFill>
                  <a:schemeClr val="tx1"/>
                </a:solidFill>
                <a:latin typeface="+mj-lt"/>
              </a:defRPr>
            </a:lvl1pPr>
          </a:lstStyle>
          <a:p>
            <a:r>
              <a:rPr kumimoji="1" lang="ja-JP" altLang="en-US" dirty="0"/>
              <a:t>マスター タイトルの書式設定 </a:t>
            </a:r>
            <a:r>
              <a:rPr kumimoji="1" lang="en-US" altLang="ja-JP" dirty="0"/>
              <a:t>32pt</a:t>
            </a:r>
            <a:endParaRPr lang="en-US" dirty="0"/>
          </a:p>
        </p:txBody>
      </p:sp>
      <p:sp>
        <p:nvSpPr>
          <p:cNvPr id="6" name="テキスト プレースホルダー 5"/>
          <p:cNvSpPr>
            <a:spLocks noGrp="1"/>
          </p:cNvSpPr>
          <p:nvPr>
            <p:ph type="body" sz="quarter" idx="10" hasCustomPrompt="1"/>
          </p:nvPr>
        </p:nvSpPr>
        <p:spPr>
          <a:xfrm>
            <a:off x="644028" y="5058340"/>
            <a:ext cx="11830996" cy="359999"/>
          </a:xfrm>
        </p:spPr>
        <p:txBody>
          <a:bodyPr tIns="36000">
            <a:noAutofit/>
          </a:bodyPr>
          <a:lstStyle>
            <a:lvl1pPr hangingPunct="1">
              <a:lnSpc>
                <a:spcPct val="100000"/>
              </a:lnSpc>
              <a:spcAft>
                <a:spcPts val="0"/>
              </a:spcAft>
              <a:defRPr sz="1581" baseline="0">
                <a:solidFill>
                  <a:schemeClr val="tx1"/>
                </a:solidFill>
                <a:latin typeface="+mn-lt"/>
                <a:ea typeface="+mj-ea"/>
              </a:defRPr>
            </a:lvl1pPr>
          </a:lstStyle>
          <a:p>
            <a:pPr lvl="0"/>
            <a:r>
              <a:rPr kumimoji="1" lang="ja-JP" altLang="en-US" dirty="0"/>
              <a:t>マスター サブタイトルの書式設定 </a:t>
            </a:r>
            <a:r>
              <a:rPr kumimoji="1" lang="en-US" altLang="ja-JP" dirty="0"/>
              <a:t>16pt</a:t>
            </a:r>
          </a:p>
        </p:txBody>
      </p:sp>
      <p:pic>
        <p:nvPicPr>
          <p:cNvPr id="14" name="図 13">
            <a:extLst>
              <a:ext uri="{FF2B5EF4-FFF2-40B4-BE49-F238E27FC236}">
                <a16:creationId xmlns:a16="http://schemas.microsoft.com/office/drawing/2014/main" id="{BA3D228B-FD8F-4B5A-BD04-AA4F96038935}"/>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t="6921" b="19037"/>
          <a:stretch/>
        </p:blipFill>
        <p:spPr>
          <a:xfrm>
            <a:off x="641565" y="184944"/>
            <a:ext cx="11830996" cy="3840453"/>
          </a:xfrm>
          <a:prstGeom prst="rect">
            <a:avLst/>
          </a:prstGeom>
        </p:spPr>
      </p:pic>
      <p:sp>
        <p:nvSpPr>
          <p:cNvPr id="20" name="テキスト プレースホルダー 117"/>
          <p:cNvSpPr>
            <a:spLocks noGrp="1"/>
          </p:cNvSpPr>
          <p:nvPr>
            <p:ph type="body" sz="quarter" idx="15" hasCustomPrompt="1"/>
          </p:nvPr>
        </p:nvSpPr>
        <p:spPr>
          <a:xfrm>
            <a:off x="644633" y="5591302"/>
            <a:ext cx="2128625" cy="215445"/>
          </a:xfrm>
        </p:spPr>
        <p:txBody>
          <a:bodyPr tIns="0">
            <a:noAutofit/>
          </a:bodyPr>
          <a:lstStyle>
            <a:lvl1pPr marL="0" marR="0" indent="0" algn="l" defTabSz="987415" rtl="0" eaLnBrk="0" fontAlgn="base" latinLnBrk="0" hangingPunct="0">
              <a:lnSpc>
                <a:spcPct val="100000"/>
              </a:lnSpc>
              <a:spcBef>
                <a:spcPts val="0"/>
              </a:spcBef>
              <a:spcAft>
                <a:spcPts val="0"/>
              </a:spcAft>
              <a:buClrTx/>
              <a:buSzTx/>
              <a:buFontTx/>
              <a:buNone/>
              <a:tabLst/>
              <a:defRPr sz="1384" baseline="0">
                <a:solidFill>
                  <a:schemeClr val="tx1"/>
                </a:solidFill>
                <a:latin typeface="+mn-ea"/>
                <a:ea typeface="+mn-ea"/>
              </a:defRPr>
            </a:lvl1pPr>
            <a:lvl2pPr>
              <a:defRPr sz="3161">
                <a:solidFill>
                  <a:schemeClr val="tx1"/>
                </a:solidFill>
              </a:defRPr>
            </a:lvl2pPr>
            <a:lvl3pPr>
              <a:defRPr sz="3161">
                <a:solidFill>
                  <a:schemeClr val="tx1"/>
                </a:solidFill>
              </a:defRPr>
            </a:lvl3pPr>
            <a:lvl4pPr>
              <a:defRPr sz="3161">
                <a:solidFill>
                  <a:schemeClr val="tx1"/>
                </a:solidFill>
              </a:defRPr>
            </a:lvl4pPr>
            <a:lvl5pPr>
              <a:defRPr sz="3161">
                <a:solidFill>
                  <a:schemeClr val="tx1"/>
                </a:solidFill>
              </a:defRPr>
            </a:lvl5pPr>
          </a:lstStyle>
          <a:p>
            <a:pPr marL="0" marR="0" indent="0" algn="l" defTabSz="987415" rtl="0" eaLnBrk="0" fontAlgn="base" latinLnBrk="0" hangingPunct="0">
              <a:lnSpc>
                <a:spcPct val="100000"/>
              </a:lnSpc>
              <a:spcBef>
                <a:spcPts val="0"/>
              </a:spcBef>
              <a:spcAft>
                <a:spcPts val="0"/>
              </a:spcAft>
              <a:buClrTx/>
              <a:buSzTx/>
              <a:buFontTx/>
              <a:buNone/>
              <a:tabLst/>
              <a:defRPr/>
            </a:pPr>
            <a:r>
              <a:rPr lang="en-US" altLang="ja-JP" sz="1384" dirty="0">
                <a:solidFill>
                  <a:schemeClr val="tx1"/>
                </a:solidFill>
                <a:latin typeface="+mn-ea"/>
                <a:ea typeface="+mn-ea"/>
                <a:cs typeface="Arial" panose="020B0604020202020204" pitchFamily="34" charset="0"/>
              </a:rPr>
              <a:t>20XX</a:t>
            </a:r>
            <a:r>
              <a:rPr lang="ja-JP" altLang="en-US" sz="1384" dirty="0">
                <a:solidFill>
                  <a:schemeClr val="tx1"/>
                </a:solidFill>
                <a:latin typeface="+mn-ea"/>
                <a:ea typeface="+mn-ea"/>
                <a:cs typeface="Arial" panose="020B0604020202020204" pitchFamily="34" charset="0"/>
              </a:rPr>
              <a:t>年</a:t>
            </a:r>
            <a:r>
              <a:rPr lang="en-US" altLang="ja-JP" sz="1384" dirty="0">
                <a:solidFill>
                  <a:schemeClr val="tx1"/>
                </a:solidFill>
                <a:latin typeface="+mn-ea"/>
                <a:ea typeface="+mn-ea"/>
                <a:cs typeface="Arial" panose="020B0604020202020204" pitchFamily="34" charset="0"/>
              </a:rPr>
              <a:t>X</a:t>
            </a:r>
            <a:r>
              <a:rPr lang="ja-JP" altLang="en-US" sz="1384" dirty="0">
                <a:solidFill>
                  <a:schemeClr val="tx1"/>
                </a:solidFill>
                <a:latin typeface="+mn-ea"/>
                <a:ea typeface="+mn-ea"/>
                <a:cs typeface="Arial" panose="020B0604020202020204" pitchFamily="34" charset="0"/>
              </a:rPr>
              <a:t>月</a:t>
            </a:r>
            <a:r>
              <a:rPr lang="en-US" altLang="ja-JP" sz="1384" dirty="0">
                <a:solidFill>
                  <a:schemeClr val="tx1"/>
                </a:solidFill>
                <a:latin typeface="+mn-ea"/>
                <a:ea typeface="+mn-ea"/>
                <a:cs typeface="Arial" panose="020B0604020202020204" pitchFamily="34" charset="0"/>
              </a:rPr>
              <a:t>X</a:t>
            </a:r>
            <a:r>
              <a:rPr lang="ja-JP" altLang="en-US" sz="1384" dirty="0">
                <a:solidFill>
                  <a:schemeClr val="tx1"/>
                </a:solidFill>
                <a:latin typeface="+mn-ea"/>
                <a:ea typeface="+mn-ea"/>
                <a:cs typeface="Arial" panose="020B0604020202020204" pitchFamily="34" charset="0"/>
              </a:rPr>
              <a:t>日</a:t>
            </a:r>
          </a:p>
        </p:txBody>
      </p:sp>
      <p:sp>
        <p:nvSpPr>
          <p:cNvPr id="22" name="テキスト プレースホルダー 117"/>
          <p:cNvSpPr>
            <a:spLocks noGrp="1"/>
          </p:cNvSpPr>
          <p:nvPr>
            <p:ph type="body" sz="quarter" idx="19" hasCustomPrompt="1"/>
          </p:nvPr>
        </p:nvSpPr>
        <p:spPr>
          <a:xfrm>
            <a:off x="643730" y="4050184"/>
            <a:ext cx="11833235" cy="296108"/>
          </a:xfrm>
        </p:spPr>
        <p:txBody>
          <a:bodyPr tIns="0">
            <a:noAutofit/>
          </a:bodyPr>
          <a:lstStyle>
            <a:lvl1pPr>
              <a:lnSpc>
                <a:spcPct val="100000"/>
              </a:lnSpc>
              <a:spcAft>
                <a:spcPts val="0"/>
              </a:spcAft>
              <a:defRPr sz="1779" baseline="0">
                <a:solidFill>
                  <a:schemeClr val="tx1"/>
                </a:solidFill>
                <a:latin typeface="+mn-ea"/>
                <a:ea typeface="+mn-ea"/>
              </a:defRPr>
            </a:lvl1pPr>
            <a:lvl2pPr>
              <a:defRPr sz="3161">
                <a:solidFill>
                  <a:schemeClr val="tx1"/>
                </a:solidFill>
              </a:defRPr>
            </a:lvl2pPr>
            <a:lvl3pPr>
              <a:defRPr sz="3161">
                <a:solidFill>
                  <a:schemeClr val="tx1"/>
                </a:solidFill>
              </a:defRPr>
            </a:lvl3pPr>
            <a:lvl4pPr>
              <a:defRPr sz="3161">
                <a:solidFill>
                  <a:schemeClr val="tx1"/>
                </a:solidFill>
              </a:defRPr>
            </a:lvl4pPr>
            <a:lvl5pPr>
              <a:defRPr sz="3161">
                <a:solidFill>
                  <a:schemeClr val="tx1"/>
                </a:solidFill>
              </a:defRPr>
            </a:lvl5pPr>
          </a:lstStyle>
          <a:p>
            <a:pPr lvl="0"/>
            <a:r>
              <a:rPr kumimoji="1" lang="zh-CN" altLang="en-US" dirty="0"/>
              <a:t>株式会社 ●●●● 御中 </a:t>
            </a:r>
            <a:r>
              <a:rPr kumimoji="1" lang="en-US" altLang="zh-CN" dirty="0"/>
              <a:t>18pt</a:t>
            </a:r>
          </a:p>
        </p:txBody>
      </p:sp>
      <p:pic>
        <p:nvPicPr>
          <p:cNvPr id="3" name="Picture 2">
            <a:extLst>
              <a:ext uri="{FF2B5EF4-FFF2-40B4-BE49-F238E27FC236}">
                <a16:creationId xmlns:a16="http://schemas.microsoft.com/office/drawing/2014/main" id="{DAD5F00F-ACEB-44B8-82CF-9CA60501B9BE}"/>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145600" y="6788502"/>
            <a:ext cx="2521744" cy="419994"/>
          </a:xfrm>
          <a:prstGeom prst="rect">
            <a:avLst/>
          </a:prstGeom>
        </p:spPr>
      </p:pic>
    </p:spTree>
    <p:extLst>
      <p:ext uri="{BB962C8B-B14F-4D97-AF65-F5344CB8AC3E}">
        <p14:creationId xmlns:p14="http://schemas.microsoft.com/office/powerpoint/2010/main" val="1624992154"/>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userDrawn="1">
  <p:cSld name="Agenda">
    <p:spTree>
      <p:nvGrpSpPr>
        <p:cNvPr id="1" name=""/>
        <p:cNvGrpSpPr/>
        <p:nvPr/>
      </p:nvGrpSpPr>
      <p:grpSpPr>
        <a:xfrm>
          <a:off x="0" y="0"/>
          <a:ext cx="0" cy="0"/>
          <a:chOff x="0" y="0"/>
          <a:chExt cx="0" cy="0"/>
        </a:xfrm>
      </p:grpSpPr>
      <p:sp>
        <p:nvSpPr>
          <p:cNvPr id="4" name="Agenda items placeholder"/>
          <p:cNvSpPr>
            <a:spLocks noGrp="1"/>
          </p:cNvSpPr>
          <p:nvPr>
            <p:ph type="body" sz="quarter" idx="10" hasCustomPrompt="1"/>
          </p:nvPr>
        </p:nvSpPr>
        <p:spPr>
          <a:xfrm>
            <a:off x="542251" y="1743378"/>
            <a:ext cx="12034064" cy="5075159"/>
          </a:xfrm>
        </p:spPr>
        <p:txBody>
          <a:bodyPr>
            <a:normAutofit/>
          </a:bodyPr>
          <a:lstStyle>
            <a:lvl1pPr marL="0" marR="0" indent="0" algn="l" defTabSz="878409" rtl="0" eaLnBrk="1" fontAlgn="auto" latinLnBrk="0" hangingPunct="1">
              <a:lnSpc>
                <a:spcPct val="100000"/>
              </a:lnSpc>
              <a:spcBef>
                <a:spcPts val="2421"/>
              </a:spcBef>
              <a:spcAft>
                <a:spcPts val="0"/>
              </a:spcAft>
              <a:buClr>
                <a:schemeClr val="accent1"/>
              </a:buClr>
              <a:buSzPct val="80000"/>
              <a:buFontTx/>
              <a:buNone/>
              <a:tabLst/>
              <a:defRPr sz="1614" b="0"/>
            </a:lvl1pPr>
            <a:lvl2pPr marL="145222" marR="0" indent="-145222" algn="l" defTabSz="878409" rtl="0" eaLnBrk="1" fontAlgn="auto" latinLnBrk="0" hangingPunct="1">
              <a:lnSpc>
                <a:spcPct val="100000"/>
              </a:lnSpc>
              <a:spcBef>
                <a:spcPts val="484"/>
              </a:spcBef>
              <a:spcAft>
                <a:spcPts val="0"/>
              </a:spcAft>
              <a:buClr>
                <a:schemeClr val="accent1"/>
              </a:buClr>
              <a:buSzPct val="100000"/>
              <a:buFont typeface="Wingdings" panose="05000000000000000000" pitchFamily="2" charset="2"/>
              <a:buChar char="§"/>
              <a:tabLst/>
              <a:defRPr sz="1452"/>
            </a:lvl2pPr>
            <a:lvl3pPr marL="290444" marR="0" indent="-144728" algn="l" defTabSz="878409" rtl="0" eaLnBrk="1" fontAlgn="auto" latinLnBrk="0" hangingPunct="1">
              <a:lnSpc>
                <a:spcPct val="100000"/>
              </a:lnSpc>
              <a:spcBef>
                <a:spcPts val="323"/>
              </a:spcBef>
              <a:spcAft>
                <a:spcPts val="0"/>
              </a:spcAft>
              <a:buClr>
                <a:schemeClr val="tx1"/>
              </a:buClr>
              <a:buSzPct val="100000"/>
              <a:buFont typeface="Arial" pitchFamily="34" charset="0"/>
              <a:buChar char="–"/>
              <a:tabLst/>
              <a:defRPr sz="1452" baseline="0"/>
            </a:lvl3pPr>
            <a:lvl4pPr marL="435665" marR="0" indent="-145222" algn="l" defTabSz="878409" rtl="0" eaLnBrk="1" fontAlgn="auto" latinLnBrk="0" hangingPunct="1">
              <a:lnSpc>
                <a:spcPct val="100000"/>
              </a:lnSpc>
              <a:spcBef>
                <a:spcPts val="202"/>
              </a:spcBef>
              <a:spcAft>
                <a:spcPts val="0"/>
              </a:spcAft>
              <a:buClr>
                <a:schemeClr val="tx1"/>
              </a:buClr>
              <a:buSzPct val="100000"/>
              <a:buFont typeface="Courier New" pitchFamily="49" charset="0"/>
              <a:buChar char="o"/>
              <a:tabLst/>
              <a:defRPr sz="1291"/>
            </a:lvl4pPr>
            <a:lvl5pPr>
              <a:buClr>
                <a:schemeClr val="accent2"/>
              </a:buClr>
              <a:buFont typeface="Arial" pitchFamily="34" charset="0"/>
              <a:buChar char="–"/>
              <a:defRPr/>
            </a:lvl5pPr>
          </a:lstStyle>
          <a:p>
            <a:pPr lvl="0"/>
            <a:r>
              <a:rPr lang="en-US" dirty="0"/>
              <a:t>Agenda Item/Divider Headline</a:t>
            </a:r>
          </a:p>
          <a:p>
            <a:pPr lvl="1"/>
            <a:r>
              <a:rPr lang="en-US" dirty="0"/>
              <a:t>Details</a:t>
            </a:r>
          </a:p>
        </p:txBody>
      </p:sp>
      <p:sp>
        <p:nvSpPr>
          <p:cNvPr id="3" name="Agenda title"/>
          <p:cNvSpPr>
            <a:spLocks noGrp="1"/>
          </p:cNvSpPr>
          <p:nvPr>
            <p:ph type="title" hasCustomPrompt="1"/>
          </p:nvPr>
        </p:nvSpPr>
        <p:spPr/>
        <p:txBody>
          <a:bodyPr/>
          <a:lstStyle>
            <a:lvl1pPr>
              <a:defRPr/>
            </a:lvl1pPr>
          </a:lstStyle>
          <a:p>
            <a:r>
              <a:rPr lang="en-US" dirty="0"/>
              <a:t>Agenda</a:t>
            </a:r>
          </a:p>
        </p:txBody>
      </p:sp>
    </p:spTree>
    <p:extLst>
      <p:ext uri="{BB962C8B-B14F-4D97-AF65-F5344CB8AC3E}">
        <p14:creationId xmlns:p14="http://schemas.microsoft.com/office/powerpoint/2010/main" val="3021337516"/>
      </p:ext>
    </p:extLst>
  </p:cSld>
  <p:clrMapOvr>
    <a:masterClrMapping/>
  </p:clrMapOvr>
  <p:extLst>
    <p:ext uri="{DCECCB84-F9BA-43D5-87BE-67443E8EF086}">
      <p15:sldGuideLst xmlns:p15="http://schemas.microsoft.com/office/powerpoint/2012/main">
        <p15:guide id="1" pos="420">
          <p15:clr>
            <a:srgbClr val="FBAE40"/>
          </p15:clr>
        </p15:guide>
        <p15:guide id="2" orient="horz" pos="1020">
          <p15:clr>
            <a:srgbClr val="FBAE40"/>
          </p15:clr>
        </p15:guide>
        <p15:guide id="3" pos="9758">
          <p15:clr>
            <a:srgbClr val="FBAE40"/>
          </p15:clr>
        </p15:guide>
        <p15:guide id="4" orient="horz" pos="316">
          <p15:clr>
            <a:srgbClr val="FBAE40"/>
          </p15:clr>
        </p15:guide>
        <p15:guide id="5" orient="horz" pos="551">
          <p15:clr>
            <a:srgbClr val="FBAE40"/>
          </p15:clr>
        </p15:guide>
        <p15:guide id="6" orient="horz" pos="3992">
          <p15:clr>
            <a:srgbClr val="FBAE40"/>
          </p15:clr>
        </p15:guide>
      </p15:sldGuideLst>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preserve="1" userDrawn="1">
  <p:cSld name="Cover with Image or Illustration">
    <p:bg>
      <p:bgRef idx="1001">
        <a:schemeClr val="bg1"/>
      </p:bgRef>
    </p:bg>
    <p:spTree>
      <p:nvGrpSpPr>
        <p:cNvPr id="1" name=""/>
        <p:cNvGrpSpPr/>
        <p:nvPr/>
      </p:nvGrpSpPr>
      <p:grpSpPr>
        <a:xfrm>
          <a:off x="0" y="0"/>
          <a:ext cx="0" cy="0"/>
          <a:chOff x="0" y="0"/>
          <a:chExt cx="0" cy="0"/>
        </a:xfrm>
      </p:grpSpPr>
      <p:pic>
        <p:nvPicPr>
          <p:cNvPr id="6" name="SAP Logo" descr="SAP Logo" title="SAP Logo"/>
          <p:cNvPicPr>
            <a:picLocks noChangeAspect="1"/>
          </p:cNvPicPr>
          <p:nvPr userDrawn="1"/>
        </p:nvPicPr>
        <p:blipFill>
          <a:blip r:embed="rId2"/>
          <a:stretch>
            <a:fillRect/>
          </a:stretch>
        </p:blipFill>
        <p:spPr>
          <a:xfrm>
            <a:off x="10704322" y="6691190"/>
            <a:ext cx="2112659" cy="387417"/>
          </a:xfrm>
          <a:prstGeom prst="rect">
            <a:avLst/>
          </a:prstGeom>
        </p:spPr>
      </p:pic>
      <p:sp>
        <p:nvSpPr>
          <p:cNvPr id="13" name="Classification"/>
          <p:cNvSpPr txBox="1"/>
          <p:nvPr userDrawn="1"/>
        </p:nvSpPr>
        <p:spPr>
          <a:xfrm>
            <a:off x="309857" y="6209070"/>
            <a:ext cx="4523969" cy="149047"/>
          </a:xfrm>
          <a:prstGeom prst="rect">
            <a:avLst/>
          </a:prstGeom>
        </p:spPr>
        <p:txBody>
          <a:bodyPr vert="horz" lIns="0" tIns="0" rIns="0" bIns="0" rtlCol="0">
            <a:noAutofit/>
          </a:bodyPr>
          <a:lstStyle>
            <a:lvl1pPr lvl="0" indent="0">
              <a:spcBef>
                <a:spcPts val="0"/>
              </a:spcBef>
              <a:buClr>
                <a:schemeClr val="accent1"/>
              </a:buClr>
              <a:buSzPct val="80000"/>
              <a:buFontTx/>
              <a:buNone/>
              <a:defRPr sz="1000" b="0">
                <a:latin typeface="+mn-lt"/>
              </a:defRPr>
            </a:lvl1pPr>
            <a:lvl2pPr marL="180000" indent="-180000">
              <a:spcBef>
                <a:spcPts val="600"/>
              </a:spcBef>
              <a:buClr>
                <a:schemeClr val="accent1"/>
              </a:buClr>
              <a:buFont typeface="Wingdings" pitchFamily="2" charset="2"/>
              <a:buChar char="§"/>
              <a:defRPr sz="1800">
                <a:latin typeface="+mn-lt"/>
              </a:defRPr>
            </a:lvl2pPr>
            <a:lvl3pPr marL="360000" indent="-180000">
              <a:spcBef>
                <a:spcPts val="300"/>
              </a:spcBef>
              <a:buClr>
                <a:schemeClr val="tx1"/>
              </a:buClr>
              <a:buSzPct val="100000"/>
              <a:buFont typeface="Arial" panose="020B0604020202020204" pitchFamily="34" charset="0"/>
              <a:buChar char="–"/>
              <a:defRPr lang="en-US" sz="1800" noProof="0" dirty="0" smtClean="0">
                <a:latin typeface="+mn-lt"/>
              </a:defRPr>
            </a:lvl3pPr>
            <a:lvl4pPr marL="540000" indent="-180000">
              <a:spcBef>
                <a:spcPts val="300"/>
              </a:spcBef>
              <a:buClr>
                <a:schemeClr val="tx1"/>
              </a:buClr>
              <a:buSzPct val="120000"/>
              <a:buFont typeface="Arial" pitchFamily="34" charset="0"/>
              <a:buChar char="▫"/>
              <a:defRPr sz="1600">
                <a:latin typeface="+mn-lt"/>
              </a:defRPr>
            </a:lvl4pPr>
            <a:lvl5pPr marL="720000" indent="-180000">
              <a:spcBef>
                <a:spcPts val="100"/>
              </a:spcBef>
              <a:buClr>
                <a:schemeClr val="tx1"/>
              </a:buClr>
              <a:buSzPct val="100000"/>
              <a:buFont typeface="Symbol" panose="05050102010706020507" pitchFamily="18" charset="2"/>
              <a:buChar char="-"/>
              <a:defRPr sz="1400" baseline="0">
                <a:latin typeface="+mn-lt"/>
              </a:defRPr>
            </a:lvl5pPr>
            <a:lvl6pPr marL="2994134" indent="-272194">
              <a:spcBef>
                <a:spcPct val="20000"/>
              </a:spcBef>
              <a:buFont typeface="Arial" pitchFamily="34" charset="0"/>
              <a:buChar char="•"/>
              <a:defRPr sz="2400"/>
            </a:lvl6pPr>
            <a:lvl7pPr marL="3538522" indent="-272194">
              <a:spcBef>
                <a:spcPct val="20000"/>
              </a:spcBef>
              <a:buFont typeface="Arial" pitchFamily="34" charset="0"/>
              <a:buChar char="•"/>
              <a:defRPr sz="2400"/>
            </a:lvl7pPr>
            <a:lvl8pPr marL="4082910" indent="-272194">
              <a:spcBef>
                <a:spcPct val="20000"/>
              </a:spcBef>
              <a:buFont typeface="Arial" pitchFamily="34" charset="0"/>
              <a:buChar char="•"/>
              <a:defRPr sz="2400"/>
            </a:lvl8pPr>
            <a:lvl9pPr marL="4627298" indent="-272194">
              <a:spcBef>
                <a:spcPct val="20000"/>
              </a:spcBef>
              <a:buFont typeface="Arial" pitchFamily="34" charset="0"/>
              <a:buChar char="•"/>
              <a:defRPr sz="2400"/>
            </a:lvl9pPr>
          </a:lstStyle>
          <a:p>
            <a:pPr lvl="0" algn="l"/>
            <a:r>
              <a:rPr lang="en-US" sz="968" b="0"/>
              <a:t>PUBLIC</a:t>
            </a:r>
            <a:endParaRPr lang="en-US" sz="968" b="0" dirty="0"/>
          </a:p>
        </p:txBody>
      </p:sp>
      <p:sp>
        <p:nvSpPr>
          <p:cNvPr id="19" name="Speaker"/>
          <p:cNvSpPr>
            <a:spLocks noGrp="1"/>
          </p:cNvSpPr>
          <p:nvPr userDrawn="1">
            <p:ph type="subTitle" idx="1" hasCustomPrompt="1"/>
          </p:nvPr>
        </p:nvSpPr>
        <p:spPr bwMode="black">
          <a:xfrm>
            <a:off x="309857" y="5521215"/>
            <a:ext cx="11726331" cy="463702"/>
          </a:xfrm>
        </p:spPr>
        <p:txBody>
          <a:bodyPr wrap="square" anchor="t" anchorCtr="0">
            <a:noAutofit/>
          </a:bodyPr>
          <a:lstStyle>
            <a:lvl1pPr marL="0" marR="0" indent="0" algn="l" defTabSz="1171180" rtl="0" eaLnBrk="1" fontAlgn="auto" latinLnBrk="0" hangingPunct="1">
              <a:lnSpc>
                <a:spcPct val="100000"/>
              </a:lnSpc>
              <a:spcBef>
                <a:spcPts val="0"/>
              </a:spcBef>
              <a:spcAft>
                <a:spcPts val="0"/>
              </a:spcAft>
              <a:buClr>
                <a:schemeClr val="accent1"/>
              </a:buClr>
              <a:buSzPct val="80000"/>
              <a:buFontTx/>
              <a:buNone/>
              <a:tabLst/>
              <a:defRPr sz="1506" b="0" baseline="0">
                <a:solidFill>
                  <a:schemeClr val="tx1"/>
                </a:solidFill>
              </a:defRPr>
            </a:lvl1pPr>
            <a:lvl2pPr marL="585590" indent="0" algn="ctr">
              <a:buNone/>
              <a:defRPr>
                <a:solidFill>
                  <a:schemeClr val="tx1">
                    <a:tint val="75000"/>
                  </a:schemeClr>
                </a:solidFill>
              </a:defRPr>
            </a:lvl2pPr>
            <a:lvl3pPr marL="1171180" indent="0" algn="ctr">
              <a:buNone/>
              <a:defRPr>
                <a:solidFill>
                  <a:schemeClr val="tx1">
                    <a:tint val="75000"/>
                  </a:schemeClr>
                </a:solidFill>
              </a:defRPr>
            </a:lvl3pPr>
            <a:lvl4pPr marL="1756769" indent="0" algn="ctr">
              <a:buNone/>
              <a:defRPr>
                <a:solidFill>
                  <a:schemeClr val="tx1">
                    <a:tint val="75000"/>
                  </a:schemeClr>
                </a:solidFill>
              </a:defRPr>
            </a:lvl4pPr>
            <a:lvl5pPr marL="2342359" indent="0" algn="ctr">
              <a:buNone/>
              <a:defRPr>
                <a:solidFill>
                  <a:schemeClr val="tx1">
                    <a:tint val="75000"/>
                  </a:schemeClr>
                </a:solidFill>
              </a:defRPr>
            </a:lvl5pPr>
            <a:lvl6pPr marL="2927950" indent="0" algn="ctr">
              <a:buNone/>
              <a:defRPr>
                <a:solidFill>
                  <a:schemeClr val="tx1">
                    <a:tint val="75000"/>
                  </a:schemeClr>
                </a:solidFill>
              </a:defRPr>
            </a:lvl6pPr>
            <a:lvl7pPr marL="3513540" indent="0" algn="ctr">
              <a:buNone/>
              <a:defRPr>
                <a:solidFill>
                  <a:schemeClr val="tx1">
                    <a:tint val="75000"/>
                  </a:schemeClr>
                </a:solidFill>
              </a:defRPr>
            </a:lvl7pPr>
            <a:lvl8pPr marL="4099130" indent="0" algn="ctr">
              <a:buNone/>
              <a:defRPr>
                <a:solidFill>
                  <a:schemeClr val="tx1">
                    <a:tint val="75000"/>
                  </a:schemeClr>
                </a:solidFill>
              </a:defRPr>
            </a:lvl8pPr>
            <a:lvl9pPr marL="4684719" indent="0" algn="ctr">
              <a:buNone/>
              <a:defRPr>
                <a:solidFill>
                  <a:schemeClr val="tx1">
                    <a:tint val="75000"/>
                  </a:schemeClr>
                </a:solidFill>
              </a:defRPr>
            </a:lvl9pPr>
          </a:lstStyle>
          <a:p>
            <a:r>
              <a:rPr lang="en-US" dirty="0"/>
              <a:t>Speaker’s Name, SAP</a:t>
            </a:r>
          </a:p>
          <a:p>
            <a:pPr marL="0" marR="0" lvl="0" indent="0" algn="l" defTabSz="1171180" rtl="0" eaLnBrk="1" fontAlgn="auto" latinLnBrk="0" hangingPunct="1">
              <a:lnSpc>
                <a:spcPct val="100000"/>
              </a:lnSpc>
              <a:spcBef>
                <a:spcPts val="0"/>
              </a:spcBef>
              <a:spcAft>
                <a:spcPts val="0"/>
              </a:spcAft>
              <a:buClr>
                <a:schemeClr val="accent1"/>
              </a:buClr>
              <a:buSzPct val="80000"/>
              <a:buFontTx/>
              <a:buNone/>
              <a:tabLst/>
              <a:defRPr/>
            </a:pPr>
            <a:r>
              <a:rPr lang="en-US" dirty="0"/>
              <a:t>Month 00, 2020</a:t>
            </a:r>
          </a:p>
        </p:txBody>
      </p:sp>
      <p:sp>
        <p:nvSpPr>
          <p:cNvPr id="3" name="Title"/>
          <p:cNvSpPr>
            <a:spLocks noGrp="1"/>
          </p:cNvSpPr>
          <p:nvPr>
            <p:ph type="title" hasCustomPrompt="1"/>
          </p:nvPr>
        </p:nvSpPr>
        <p:spPr>
          <a:xfrm>
            <a:off x="309857" y="4330920"/>
            <a:ext cx="11726331" cy="1073140"/>
          </a:xfrm>
        </p:spPr>
        <p:txBody>
          <a:bodyPr vert="horz" wrap="square" lIns="0" tIns="0" rIns="0" bIns="0" rtlCol="0">
            <a:noAutofit/>
          </a:bodyPr>
          <a:lstStyle>
            <a:lvl1pPr>
              <a:lnSpc>
                <a:spcPct val="90000"/>
              </a:lnSpc>
              <a:defRPr lang="de-DE" sz="3873" dirty="0">
                <a:latin typeface="+mn-lt"/>
                <a:ea typeface="+mn-ea"/>
                <a:cs typeface="+mn-cs"/>
              </a:defRPr>
            </a:lvl1pPr>
          </a:lstStyle>
          <a:p>
            <a:pPr lvl="0"/>
            <a:r>
              <a:rPr lang="en-US" dirty="0"/>
              <a:t>Presentation Title </a:t>
            </a:r>
            <a:br>
              <a:rPr lang="en-US" dirty="0"/>
            </a:br>
            <a:r>
              <a:rPr lang="en-US" dirty="0"/>
              <a:t>Goes Here and Here.</a:t>
            </a:r>
          </a:p>
        </p:txBody>
      </p:sp>
      <p:sp>
        <p:nvSpPr>
          <p:cNvPr id="5" name="Title Image Placeholder" descr="Placeholder title image" title="Title image"/>
          <p:cNvSpPr>
            <a:spLocks noGrp="1"/>
          </p:cNvSpPr>
          <p:nvPr>
            <p:ph type="pic" sz="quarter" idx="12" hasCustomPrompt="1"/>
          </p:nvPr>
        </p:nvSpPr>
        <p:spPr bwMode="gray">
          <a:xfrm>
            <a:off x="1" y="0"/>
            <a:ext cx="13120687" cy="3691227"/>
          </a:xfrm>
          <a:noFill/>
        </p:spPr>
        <p:txBody>
          <a:bodyPr tIns="504000"/>
          <a:lstStyle>
            <a:lvl1pPr algn="ctr">
              <a:defRPr sz="1721">
                <a:solidFill>
                  <a:schemeClr val="tx1"/>
                </a:solidFill>
              </a:defRPr>
            </a:lvl1pPr>
          </a:lstStyle>
          <a:p>
            <a:r>
              <a:rPr lang="en-US" dirty="0"/>
              <a:t>Click to insert title image or illustration</a:t>
            </a:r>
          </a:p>
        </p:txBody>
      </p:sp>
      <p:pic>
        <p:nvPicPr>
          <p:cNvPr id="7" name="SAP Ariba Logo" descr="SAP Ariba Logo" title="SAP Ariba Logo">
            <a:extLst>
              <a:ext uri="{FF2B5EF4-FFF2-40B4-BE49-F238E27FC236}">
                <a16:creationId xmlns:a16="http://schemas.microsoft.com/office/drawing/2014/main" id="{2F96132E-1950-4623-8EF9-82744C3A379C}"/>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09857" y="3924393"/>
            <a:ext cx="1192275" cy="232450"/>
          </a:xfrm>
          <a:prstGeom prst="rect">
            <a:avLst/>
          </a:prstGeom>
        </p:spPr>
      </p:pic>
    </p:spTree>
    <p:extLst>
      <p:ext uri="{BB962C8B-B14F-4D97-AF65-F5344CB8AC3E}">
        <p14:creationId xmlns:p14="http://schemas.microsoft.com/office/powerpoint/2010/main" val="104005667"/>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7505">
          <p15:clr>
            <a:srgbClr val="FBAE40"/>
          </p15:clr>
        </p15:guide>
        <p15:guide id="2" orient="horz" pos="4144">
          <p15:clr>
            <a:srgbClr val="FBAE40"/>
          </p15:clr>
        </p15:guide>
        <p15:guide id="3" orient="horz" pos="2162">
          <p15:clr>
            <a:srgbClr val="FBAE40"/>
          </p15:clr>
        </p15:guide>
        <p15:guide id="4" pos="181">
          <p15:clr>
            <a:srgbClr val="FBAE40"/>
          </p15:clr>
        </p15:guide>
        <p15:guide id="5" orient="horz" pos="2534">
          <p15:clr>
            <a:srgbClr val="FBAE40"/>
          </p15:clr>
        </p15:guide>
        <p15:guide id="6" orient="horz" pos="3164">
          <p15:clr>
            <a:srgbClr val="FBAE40"/>
          </p15:clr>
        </p15:guide>
        <p15:guide id="7" orient="horz" pos="3232">
          <p15:clr>
            <a:srgbClr val="FBAE40"/>
          </p15:clr>
        </p15:guide>
        <p15:guide id="8" orient="horz" pos="3504">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1 Divider Slide">
    <p:spTree>
      <p:nvGrpSpPr>
        <p:cNvPr id="1" name=""/>
        <p:cNvGrpSpPr/>
        <p:nvPr/>
      </p:nvGrpSpPr>
      <p:grpSpPr>
        <a:xfrm>
          <a:off x="0" y="0"/>
          <a:ext cx="0" cy="0"/>
          <a:chOff x="0" y="0"/>
          <a:chExt cx="0" cy="0"/>
        </a:xfrm>
      </p:grpSpPr>
      <p:sp>
        <p:nvSpPr>
          <p:cNvPr id="4" name="Rectangle 3"/>
          <p:cNvSpPr/>
          <p:nvPr userDrawn="1"/>
        </p:nvSpPr>
        <p:spPr bwMode="auto">
          <a:xfrm>
            <a:off x="0" y="0"/>
            <a:ext cx="13123819" cy="3936154"/>
          </a:xfrm>
          <a:prstGeom prst="rect">
            <a:avLst/>
          </a:prstGeom>
          <a:solidFill>
            <a:schemeClr val="accent1"/>
          </a:solidFill>
          <a:ln>
            <a:noFill/>
          </a:ln>
        </p:spPr>
        <p:txBody>
          <a:bodyPr vert="horz" wrap="square" lIns="98144" tIns="49072" rIns="98144" bIns="49072" numCol="1" rtlCol="0" anchor="t" anchorCtr="0" compatLnSpc="1">
            <a:prstTxWarp prst="textNoShape">
              <a:avLst/>
            </a:prstTxWarp>
          </a:bodyPr>
          <a:lstStyle/>
          <a:p>
            <a:pPr algn="ctr"/>
            <a:endParaRPr lang="en-US" sz="1932"/>
          </a:p>
        </p:txBody>
      </p:sp>
      <p:pic>
        <p:nvPicPr>
          <p:cNvPr id="9" name="Picture 6"/>
          <p:cNvPicPr>
            <a:picLocks noChangeAspect="1"/>
          </p:cNvPicPr>
          <p:nvPr userDrawn="1"/>
        </p:nvPicPr>
        <p:blipFill rotWithShape="1">
          <a:blip r:embed="rId2" cstate="print">
            <a:extLst>
              <a:ext uri="{28A0092B-C50C-407E-A947-70E740481C1C}">
                <a14:useLocalDpi xmlns:a14="http://schemas.microsoft.com/office/drawing/2010/main" val="0"/>
              </a:ext>
            </a:extLst>
          </a:blip>
          <a:srcRect l="18447" t="25834" r="7037" b="19823"/>
          <a:stretch/>
        </p:blipFill>
        <p:spPr>
          <a:xfrm>
            <a:off x="0" y="1330957"/>
            <a:ext cx="13123819" cy="2792265"/>
          </a:xfrm>
          <a:prstGeom prst="rect">
            <a:avLst/>
          </a:prstGeom>
        </p:spPr>
      </p:pic>
      <p:sp>
        <p:nvSpPr>
          <p:cNvPr id="10" name="Rectangle 9"/>
          <p:cNvSpPr/>
          <p:nvPr userDrawn="1"/>
        </p:nvSpPr>
        <p:spPr>
          <a:xfrm>
            <a:off x="2" y="3936382"/>
            <a:ext cx="13123819" cy="3443909"/>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lIns="98144" tIns="49072" rIns="98144" bIns="49072" rtlCol="0" anchor="ctr"/>
          <a:lstStyle/>
          <a:p>
            <a:pPr algn="ctr"/>
            <a:endParaRPr lang="en-US" sz="1932">
              <a:solidFill>
                <a:srgbClr val="FFFFFF"/>
              </a:solidFill>
            </a:endParaRPr>
          </a:p>
        </p:txBody>
      </p:sp>
      <p:sp>
        <p:nvSpPr>
          <p:cNvPr id="11" name="Subtitle 2"/>
          <p:cNvSpPr>
            <a:spLocks noGrp="1"/>
          </p:cNvSpPr>
          <p:nvPr>
            <p:ph type="subTitle" idx="1"/>
          </p:nvPr>
        </p:nvSpPr>
        <p:spPr>
          <a:xfrm>
            <a:off x="643727" y="4194214"/>
            <a:ext cx="11831128" cy="360050"/>
          </a:xfrm>
        </p:spPr>
        <p:txBody>
          <a:bodyPr>
            <a:noAutofit/>
          </a:bodyPr>
          <a:lstStyle>
            <a:lvl1pPr marL="0" marR="0" indent="0" algn="l" defTabSz="490718" rtl="0" eaLnBrk="1" fontAlgn="auto" latinLnBrk="0" hangingPunct="1">
              <a:lnSpc>
                <a:spcPct val="100000"/>
              </a:lnSpc>
              <a:spcBef>
                <a:spcPts val="0"/>
              </a:spcBef>
              <a:spcAft>
                <a:spcPts val="0"/>
              </a:spcAft>
              <a:buClrTx/>
              <a:buSzTx/>
              <a:buFont typeface="Arial"/>
              <a:buNone/>
              <a:tabLst/>
              <a:defRPr sz="1988">
                <a:solidFill>
                  <a:schemeClr val="tx2"/>
                </a:solidFill>
              </a:defRPr>
            </a:lvl1pPr>
            <a:lvl2pPr marL="490718" indent="0" algn="ctr">
              <a:buNone/>
              <a:defRPr>
                <a:solidFill>
                  <a:schemeClr val="tx1">
                    <a:tint val="75000"/>
                  </a:schemeClr>
                </a:solidFill>
              </a:defRPr>
            </a:lvl2pPr>
            <a:lvl3pPr marL="981437" indent="0" algn="ctr">
              <a:buNone/>
              <a:defRPr>
                <a:solidFill>
                  <a:schemeClr val="tx1">
                    <a:tint val="75000"/>
                  </a:schemeClr>
                </a:solidFill>
              </a:defRPr>
            </a:lvl3pPr>
            <a:lvl4pPr marL="1472156" indent="0" algn="ctr">
              <a:buNone/>
              <a:defRPr>
                <a:solidFill>
                  <a:schemeClr val="tx1">
                    <a:tint val="75000"/>
                  </a:schemeClr>
                </a:solidFill>
              </a:defRPr>
            </a:lvl4pPr>
            <a:lvl5pPr marL="1962874" indent="0" algn="ctr">
              <a:buNone/>
              <a:defRPr>
                <a:solidFill>
                  <a:schemeClr val="tx1">
                    <a:tint val="75000"/>
                  </a:schemeClr>
                </a:solidFill>
              </a:defRPr>
            </a:lvl5pPr>
            <a:lvl6pPr marL="2453592" indent="0" algn="ctr">
              <a:buNone/>
              <a:defRPr>
                <a:solidFill>
                  <a:schemeClr val="tx1">
                    <a:tint val="75000"/>
                  </a:schemeClr>
                </a:solidFill>
              </a:defRPr>
            </a:lvl6pPr>
            <a:lvl7pPr marL="2944312" indent="0" algn="ctr">
              <a:buNone/>
              <a:defRPr>
                <a:solidFill>
                  <a:schemeClr val="tx1">
                    <a:tint val="75000"/>
                  </a:schemeClr>
                </a:solidFill>
              </a:defRPr>
            </a:lvl7pPr>
            <a:lvl8pPr marL="3435030" indent="0" algn="ctr">
              <a:buNone/>
              <a:defRPr>
                <a:solidFill>
                  <a:schemeClr val="tx1">
                    <a:tint val="75000"/>
                  </a:schemeClr>
                </a:solidFill>
              </a:defRPr>
            </a:lvl8pPr>
            <a:lvl9pPr marL="3925748" indent="0" algn="ctr">
              <a:buNone/>
              <a:defRPr>
                <a:solidFill>
                  <a:schemeClr val="tx1">
                    <a:tint val="75000"/>
                  </a:schemeClr>
                </a:solidFill>
              </a:defRPr>
            </a:lvl9pPr>
          </a:lstStyle>
          <a:p>
            <a:r>
              <a:rPr lang="ja-JP" altLang="en-US"/>
              <a:t>マスタ サブタイトルの書式設定</a:t>
            </a:r>
            <a:endParaRPr lang="en-US" dirty="0"/>
          </a:p>
        </p:txBody>
      </p:sp>
      <p:sp>
        <p:nvSpPr>
          <p:cNvPr id="12" name="Title 1"/>
          <p:cNvSpPr>
            <a:spLocks noGrp="1"/>
          </p:cNvSpPr>
          <p:nvPr>
            <p:ph type="ctrTitle"/>
          </p:nvPr>
        </p:nvSpPr>
        <p:spPr>
          <a:xfrm>
            <a:off x="643729" y="2033917"/>
            <a:ext cx="11831127" cy="720099"/>
          </a:xfrm>
          <a:prstGeom prst="rect">
            <a:avLst/>
          </a:prstGeom>
        </p:spPr>
        <p:txBody>
          <a:bodyPr anchor="t">
            <a:noAutofit/>
          </a:bodyPr>
          <a:lstStyle>
            <a:lvl1pPr marL="0" marR="0" indent="0" algn="l" defTabSz="490718" rtl="0" eaLnBrk="1" fontAlgn="auto" latinLnBrk="0" hangingPunct="1">
              <a:lnSpc>
                <a:spcPct val="100000"/>
              </a:lnSpc>
              <a:spcBef>
                <a:spcPct val="0"/>
              </a:spcBef>
              <a:spcAft>
                <a:spcPts val="0"/>
              </a:spcAft>
              <a:buClrTx/>
              <a:buSzTx/>
              <a:buFontTx/>
              <a:buNone/>
              <a:tabLst/>
              <a:defRPr sz="2783">
                <a:solidFill>
                  <a:schemeClr val="bg1"/>
                </a:solidFill>
              </a:defRPr>
            </a:lvl1pPr>
          </a:lstStyle>
          <a:p>
            <a:r>
              <a:rPr lang="ja-JP" altLang="en-US"/>
              <a:t>マスタ タイトルの書式設定</a:t>
            </a:r>
            <a:endParaRPr lang="en-US" dirty="0"/>
          </a:p>
        </p:txBody>
      </p:sp>
      <p:pic>
        <p:nvPicPr>
          <p:cNvPr id="13" name="Picture 7" descr="fx_3ln_cmyk_200dpi"/>
          <p:cNvPicPr>
            <a:picLocks noChangeAspect="1" noChangeArrowheads="1"/>
          </p:cNvPicPr>
          <p:nvPr userDrawn="1"/>
        </p:nvPicPr>
        <p:blipFill>
          <a:blip r:embed="rId3" cstate="print"/>
          <a:srcRect/>
          <a:stretch>
            <a:fillRect/>
          </a:stretch>
        </p:blipFill>
        <p:spPr bwMode="auto">
          <a:xfrm>
            <a:off x="10091053" y="6799263"/>
            <a:ext cx="2564393" cy="379412"/>
          </a:xfrm>
          <a:prstGeom prst="rect">
            <a:avLst/>
          </a:prstGeom>
          <a:noFill/>
          <a:ln w="9525">
            <a:noFill/>
            <a:miter lim="800000"/>
            <a:headEnd/>
            <a:tailEnd/>
          </a:ln>
        </p:spPr>
      </p:pic>
      <p:sp>
        <p:nvSpPr>
          <p:cNvPr id="15" name="スライド番号プレースホルダ 14"/>
          <p:cNvSpPr>
            <a:spLocks noGrp="1"/>
          </p:cNvSpPr>
          <p:nvPr>
            <p:ph type="sldNum" sz="quarter" idx="10"/>
          </p:nvPr>
        </p:nvSpPr>
        <p:spPr/>
        <p:txBody>
          <a:bodyPr/>
          <a:lstStyle/>
          <a:p>
            <a:pPr defTabSz="981402" fontAlgn="base">
              <a:spcBef>
                <a:spcPct val="0"/>
              </a:spcBef>
              <a:spcAft>
                <a:spcPct val="0"/>
              </a:spcAft>
              <a:defRPr/>
            </a:pPr>
            <a:fld id="{EB0432B6-DF3A-4012-B234-A14B088B809D}" type="slidenum">
              <a:rPr lang="en-US" altLang="ja-JP" kern="0" smtClean="0"/>
              <a:pPr defTabSz="981402" fontAlgn="base">
                <a:spcBef>
                  <a:spcPct val="0"/>
                </a:spcBef>
                <a:spcAft>
                  <a:spcPct val="0"/>
                </a:spcAft>
                <a:defRPr/>
              </a:pPr>
              <a:t>‹#›</a:t>
            </a:fld>
            <a:endParaRPr lang="en-US" altLang="en-US" kern="0" dirty="0"/>
          </a:p>
        </p:txBody>
      </p:sp>
      <p:sp>
        <p:nvSpPr>
          <p:cNvPr id="19" name="フッター プレースホルダ 18"/>
          <p:cNvSpPr>
            <a:spLocks noGrp="1"/>
          </p:cNvSpPr>
          <p:nvPr>
            <p:ph type="ftr" sz="quarter" idx="11"/>
          </p:nvPr>
        </p:nvSpPr>
        <p:spPr>
          <a:xfrm>
            <a:off x="643728" y="7024293"/>
            <a:ext cx="4154780" cy="122341"/>
          </a:xfrm>
        </p:spPr>
        <p:txBody>
          <a:bodyPr/>
          <a:lstStyle>
            <a:lvl1pPr>
              <a:defRPr/>
            </a:lvl1pPr>
          </a:lstStyle>
          <a:p>
            <a:pPr defTabSz="981402" fontAlgn="base">
              <a:spcBef>
                <a:spcPct val="0"/>
              </a:spcBef>
              <a:spcAft>
                <a:spcPct val="0"/>
              </a:spcAft>
              <a:defRPr/>
            </a:pPr>
            <a:r>
              <a:rPr lang="en-US" altLang="ja-JP" kern="0"/>
              <a:t>© 2020 Fuji Xerox Co., Ltd. All rights reserved.</a:t>
            </a:r>
            <a:endParaRPr lang="en-US" altLang="ja-JP" kern="0" dirty="0"/>
          </a:p>
        </p:txBody>
      </p:sp>
      <p:grpSp>
        <p:nvGrpSpPr>
          <p:cNvPr id="32" name="Classification of Information"/>
          <p:cNvGrpSpPr/>
          <p:nvPr userDrawn="1"/>
        </p:nvGrpSpPr>
        <p:grpSpPr>
          <a:xfrm>
            <a:off x="9997511" y="246060"/>
            <a:ext cx="2624605" cy="553204"/>
            <a:chOff x="7544400" y="188913"/>
            <a:chExt cx="1980600" cy="553204"/>
          </a:xfrm>
        </p:grpSpPr>
        <p:sp>
          <p:nvSpPr>
            <p:cNvPr id="33" name="テキスト ボックス 32"/>
            <p:cNvSpPr txBox="1"/>
            <p:nvPr/>
          </p:nvSpPr>
          <p:spPr>
            <a:xfrm>
              <a:off x="7544400" y="188913"/>
              <a:ext cx="1980000" cy="140400"/>
            </a:xfrm>
            <a:prstGeom prst="rect">
              <a:avLst/>
            </a:prstGeom>
            <a:noFill/>
            <a:ln w="9525">
              <a:noFill/>
              <a:miter lim="800000"/>
              <a:headEnd/>
              <a:tailEnd/>
            </a:ln>
            <a:effectLst/>
          </p:spPr>
          <p:txBody>
            <a:bodyPr lIns="0" tIns="0" rIns="0" bIns="0" anchor="b"/>
            <a:lstStyle/>
            <a:p>
              <a:pPr defTabSz="908822" fontAlgn="base">
                <a:spcBef>
                  <a:spcPct val="0"/>
                </a:spcBef>
                <a:spcAft>
                  <a:spcPct val="0"/>
                </a:spcAft>
                <a:defRPr/>
              </a:pPr>
              <a:r>
                <a:rPr lang="en-US" altLang="ja-JP" sz="895" dirty="0">
                  <a:solidFill>
                    <a:schemeClr val="bg1"/>
                  </a:solidFill>
                  <a:latin typeface="Arial" pitchFamily="34" charset="0"/>
                  <a:ea typeface="HG丸ｺﾞｼｯｸM-PRO" pitchFamily="50" charset="-128"/>
                  <a:cs typeface="Arial" pitchFamily="34" charset="0"/>
                </a:rPr>
                <a:t>Fuji Xerox Internal Use Only</a:t>
              </a:r>
            </a:p>
          </p:txBody>
        </p:sp>
        <p:sp>
          <p:nvSpPr>
            <p:cNvPr id="34" name="テキスト ボックス 33"/>
            <p:cNvSpPr txBox="1"/>
            <p:nvPr/>
          </p:nvSpPr>
          <p:spPr>
            <a:xfrm>
              <a:off x="7544400" y="375350"/>
              <a:ext cx="608400" cy="366767"/>
            </a:xfrm>
            <a:prstGeom prst="rect">
              <a:avLst/>
            </a:prstGeom>
            <a:noFill/>
            <a:ln w="3175" algn="ctr">
              <a:noFill/>
              <a:miter lim="800000"/>
              <a:headEnd/>
              <a:tailEnd/>
            </a:ln>
            <a:effectLst/>
          </p:spPr>
          <p:txBody>
            <a:bodyPr lIns="0" tIns="0" rIns="0" bIns="0">
              <a:spAutoFit/>
            </a:bodyPr>
            <a:lstStyle/>
            <a:p>
              <a:pPr defTabSz="908822" eaLnBrk="0" fontAlgn="base" hangingPunct="0">
                <a:spcBef>
                  <a:spcPct val="0"/>
                </a:spcBef>
                <a:spcAft>
                  <a:spcPct val="0"/>
                </a:spcAft>
                <a:tabLst>
                  <a:tab pos="386429" algn="l"/>
                </a:tabLst>
                <a:defRPr/>
              </a:pPr>
              <a:r>
                <a:rPr kumimoji="0" lang="ja-JP" altLang="en-US" sz="596" dirty="0">
                  <a:solidFill>
                    <a:schemeClr val="bg1"/>
                  </a:solidFill>
                  <a:latin typeface="HG丸ｺﾞｼｯｸM-PRO" pitchFamily="50" charset="-128"/>
                  <a:ea typeface="HG丸ｺﾞｼｯｸM-PRO" pitchFamily="50" charset="-128"/>
                </a:rPr>
                <a:t>開 示 範 囲	：</a:t>
              </a:r>
            </a:p>
            <a:p>
              <a:pPr defTabSz="908822" eaLnBrk="0" fontAlgn="base" hangingPunct="0">
                <a:spcBef>
                  <a:spcPct val="0"/>
                </a:spcBef>
                <a:spcAft>
                  <a:spcPct val="0"/>
                </a:spcAft>
                <a:tabLst>
                  <a:tab pos="386429" algn="l"/>
                </a:tabLst>
                <a:defRPr/>
              </a:pPr>
              <a:r>
                <a:rPr kumimoji="0" lang="ja-JP" altLang="en-US" sz="596" dirty="0">
                  <a:solidFill>
                    <a:schemeClr val="bg1"/>
                  </a:solidFill>
                  <a:latin typeface="HG丸ｺﾞｼｯｸM-PRO" pitchFamily="50" charset="-128"/>
                  <a:ea typeface="HG丸ｺﾞｼｯｸM-PRO" pitchFamily="50" charset="-128"/>
                </a:rPr>
                <a:t>指 定 期 間	：</a:t>
              </a:r>
            </a:p>
            <a:p>
              <a:pPr defTabSz="908822" eaLnBrk="0" fontAlgn="base" hangingPunct="0">
                <a:spcBef>
                  <a:spcPct val="0"/>
                </a:spcBef>
                <a:spcAft>
                  <a:spcPct val="0"/>
                </a:spcAft>
                <a:tabLst>
                  <a:tab pos="386429" algn="l"/>
                </a:tabLst>
                <a:defRPr/>
              </a:pPr>
              <a:r>
                <a:rPr kumimoji="0" lang="ja-JP" altLang="en-US" sz="596" dirty="0">
                  <a:solidFill>
                    <a:schemeClr val="bg1"/>
                  </a:solidFill>
                  <a:latin typeface="HG丸ｺﾞｼｯｸM-PRO" pitchFamily="50" charset="-128"/>
                  <a:ea typeface="HG丸ｺﾞｼｯｸM-PRO" pitchFamily="50" charset="-128"/>
                </a:rPr>
                <a:t>作成責任者	：</a:t>
              </a:r>
            </a:p>
            <a:p>
              <a:pPr defTabSz="908822" eaLnBrk="0" fontAlgn="base" hangingPunct="0">
                <a:spcBef>
                  <a:spcPct val="0"/>
                </a:spcBef>
                <a:spcAft>
                  <a:spcPct val="0"/>
                </a:spcAft>
                <a:tabLst>
                  <a:tab pos="386429" algn="l"/>
                </a:tabLst>
                <a:defRPr/>
              </a:pPr>
              <a:r>
                <a:rPr kumimoji="0" lang="ja-JP" altLang="en-US" sz="596" dirty="0">
                  <a:solidFill>
                    <a:schemeClr val="bg1"/>
                  </a:solidFill>
                  <a:latin typeface="HG丸ｺﾞｼｯｸM-PRO" pitchFamily="50" charset="-128"/>
                  <a:ea typeface="HG丸ｺﾞｼｯｸM-PRO" pitchFamily="50" charset="-128"/>
                </a:rPr>
                <a:t>作　成　日	：</a:t>
              </a:r>
            </a:p>
          </p:txBody>
        </p:sp>
        <p:sp>
          <p:nvSpPr>
            <p:cNvPr id="35" name="テキスト ボックス 34"/>
            <p:cNvSpPr txBox="1"/>
            <p:nvPr/>
          </p:nvSpPr>
          <p:spPr>
            <a:xfrm>
              <a:off x="8077800" y="375350"/>
              <a:ext cx="1447200" cy="366767"/>
            </a:xfrm>
            <a:prstGeom prst="rect">
              <a:avLst/>
            </a:prstGeom>
            <a:noFill/>
            <a:ln w="3175" algn="ctr">
              <a:noFill/>
              <a:miter lim="800000"/>
              <a:headEnd/>
              <a:tailEnd/>
            </a:ln>
            <a:effectLst/>
          </p:spPr>
          <p:txBody>
            <a:bodyPr lIns="0" tIns="0" rIns="0" bIns="0">
              <a:spAutoFit/>
            </a:bodyPr>
            <a:lstStyle/>
            <a:p>
              <a:pPr defTabSz="908822" eaLnBrk="0" fontAlgn="base" hangingPunct="0">
                <a:spcBef>
                  <a:spcPct val="0"/>
                </a:spcBef>
                <a:spcAft>
                  <a:spcPct val="0"/>
                </a:spcAft>
                <a:defRPr/>
              </a:pPr>
              <a:r>
                <a:rPr kumimoji="0" lang="en-US" altLang="ja-JP" sz="596" dirty="0">
                  <a:solidFill>
                    <a:schemeClr val="bg1"/>
                  </a:solidFill>
                  <a:latin typeface="HG丸ｺﾞｼｯｸM-PRO" pitchFamily="50" charset="-128"/>
                  <a:ea typeface="HG丸ｺﾞｼｯｸM-PRO" pitchFamily="50" charset="-128"/>
                </a:rPr>
                <a:t>All FX</a:t>
              </a:r>
            </a:p>
            <a:p>
              <a:pPr defTabSz="908822" eaLnBrk="0" fontAlgn="base" hangingPunct="0">
                <a:spcBef>
                  <a:spcPct val="0"/>
                </a:spcBef>
                <a:spcAft>
                  <a:spcPct val="0"/>
                </a:spcAft>
                <a:defRPr/>
              </a:pPr>
              <a:r>
                <a:rPr kumimoji="0" lang="en-US" altLang="ja-JP" sz="596" dirty="0">
                  <a:solidFill>
                    <a:schemeClr val="bg1"/>
                  </a:solidFill>
                  <a:latin typeface="HG丸ｺﾞｼｯｸM-PRO" pitchFamily="50" charset="-128"/>
                  <a:ea typeface="HG丸ｺﾞｼｯｸM-PRO" pitchFamily="50" charset="-128"/>
                </a:rPr>
                <a:t>2 years</a:t>
              </a:r>
            </a:p>
            <a:p>
              <a:pPr defTabSz="908822" eaLnBrk="0" fontAlgn="base" hangingPunct="0">
                <a:spcBef>
                  <a:spcPct val="0"/>
                </a:spcBef>
                <a:spcAft>
                  <a:spcPct val="0"/>
                </a:spcAft>
                <a:defRPr/>
              </a:pPr>
              <a:r>
                <a:rPr kumimoji="0" lang="en-US" altLang="ja-JP" sz="596" dirty="0">
                  <a:solidFill>
                    <a:schemeClr val="bg1"/>
                  </a:solidFill>
                  <a:latin typeface="HG丸ｺﾞｼｯｸM-PRO" pitchFamily="50" charset="-128"/>
                  <a:ea typeface="HG丸ｺﾞｼｯｸM-PRO" pitchFamily="50" charset="-128"/>
                </a:rPr>
                <a:t>FBHP </a:t>
              </a:r>
              <a:r>
                <a:rPr kumimoji="0" lang="en-US" altLang="ja-JP" sz="596" dirty="0" err="1">
                  <a:solidFill>
                    <a:schemeClr val="bg1"/>
                  </a:solidFill>
                  <a:latin typeface="HG丸ｺﾞｼｯｸM-PRO" pitchFamily="50" charset="-128"/>
                  <a:ea typeface="HG丸ｺﾞｼｯｸM-PRO" pitchFamily="50" charset="-128"/>
                </a:rPr>
                <a:t>Nonpro</a:t>
              </a:r>
              <a:r>
                <a:rPr kumimoji="0" lang="en-US" altLang="ja-JP" sz="596" dirty="0">
                  <a:solidFill>
                    <a:schemeClr val="bg1"/>
                  </a:solidFill>
                  <a:latin typeface="HG丸ｺﾞｼｯｸM-PRO" pitchFamily="50" charset="-128"/>
                  <a:ea typeface="HG丸ｺﾞｼｯｸM-PRO" pitchFamily="50" charset="-128"/>
                </a:rPr>
                <a:t> Section</a:t>
              </a:r>
            </a:p>
            <a:p>
              <a:pPr defTabSz="908822" eaLnBrk="0" fontAlgn="base" hangingPunct="0">
                <a:spcBef>
                  <a:spcPct val="0"/>
                </a:spcBef>
                <a:spcAft>
                  <a:spcPct val="0"/>
                </a:spcAft>
                <a:defRPr/>
              </a:pPr>
              <a:r>
                <a:rPr kumimoji="0" lang="en-US" altLang="ja-JP" sz="596" dirty="0">
                  <a:solidFill>
                    <a:schemeClr val="bg1"/>
                  </a:solidFill>
                  <a:latin typeface="HG丸ｺﾞｼｯｸM-PRO" pitchFamily="50" charset="-128"/>
                  <a:ea typeface="HG丸ｺﾞｼｯｸM-PRO" pitchFamily="50" charset="-128"/>
                </a:rPr>
                <a:t>25th Sep. 2020</a:t>
              </a:r>
            </a:p>
          </p:txBody>
        </p:sp>
      </p:grpSp>
    </p:spTree>
    <p:extLst>
      <p:ext uri="{BB962C8B-B14F-4D97-AF65-F5344CB8AC3E}">
        <p14:creationId xmlns:p14="http://schemas.microsoft.com/office/powerpoint/2010/main" val="2177731048"/>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preserve="1" userDrawn="1">
  <p:cSld name="Cover without Image">
    <p:bg>
      <p:bgRef idx="1001">
        <a:schemeClr val="bg1"/>
      </p:bgRef>
    </p:bg>
    <p:spTree>
      <p:nvGrpSpPr>
        <p:cNvPr id="1" name=""/>
        <p:cNvGrpSpPr/>
        <p:nvPr/>
      </p:nvGrpSpPr>
      <p:grpSpPr>
        <a:xfrm>
          <a:off x="0" y="0"/>
          <a:ext cx="0" cy="0"/>
          <a:chOff x="0" y="0"/>
          <a:chExt cx="0" cy="0"/>
        </a:xfrm>
      </p:grpSpPr>
      <p:sp>
        <p:nvSpPr>
          <p:cNvPr id="24" name="Classification"/>
          <p:cNvSpPr txBox="1"/>
          <p:nvPr userDrawn="1"/>
        </p:nvSpPr>
        <p:spPr>
          <a:xfrm>
            <a:off x="309857" y="5481801"/>
            <a:ext cx="4523969" cy="165569"/>
          </a:xfrm>
          <a:prstGeom prst="rect">
            <a:avLst/>
          </a:prstGeom>
        </p:spPr>
        <p:txBody>
          <a:bodyPr vert="horz" lIns="0" tIns="0" rIns="0" bIns="0" rtlCol="0">
            <a:noAutofit/>
          </a:bodyPr>
          <a:lstStyle>
            <a:lvl1pPr lvl="0" indent="0">
              <a:spcBef>
                <a:spcPts val="0"/>
              </a:spcBef>
              <a:buClr>
                <a:schemeClr val="accent1"/>
              </a:buClr>
              <a:buSzPct val="80000"/>
              <a:buFontTx/>
              <a:buNone/>
              <a:defRPr sz="1000" b="0">
                <a:latin typeface="+mn-lt"/>
              </a:defRPr>
            </a:lvl1pPr>
            <a:lvl2pPr marL="180000" indent="-180000">
              <a:spcBef>
                <a:spcPts val="600"/>
              </a:spcBef>
              <a:buClr>
                <a:schemeClr val="accent1"/>
              </a:buClr>
              <a:buFont typeface="Wingdings" pitchFamily="2" charset="2"/>
              <a:buChar char="§"/>
              <a:defRPr sz="1800">
                <a:latin typeface="+mn-lt"/>
              </a:defRPr>
            </a:lvl2pPr>
            <a:lvl3pPr marL="360000" indent="-180000">
              <a:spcBef>
                <a:spcPts val="300"/>
              </a:spcBef>
              <a:buClr>
                <a:schemeClr val="tx1"/>
              </a:buClr>
              <a:buSzPct val="100000"/>
              <a:buFont typeface="Arial" panose="020B0604020202020204" pitchFamily="34" charset="0"/>
              <a:buChar char="–"/>
              <a:defRPr lang="en-US" sz="1800" noProof="0" dirty="0" smtClean="0">
                <a:latin typeface="+mn-lt"/>
              </a:defRPr>
            </a:lvl3pPr>
            <a:lvl4pPr marL="540000" indent="-180000">
              <a:spcBef>
                <a:spcPts val="300"/>
              </a:spcBef>
              <a:buClr>
                <a:schemeClr val="tx1"/>
              </a:buClr>
              <a:buSzPct val="120000"/>
              <a:buFont typeface="Arial" pitchFamily="34" charset="0"/>
              <a:buChar char="▫"/>
              <a:defRPr sz="1600">
                <a:latin typeface="+mn-lt"/>
              </a:defRPr>
            </a:lvl4pPr>
            <a:lvl5pPr marL="720000" indent="-180000">
              <a:spcBef>
                <a:spcPts val="100"/>
              </a:spcBef>
              <a:buClr>
                <a:schemeClr val="tx1"/>
              </a:buClr>
              <a:buSzPct val="100000"/>
              <a:buFont typeface="Symbol" panose="05050102010706020507" pitchFamily="18" charset="2"/>
              <a:buChar char="-"/>
              <a:defRPr sz="1400" baseline="0">
                <a:latin typeface="+mn-lt"/>
              </a:defRPr>
            </a:lvl5pPr>
            <a:lvl6pPr marL="2994134" indent="-272194">
              <a:spcBef>
                <a:spcPct val="20000"/>
              </a:spcBef>
              <a:buFont typeface="Arial" pitchFamily="34" charset="0"/>
              <a:buChar char="•"/>
              <a:defRPr sz="2400"/>
            </a:lvl6pPr>
            <a:lvl7pPr marL="3538522" indent="-272194">
              <a:spcBef>
                <a:spcPct val="20000"/>
              </a:spcBef>
              <a:buFont typeface="Arial" pitchFamily="34" charset="0"/>
              <a:buChar char="•"/>
              <a:defRPr sz="2400"/>
            </a:lvl7pPr>
            <a:lvl8pPr marL="4082910" indent="-272194">
              <a:spcBef>
                <a:spcPct val="20000"/>
              </a:spcBef>
              <a:buFont typeface="Arial" pitchFamily="34" charset="0"/>
              <a:buChar char="•"/>
              <a:defRPr sz="2400"/>
            </a:lvl8pPr>
            <a:lvl9pPr marL="4627298" indent="-272194">
              <a:spcBef>
                <a:spcPct val="20000"/>
              </a:spcBef>
              <a:buFont typeface="Arial" pitchFamily="34" charset="0"/>
              <a:buChar char="•"/>
              <a:defRPr sz="2400"/>
            </a:lvl9pPr>
          </a:lstStyle>
          <a:p>
            <a:pPr lvl="0" algn="l"/>
            <a:r>
              <a:rPr lang="en-US" sz="968" b="0"/>
              <a:t>PUBLIC</a:t>
            </a:r>
            <a:endParaRPr lang="en-US" sz="968" b="0" dirty="0"/>
          </a:p>
        </p:txBody>
      </p:sp>
      <p:sp>
        <p:nvSpPr>
          <p:cNvPr id="6" name="Speaker"/>
          <p:cNvSpPr>
            <a:spLocks noGrp="1"/>
          </p:cNvSpPr>
          <p:nvPr userDrawn="1">
            <p:ph type="subTitle" idx="1" hasCustomPrompt="1"/>
          </p:nvPr>
        </p:nvSpPr>
        <p:spPr bwMode="black">
          <a:xfrm>
            <a:off x="309856" y="4593582"/>
            <a:ext cx="11728081" cy="463702"/>
          </a:xfrm>
        </p:spPr>
        <p:txBody>
          <a:bodyPr wrap="square" anchor="t" anchorCtr="0">
            <a:noAutofit/>
          </a:bodyPr>
          <a:lstStyle>
            <a:lvl1pPr marL="0" marR="0" indent="0" algn="l" defTabSz="1171180" rtl="0" eaLnBrk="1" fontAlgn="auto" latinLnBrk="0" hangingPunct="1">
              <a:lnSpc>
                <a:spcPct val="100000"/>
              </a:lnSpc>
              <a:spcBef>
                <a:spcPts val="0"/>
              </a:spcBef>
              <a:spcAft>
                <a:spcPts val="0"/>
              </a:spcAft>
              <a:buClr>
                <a:schemeClr val="accent1"/>
              </a:buClr>
              <a:buSzPct val="80000"/>
              <a:buFontTx/>
              <a:buNone/>
              <a:tabLst/>
              <a:defRPr sz="1506" b="0" baseline="0">
                <a:solidFill>
                  <a:schemeClr val="tx1"/>
                </a:solidFill>
              </a:defRPr>
            </a:lvl1pPr>
            <a:lvl2pPr marL="585590" indent="0" algn="ctr">
              <a:buNone/>
              <a:defRPr>
                <a:solidFill>
                  <a:schemeClr val="tx1">
                    <a:tint val="75000"/>
                  </a:schemeClr>
                </a:solidFill>
              </a:defRPr>
            </a:lvl2pPr>
            <a:lvl3pPr marL="1171180" indent="0" algn="ctr">
              <a:buNone/>
              <a:defRPr>
                <a:solidFill>
                  <a:schemeClr val="tx1">
                    <a:tint val="75000"/>
                  </a:schemeClr>
                </a:solidFill>
              </a:defRPr>
            </a:lvl3pPr>
            <a:lvl4pPr marL="1756769" indent="0" algn="ctr">
              <a:buNone/>
              <a:defRPr>
                <a:solidFill>
                  <a:schemeClr val="tx1">
                    <a:tint val="75000"/>
                  </a:schemeClr>
                </a:solidFill>
              </a:defRPr>
            </a:lvl4pPr>
            <a:lvl5pPr marL="2342359" indent="0" algn="ctr">
              <a:buNone/>
              <a:defRPr>
                <a:solidFill>
                  <a:schemeClr val="tx1">
                    <a:tint val="75000"/>
                  </a:schemeClr>
                </a:solidFill>
              </a:defRPr>
            </a:lvl5pPr>
            <a:lvl6pPr marL="2927950" indent="0" algn="ctr">
              <a:buNone/>
              <a:defRPr>
                <a:solidFill>
                  <a:schemeClr val="tx1">
                    <a:tint val="75000"/>
                  </a:schemeClr>
                </a:solidFill>
              </a:defRPr>
            </a:lvl6pPr>
            <a:lvl7pPr marL="3513540" indent="0" algn="ctr">
              <a:buNone/>
              <a:defRPr>
                <a:solidFill>
                  <a:schemeClr val="tx1">
                    <a:tint val="75000"/>
                  </a:schemeClr>
                </a:solidFill>
              </a:defRPr>
            </a:lvl7pPr>
            <a:lvl8pPr marL="4099130" indent="0" algn="ctr">
              <a:buNone/>
              <a:defRPr>
                <a:solidFill>
                  <a:schemeClr val="tx1">
                    <a:tint val="75000"/>
                  </a:schemeClr>
                </a:solidFill>
              </a:defRPr>
            </a:lvl8pPr>
            <a:lvl9pPr marL="4684719" indent="0" algn="ctr">
              <a:buNone/>
              <a:defRPr>
                <a:solidFill>
                  <a:schemeClr val="tx1">
                    <a:tint val="75000"/>
                  </a:schemeClr>
                </a:solidFill>
              </a:defRPr>
            </a:lvl9pPr>
          </a:lstStyle>
          <a:p>
            <a:r>
              <a:rPr lang="en-US" dirty="0"/>
              <a:t>Speaker’s Name, SAP</a:t>
            </a:r>
          </a:p>
          <a:p>
            <a:pPr marL="0" marR="0" lvl="0" indent="0" algn="l" defTabSz="1171180" rtl="0" eaLnBrk="1" fontAlgn="auto" latinLnBrk="0" hangingPunct="1">
              <a:lnSpc>
                <a:spcPct val="100000"/>
              </a:lnSpc>
              <a:spcBef>
                <a:spcPts val="0"/>
              </a:spcBef>
              <a:spcAft>
                <a:spcPts val="0"/>
              </a:spcAft>
              <a:buClr>
                <a:schemeClr val="accent1"/>
              </a:buClr>
              <a:buSzPct val="80000"/>
              <a:buFontTx/>
              <a:buNone/>
              <a:tabLst/>
              <a:defRPr/>
            </a:pPr>
            <a:r>
              <a:rPr lang="en-US" dirty="0"/>
              <a:t>Month 00, 2020</a:t>
            </a:r>
          </a:p>
        </p:txBody>
      </p:sp>
      <p:sp>
        <p:nvSpPr>
          <p:cNvPr id="4" name="Title 3"/>
          <p:cNvSpPr>
            <a:spLocks noGrp="1"/>
          </p:cNvSpPr>
          <p:nvPr>
            <p:ph type="title" hasCustomPrompt="1"/>
          </p:nvPr>
        </p:nvSpPr>
        <p:spPr>
          <a:xfrm>
            <a:off x="309857" y="2912423"/>
            <a:ext cx="11728081" cy="1073140"/>
          </a:xfrm>
        </p:spPr>
        <p:txBody>
          <a:bodyPr>
            <a:noAutofit/>
          </a:bodyPr>
          <a:lstStyle>
            <a:lvl1pPr>
              <a:lnSpc>
                <a:spcPct val="90000"/>
              </a:lnSpc>
              <a:defRPr sz="3873"/>
            </a:lvl1pPr>
          </a:lstStyle>
          <a:p>
            <a:pPr fontAlgn="base">
              <a:spcBef>
                <a:spcPct val="50000"/>
              </a:spcBef>
              <a:spcAft>
                <a:spcPct val="0"/>
              </a:spcAft>
              <a:buClr>
                <a:srgbClr val="F0AB00"/>
              </a:buClr>
              <a:buSzPct val="80000"/>
            </a:pPr>
            <a:r>
              <a:rPr lang="en-US" sz="3873" dirty="0"/>
              <a:t>Presentation Title </a:t>
            </a:r>
            <a:br>
              <a:rPr lang="en-US" sz="3873" dirty="0"/>
            </a:br>
            <a:r>
              <a:rPr lang="en-US" sz="3873" dirty="0"/>
              <a:t>Goes Here and Here.</a:t>
            </a:r>
            <a:endParaRPr lang="de-DE" sz="3873" kern="0" dirty="0" err="1">
              <a:ea typeface="Arial Unicode MS" pitchFamily="34" charset="-128"/>
              <a:cs typeface="Arial Unicode MS" pitchFamily="34" charset="-128"/>
            </a:endParaRPr>
          </a:p>
        </p:txBody>
      </p:sp>
      <p:pic>
        <p:nvPicPr>
          <p:cNvPr id="10" name="SAP Logo" descr="SAP Logo" title="SAP Logo">
            <a:extLst>
              <a:ext uri="{FF2B5EF4-FFF2-40B4-BE49-F238E27FC236}">
                <a16:creationId xmlns:a16="http://schemas.microsoft.com/office/drawing/2014/main" id="{251CD224-43D4-4D54-87EA-DD5933D21141}"/>
              </a:ext>
            </a:extLst>
          </p:cNvPr>
          <p:cNvPicPr>
            <a:picLocks noChangeAspect="1"/>
          </p:cNvPicPr>
          <p:nvPr userDrawn="1"/>
        </p:nvPicPr>
        <p:blipFill>
          <a:blip r:embed="rId2"/>
          <a:stretch>
            <a:fillRect/>
          </a:stretch>
        </p:blipFill>
        <p:spPr>
          <a:xfrm>
            <a:off x="10704322" y="6691190"/>
            <a:ext cx="2112659" cy="387417"/>
          </a:xfrm>
          <a:prstGeom prst="rect">
            <a:avLst/>
          </a:prstGeom>
        </p:spPr>
      </p:pic>
      <p:pic>
        <p:nvPicPr>
          <p:cNvPr id="7" name="SAP Ariba Logo" descr="SAP Ariba Logo" title="SAP Ariba Logo">
            <a:extLst>
              <a:ext uri="{FF2B5EF4-FFF2-40B4-BE49-F238E27FC236}">
                <a16:creationId xmlns:a16="http://schemas.microsoft.com/office/drawing/2014/main" id="{686A7A9B-76A8-4C7F-8BCE-92349C51A387}"/>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09857" y="2023429"/>
            <a:ext cx="1192275" cy="232450"/>
          </a:xfrm>
          <a:prstGeom prst="rect">
            <a:avLst/>
          </a:prstGeom>
        </p:spPr>
      </p:pic>
    </p:spTree>
    <p:extLst>
      <p:ext uri="{BB962C8B-B14F-4D97-AF65-F5344CB8AC3E}">
        <p14:creationId xmlns:p14="http://schemas.microsoft.com/office/powerpoint/2010/main" val="3005420636"/>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181">
          <p15:clr>
            <a:srgbClr val="FBAE40"/>
          </p15:clr>
        </p15:guide>
        <p15:guide id="2" orient="horz" pos="1704">
          <p15:clr>
            <a:srgbClr val="FBAE40"/>
          </p15:clr>
        </p15:guide>
        <p15:guide id="3" orient="horz" pos="2688">
          <p15:clr>
            <a:srgbClr val="FBAE40"/>
          </p15:clr>
        </p15:guide>
        <p15:guide id="4" orient="horz" pos="2334">
          <p15:clr>
            <a:srgbClr val="FBAE40"/>
          </p15:clr>
        </p15:guide>
        <p15:guide id="5" orient="horz" pos="2960">
          <p15:clr>
            <a:srgbClr val="FBAE40"/>
          </p15:clr>
        </p15:guide>
        <p15:guide id="7" orient="horz" pos="4144">
          <p15:clr>
            <a:srgbClr val="FBAE40"/>
          </p15:clr>
        </p15:guide>
      </p15:sldGuideLst>
    </p:ext>
  </p:extLst>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preserve="1" userDrawn="1">
  <p:cSld name="Cover with Pictogram">
    <p:bg>
      <p:bgRef idx="1001">
        <a:schemeClr val="bg1"/>
      </p:bgRef>
    </p:bg>
    <p:spTree>
      <p:nvGrpSpPr>
        <p:cNvPr id="1" name=""/>
        <p:cNvGrpSpPr/>
        <p:nvPr/>
      </p:nvGrpSpPr>
      <p:grpSpPr>
        <a:xfrm>
          <a:off x="0" y="0"/>
          <a:ext cx="0" cy="0"/>
          <a:chOff x="0" y="0"/>
          <a:chExt cx="0" cy="0"/>
        </a:xfrm>
      </p:grpSpPr>
      <p:sp>
        <p:nvSpPr>
          <p:cNvPr id="7" name="Pictogram Placeholder"/>
          <p:cNvSpPr>
            <a:spLocks noGrp="1"/>
          </p:cNvSpPr>
          <p:nvPr>
            <p:ph type="pic" sz="quarter" idx="16"/>
          </p:nvPr>
        </p:nvSpPr>
        <p:spPr>
          <a:xfrm>
            <a:off x="7482671" y="1036340"/>
            <a:ext cx="5306298" cy="5307609"/>
          </a:xfrm>
        </p:spPr>
        <p:txBody>
          <a:bodyPr/>
          <a:lstStyle/>
          <a:p>
            <a:r>
              <a:rPr lang="en-US"/>
              <a:t>Click icon to add picture</a:t>
            </a:r>
            <a:endParaRPr lang="de-DE" dirty="0"/>
          </a:p>
        </p:txBody>
      </p:sp>
      <p:sp>
        <p:nvSpPr>
          <p:cNvPr id="24" name="Classification"/>
          <p:cNvSpPr txBox="1"/>
          <p:nvPr userDrawn="1"/>
        </p:nvSpPr>
        <p:spPr>
          <a:xfrm>
            <a:off x="309857" y="5481801"/>
            <a:ext cx="4523969" cy="165569"/>
          </a:xfrm>
          <a:prstGeom prst="rect">
            <a:avLst/>
          </a:prstGeom>
        </p:spPr>
        <p:txBody>
          <a:bodyPr vert="horz" lIns="0" tIns="0" rIns="0" bIns="0" rtlCol="0">
            <a:noAutofit/>
          </a:bodyPr>
          <a:lstStyle>
            <a:lvl1pPr lvl="0" indent="0">
              <a:spcBef>
                <a:spcPts val="0"/>
              </a:spcBef>
              <a:buClr>
                <a:schemeClr val="accent1"/>
              </a:buClr>
              <a:buSzPct val="80000"/>
              <a:buFontTx/>
              <a:buNone/>
              <a:defRPr sz="1000" b="0">
                <a:latin typeface="+mn-lt"/>
              </a:defRPr>
            </a:lvl1pPr>
            <a:lvl2pPr marL="180000" indent="-180000">
              <a:spcBef>
                <a:spcPts val="600"/>
              </a:spcBef>
              <a:buClr>
                <a:schemeClr val="accent1"/>
              </a:buClr>
              <a:buFont typeface="Wingdings" pitchFamily="2" charset="2"/>
              <a:buChar char="§"/>
              <a:defRPr sz="1800">
                <a:latin typeface="+mn-lt"/>
              </a:defRPr>
            </a:lvl2pPr>
            <a:lvl3pPr marL="360000" indent="-180000">
              <a:spcBef>
                <a:spcPts val="300"/>
              </a:spcBef>
              <a:buClr>
                <a:schemeClr val="tx1"/>
              </a:buClr>
              <a:buSzPct val="100000"/>
              <a:buFont typeface="Arial" panose="020B0604020202020204" pitchFamily="34" charset="0"/>
              <a:buChar char="–"/>
              <a:defRPr lang="en-US" sz="1800" noProof="0" dirty="0" smtClean="0">
                <a:latin typeface="+mn-lt"/>
              </a:defRPr>
            </a:lvl3pPr>
            <a:lvl4pPr marL="540000" indent="-180000">
              <a:spcBef>
                <a:spcPts val="300"/>
              </a:spcBef>
              <a:buClr>
                <a:schemeClr val="tx1"/>
              </a:buClr>
              <a:buSzPct val="120000"/>
              <a:buFont typeface="Arial" pitchFamily="34" charset="0"/>
              <a:buChar char="▫"/>
              <a:defRPr sz="1600">
                <a:latin typeface="+mn-lt"/>
              </a:defRPr>
            </a:lvl4pPr>
            <a:lvl5pPr marL="720000" indent="-180000">
              <a:spcBef>
                <a:spcPts val="100"/>
              </a:spcBef>
              <a:buClr>
                <a:schemeClr val="tx1"/>
              </a:buClr>
              <a:buSzPct val="100000"/>
              <a:buFont typeface="Symbol" panose="05050102010706020507" pitchFamily="18" charset="2"/>
              <a:buChar char="-"/>
              <a:defRPr sz="1400" baseline="0">
                <a:latin typeface="+mn-lt"/>
              </a:defRPr>
            </a:lvl5pPr>
            <a:lvl6pPr marL="2994134" indent="-272194">
              <a:spcBef>
                <a:spcPct val="20000"/>
              </a:spcBef>
              <a:buFont typeface="Arial" pitchFamily="34" charset="0"/>
              <a:buChar char="•"/>
              <a:defRPr sz="2400"/>
            </a:lvl6pPr>
            <a:lvl7pPr marL="3538522" indent="-272194">
              <a:spcBef>
                <a:spcPct val="20000"/>
              </a:spcBef>
              <a:buFont typeface="Arial" pitchFamily="34" charset="0"/>
              <a:buChar char="•"/>
              <a:defRPr sz="2400"/>
            </a:lvl7pPr>
            <a:lvl8pPr marL="4082910" indent="-272194">
              <a:spcBef>
                <a:spcPct val="20000"/>
              </a:spcBef>
              <a:buFont typeface="Arial" pitchFamily="34" charset="0"/>
              <a:buChar char="•"/>
              <a:defRPr sz="2400"/>
            </a:lvl8pPr>
            <a:lvl9pPr marL="4627298" indent="-272194">
              <a:spcBef>
                <a:spcPct val="20000"/>
              </a:spcBef>
              <a:buFont typeface="Arial" pitchFamily="34" charset="0"/>
              <a:buChar char="•"/>
              <a:defRPr sz="2400"/>
            </a:lvl9pPr>
          </a:lstStyle>
          <a:p>
            <a:pPr lvl="0" algn="l"/>
            <a:r>
              <a:rPr lang="en-US" sz="968" b="0"/>
              <a:t>PUBLIC</a:t>
            </a:r>
            <a:endParaRPr lang="en-US" sz="968" b="0" dirty="0"/>
          </a:p>
        </p:txBody>
      </p:sp>
      <p:sp>
        <p:nvSpPr>
          <p:cNvPr id="6" name="Speaker"/>
          <p:cNvSpPr>
            <a:spLocks noGrp="1"/>
          </p:cNvSpPr>
          <p:nvPr userDrawn="1">
            <p:ph type="subTitle" idx="1" hasCustomPrompt="1"/>
          </p:nvPr>
        </p:nvSpPr>
        <p:spPr bwMode="black">
          <a:xfrm>
            <a:off x="309858" y="4593582"/>
            <a:ext cx="6857121" cy="463702"/>
          </a:xfrm>
        </p:spPr>
        <p:txBody>
          <a:bodyPr wrap="square" anchor="t" anchorCtr="0">
            <a:noAutofit/>
          </a:bodyPr>
          <a:lstStyle>
            <a:lvl1pPr marL="0" marR="0" indent="0" algn="l" defTabSz="1171180" rtl="0" eaLnBrk="1" fontAlgn="auto" latinLnBrk="0" hangingPunct="1">
              <a:lnSpc>
                <a:spcPct val="100000"/>
              </a:lnSpc>
              <a:spcBef>
                <a:spcPts val="0"/>
              </a:spcBef>
              <a:spcAft>
                <a:spcPts val="0"/>
              </a:spcAft>
              <a:buClr>
                <a:schemeClr val="accent1"/>
              </a:buClr>
              <a:buSzPct val="80000"/>
              <a:buFontTx/>
              <a:buNone/>
              <a:tabLst/>
              <a:defRPr sz="1506" b="0" baseline="0">
                <a:solidFill>
                  <a:schemeClr val="tx1"/>
                </a:solidFill>
              </a:defRPr>
            </a:lvl1pPr>
            <a:lvl2pPr marL="585590" indent="0" algn="ctr">
              <a:buNone/>
              <a:defRPr>
                <a:solidFill>
                  <a:schemeClr val="tx1">
                    <a:tint val="75000"/>
                  </a:schemeClr>
                </a:solidFill>
              </a:defRPr>
            </a:lvl2pPr>
            <a:lvl3pPr marL="1171180" indent="0" algn="ctr">
              <a:buNone/>
              <a:defRPr>
                <a:solidFill>
                  <a:schemeClr val="tx1">
                    <a:tint val="75000"/>
                  </a:schemeClr>
                </a:solidFill>
              </a:defRPr>
            </a:lvl3pPr>
            <a:lvl4pPr marL="1756769" indent="0" algn="ctr">
              <a:buNone/>
              <a:defRPr>
                <a:solidFill>
                  <a:schemeClr val="tx1">
                    <a:tint val="75000"/>
                  </a:schemeClr>
                </a:solidFill>
              </a:defRPr>
            </a:lvl4pPr>
            <a:lvl5pPr marL="2342359" indent="0" algn="ctr">
              <a:buNone/>
              <a:defRPr>
                <a:solidFill>
                  <a:schemeClr val="tx1">
                    <a:tint val="75000"/>
                  </a:schemeClr>
                </a:solidFill>
              </a:defRPr>
            </a:lvl5pPr>
            <a:lvl6pPr marL="2927950" indent="0" algn="ctr">
              <a:buNone/>
              <a:defRPr>
                <a:solidFill>
                  <a:schemeClr val="tx1">
                    <a:tint val="75000"/>
                  </a:schemeClr>
                </a:solidFill>
              </a:defRPr>
            </a:lvl6pPr>
            <a:lvl7pPr marL="3513540" indent="0" algn="ctr">
              <a:buNone/>
              <a:defRPr>
                <a:solidFill>
                  <a:schemeClr val="tx1">
                    <a:tint val="75000"/>
                  </a:schemeClr>
                </a:solidFill>
              </a:defRPr>
            </a:lvl7pPr>
            <a:lvl8pPr marL="4099130" indent="0" algn="ctr">
              <a:buNone/>
              <a:defRPr>
                <a:solidFill>
                  <a:schemeClr val="tx1">
                    <a:tint val="75000"/>
                  </a:schemeClr>
                </a:solidFill>
              </a:defRPr>
            </a:lvl8pPr>
            <a:lvl9pPr marL="4684719" indent="0" algn="ctr">
              <a:buNone/>
              <a:defRPr>
                <a:solidFill>
                  <a:schemeClr val="tx1">
                    <a:tint val="75000"/>
                  </a:schemeClr>
                </a:solidFill>
              </a:defRPr>
            </a:lvl9pPr>
          </a:lstStyle>
          <a:p>
            <a:r>
              <a:rPr lang="en-US" dirty="0"/>
              <a:t>Speaker’s Name, SAP</a:t>
            </a:r>
          </a:p>
          <a:p>
            <a:pPr marL="0" marR="0" lvl="0" indent="0" algn="l" defTabSz="1171180" rtl="0" eaLnBrk="1" fontAlgn="auto" latinLnBrk="0" hangingPunct="1">
              <a:lnSpc>
                <a:spcPct val="100000"/>
              </a:lnSpc>
              <a:spcBef>
                <a:spcPts val="0"/>
              </a:spcBef>
              <a:spcAft>
                <a:spcPts val="0"/>
              </a:spcAft>
              <a:buClr>
                <a:schemeClr val="accent1"/>
              </a:buClr>
              <a:buSzPct val="80000"/>
              <a:buFontTx/>
              <a:buNone/>
              <a:tabLst/>
              <a:defRPr/>
            </a:pPr>
            <a:r>
              <a:rPr lang="en-US" dirty="0"/>
              <a:t>Month 00, 2020</a:t>
            </a:r>
          </a:p>
        </p:txBody>
      </p:sp>
      <p:sp>
        <p:nvSpPr>
          <p:cNvPr id="8" name="Title 4"/>
          <p:cNvSpPr>
            <a:spLocks noGrp="1"/>
          </p:cNvSpPr>
          <p:nvPr>
            <p:ph type="title" hasCustomPrompt="1"/>
          </p:nvPr>
        </p:nvSpPr>
        <p:spPr>
          <a:xfrm>
            <a:off x="309858" y="2912423"/>
            <a:ext cx="6855582" cy="1073140"/>
          </a:xfrm>
        </p:spPr>
        <p:txBody>
          <a:bodyPr>
            <a:noAutofit/>
          </a:bodyPr>
          <a:lstStyle>
            <a:lvl1pPr>
              <a:lnSpc>
                <a:spcPct val="90000"/>
              </a:lnSpc>
              <a:defRPr sz="3873"/>
            </a:lvl1pPr>
          </a:lstStyle>
          <a:p>
            <a:pPr fontAlgn="base">
              <a:spcBef>
                <a:spcPct val="50000"/>
              </a:spcBef>
              <a:spcAft>
                <a:spcPct val="0"/>
              </a:spcAft>
              <a:buClr>
                <a:srgbClr val="F0AB00"/>
              </a:buClr>
              <a:buSzPct val="80000"/>
            </a:pPr>
            <a:r>
              <a:rPr lang="en-US" sz="3873" dirty="0"/>
              <a:t>Presentation Title </a:t>
            </a:r>
            <a:br>
              <a:rPr lang="en-US" sz="3873" dirty="0"/>
            </a:br>
            <a:r>
              <a:rPr lang="en-US" sz="3873" dirty="0"/>
              <a:t>Goes Here and Here.</a:t>
            </a:r>
            <a:endParaRPr lang="de-DE" sz="3873" kern="0" dirty="0" err="1">
              <a:ea typeface="Arial Unicode MS" pitchFamily="34" charset="-128"/>
              <a:cs typeface="Arial Unicode MS" pitchFamily="34" charset="-128"/>
            </a:endParaRPr>
          </a:p>
        </p:txBody>
      </p:sp>
      <p:pic>
        <p:nvPicPr>
          <p:cNvPr id="9" name="SAP Logo" descr="SAP Logo" title="SAP Logo">
            <a:extLst>
              <a:ext uri="{FF2B5EF4-FFF2-40B4-BE49-F238E27FC236}">
                <a16:creationId xmlns:a16="http://schemas.microsoft.com/office/drawing/2014/main" id="{6E13D478-79B9-4DF0-A964-50C2206E25E8}"/>
              </a:ext>
            </a:extLst>
          </p:cNvPr>
          <p:cNvPicPr>
            <a:picLocks noChangeAspect="1"/>
          </p:cNvPicPr>
          <p:nvPr userDrawn="1"/>
        </p:nvPicPr>
        <p:blipFill>
          <a:blip r:embed="rId2"/>
          <a:stretch>
            <a:fillRect/>
          </a:stretch>
        </p:blipFill>
        <p:spPr>
          <a:xfrm>
            <a:off x="10704322" y="6691190"/>
            <a:ext cx="2112659" cy="387417"/>
          </a:xfrm>
          <a:prstGeom prst="rect">
            <a:avLst/>
          </a:prstGeom>
        </p:spPr>
      </p:pic>
      <p:pic>
        <p:nvPicPr>
          <p:cNvPr id="10" name="SAP Ariba Logo" descr="SAP Ariba Logo" title="SAP Ariba Logo">
            <a:extLst>
              <a:ext uri="{FF2B5EF4-FFF2-40B4-BE49-F238E27FC236}">
                <a16:creationId xmlns:a16="http://schemas.microsoft.com/office/drawing/2014/main" id="{24C63741-565D-441D-A8D6-2CBDFED260B9}"/>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09857" y="2023429"/>
            <a:ext cx="1192275" cy="232450"/>
          </a:xfrm>
          <a:prstGeom prst="rect">
            <a:avLst/>
          </a:prstGeom>
        </p:spPr>
      </p:pic>
    </p:spTree>
    <p:extLst>
      <p:ext uri="{BB962C8B-B14F-4D97-AF65-F5344CB8AC3E}">
        <p14:creationId xmlns:p14="http://schemas.microsoft.com/office/powerpoint/2010/main" val="3508848131"/>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181">
          <p15:clr>
            <a:srgbClr val="FBAE40"/>
          </p15:clr>
        </p15:guide>
        <p15:guide id="2" orient="horz" pos="1704">
          <p15:clr>
            <a:srgbClr val="FBAE40"/>
          </p15:clr>
        </p15:guide>
        <p15:guide id="3" pos="4196">
          <p15:clr>
            <a:srgbClr val="FBAE40"/>
          </p15:clr>
        </p15:guide>
        <p15:guide id="4" orient="horz" pos="2688">
          <p15:clr>
            <a:srgbClr val="FBAE40"/>
          </p15:clr>
        </p15:guide>
        <p15:guide id="5" orient="horz" pos="2335">
          <p15:clr>
            <a:srgbClr val="FBAE40"/>
          </p15:clr>
        </p15:guide>
        <p15:guide id="6" orient="horz" pos="2960">
          <p15:clr>
            <a:srgbClr val="FBAE40"/>
          </p15:clr>
        </p15:guide>
        <p15:guide id="7" orient="horz" pos="4144">
          <p15:clr>
            <a:srgbClr val="FBAE40"/>
          </p15:clr>
        </p15:guide>
      </p15:sldGuideLst>
    </p:ext>
  </p:extLst>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sp>
        <p:nvSpPr>
          <p:cNvPr id="4" name="Agenda items placeholder"/>
          <p:cNvSpPr>
            <a:spLocks noGrp="1"/>
          </p:cNvSpPr>
          <p:nvPr>
            <p:ph type="body" sz="quarter" idx="10" hasCustomPrompt="1"/>
          </p:nvPr>
        </p:nvSpPr>
        <p:spPr>
          <a:xfrm>
            <a:off x="542250" y="1743375"/>
            <a:ext cx="12034064" cy="5075159"/>
          </a:xfrm>
        </p:spPr>
        <p:txBody>
          <a:bodyPr>
            <a:normAutofit/>
          </a:bodyPr>
          <a:lstStyle>
            <a:lvl1pPr marL="0" marR="0" indent="0" algn="l" defTabSz="1171180" rtl="0" eaLnBrk="1" fontAlgn="auto" latinLnBrk="0" hangingPunct="1">
              <a:lnSpc>
                <a:spcPct val="100000"/>
              </a:lnSpc>
              <a:spcBef>
                <a:spcPts val="3228"/>
              </a:spcBef>
              <a:spcAft>
                <a:spcPts val="0"/>
              </a:spcAft>
              <a:buClr>
                <a:schemeClr val="accent1"/>
              </a:buClr>
              <a:buSzPct val="80000"/>
              <a:buFontTx/>
              <a:buNone/>
              <a:tabLst/>
              <a:defRPr sz="2152" b="0"/>
            </a:lvl1pPr>
            <a:lvl2pPr marL="193623" marR="0" indent="-193623" algn="l" defTabSz="1171180" rtl="0" eaLnBrk="1" fontAlgn="auto" latinLnBrk="0" hangingPunct="1">
              <a:lnSpc>
                <a:spcPct val="100000"/>
              </a:lnSpc>
              <a:spcBef>
                <a:spcPts val="646"/>
              </a:spcBef>
              <a:spcAft>
                <a:spcPts val="0"/>
              </a:spcAft>
              <a:buClr>
                <a:schemeClr val="accent1"/>
              </a:buClr>
              <a:buSzPct val="100000"/>
              <a:buFont typeface="Wingdings" panose="05000000000000000000" pitchFamily="2" charset="2"/>
              <a:buChar char="§"/>
              <a:tabLst/>
              <a:defRPr sz="1937"/>
            </a:lvl2pPr>
            <a:lvl3pPr marL="387247" marR="0" indent="-192965" algn="l" defTabSz="1171180" rtl="0" eaLnBrk="1" fontAlgn="auto" latinLnBrk="0" hangingPunct="1">
              <a:lnSpc>
                <a:spcPct val="100000"/>
              </a:lnSpc>
              <a:spcBef>
                <a:spcPts val="430"/>
              </a:spcBef>
              <a:spcAft>
                <a:spcPts val="0"/>
              </a:spcAft>
              <a:buClr>
                <a:schemeClr val="tx1"/>
              </a:buClr>
              <a:buSzPct val="100000"/>
              <a:buFont typeface="Arial" pitchFamily="34" charset="0"/>
              <a:buChar char="–"/>
              <a:tabLst/>
              <a:defRPr sz="1937" baseline="0"/>
            </a:lvl3pPr>
            <a:lvl4pPr marL="580870" marR="0" indent="-193623" algn="l" defTabSz="1171180" rtl="0" eaLnBrk="1" fontAlgn="auto" latinLnBrk="0" hangingPunct="1">
              <a:lnSpc>
                <a:spcPct val="100000"/>
              </a:lnSpc>
              <a:spcBef>
                <a:spcPts val="269"/>
              </a:spcBef>
              <a:spcAft>
                <a:spcPts val="0"/>
              </a:spcAft>
              <a:buClr>
                <a:schemeClr val="tx1"/>
              </a:buClr>
              <a:buSzPct val="100000"/>
              <a:buFont typeface="Courier New" pitchFamily="49" charset="0"/>
              <a:buChar char="o"/>
              <a:tabLst/>
              <a:defRPr sz="1721"/>
            </a:lvl4pPr>
            <a:lvl5pPr>
              <a:buClr>
                <a:schemeClr val="accent2"/>
              </a:buClr>
              <a:buFont typeface="Arial" pitchFamily="34" charset="0"/>
              <a:buChar char="–"/>
              <a:defRPr/>
            </a:lvl5pPr>
          </a:lstStyle>
          <a:p>
            <a:pPr lvl="0"/>
            <a:r>
              <a:rPr lang="en-US" dirty="0"/>
              <a:t>Agenda Item/Divider Headline</a:t>
            </a:r>
          </a:p>
          <a:p>
            <a:pPr lvl="1"/>
            <a:r>
              <a:rPr lang="en-US" dirty="0"/>
              <a:t>Details</a:t>
            </a:r>
          </a:p>
        </p:txBody>
      </p:sp>
      <p:sp>
        <p:nvSpPr>
          <p:cNvPr id="3" name="Agenda title"/>
          <p:cNvSpPr>
            <a:spLocks noGrp="1"/>
          </p:cNvSpPr>
          <p:nvPr>
            <p:ph type="title" hasCustomPrompt="1"/>
          </p:nvPr>
        </p:nvSpPr>
        <p:spPr/>
        <p:txBody>
          <a:bodyPr/>
          <a:lstStyle>
            <a:lvl1pPr>
              <a:defRPr/>
            </a:lvl1pPr>
          </a:lstStyle>
          <a:p>
            <a:r>
              <a:rPr lang="en-US" dirty="0"/>
              <a:t>Agenda</a:t>
            </a:r>
          </a:p>
        </p:txBody>
      </p:sp>
    </p:spTree>
    <p:extLst>
      <p:ext uri="{BB962C8B-B14F-4D97-AF65-F5344CB8AC3E}">
        <p14:creationId xmlns:p14="http://schemas.microsoft.com/office/powerpoint/2010/main" val="785550381"/>
      </p:ext>
    </p:extLst>
  </p:cSld>
  <p:clrMapOvr>
    <a:masterClrMapping/>
  </p:clrMapOvr>
  <p:extLst>
    <p:ext uri="{DCECCB84-F9BA-43D5-87BE-67443E8EF086}">
      <p15:sldGuideLst xmlns:p15="http://schemas.microsoft.com/office/powerpoint/2012/main">
        <p15:guide id="1" pos="317">
          <p15:clr>
            <a:srgbClr val="FBAE40"/>
          </p15:clr>
        </p15:guide>
        <p15:guide id="2" orient="horz" pos="1020">
          <p15:clr>
            <a:srgbClr val="FBAE40"/>
          </p15:clr>
        </p15:guide>
        <p15:guide id="3" pos="7364">
          <p15:clr>
            <a:srgbClr val="FBAE40"/>
          </p15:clr>
        </p15:guide>
        <p15:guide id="4" orient="horz" pos="316">
          <p15:clr>
            <a:srgbClr val="FBAE40"/>
          </p15:clr>
        </p15:guide>
        <p15:guide id="5" orient="horz" pos="551">
          <p15:clr>
            <a:srgbClr val="FBAE40"/>
          </p15:clr>
        </p15:guide>
        <p15:guide id="6" orient="horz" pos="3992">
          <p15:clr>
            <a:srgbClr val="FBAE40"/>
          </p15:clr>
        </p15:guide>
      </p15:sldGuideLst>
    </p:ext>
  </p:extLst>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preserve="1" userDrawn="1">
  <p:cSld name="Divider Page">
    <p:bg>
      <p:bgRef idx="1001">
        <a:schemeClr val="bg1"/>
      </p:bgRef>
    </p:bg>
    <p:spTree>
      <p:nvGrpSpPr>
        <p:cNvPr id="1" name=""/>
        <p:cNvGrpSpPr/>
        <p:nvPr/>
      </p:nvGrpSpPr>
      <p:grpSpPr>
        <a:xfrm>
          <a:off x="0" y="0"/>
          <a:ext cx="0" cy="0"/>
          <a:chOff x="0" y="0"/>
          <a:chExt cx="0" cy="0"/>
        </a:xfrm>
      </p:grpSpPr>
      <p:sp>
        <p:nvSpPr>
          <p:cNvPr id="2" name="Divider text"/>
          <p:cNvSpPr>
            <a:spLocks noGrp="1"/>
          </p:cNvSpPr>
          <p:nvPr>
            <p:ph type="ctrTitle" hasCustomPrompt="1"/>
          </p:nvPr>
        </p:nvSpPr>
        <p:spPr bwMode="black">
          <a:xfrm>
            <a:off x="542250" y="3325807"/>
            <a:ext cx="12034064" cy="728675"/>
          </a:xfrm>
        </p:spPr>
        <p:txBody>
          <a:bodyPr anchor="ctr" anchorCtr="0">
            <a:noAutofit/>
          </a:bodyPr>
          <a:lstStyle>
            <a:lvl1pPr>
              <a:defRPr sz="4734">
                <a:solidFill>
                  <a:schemeClr val="tx1"/>
                </a:solidFill>
                <a:latin typeface="+mj-lt"/>
              </a:defRPr>
            </a:lvl1pPr>
          </a:lstStyle>
          <a:p>
            <a:r>
              <a:rPr lang="en-US" dirty="0"/>
              <a:t>Divider page</a:t>
            </a:r>
            <a:endParaRPr lang="de-DE" dirty="0"/>
          </a:p>
        </p:txBody>
      </p:sp>
    </p:spTree>
    <p:extLst>
      <p:ext uri="{BB962C8B-B14F-4D97-AF65-F5344CB8AC3E}">
        <p14:creationId xmlns:p14="http://schemas.microsoft.com/office/powerpoint/2010/main" val="1347763730"/>
      </p:ext>
    </p:extLst>
  </p:cSld>
  <p:clrMapOvr>
    <a:overrideClrMapping bg1="lt1" tx1="dk1" bg2="lt2" tx2="dk2" accent1="accent1" accent2="accent2" accent3="accent3" accent4="accent4" accent5="accent5" accent6="accent6" hlink="hlink" folHlink="folHlink"/>
  </p:clrMapOvr>
  <p:hf sldNum="0" hdr="0" ftr="0" dt="0"/>
  <p:extLst>
    <p:ext uri="{DCECCB84-F9BA-43D5-87BE-67443E8EF086}">
      <p15:sldGuideLst xmlns:p15="http://schemas.microsoft.com/office/powerpoint/2012/main">
        <p15:guide id="1" pos="317">
          <p15:clr>
            <a:srgbClr val="FBAE40"/>
          </p15:clr>
        </p15:guide>
        <p15:guide id="2" orient="horz" pos="2160">
          <p15:clr>
            <a:srgbClr val="FBAE40"/>
          </p15:clr>
        </p15:guide>
        <p15:guide id="3" pos="7364">
          <p15:clr>
            <a:srgbClr val="FBAE40"/>
          </p15:clr>
        </p15:guide>
      </p15:sldGuideLst>
    </p:ext>
  </p:extLst>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preserve="1" userDrawn="1">
  <p:cSld name="Divider Page with Image">
    <p:bg>
      <p:bgRef idx="1001">
        <a:schemeClr val="bg1"/>
      </p:bgRef>
    </p:bg>
    <p:spTree>
      <p:nvGrpSpPr>
        <p:cNvPr id="1" name=""/>
        <p:cNvGrpSpPr/>
        <p:nvPr/>
      </p:nvGrpSpPr>
      <p:grpSpPr>
        <a:xfrm>
          <a:off x="0" y="0"/>
          <a:ext cx="0" cy="0"/>
          <a:chOff x="0" y="0"/>
          <a:chExt cx="0" cy="0"/>
        </a:xfrm>
      </p:grpSpPr>
      <p:sp>
        <p:nvSpPr>
          <p:cNvPr id="4" name="Divider image placeholder"/>
          <p:cNvSpPr>
            <a:spLocks noGrp="1"/>
          </p:cNvSpPr>
          <p:nvPr>
            <p:ph type="pic" sz="quarter" idx="12" hasCustomPrompt="1"/>
          </p:nvPr>
        </p:nvSpPr>
        <p:spPr bwMode="gray">
          <a:xfrm>
            <a:off x="2" y="3688207"/>
            <a:ext cx="13120688" cy="3692081"/>
          </a:xfrm>
          <a:noFill/>
        </p:spPr>
        <p:txBody>
          <a:bodyPr tIns="324000"/>
          <a:lstStyle>
            <a:lvl1pPr marL="0" marR="0" indent="0" algn="ctr" defTabSz="1171180" rtl="0" eaLnBrk="1" fontAlgn="auto" latinLnBrk="0" hangingPunct="1">
              <a:lnSpc>
                <a:spcPct val="100000"/>
              </a:lnSpc>
              <a:spcBef>
                <a:spcPts val="1291"/>
              </a:spcBef>
              <a:spcAft>
                <a:spcPts val="0"/>
              </a:spcAft>
              <a:buClr>
                <a:schemeClr val="accent1"/>
              </a:buClr>
              <a:buSzPct val="80000"/>
              <a:buFontTx/>
              <a:buNone/>
              <a:tabLst/>
              <a:defRPr sz="1721">
                <a:solidFill>
                  <a:schemeClr val="tx1"/>
                </a:solidFill>
              </a:defRPr>
            </a:lvl1pPr>
          </a:lstStyle>
          <a:p>
            <a:pPr marL="0" marR="0" lvl="0" indent="0" algn="ctr" defTabSz="1171180" rtl="0" eaLnBrk="1" fontAlgn="auto" latinLnBrk="0" hangingPunct="1">
              <a:lnSpc>
                <a:spcPct val="100000"/>
              </a:lnSpc>
              <a:spcBef>
                <a:spcPts val="1291"/>
              </a:spcBef>
              <a:spcAft>
                <a:spcPts val="0"/>
              </a:spcAft>
              <a:buClr>
                <a:schemeClr val="accent1"/>
              </a:buClr>
              <a:buSzPct val="80000"/>
              <a:buFontTx/>
              <a:buNone/>
              <a:tabLst/>
              <a:defRPr/>
            </a:pPr>
            <a:r>
              <a:rPr lang="en-US" dirty="0"/>
              <a:t>Placeholder for image and illustration</a:t>
            </a:r>
          </a:p>
        </p:txBody>
      </p:sp>
      <p:sp>
        <p:nvSpPr>
          <p:cNvPr id="2" name="Divider text"/>
          <p:cNvSpPr>
            <a:spLocks noGrp="1"/>
          </p:cNvSpPr>
          <p:nvPr>
            <p:ph type="ctrTitle" hasCustomPrompt="1"/>
          </p:nvPr>
        </p:nvSpPr>
        <p:spPr bwMode="black">
          <a:xfrm>
            <a:off x="542250" y="1479766"/>
            <a:ext cx="12034064" cy="728675"/>
          </a:xfrm>
        </p:spPr>
        <p:txBody>
          <a:bodyPr anchor="t" anchorCtr="0">
            <a:noAutofit/>
          </a:bodyPr>
          <a:lstStyle>
            <a:lvl1pPr>
              <a:defRPr sz="4734">
                <a:solidFill>
                  <a:schemeClr val="tx1"/>
                </a:solidFill>
                <a:latin typeface="+mj-lt"/>
              </a:defRPr>
            </a:lvl1pPr>
          </a:lstStyle>
          <a:p>
            <a:r>
              <a:rPr lang="en-US" dirty="0"/>
              <a:t>Divider page</a:t>
            </a:r>
            <a:endParaRPr lang="de-DE" dirty="0"/>
          </a:p>
        </p:txBody>
      </p:sp>
    </p:spTree>
    <p:extLst>
      <p:ext uri="{BB962C8B-B14F-4D97-AF65-F5344CB8AC3E}">
        <p14:creationId xmlns:p14="http://schemas.microsoft.com/office/powerpoint/2010/main" val="2813654789"/>
      </p:ext>
    </p:extLst>
  </p:cSld>
  <p:clrMapOvr>
    <a:overrideClrMapping bg1="lt1" tx1="dk1" bg2="lt2" tx2="dk2" accent1="accent1" accent2="accent2" accent3="accent3" accent4="accent4" accent5="accent5" accent6="accent6" hlink="hlink" folHlink="folHlink"/>
  </p:clrMapOvr>
  <p:hf sldNum="0" hdr="0" ftr="0" dt="0"/>
  <p:extLst>
    <p:ext uri="{DCECCB84-F9BA-43D5-87BE-67443E8EF086}">
      <p15:sldGuideLst xmlns:p15="http://schemas.microsoft.com/office/powerpoint/2012/main">
        <p15:guide id="1" orient="horz" pos="2160">
          <p15:clr>
            <a:srgbClr val="FBAE40"/>
          </p15:clr>
        </p15:guide>
        <p15:guide id="2" pos="7364">
          <p15:clr>
            <a:srgbClr val="FBAE40"/>
          </p15:clr>
        </p15:guide>
        <p15:guide id="3" pos="317">
          <p15:clr>
            <a:srgbClr val="FBAE40"/>
          </p15:clr>
        </p15:guide>
        <p15:guide id="4" orient="horz" pos="865">
          <p15:clr>
            <a:srgbClr val="FBAE40"/>
          </p15:clr>
        </p15:guide>
        <p15:guide id="5" orient="horz" pos="1294">
          <p15:clr>
            <a:srgbClr val="FBAE40"/>
          </p15:clr>
        </p15:guide>
      </p15:sldGuideLst>
    </p:ext>
  </p:extLst>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Title"/>
          <p:cNvSpPr>
            <a:spLocks noGrp="1"/>
          </p:cNvSpPr>
          <p:nvPr>
            <p:ph type="title" hasCustomPrompt="1"/>
          </p:nvPr>
        </p:nvSpPr>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210697398"/>
      </p:ext>
    </p:extLst>
  </p:cSld>
  <p:clrMapOvr>
    <a:masterClrMapping/>
  </p:clrMapOvr>
  <p:extLst>
    <p:ext uri="{DCECCB84-F9BA-43D5-87BE-67443E8EF086}">
      <p15:sldGuideLst xmlns:p15="http://schemas.microsoft.com/office/powerpoint/2012/main">
        <p15:guide id="1" pos="317">
          <p15:clr>
            <a:srgbClr val="FBAE40"/>
          </p15:clr>
        </p15:guide>
        <p15:guide id="2" orient="horz" pos="317">
          <p15:clr>
            <a:srgbClr val="FBAE40"/>
          </p15:clr>
        </p15:guide>
        <p15:guide id="3" pos="7364">
          <p15:clr>
            <a:srgbClr val="FBAE40"/>
          </p15:clr>
        </p15:guide>
        <p15:guide id="4" orient="horz" pos="551">
          <p15:clr>
            <a:srgbClr val="FBAE40"/>
          </p15:clr>
        </p15:guide>
        <p15:guide id="5" orient="horz" pos="3992">
          <p15:clr>
            <a:srgbClr val="FBAE40"/>
          </p15:clr>
        </p15:guide>
      </p15:sldGuideLst>
    </p:ext>
  </p:extLst>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Title and Text">
    <p:spTree>
      <p:nvGrpSpPr>
        <p:cNvPr id="1" name=""/>
        <p:cNvGrpSpPr/>
        <p:nvPr/>
      </p:nvGrpSpPr>
      <p:grpSpPr>
        <a:xfrm>
          <a:off x="0" y="0"/>
          <a:ext cx="0" cy="0"/>
          <a:chOff x="0" y="0"/>
          <a:chExt cx="0" cy="0"/>
        </a:xfrm>
      </p:grpSpPr>
      <p:sp>
        <p:nvSpPr>
          <p:cNvPr id="4" name="Text placeholder"/>
          <p:cNvSpPr>
            <a:spLocks noGrp="1"/>
          </p:cNvSpPr>
          <p:nvPr>
            <p:ph type="body" sz="quarter" idx="10" hasCustomPrompt="1"/>
          </p:nvPr>
        </p:nvSpPr>
        <p:spPr>
          <a:xfrm>
            <a:off x="542249" y="1743375"/>
            <a:ext cx="12035438" cy="5075159"/>
          </a:xfrm>
        </p:spPr>
        <p:txBody>
          <a:bodyPr/>
          <a:lstStyle>
            <a:lvl1pPr>
              <a:defRPr/>
            </a:lvl1pPr>
          </a:lstStyle>
          <a:p>
            <a:pPr lvl="0"/>
            <a:r>
              <a:rPr lang="en-US" noProof="0"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Title"/>
          <p:cNvSpPr>
            <a:spLocks noGrp="1"/>
          </p:cNvSpPr>
          <p:nvPr>
            <p:ph type="title" hasCustomPrompt="1"/>
          </p:nvPr>
        </p:nvSpPr>
        <p:spPr>
          <a:xfrm>
            <a:off x="542251" y="542384"/>
            <a:ext cx="12035437" cy="397459"/>
          </a:xfrm>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994601055"/>
      </p:ext>
    </p:extLst>
  </p:cSld>
  <p:clrMapOvr>
    <a:masterClrMapping/>
  </p:clrMapOvr>
  <p:extLst>
    <p:ext uri="{DCECCB84-F9BA-43D5-87BE-67443E8EF086}">
      <p15:sldGuideLst xmlns:p15="http://schemas.microsoft.com/office/powerpoint/2012/main">
        <p15:guide id="1" pos="316">
          <p15:clr>
            <a:srgbClr val="FBAE40"/>
          </p15:clr>
        </p15:guide>
        <p15:guide id="2" orient="horz" pos="3991">
          <p15:clr>
            <a:srgbClr val="FBAE40"/>
          </p15:clr>
        </p15:guide>
        <p15:guide id="3" pos="7364">
          <p15:clr>
            <a:srgbClr val="FBAE40"/>
          </p15:clr>
        </p15:guide>
        <p15:guide id="4" orient="horz" pos="318">
          <p15:clr>
            <a:srgbClr val="FBAE40"/>
          </p15:clr>
        </p15:guide>
        <p15:guide id="5" orient="horz" pos="552">
          <p15:clr>
            <a:srgbClr val="FBAE40"/>
          </p15:clr>
        </p15:guide>
        <p15:guide id="6" orient="horz" pos="1020">
          <p15:clr>
            <a:srgbClr val="FBAE40"/>
          </p15:clr>
        </p15:guide>
      </p15:sldGuideLst>
    </p:ext>
  </p:extLst>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Title and Text: 2 Columns">
    <p:spTree>
      <p:nvGrpSpPr>
        <p:cNvPr id="1" name=""/>
        <p:cNvGrpSpPr/>
        <p:nvPr/>
      </p:nvGrpSpPr>
      <p:grpSpPr>
        <a:xfrm>
          <a:off x="0" y="0"/>
          <a:ext cx="0" cy="0"/>
          <a:chOff x="0" y="0"/>
          <a:chExt cx="0" cy="0"/>
        </a:xfrm>
      </p:grpSpPr>
      <p:sp>
        <p:nvSpPr>
          <p:cNvPr id="5" name="Text placeholder - column 2"/>
          <p:cNvSpPr>
            <a:spLocks noGrp="1"/>
          </p:cNvSpPr>
          <p:nvPr>
            <p:ph type="body" sz="quarter" idx="11" hasCustomPrompt="1"/>
          </p:nvPr>
        </p:nvSpPr>
        <p:spPr>
          <a:xfrm>
            <a:off x="6845337" y="1743375"/>
            <a:ext cx="5732351" cy="5075159"/>
          </a:xfrm>
        </p:spPr>
        <p:txBody>
          <a:bodyPr/>
          <a:lstStyle>
            <a:lvl1pPr>
              <a:defRPr/>
            </a:lvl1pPr>
          </a:lstStyle>
          <a:p>
            <a:pPr lvl="0"/>
            <a:r>
              <a:rPr lang="en-US" noProof="0"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 column 1"/>
          <p:cNvSpPr>
            <a:spLocks noGrp="1"/>
          </p:cNvSpPr>
          <p:nvPr>
            <p:ph type="body" sz="quarter" idx="10" hasCustomPrompt="1"/>
          </p:nvPr>
        </p:nvSpPr>
        <p:spPr>
          <a:xfrm>
            <a:off x="542250" y="1743375"/>
            <a:ext cx="5732351" cy="5075159"/>
          </a:xfrm>
        </p:spPr>
        <p:txBody>
          <a:bodyPr/>
          <a:lstStyle>
            <a:lvl1pPr>
              <a:defRPr/>
            </a:lvl1pPr>
          </a:lstStyle>
          <a:p>
            <a:pPr lvl="0"/>
            <a:r>
              <a:rPr lang="en-US" noProof="0"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Title"/>
          <p:cNvSpPr>
            <a:spLocks noGrp="1"/>
          </p:cNvSpPr>
          <p:nvPr>
            <p:ph type="title" hasCustomPrompt="1"/>
          </p:nvPr>
        </p:nvSpPr>
        <p:spPr>
          <a:xfrm>
            <a:off x="542251" y="542384"/>
            <a:ext cx="12035437" cy="397459"/>
          </a:xfrm>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2667828268"/>
      </p:ext>
    </p:extLst>
  </p:cSld>
  <p:clrMapOvr>
    <a:masterClrMapping/>
  </p:clrMapOvr>
  <p:extLst>
    <p:ext uri="{DCECCB84-F9BA-43D5-87BE-67443E8EF086}">
      <p15:sldGuideLst xmlns:p15="http://schemas.microsoft.com/office/powerpoint/2012/main">
        <p15:guide id="1" pos="317">
          <p15:clr>
            <a:srgbClr val="FBAE40"/>
          </p15:clr>
        </p15:guide>
        <p15:guide id="2" orient="horz" pos="3991">
          <p15:clr>
            <a:srgbClr val="FBAE40"/>
          </p15:clr>
        </p15:guide>
        <p15:guide id="3" pos="7364">
          <p15:clr>
            <a:srgbClr val="FBAE40"/>
          </p15:clr>
        </p15:guide>
        <p15:guide id="4" pos="3674">
          <p15:clr>
            <a:srgbClr val="FBAE40"/>
          </p15:clr>
        </p15:guide>
        <p15:guide id="5" pos="4007">
          <p15:clr>
            <a:srgbClr val="FBAE40"/>
          </p15:clr>
        </p15:guide>
        <p15:guide id="6" orient="horz" pos="317">
          <p15:clr>
            <a:srgbClr val="FBAE40"/>
          </p15:clr>
        </p15:guide>
        <p15:guide id="7" orient="horz" pos="551">
          <p15:clr>
            <a:srgbClr val="FBAE40"/>
          </p15:clr>
        </p15:guide>
        <p15:guide id="8" orient="horz" pos="1020">
          <p15:clr>
            <a:srgbClr val="FBAE40"/>
          </p15:clr>
        </p15:guide>
      </p15:sldGuideLst>
    </p:ext>
  </p:extLst>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Title and Text: 3 Columns">
    <p:spTree>
      <p:nvGrpSpPr>
        <p:cNvPr id="1" name=""/>
        <p:cNvGrpSpPr/>
        <p:nvPr/>
      </p:nvGrpSpPr>
      <p:grpSpPr>
        <a:xfrm>
          <a:off x="0" y="0"/>
          <a:ext cx="0" cy="0"/>
          <a:chOff x="0" y="0"/>
          <a:chExt cx="0" cy="0"/>
        </a:xfrm>
      </p:grpSpPr>
      <p:sp>
        <p:nvSpPr>
          <p:cNvPr id="7" name="Text Placeholder - column 3"/>
          <p:cNvSpPr>
            <a:spLocks noGrp="1"/>
          </p:cNvSpPr>
          <p:nvPr>
            <p:ph type="body" sz="quarter" idx="13" hasCustomPrompt="1"/>
          </p:nvPr>
        </p:nvSpPr>
        <p:spPr>
          <a:xfrm>
            <a:off x="8743210" y="1743375"/>
            <a:ext cx="3834478" cy="5075159"/>
          </a:xfrm>
        </p:spPr>
        <p:txBody>
          <a:bodyPr/>
          <a:lstStyle>
            <a:lvl1pPr>
              <a:defRPr/>
            </a:lvl1pPr>
          </a:lstStyle>
          <a:p>
            <a:pPr lvl="0"/>
            <a:r>
              <a:rPr lang="en-US" noProof="0"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Text Placeholder - column 2"/>
          <p:cNvSpPr>
            <a:spLocks noGrp="1"/>
          </p:cNvSpPr>
          <p:nvPr>
            <p:ph type="body" sz="quarter" idx="12" hasCustomPrompt="1"/>
          </p:nvPr>
        </p:nvSpPr>
        <p:spPr>
          <a:xfrm>
            <a:off x="4642729" y="1743375"/>
            <a:ext cx="3834478" cy="5075159"/>
          </a:xfrm>
        </p:spPr>
        <p:txBody>
          <a:bodyPr/>
          <a:lstStyle>
            <a:lvl1pPr>
              <a:defRPr/>
            </a:lvl1pPr>
          </a:lstStyle>
          <a:p>
            <a:pPr lvl="0"/>
            <a:r>
              <a:rPr lang="en-US" noProof="0"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 column 1"/>
          <p:cNvSpPr>
            <a:spLocks noGrp="1"/>
          </p:cNvSpPr>
          <p:nvPr>
            <p:ph type="body" sz="quarter" idx="10" hasCustomPrompt="1"/>
          </p:nvPr>
        </p:nvSpPr>
        <p:spPr>
          <a:xfrm>
            <a:off x="542250" y="1743375"/>
            <a:ext cx="3834478" cy="5075159"/>
          </a:xfrm>
        </p:spPr>
        <p:txBody>
          <a:bodyPr/>
          <a:lstStyle>
            <a:lvl1pPr>
              <a:defRPr/>
            </a:lvl1pPr>
          </a:lstStyle>
          <a:p>
            <a:pPr lvl="0"/>
            <a:r>
              <a:rPr lang="en-US" noProof="0"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Title"/>
          <p:cNvSpPr>
            <a:spLocks noGrp="1"/>
          </p:cNvSpPr>
          <p:nvPr>
            <p:ph type="title" hasCustomPrompt="1"/>
          </p:nvPr>
        </p:nvSpPr>
        <p:spPr>
          <a:xfrm>
            <a:off x="542251" y="542384"/>
            <a:ext cx="12035437" cy="397459"/>
          </a:xfrm>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2322283049"/>
      </p:ext>
    </p:extLst>
  </p:cSld>
  <p:clrMapOvr>
    <a:masterClrMapping/>
  </p:clrMapOvr>
  <p:extLst>
    <p:ext uri="{DCECCB84-F9BA-43D5-87BE-67443E8EF086}">
      <p15:sldGuideLst xmlns:p15="http://schemas.microsoft.com/office/powerpoint/2012/main">
        <p15:guide id="1" pos="317">
          <p15:clr>
            <a:srgbClr val="FBAE40"/>
          </p15:clr>
        </p15:guide>
        <p15:guide id="2" orient="horz" pos="317">
          <p15:clr>
            <a:srgbClr val="FBAE40"/>
          </p15:clr>
        </p15:guide>
        <p15:guide id="3" pos="2563">
          <p15:clr>
            <a:srgbClr val="FBAE40"/>
          </p15:clr>
        </p15:guide>
        <p15:guide id="4" pos="2717">
          <p15:clr>
            <a:srgbClr val="FBAE40"/>
          </p15:clr>
        </p15:guide>
        <p15:guide id="5" pos="4964">
          <p15:clr>
            <a:srgbClr val="FBAE40"/>
          </p15:clr>
        </p15:guide>
        <p15:guide id="6" pos="5119">
          <p15:clr>
            <a:srgbClr val="FBAE40"/>
          </p15:clr>
        </p15:guide>
        <p15:guide id="7" pos="7364">
          <p15:clr>
            <a:srgbClr val="FBAE40"/>
          </p15:clr>
        </p15:guide>
        <p15:guide id="8" orient="horz" pos="551">
          <p15:clr>
            <a:srgbClr val="FBAE40"/>
          </p15:clr>
        </p15:guide>
        <p15:guide id="9" orient="horz" pos="1020">
          <p15:clr>
            <a:srgbClr val="FBAE40"/>
          </p15:clr>
        </p15:guide>
        <p15:guide id="10" orient="horz" pos="3990">
          <p15:clr>
            <a:srgbClr val="FBAE40"/>
          </p15:clr>
        </p15:guide>
      </p15:sldGuideLst>
    </p:ext>
  </p:extLst>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2 Columns - Text and Images">
    <p:spTree>
      <p:nvGrpSpPr>
        <p:cNvPr id="1" name=""/>
        <p:cNvGrpSpPr/>
        <p:nvPr/>
      </p:nvGrpSpPr>
      <p:grpSpPr>
        <a:xfrm>
          <a:off x="0" y="0"/>
          <a:ext cx="0" cy="0"/>
          <a:chOff x="0" y="0"/>
          <a:chExt cx="0" cy="0"/>
        </a:xfrm>
      </p:grpSpPr>
      <p:sp>
        <p:nvSpPr>
          <p:cNvPr id="17" name="Text placeholder 2"/>
          <p:cNvSpPr>
            <a:spLocks noGrp="1"/>
          </p:cNvSpPr>
          <p:nvPr>
            <p:ph type="body" sz="quarter" idx="13" hasCustomPrompt="1"/>
          </p:nvPr>
        </p:nvSpPr>
        <p:spPr>
          <a:xfrm>
            <a:off x="6845337" y="5133271"/>
            <a:ext cx="5732351" cy="1685263"/>
          </a:xfrm>
        </p:spPr>
        <p:txBody>
          <a:bodyPr/>
          <a:lstStyle>
            <a:lvl1pPr>
              <a:spcBef>
                <a:spcPts val="646"/>
              </a:spcBef>
              <a:defRPr sz="1937"/>
            </a:lvl1pPr>
            <a:lvl2pPr>
              <a:defRPr sz="1721"/>
            </a:lvl2pPr>
            <a:lvl3pPr>
              <a:defRPr sz="1506"/>
            </a:lvl3pPr>
          </a:lstStyle>
          <a:p>
            <a:pPr lvl="0"/>
            <a:r>
              <a:rPr lang="en-US" noProof="0" dirty="0"/>
              <a:t>First level</a:t>
            </a:r>
          </a:p>
          <a:p>
            <a:pPr lvl="1"/>
            <a:r>
              <a:rPr lang="en-US" dirty="0"/>
              <a:t>Second level</a:t>
            </a:r>
          </a:p>
          <a:p>
            <a:pPr lvl="2"/>
            <a:r>
              <a:rPr lang="en-US" dirty="0"/>
              <a:t>Third level</a:t>
            </a:r>
          </a:p>
        </p:txBody>
      </p:sp>
      <p:sp>
        <p:nvSpPr>
          <p:cNvPr id="18" name="Picture Placeholder 2"/>
          <p:cNvSpPr>
            <a:spLocks noGrp="1"/>
          </p:cNvSpPr>
          <p:nvPr>
            <p:ph type="pic" sz="quarter" idx="14" hasCustomPrompt="1"/>
          </p:nvPr>
        </p:nvSpPr>
        <p:spPr bwMode="gray">
          <a:xfrm>
            <a:off x="6845337" y="1743375"/>
            <a:ext cx="5732351" cy="2831370"/>
          </a:xfrm>
          <a:noFill/>
        </p:spPr>
        <p:txBody>
          <a:bodyPr vert="horz" lIns="0" tIns="180000" rIns="0" bIns="0" rtlCol="0" anchor="t" anchorCtr="0">
            <a:noAutofit/>
          </a:bodyPr>
          <a:lstStyle>
            <a:lvl1pPr marL="0" indent="0" algn="ctr" defTabSz="1171180" rtl="0" eaLnBrk="1" latinLnBrk="0" hangingPunct="1">
              <a:spcBef>
                <a:spcPts val="2075"/>
              </a:spcBef>
              <a:buClr>
                <a:schemeClr val="accent1"/>
              </a:buClr>
              <a:buSzPct val="80000"/>
              <a:buFontTx/>
              <a:buNone/>
              <a:defRPr lang="de-DE" sz="1721" b="0" kern="1200" dirty="0">
                <a:solidFill>
                  <a:schemeClr val="tx1"/>
                </a:solidFill>
                <a:latin typeface="+mn-lt"/>
                <a:ea typeface="+mn-ea"/>
                <a:cs typeface="+mn-cs"/>
              </a:defRPr>
            </a:lvl1pPr>
          </a:lstStyle>
          <a:p>
            <a:r>
              <a:rPr lang="en-US" dirty="0"/>
              <a:t>Click icon to add image or pictogram</a:t>
            </a:r>
            <a:endParaRPr lang="de-DE" dirty="0"/>
          </a:p>
        </p:txBody>
      </p:sp>
      <p:sp>
        <p:nvSpPr>
          <p:cNvPr id="3" name="Text placeholder 1"/>
          <p:cNvSpPr>
            <a:spLocks noGrp="1"/>
          </p:cNvSpPr>
          <p:nvPr>
            <p:ph type="body" sz="quarter" idx="10" hasCustomPrompt="1"/>
          </p:nvPr>
        </p:nvSpPr>
        <p:spPr>
          <a:xfrm>
            <a:off x="542250" y="5133271"/>
            <a:ext cx="5732351" cy="1685263"/>
          </a:xfrm>
        </p:spPr>
        <p:txBody>
          <a:bodyPr/>
          <a:lstStyle>
            <a:lvl1pPr>
              <a:spcBef>
                <a:spcPts val="646"/>
              </a:spcBef>
              <a:defRPr sz="1937"/>
            </a:lvl1pPr>
            <a:lvl2pPr>
              <a:defRPr sz="1721"/>
            </a:lvl2pPr>
            <a:lvl3pPr>
              <a:defRPr sz="1506"/>
            </a:lvl3pPr>
          </a:lstStyle>
          <a:p>
            <a:pPr lvl="0"/>
            <a:r>
              <a:rPr lang="en-US" noProof="0" dirty="0"/>
              <a:t>First level</a:t>
            </a:r>
          </a:p>
          <a:p>
            <a:pPr lvl="1"/>
            <a:r>
              <a:rPr lang="en-US" dirty="0"/>
              <a:t>Second level</a:t>
            </a:r>
          </a:p>
          <a:p>
            <a:pPr lvl="2"/>
            <a:r>
              <a:rPr lang="en-US" dirty="0"/>
              <a:t>Third level</a:t>
            </a:r>
          </a:p>
        </p:txBody>
      </p:sp>
      <p:sp>
        <p:nvSpPr>
          <p:cNvPr id="5" name="Picture Placeholder 1"/>
          <p:cNvSpPr>
            <a:spLocks noGrp="1"/>
          </p:cNvSpPr>
          <p:nvPr>
            <p:ph type="pic" sz="quarter" idx="12" hasCustomPrompt="1"/>
          </p:nvPr>
        </p:nvSpPr>
        <p:spPr bwMode="gray">
          <a:xfrm>
            <a:off x="542250" y="1743375"/>
            <a:ext cx="5732351" cy="2831370"/>
          </a:xfrm>
          <a:noFill/>
        </p:spPr>
        <p:txBody>
          <a:bodyPr vert="horz" lIns="0" tIns="180000" rIns="0" bIns="0" rtlCol="0" anchor="t" anchorCtr="0">
            <a:noAutofit/>
          </a:bodyPr>
          <a:lstStyle>
            <a:lvl1pPr marL="0" indent="0" algn="ctr" defTabSz="1171180" rtl="0" eaLnBrk="1" latinLnBrk="0" hangingPunct="1">
              <a:spcBef>
                <a:spcPts val="2075"/>
              </a:spcBef>
              <a:buClr>
                <a:schemeClr val="accent1"/>
              </a:buClr>
              <a:buSzPct val="80000"/>
              <a:buFontTx/>
              <a:buNone/>
              <a:defRPr lang="de-DE" sz="1721" b="0" kern="1200" dirty="0">
                <a:solidFill>
                  <a:schemeClr val="tx1"/>
                </a:solidFill>
                <a:latin typeface="+mn-lt"/>
                <a:ea typeface="+mn-ea"/>
                <a:cs typeface="+mn-cs"/>
              </a:defRPr>
            </a:lvl1pPr>
          </a:lstStyle>
          <a:p>
            <a:r>
              <a:rPr lang="en-US" dirty="0"/>
              <a:t>Click icon to add image or pictogram</a:t>
            </a:r>
            <a:endParaRPr lang="de-DE" dirty="0"/>
          </a:p>
        </p:txBody>
      </p:sp>
      <p:sp>
        <p:nvSpPr>
          <p:cNvPr id="2" name="Title"/>
          <p:cNvSpPr>
            <a:spLocks noGrp="1"/>
          </p:cNvSpPr>
          <p:nvPr>
            <p:ph type="title" hasCustomPrompt="1"/>
          </p:nvPr>
        </p:nvSpPr>
        <p:spPr>
          <a:xfrm>
            <a:off x="542251" y="542384"/>
            <a:ext cx="12035437" cy="397459"/>
          </a:xfrm>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1131533501"/>
      </p:ext>
    </p:extLst>
  </p:cSld>
  <p:clrMapOvr>
    <a:masterClrMapping/>
  </p:clrMapOvr>
  <p:extLst>
    <p:ext uri="{DCECCB84-F9BA-43D5-87BE-67443E8EF086}">
      <p15:sldGuideLst xmlns:p15="http://schemas.microsoft.com/office/powerpoint/2012/main">
        <p15:guide id="1" pos="317">
          <p15:clr>
            <a:srgbClr val="FBAE40"/>
          </p15:clr>
        </p15:guide>
        <p15:guide id="2" orient="horz" pos="317">
          <p15:clr>
            <a:srgbClr val="FBAE40"/>
          </p15:clr>
        </p15:guide>
        <p15:guide id="3" orient="horz" pos="551">
          <p15:clr>
            <a:srgbClr val="FBAE40"/>
          </p15:clr>
        </p15:guide>
        <p15:guide id="4" orient="horz" pos="1020">
          <p15:clr>
            <a:srgbClr val="FBAE40"/>
          </p15:clr>
        </p15:guide>
        <p15:guide id="5" orient="horz" pos="2678">
          <p15:clr>
            <a:srgbClr val="FBAE40"/>
          </p15:clr>
        </p15:guide>
        <p15:guide id="6" orient="horz" pos="3004">
          <p15:clr>
            <a:srgbClr val="FBAE40"/>
          </p15:clr>
        </p15:guide>
        <p15:guide id="7" orient="horz" pos="3991">
          <p15:clr>
            <a:srgbClr val="FBAE40"/>
          </p15:clr>
        </p15:guide>
        <p15:guide id="8" pos="3682">
          <p15:clr>
            <a:srgbClr val="FBAE40"/>
          </p15:clr>
        </p15:guide>
        <p15:guide id="9" pos="4000">
          <p15:clr>
            <a:srgbClr val="FBAE40"/>
          </p15:clr>
        </p15:guide>
        <p15:guide id="10" pos="7364">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中扉 スライド">
    <p:spTree>
      <p:nvGrpSpPr>
        <p:cNvPr id="1" name=""/>
        <p:cNvGrpSpPr/>
        <p:nvPr/>
      </p:nvGrpSpPr>
      <p:grpSpPr>
        <a:xfrm>
          <a:off x="0" y="0"/>
          <a:ext cx="0" cy="0"/>
          <a:chOff x="0" y="0"/>
          <a:chExt cx="0" cy="0"/>
        </a:xfrm>
      </p:grpSpPr>
      <p:sp>
        <p:nvSpPr>
          <p:cNvPr id="8" name="Round Same Side Corner Rectangle 7"/>
          <p:cNvSpPr/>
          <p:nvPr userDrawn="1"/>
        </p:nvSpPr>
        <p:spPr>
          <a:xfrm rot="5400000">
            <a:off x="3999580" y="-3023662"/>
            <a:ext cx="936131" cy="7896245"/>
          </a:xfrm>
          <a:prstGeom prst="round2SameRect">
            <a:avLst>
              <a:gd name="adj1" fmla="val 9097"/>
              <a:gd name="adj2" fmla="val 0"/>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lIns="98144" tIns="49072" rIns="98144" bIns="49072" rtlCol="0" anchor="ctr"/>
          <a:lstStyle/>
          <a:p>
            <a:pPr algn="ctr"/>
            <a:endParaRPr lang="en-US" sz="1932" dirty="0">
              <a:solidFill>
                <a:srgbClr val="FFFFFF"/>
              </a:solidFill>
            </a:endParaRPr>
          </a:p>
        </p:txBody>
      </p:sp>
      <p:sp>
        <p:nvSpPr>
          <p:cNvPr id="4" name="Title 1"/>
          <p:cNvSpPr>
            <a:spLocks noGrp="1"/>
          </p:cNvSpPr>
          <p:nvPr>
            <p:ph type="ctrTitle"/>
          </p:nvPr>
        </p:nvSpPr>
        <p:spPr>
          <a:xfrm>
            <a:off x="1076805" y="466210"/>
            <a:ext cx="7443406" cy="936130"/>
          </a:xfrm>
          <a:prstGeom prst="rect">
            <a:avLst/>
          </a:prstGeom>
        </p:spPr>
        <p:txBody>
          <a:bodyPr bIns="0" anchor="ctr" anchorCtr="0">
            <a:noAutofit/>
          </a:bodyPr>
          <a:lstStyle>
            <a:lvl1pPr marL="0" marR="0" indent="0" algn="l" defTabSz="490718" rtl="0" eaLnBrk="1" fontAlgn="auto" latinLnBrk="0" hangingPunct="1">
              <a:lnSpc>
                <a:spcPct val="100000"/>
              </a:lnSpc>
              <a:spcBef>
                <a:spcPct val="0"/>
              </a:spcBef>
              <a:spcAft>
                <a:spcPts val="0"/>
              </a:spcAft>
              <a:buClrTx/>
              <a:buSzTx/>
              <a:buFontTx/>
              <a:buNone/>
              <a:tabLst/>
              <a:defRPr sz="2385" b="0">
                <a:solidFill>
                  <a:schemeClr val="bg1"/>
                </a:solidFill>
              </a:defRPr>
            </a:lvl1pPr>
          </a:lstStyle>
          <a:p>
            <a:r>
              <a:rPr lang="ja-JP" altLang="en-US"/>
              <a:t>マスタ タイトルの書式設定</a:t>
            </a:r>
            <a:endParaRPr lang="en-US" dirty="0"/>
          </a:p>
        </p:txBody>
      </p:sp>
      <p:sp>
        <p:nvSpPr>
          <p:cNvPr id="5" name="Subtitle 2"/>
          <p:cNvSpPr>
            <a:spLocks noGrp="1"/>
          </p:cNvSpPr>
          <p:nvPr>
            <p:ph type="subTitle" idx="1"/>
          </p:nvPr>
        </p:nvSpPr>
        <p:spPr>
          <a:xfrm>
            <a:off x="643729" y="3402104"/>
            <a:ext cx="7443408" cy="360050"/>
          </a:xfrm>
        </p:spPr>
        <p:txBody>
          <a:bodyPr>
            <a:noAutofit/>
          </a:bodyPr>
          <a:lstStyle>
            <a:lvl1pPr marL="0" marR="0" indent="0" algn="l" defTabSz="490718" rtl="0" eaLnBrk="1" fontAlgn="auto" latinLnBrk="0" hangingPunct="1">
              <a:lnSpc>
                <a:spcPct val="100000"/>
              </a:lnSpc>
              <a:spcBef>
                <a:spcPts val="0"/>
              </a:spcBef>
              <a:spcAft>
                <a:spcPts val="0"/>
              </a:spcAft>
              <a:buClrTx/>
              <a:buSzTx/>
              <a:buFont typeface="Arial"/>
              <a:buNone/>
              <a:tabLst/>
              <a:defRPr sz="1988">
                <a:solidFill>
                  <a:schemeClr val="tx2"/>
                </a:solidFill>
              </a:defRPr>
            </a:lvl1pPr>
            <a:lvl2pPr marL="490718" indent="0" algn="ctr">
              <a:buNone/>
              <a:defRPr>
                <a:solidFill>
                  <a:schemeClr val="tx1">
                    <a:tint val="75000"/>
                  </a:schemeClr>
                </a:solidFill>
              </a:defRPr>
            </a:lvl2pPr>
            <a:lvl3pPr marL="981437" indent="0" algn="ctr">
              <a:buNone/>
              <a:defRPr>
                <a:solidFill>
                  <a:schemeClr val="tx1">
                    <a:tint val="75000"/>
                  </a:schemeClr>
                </a:solidFill>
              </a:defRPr>
            </a:lvl3pPr>
            <a:lvl4pPr marL="1472156" indent="0" algn="ctr">
              <a:buNone/>
              <a:defRPr>
                <a:solidFill>
                  <a:schemeClr val="tx1">
                    <a:tint val="75000"/>
                  </a:schemeClr>
                </a:solidFill>
              </a:defRPr>
            </a:lvl4pPr>
            <a:lvl5pPr marL="1962874" indent="0" algn="ctr">
              <a:buNone/>
              <a:defRPr>
                <a:solidFill>
                  <a:schemeClr val="tx1">
                    <a:tint val="75000"/>
                  </a:schemeClr>
                </a:solidFill>
              </a:defRPr>
            </a:lvl5pPr>
            <a:lvl6pPr marL="2453592" indent="0" algn="ctr">
              <a:buNone/>
              <a:defRPr>
                <a:solidFill>
                  <a:schemeClr val="tx1">
                    <a:tint val="75000"/>
                  </a:schemeClr>
                </a:solidFill>
              </a:defRPr>
            </a:lvl6pPr>
            <a:lvl7pPr marL="2944312" indent="0" algn="ctr">
              <a:buNone/>
              <a:defRPr>
                <a:solidFill>
                  <a:schemeClr val="tx1">
                    <a:tint val="75000"/>
                  </a:schemeClr>
                </a:solidFill>
              </a:defRPr>
            </a:lvl7pPr>
            <a:lvl8pPr marL="3435030" indent="0" algn="ctr">
              <a:buNone/>
              <a:defRPr>
                <a:solidFill>
                  <a:schemeClr val="tx1">
                    <a:tint val="75000"/>
                  </a:schemeClr>
                </a:solidFill>
              </a:defRPr>
            </a:lvl8pPr>
            <a:lvl9pPr marL="3925748" indent="0" algn="ctr">
              <a:buNone/>
              <a:defRPr>
                <a:solidFill>
                  <a:schemeClr val="tx1">
                    <a:tint val="75000"/>
                  </a:schemeClr>
                </a:solidFill>
              </a:defRPr>
            </a:lvl9pPr>
          </a:lstStyle>
          <a:p>
            <a:r>
              <a:rPr lang="ja-JP" altLang="en-US"/>
              <a:t>マスタ サブタイトルの書式設定</a:t>
            </a:r>
            <a:endParaRPr lang="en-US" dirty="0"/>
          </a:p>
        </p:txBody>
      </p:sp>
      <p:pic>
        <p:nvPicPr>
          <p:cNvPr id="10" name="Picture 7" descr="fx_3ln_cmyk_200dpi"/>
          <p:cNvPicPr>
            <a:picLocks noChangeAspect="1" noChangeArrowheads="1"/>
          </p:cNvPicPr>
          <p:nvPr userDrawn="1"/>
        </p:nvPicPr>
        <p:blipFill>
          <a:blip r:embed="rId2" cstate="print"/>
          <a:srcRect/>
          <a:stretch>
            <a:fillRect/>
          </a:stretch>
        </p:blipFill>
        <p:spPr bwMode="auto">
          <a:xfrm>
            <a:off x="10091053" y="6799263"/>
            <a:ext cx="2564393" cy="379412"/>
          </a:xfrm>
          <a:prstGeom prst="rect">
            <a:avLst/>
          </a:prstGeom>
          <a:noFill/>
          <a:ln w="9525">
            <a:noFill/>
            <a:miter lim="800000"/>
            <a:headEnd/>
            <a:tailEnd/>
          </a:ln>
        </p:spPr>
      </p:pic>
      <p:sp>
        <p:nvSpPr>
          <p:cNvPr id="11" name="スライド番号プレースホルダ 10"/>
          <p:cNvSpPr>
            <a:spLocks noGrp="1"/>
          </p:cNvSpPr>
          <p:nvPr>
            <p:ph type="sldNum" sz="quarter" idx="10"/>
          </p:nvPr>
        </p:nvSpPr>
        <p:spPr/>
        <p:txBody>
          <a:bodyPr/>
          <a:lstStyle/>
          <a:p>
            <a:pPr defTabSz="981402" fontAlgn="base">
              <a:spcBef>
                <a:spcPct val="0"/>
              </a:spcBef>
              <a:spcAft>
                <a:spcPct val="0"/>
              </a:spcAft>
              <a:defRPr/>
            </a:pPr>
            <a:fld id="{EB0432B6-DF3A-4012-B234-A14B088B809D}" type="slidenum">
              <a:rPr lang="en-US" altLang="ja-JP" kern="0" smtClean="0"/>
              <a:pPr defTabSz="981402" fontAlgn="base">
                <a:spcBef>
                  <a:spcPct val="0"/>
                </a:spcBef>
                <a:spcAft>
                  <a:spcPct val="0"/>
                </a:spcAft>
                <a:defRPr/>
              </a:pPr>
              <a:t>‹#›</a:t>
            </a:fld>
            <a:endParaRPr lang="en-US" altLang="en-US" kern="0" dirty="0"/>
          </a:p>
        </p:txBody>
      </p:sp>
      <p:sp>
        <p:nvSpPr>
          <p:cNvPr id="16" name="フッター プレースホルダ 15"/>
          <p:cNvSpPr>
            <a:spLocks noGrp="1"/>
          </p:cNvSpPr>
          <p:nvPr>
            <p:ph type="ftr" sz="quarter" idx="11"/>
          </p:nvPr>
        </p:nvSpPr>
        <p:spPr>
          <a:xfrm>
            <a:off x="643728" y="7024293"/>
            <a:ext cx="4154780" cy="122341"/>
          </a:xfrm>
        </p:spPr>
        <p:txBody>
          <a:bodyPr/>
          <a:lstStyle>
            <a:lvl1pPr>
              <a:defRPr/>
            </a:lvl1pPr>
          </a:lstStyle>
          <a:p>
            <a:pPr defTabSz="981402" fontAlgn="base">
              <a:spcBef>
                <a:spcPct val="0"/>
              </a:spcBef>
              <a:spcAft>
                <a:spcPct val="0"/>
              </a:spcAft>
              <a:defRPr/>
            </a:pPr>
            <a:r>
              <a:rPr lang="en-US" altLang="ja-JP" kern="0"/>
              <a:t>© 2020 Fuji Xerox Co., Ltd. All rights reserved.</a:t>
            </a:r>
            <a:endParaRPr lang="en-US" altLang="ja-JP" kern="0" dirty="0"/>
          </a:p>
        </p:txBody>
      </p:sp>
      <p:grpSp>
        <p:nvGrpSpPr>
          <p:cNvPr id="17" name="Classification of Information"/>
          <p:cNvGrpSpPr/>
          <p:nvPr userDrawn="1"/>
        </p:nvGrpSpPr>
        <p:grpSpPr>
          <a:xfrm>
            <a:off x="9997511" y="246060"/>
            <a:ext cx="2624605" cy="553204"/>
            <a:chOff x="7544400" y="188913"/>
            <a:chExt cx="1980600" cy="553204"/>
          </a:xfrm>
        </p:grpSpPr>
        <p:sp>
          <p:nvSpPr>
            <p:cNvPr id="18" name="テキスト ボックス 17"/>
            <p:cNvSpPr txBox="1"/>
            <p:nvPr/>
          </p:nvSpPr>
          <p:spPr>
            <a:xfrm>
              <a:off x="7544400" y="188913"/>
              <a:ext cx="1980000" cy="140400"/>
            </a:xfrm>
            <a:prstGeom prst="rect">
              <a:avLst/>
            </a:prstGeom>
            <a:noFill/>
            <a:ln w="9525">
              <a:noFill/>
              <a:miter lim="800000"/>
              <a:headEnd/>
              <a:tailEnd/>
            </a:ln>
            <a:effectLst/>
          </p:spPr>
          <p:txBody>
            <a:bodyPr lIns="0" tIns="0" rIns="0" bIns="0" anchor="b"/>
            <a:lstStyle/>
            <a:p>
              <a:pPr defTabSz="908822" fontAlgn="base">
                <a:spcBef>
                  <a:spcPct val="0"/>
                </a:spcBef>
                <a:spcAft>
                  <a:spcPct val="0"/>
                </a:spcAft>
                <a:defRPr/>
              </a:pPr>
              <a:r>
                <a:rPr lang="en-US" altLang="ja-JP" sz="895" dirty="0">
                  <a:solidFill>
                    <a:schemeClr val="tx1"/>
                  </a:solidFill>
                  <a:latin typeface="Arial" pitchFamily="34" charset="0"/>
                  <a:ea typeface="HG丸ｺﾞｼｯｸM-PRO" pitchFamily="50" charset="-128"/>
                  <a:cs typeface="Arial" pitchFamily="34" charset="0"/>
                </a:rPr>
                <a:t>Fuji Xerox Internal Use Only</a:t>
              </a:r>
            </a:p>
          </p:txBody>
        </p:sp>
        <p:sp>
          <p:nvSpPr>
            <p:cNvPr id="19" name="テキスト ボックス 18"/>
            <p:cNvSpPr txBox="1"/>
            <p:nvPr/>
          </p:nvSpPr>
          <p:spPr>
            <a:xfrm>
              <a:off x="7544400" y="375350"/>
              <a:ext cx="608400" cy="366767"/>
            </a:xfrm>
            <a:prstGeom prst="rect">
              <a:avLst/>
            </a:prstGeom>
            <a:noFill/>
            <a:ln w="3175" algn="ctr">
              <a:noFill/>
              <a:miter lim="800000"/>
              <a:headEnd/>
              <a:tailEnd/>
            </a:ln>
            <a:effectLst/>
          </p:spPr>
          <p:txBody>
            <a:bodyPr lIns="0" tIns="0" rIns="0" bIns="0">
              <a:spAutoFit/>
            </a:bodyPr>
            <a:lstStyle/>
            <a:p>
              <a:pPr defTabSz="908822" eaLnBrk="0" fontAlgn="base" hangingPunct="0">
                <a:spcBef>
                  <a:spcPct val="0"/>
                </a:spcBef>
                <a:spcAft>
                  <a:spcPct val="0"/>
                </a:spcAft>
                <a:tabLst>
                  <a:tab pos="386429" algn="l"/>
                </a:tabLst>
                <a:defRPr/>
              </a:pPr>
              <a:r>
                <a:rPr kumimoji="0" lang="ja-JP" altLang="en-US" sz="596" dirty="0">
                  <a:solidFill>
                    <a:schemeClr val="tx1"/>
                  </a:solidFill>
                  <a:latin typeface="HG丸ｺﾞｼｯｸM-PRO" pitchFamily="50" charset="-128"/>
                  <a:ea typeface="HG丸ｺﾞｼｯｸM-PRO" pitchFamily="50" charset="-128"/>
                </a:rPr>
                <a:t>開 示 範 囲	：</a:t>
              </a:r>
            </a:p>
            <a:p>
              <a:pPr defTabSz="908822" eaLnBrk="0" fontAlgn="base" hangingPunct="0">
                <a:spcBef>
                  <a:spcPct val="0"/>
                </a:spcBef>
                <a:spcAft>
                  <a:spcPct val="0"/>
                </a:spcAft>
                <a:tabLst>
                  <a:tab pos="386429" algn="l"/>
                </a:tabLst>
                <a:defRPr/>
              </a:pPr>
              <a:r>
                <a:rPr kumimoji="0" lang="ja-JP" altLang="en-US" sz="596" dirty="0">
                  <a:solidFill>
                    <a:schemeClr val="tx1"/>
                  </a:solidFill>
                  <a:latin typeface="HG丸ｺﾞｼｯｸM-PRO" pitchFamily="50" charset="-128"/>
                  <a:ea typeface="HG丸ｺﾞｼｯｸM-PRO" pitchFamily="50" charset="-128"/>
                </a:rPr>
                <a:t>指 定 期 間	：</a:t>
              </a:r>
            </a:p>
            <a:p>
              <a:pPr defTabSz="908822" eaLnBrk="0" fontAlgn="base" hangingPunct="0">
                <a:spcBef>
                  <a:spcPct val="0"/>
                </a:spcBef>
                <a:spcAft>
                  <a:spcPct val="0"/>
                </a:spcAft>
                <a:tabLst>
                  <a:tab pos="386429" algn="l"/>
                </a:tabLst>
                <a:defRPr/>
              </a:pPr>
              <a:r>
                <a:rPr kumimoji="0" lang="ja-JP" altLang="en-US" sz="596" dirty="0">
                  <a:solidFill>
                    <a:schemeClr val="tx1"/>
                  </a:solidFill>
                  <a:latin typeface="HG丸ｺﾞｼｯｸM-PRO" pitchFamily="50" charset="-128"/>
                  <a:ea typeface="HG丸ｺﾞｼｯｸM-PRO" pitchFamily="50" charset="-128"/>
                </a:rPr>
                <a:t>作成責任者	：</a:t>
              </a:r>
            </a:p>
            <a:p>
              <a:pPr defTabSz="908822" eaLnBrk="0" fontAlgn="base" hangingPunct="0">
                <a:spcBef>
                  <a:spcPct val="0"/>
                </a:spcBef>
                <a:spcAft>
                  <a:spcPct val="0"/>
                </a:spcAft>
                <a:tabLst>
                  <a:tab pos="386429" algn="l"/>
                </a:tabLst>
                <a:defRPr/>
              </a:pPr>
              <a:r>
                <a:rPr kumimoji="0" lang="ja-JP" altLang="en-US" sz="596" dirty="0">
                  <a:solidFill>
                    <a:schemeClr val="tx1"/>
                  </a:solidFill>
                  <a:latin typeface="HG丸ｺﾞｼｯｸM-PRO" pitchFamily="50" charset="-128"/>
                  <a:ea typeface="HG丸ｺﾞｼｯｸM-PRO" pitchFamily="50" charset="-128"/>
                </a:rPr>
                <a:t>作　成　日	：</a:t>
              </a:r>
            </a:p>
          </p:txBody>
        </p:sp>
        <p:sp>
          <p:nvSpPr>
            <p:cNvPr id="20" name="テキスト ボックス 19"/>
            <p:cNvSpPr txBox="1"/>
            <p:nvPr/>
          </p:nvSpPr>
          <p:spPr>
            <a:xfrm>
              <a:off x="8077800" y="375350"/>
              <a:ext cx="1447200" cy="366767"/>
            </a:xfrm>
            <a:prstGeom prst="rect">
              <a:avLst/>
            </a:prstGeom>
            <a:noFill/>
            <a:ln w="3175" algn="ctr">
              <a:noFill/>
              <a:miter lim="800000"/>
              <a:headEnd/>
              <a:tailEnd/>
            </a:ln>
            <a:effectLst/>
          </p:spPr>
          <p:txBody>
            <a:bodyPr lIns="0" tIns="0" rIns="0" bIns="0">
              <a:spAutoFit/>
            </a:bodyPr>
            <a:lstStyle/>
            <a:p>
              <a:pPr defTabSz="908822" eaLnBrk="0" fontAlgn="base" hangingPunct="0">
                <a:spcBef>
                  <a:spcPct val="0"/>
                </a:spcBef>
                <a:spcAft>
                  <a:spcPct val="0"/>
                </a:spcAft>
                <a:defRPr/>
              </a:pPr>
              <a:r>
                <a:rPr kumimoji="0" lang="en-US" altLang="ja-JP" sz="596" dirty="0">
                  <a:solidFill>
                    <a:schemeClr val="tx1"/>
                  </a:solidFill>
                  <a:latin typeface="HG丸ｺﾞｼｯｸM-PRO" pitchFamily="50" charset="-128"/>
                  <a:ea typeface="HG丸ｺﾞｼｯｸM-PRO" pitchFamily="50" charset="-128"/>
                </a:rPr>
                <a:t>All FX</a:t>
              </a:r>
            </a:p>
            <a:p>
              <a:pPr defTabSz="908822" eaLnBrk="0" fontAlgn="base" hangingPunct="0">
                <a:spcBef>
                  <a:spcPct val="0"/>
                </a:spcBef>
                <a:spcAft>
                  <a:spcPct val="0"/>
                </a:spcAft>
                <a:defRPr/>
              </a:pPr>
              <a:r>
                <a:rPr kumimoji="0" lang="en-US" altLang="ja-JP" sz="596" dirty="0">
                  <a:solidFill>
                    <a:schemeClr val="tx1"/>
                  </a:solidFill>
                  <a:latin typeface="HG丸ｺﾞｼｯｸM-PRO" pitchFamily="50" charset="-128"/>
                  <a:ea typeface="HG丸ｺﾞｼｯｸM-PRO" pitchFamily="50" charset="-128"/>
                </a:rPr>
                <a:t>2 years</a:t>
              </a:r>
            </a:p>
            <a:p>
              <a:pPr defTabSz="908822" eaLnBrk="0" fontAlgn="base" hangingPunct="0">
                <a:spcBef>
                  <a:spcPct val="0"/>
                </a:spcBef>
                <a:spcAft>
                  <a:spcPct val="0"/>
                </a:spcAft>
                <a:defRPr/>
              </a:pPr>
              <a:r>
                <a:rPr kumimoji="0" lang="en-US" altLang="ja-JP" sz="596" dirty="0">
                  <a:solidFill>
                    <a:schemeClr val="tx1"/>
                  </a:solidFill>
                  <a:latin typeface="HG丸ｺﾞｼｯｸM-PRO" pitchFamily="50" charset="-128"/>
                  <a:ea typeface="HG丸ｺﾞｼｯｸM-PRO" pitchFamily="50" charset="-128"/>
                </a:rPr>
                <a:t>FBHP </a:t>
              </a:r>
              <a:r>
                <a:rPr kumimoji="0" lang="en-US" altLang="ja-JP" sz="596" dirty="0" err="1">
                  <a:solidFill>
                    <a:schemeClr val="tx1"/>
                  </a:solidFill>
                  <a:latin typeface="HG丸ｺﾞｼｯｸM-PRO" pitchFamily="50" charset="-128"/>
                  <a:ea typeface="HG丸ｺﾞｼｯｸM-PRO" pitchFamily="50" charset="-128"/>
                </a:rPr>
                <a:t>Nonpro</a:t>
              </a:r>
              <a:r>
                <a:rPr kumimoji="0" lang="en-US" altLang="ja-JP" sz="596" dirty="0">
                  <a:solidFill>
                    <a:schemeClr val="tx1"/>
                  </a:solidFill>
                  <a:latin typeface="HG丸ｺﾞｼｯｸM-PRO" pitchFamily="50" charset="-128"/>
                  <a:ea typeface="HG丸ｺﾞｼｯｸM-PRO" pitchFamily="50" charset="-128"/>
                </a:rPr>
                <a:t> Section</a:t>
              </a:r>
            </a:p>
            <a:p>
              <a:pPr defTabSz="908822" eaLnBrk="0" fontAlgn="base" hangingPunct="0">
                <a:spcBef>
                  <a:spcPct val="0"/>
                </a:spcBef>
                <a:spcAft>
                  <a:spcPct val="0"/>
                </a:spcAft>
                <a:defRPr/>
              </a:pPr>
              <a:r>
                <a:rPr kumimoji="0" lang="en-US" altLang="ja-JP" sz="596" dirty="0">
                  <a:solidFill>
                    <a:schemeClr val="tx1"/>
                  </a:solidFill>
                  <a:latin typeface="HG丸ｺﾞｼｯｸM-PRO" pitchFamily="50" charset="-128"/>
                  <a:ea typeface="HG丸ｺﾞｼｯｸM-PRO" pitchFamily="50" charset="-128"/>
                </a:rPr>
                <a:t>25th Sep. 2020</a:t>
              </a:r>
            </a:p>
          </p:txBody>
        </p:sp>
      </p:grpSp>
    </p:spTree>
    <p:extLst>
      <p:ext uri="{BB962C8B-B14F-4D97-AF65-F5344CB8AC3E}">
        <p14:creationId xmlns:p14="http://schemas.microsoft.com/office/powerpoint/2010/main" val="2016649057"/>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3 Columns - Text and Images">
    <p:spTree>
      <p:nvGrpSpPr>
        <p:cNvPr id="1" name=""/>
        <p:cNvGrpSpPr/>
        <p:nvPr/>
      </p:nvGrpSpPr>
      <p:grpSpPr>
        <a:xfrm>
          <a:off x="0" y="0"/>
          <a:ext cx="0" cy="0"/>
          <a:chOff x="0" y="0"/>
          <a:chExt cx="0" cy="0"/>
        </a:xfrm>
      </p:grpSpPr>
      <p:sp>
        <p:nvSpPr>
          <p:cNvPr id="17" name="Text placeholder 3"/>
          <p:cNvSpPr>
            <a:spLocks noGrp="1"/>
          </p:cNvSpPr>
          <p:nvPr>
            <p:ph type="body" sz="quarter" idx="13" hasCustomPrompt="1"/>
          </p:nvPr>
        </p:nvSpPr>
        <p:spPr>
          <a:xfrm>
            <a:off x="8929124" y="4686581"/>
            <a:ext cx="3648564" cy="2131953"/>
          </a:xfrm>
        </p:spPr>
        <p:txBody>
          <a:bodyPr/>
          <a:lstStyle>
            <a:lvl1pPr>
              <a:spcBef>
                <a:spcPts val="646"/>
              </a:spcBef>
              <a:defRPr sz="1937"/>
            </a:lvl1pPr>
            <a:lvl2pPr>
              <a:defRPr sz="1721"/>
            </a:lvl2pPr>
            <a:lvl3pPr>
              <a:defRPr sz="1506"/>
            </a:lvl3pPr>
          </a:lstStyle>
          <a:p>
            <a:pPr lvl="0"/>
            <a:r>
              <a:rPr lang="en-US" noProof="0" dirty="0"/>
              <a:t>First level</a:t>
            </a:r>
          </a:p>
          <a:p>
            <a:pPr lvl="1"/>
            <a:r>
              <a:rPr lang="en-US" dirty="0"/>
              <a:t>Second level</a:t>
            </a:r>
          </a:p>
          <a:p>
            <a:pPr lvl="2"/>
            <a:r>
              <a:rPr lang="en-US" dirty="0"/>
              <a:t>Third level</a:t>
            </a:r>
          </a:p>
        </p:txBody>
      </p:sp>
      <p:sp>
        <p:nvSpPr>
          <p:cNvPr id="18" name="Picture placeholder 3"/>
          <p:cNvSpPr>
            <a:spLocks noGrp="1"/>
          </p:cNvSpPr>
          <p:nvPr>
            <p:ph type="pic" sz="quarter" idx="14" hasCustomPrompt="1"/>
          </p:nvPr>
        </p:nvSpPr>
        <p:spPr bwMode="gray">
          <a:xfrm>
            <a:off x="8929124" y="1743375"/>
            <a:ext cx="3648564" cy="2401983"/>
          </a:xfrm>
          <a:noFill/>
        </p:spPr>
        <p:txBody>
          <a:bodyPr vert="horz" lIns="0" tIns="180000" rIns="0" bIns="0" rtlCol="0" anchor="t" anchorCtr="0">
            <a:noAutofit/>
          </a:bodyPr>
          <a:lstStyle>
            <a:lvl1pPr marL="0" indent="0" algn="ctr" defTabSz="1171180" rtl="0" eaLnBrk="1" latinLnBrk="0" hangingPunct="1">
              <a:spcBef>
                <a:spcPts val="2075"/>
              </a:spcBef>
              <a:buClr>
                <a:schemeClr val="accent1"/>
              </a:buClr>
              <a:buSzPct val="80000"/>
              <a:buFontTx/>
              <a:buNone/>
              <a:defRPr lang="de-DE" sz="1721" b="0" kern="1200" dirty="0">
                <a:solidFill>
                  <a:schemeClr val="tx1"/>
                </a:solidFill>
                <a:latin typeface="+mn-lt"/>
                <a:ea typeface="+mn-ea"/>
                <a:cs typeface="+mn-cs"/>
              </a:defRPr>
            </a:lvl1pPr>
          </a:lstStyle>
          <a:p>
            <a:r>
              <a:rPr lang="en-US" dirty="0"/>
              <a:t>Click icon to add image or pictogram</a:t>
            </a:r>
            <a:endParaRPr lang="de-DE" dirty="0"/>
          </a:p>
        </p:txBody>
      </p:sp>
      <p:sp>
        <p:nvSpPr>
          <p:cNvPr id="9" name="Text placeholder 2"/>
          <p:cNvSpPr>
            <a:spLocks noGrp="1"/>
          </p:cNvSpPr>
          <p:nvPr>
            <p:ph type="body" sz="quarter" idx="15" hasCustomPrompt="1"/>
          </p:nvPr>
        </p:nvSpPr>
        <p:spPr>
          <a:xfrm>
            <a:off x="4735687" y="4686581"/>
            <a:ext cx="3648564" cy="2131953"/>
          </a:xfrm>
        </p:spPr>
        <p:txBody>
          <a:bodyPr/>
          <a:lstStyle>
            <a:lvl1pPr>
              <a:spcBef>
                <a:spcPts val="646"/>
              </a:spcBef>
              <a:defRPr sz="1937"/>
            </a:lvl1pPr>
            <a:lvl2pPr>
              <a:defRPr sz="1721"/>
            </a:lvl2pPr>
            <a:lvl3pPr>
              <a:defRPr sz="1506"/>
            </a:lvl3pPr>
          </a:lstStyle>
          <a:p>
            <a:pPr lvl="0"/>
            <a:r>
              <a:rPr lang="en-US" noProof="0" dirty="0"/>
              <a:t>First level</a:t>
            </a:r>
          </a:p>
          <a:p>
            <a:pPr lvl="1"/>
            <a:r>
              <a:rPr lang="en-US" dirty="0"/>
              <a:t>Second level</a:t>
            </a:r>
          </a:p>
          <a:p>
            <a:pPr lvl="2"/>
            <a:r>
              <a:rPr lang="en-US" dirty="0"/>
              <a:t>Third level</a:t>
            </a:r>
          </a:p>
        </p:txBody>
      </p:sp>
      <p:sp>
        <p:nvSpPr>
          <p:cNvPr id="10" name="Picture placeholder 2"/>
          <p:cNvSpPr>
            <a:spLocks noGrp="1"/>
          </p:cNvSpPr>
          <p:nvPr>
            <p:ph type="pic" sz="quarter" idx="16" hasCustomPrompt="1"/>
          </p:nvPr>
        </p:nvSpPr>
        <p:spPr bwMode="gray">
          <a:xfrm>
            <a:off x="4735687" y="1743375"/>
            <a:ext cx="3648564" cy="2401983"/>
          </a:xfrm>
          <a:noFill/>
        </p:spPr>
        <p:txBody>
          <a:bodyPr vert="horz" lIns="0" tIns="180000" rIns="0" bIns="0" rtlCol="0" anchor="t" anchorCtr="0">
            <a:noAutofit/>
          </a:bodyPr>
          <a:lstStyle>
            <a:lvl1pPr marL="0" indent="0" algn="ctr" defTabSz="1171180" rtl="0" eaLnBrk="1" latinLnBrk="0" hangingPunct="1">
              <a:spcBef>
                <a:spcPts val="2075"/>
              </a:spcBef>
              <a:buClr>
                <a:schemeClr val="accent1"/>
              </a:buClr>
              <a:buSzPct val="80000"/>
              <a:buFontTx/>
              <a:buNone/>
              <a:defRPr lang="de-DE" sz="1721" b="0" kern="1200" dirty="0">
                <a:solidFill>
                  <a:schemeClr val="tx1"/>
                </a:solidFill>
                <a:latin typeface="+mn-lt"/>
                <a:ea typeface="+mn-ea"/>
                <a:cs typeface="+mn-cs"/>
              </a:defRPr>
            </a:lvl1pPr>
          </a:lstStyle>
          <a:p>
            <a:r>
              <a:rPr lang="en-US" dirty="0"/>
              <a:t>Click icon to add image or pictogram</a:t>
            </a:r>
            <a:endParaRPr lang="de-DE" dirty="0"/>
          </a:p>
        </p:txBody>
      </p:sp>
      <p:sp>
        <p:nvSpPr>
          <p:cNvPr id="3" name="Text placeholder 1"/>
          <p:cNvSpPr>
            <a:spLocks noGrp="1"/>
          </p:cNvSpPr>
          <p:nvPr>
            <p:ph type="body" sz="quarter" idx="10" hasCustomPrompt="1"/>
          </p:nvPr>
        </p:nvSpPr>
        <p:spPr>
          <a:xfrm>
            <a:off x="542249" y="4686581"/>
            <a:ext cx="3648564" cy="2131953"/>
          </a:xfrm>
        </p:spPr>
        <p:txBody>
          <a:bodyPr/>
          <a:lstStyle>
            <a:lvl1pPr>
              <a:spcBef>
                <a:spcPts val="646"/>
              </a:spcBef>
              <a:defRPr sz="1937"/>
            </a:lvl1pPr>
            <a:lvl2pPr>
              <a:defRPr sz="1721"/>
            </a:lvl2pPr>
            <a:lvl3pPr>
              <a:defRPr sz="1506"/>
            </a:lvl3pPr>
          </a:lstStyle>
          <a:p>
            <a:pPr lvl="0"/>
            <a:r>
              <a:rPr lang="en-US" noProof="0" dirty="0"/>
              <a:t>First level</a:t>
            </a:r>
          </a:p>
          <a:p>
            <a:pPr lvl="1"/>
            <a:r>
              <a:rPr lang="en-US" dirty="0"/>
              <a:t>Second level</a:t>
            </a:r>
          </a:p>
          <a:p>
            <a:pPr lvl="2"/>
            <a:r>
              <a:rPr lang="en-US" dirty="0"/>
              <a:t>Third level</a:t>
            </a:r>
          </a:p>
        </p:txBody>
      </p:sp>
      <p:sp>
        <p:nvSpPr>
          <p:cNvPr id="5" name="Picture placeholder 1"/>
          <p:cNvSpPr>
            <a:spLocks noGrp="1"/>
          </p:cNvSpPr>
          <p:nvPr>
            <p:ph type="pic" sz="quarter" idx="12" hasCustomPrompt="1"/>
          </p:nvPr>
        </p:nvSpPr>
        <p:spPr bwMode="gray">
          <a:xfrm>
            <a:off x="542249" y="1743375"/>
            <a:ext cx="3648564" cy="2401983"/>
          </a:xfrm>
          <a:noFill/>
        </p:spPr>
        <p:txBody>
          <a:bodyPr vert="horz" lIns="0" tIns="180000" rIns="0" bIns="0" rtlCol="0" anchor="t" anchorCtr="0">
            <a:noAutofit/>
          </a:bodyPr>
          <a:lstStyle>
            <a:lvl1pPr marL="0" indent="0" algn="ctr" defTabSz="1171180" rtl="0" eaLnBrk="1" latinLnBrk="0" hangingPunct="1">
              <a:spcBef>
                <a:spcPts val="2075"/>
              </a:spcBef>
              <a:buClr>
                <a:schemeClr val="accent1"/>
              </a:buClr>
              <a:buSzPct val="80000"/>
              <a:buFontTx/>
              <a:buNone/>
              <a:defRPr lang="de-DE" sz="1721" b="0" kern="1200" dirty="0">
                <a:solidFill>
                  <a:schemeClr val="tx1"/>
                </a:solidFill>
                <a:latin typeface="+mn-lt"/>
                <a:ea typeface="+mn-ea"/>
                <a:cs typeface="+mn-cs"/>
              </a:defRPr>
            </a:lvl1pPr>
          </a:lstStyle>
          <a:p>
            <a:r>
              <a:rPr lang="en-US" dirty="0"/>
              <a:t>Click icon to add image or pictogram</a:t>
            </a:r>
            <a:endParaRPr lang="de-DE" dirty="0"/>
          </a:p>
        </p:txBody>
      </p:sp>
      <p:sp>
        <p:nvSpPr>
          <p:cNvPr id="2" name="Title"/>
          <p:cNvSpPr>
            <a:spLocks noGrp="1"/>
          </p:cNvSpPr>
          <p:nvPr>
            <p:ph type="title" hasCustomPrompt="1"/>
          </p:nvPr>
        </p:nvSpPr>
        <p:spPr>
          <a:xfrm>
            <a:off x="542251" y="542384"/>
            <a:ext cx="12035437" cy="397459"/>
          </a:xfrm>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2914319758"/>
      </p:ext>
    </p:extLst>
  </p:cSld>
  <p:clrMapOvr>
    <a:masterClrMapping/>
  </p:clrMapOvr>
  <p:extLst>
    <p:ext uri="{DCECCB84-F9BA-43D5-87BE-67443E8EF086}">
      <p15:sldGuideLst xmlns:p15="http://schemas.microsoft.com/office/powerpoint/2012/main">
        <p15:guide id="1" pos="317">
          <p15:clr>
            <a:srgbClr val="FBAE40"/>
          </p15:clr>
        </p15:guide>
        <p15:guide id="2" orient="horz" pos="317">
          <p15:clr>
            <a:srgbClr val="FBAE40"/>
          </p15:clr>
        </p15:guide>
        <p15:guide id="3" pos="2455">
          <p15:clr>
            <a:srgbClr val="FBAE40"/>
          </p15:clr>
        </p15:guide>
        <p15:guide id="4" pos="2773">
          <p15:clr>
            <a:srgbClr val="FBAE40"/>
          </p15:clr>
        </p15:guide>
        <p15:guide id="5" pos="4910">
          <p15:clr>
            <a:srgbClr val="FBAE40"/>
          </p15:clr>
        </p15:guide>
        <p15:guide id="6" pos="5227">
          <p15:clr>
            <a:srgbClr val="FBAE40"/>
          </p15:clr>
        </p15:guide>
        <p15:guide id="7" pos="7364">
          <p15:clr>
            <a:srgbClr val="FBAE40"/>
          </p15:clr>
        </p15:guide>
        <p15:guide id="8" orient="horz" pos="551">
          <p15:clr>
            <a:srgbClr val="FBAE40"/>
          </p15:clr>
        </p15:guide>
        <p15:guide id="9" orient="horz" pos="1020">
          <p15:clr>
            <a:srgbClr val="FBAE40"/>
          </p15:clr>
        </p15:guide>
        <p15:guide id="10" orient="horz" pos="2428">
          <p15:clr>
            <a:srgbClr val="FBAE40"/>
          </p15:clr>
        </p15:guide>
        <p15:guide id="11" orient="horz" pos="2743">
          <p15:clr>
            <a:srgbClr val="FBAE40"/>
          </p15:clr>
        </p15:guide>
        <p15:guide id="12" orient="horz" pos="3991">
          <p15:clr>
            <a:srgbClr val="FBAE40"/>
          </p15:clr>
        </p15:guide>
      </p15:sldGuideLst>
    </p:ext>
  </p:extLst>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4 Columns - Text and Images">
    <p:spTree>
      <p:nvGrpSpPr>
        <p:cNvPr id="1" name=""/>
        <p:cNvGrpSpPr/>
        <p:nvPr/>
      </p:nvGrpSpPr>
      <p:grpSpPr>
        <a:xfrm>
          <a:off x="0" y="0"/>
          <a:ext cx="0" cy="0"/>
          <a:chOff x="0" y="0"/>
          <a:chExt cx="0" cy="0"/>
        </a:xfrm>
      </p:grpSpPr>
      <p:sp>
        <p:nvSpPr>
          <p:cNvPr id="3" name="Text placeholder - column 2"/>
          <p:cNvSpPr>
            <a:spLocks noGrp="1"/>
          </p:cNvSpPr>
          <p:nvPr>
            <p:ph type="body" sz="quarter" idx="10" hasCustomPrompt="1"/>
          </p:nvPr>
        </p:nvSpPr>
        <p:spPr>
          <a:xfrm>
            <a:off x="542249" y="4173576"/>
            <a:ext cx="2598924" cy="2644958"/>
          </a:xfrm>
        </p:spPr>
        <p:txBody>
          <a:bodyPr/>
          <a:lstStyle>
            <a:lvl1pPr>
              <a:spcBef>
                <a:spcPts val="646"/>
              </a:spcBef>
              <a:defRPr sz="1937"/>
            </a:lvl1pPr>
            <a:lvl2pPr>
              <a:defRPr sz="1721"/>
            </a:lvl2pPr>
            <a:lvl3pPr>
              <a:defRPr sz="1506"/>
            </a:lvl3pPr>
          </a:lstStyle>
          <a:p>
            <a:pPr lvl="0"/>
            <a:r>
              <a:rPr lang="en-US" noProof="0" dirty="0"/>
              <a:t>First level</a:t>
            </a:r>
          </a:p>
          <a:p>
            <a:pPr lvl="1"/>
            <a:r>
              <a:rPr lang="en-US" dirty="0"/>
              <a:t>Second level</a:t>
            </a:r>
          </a:p>
          <a:p>
            <a:pPr lvl="2"/>
            <a:r>
              <a:rPr lang="en-US" dirty="0"/>
              <a:t>Third level</a:t>
            </a:r>
          </a:p>
        </p:txBody>
      </p:sp>
      <p:sp>
        <p:nvSpPr>
          <p:cNvPr id="5" name="Picture Placeholder 4"/>
          <p:cNvSpPr>
            <a:spLocks noGrp="1"/>
          </p:cNvSpPr>
          <p:nvPr>
            <p:ph type="pic" sz="quarter" idx="12" hasCustomPrompt="1"/>
          </p:nvPr>
        </p:nvSpPr>
        <p:spPr bwMode="gray">
          <a:xfrm>
            <a:off x="542249" y="1743375"/>
            <a:ext cx="2598924" cy="1859600"/>
          </a:xfrm>
          <a:noFill/>
        </p:spPr>
        <p:txBody>
          <a:bodyPr vert="horz" lIns="0" tIns="180000" rIns="0" bIns="0" rtlCol="0" anchor="t" anchorCtr="0">
            <a:noAutofit/>
          </a:bodyPr>
          <a:lstStyle>
            <a:lvl1pPr marL="0" indent="0" algn="ctr" defTabSz="1171180" rtl="0" eaLnBrk="1" latinLnBrk="0" hangingPunct="1">
              <a:spcBef>
                <a:spcPts val="2075"/>
              </a:spcBef>
              <a:buClr>
                <a:schemeClr val="accent1"/>
              </a:buClr>
              <a:buSzPct val="80000"/>
              <a:buFontTx/>
              <a:buNone/>
              <a:defRPr lang="de-DE" sz="1721" b="0" kern="1200" dirty="0">
                <a:solidFill>
                  <a:schemeClr val="tx1"/>
                </a:solidFill>
                <a:latin typeface="+mn-lt"/>
                <a:ea typeface="+mn-ea"/>
                <a:cs typeface="+mn-cs"/>
              </a:defRPr>
            </a:lvl1pPr>
          </a:lstStyle>
          <a:p>
            <a:r>
              <a:rPr lang="en-US" dirty="0"/>
              <a:t>Click icon to add image or pictogram</a:t>
            </a:r>
            <a:endParaRPr lang="de-DE" dirty="0"/>
          </a:p>
        </p:txBody>
      </p:sp>
      <p:sp>
        <p:nvSpPr>
          <p:cNvPr id="17" name="Text placeholder - column 2"/>
          <p:cNvSpPr>
            <a:spLocks noGrp="1"/>
          </p:cNvSpPr>
          <p:nvPr>
            <p:ph type="body" sz="quarter" idx="13" hasCustomPrompt="1"/>
          </p:nvPr>
        </p:nvSpPr>
        <p:spPr>
          <a:xfrm>
            <a:off x="9978764" y="4173577"/>
            <a:ext cx="2598924" cy="2644958"/>
          </a:xfrm>
        </p:spPr>
        <p:txBody>
          <a:bodyPr/>
          <a:lstStyle>
            <a:lvl1pPr>
              <a:spcBef>
                <a:spcPts val="646"/>
              </a:spcBef>
              <a:defRPr sz="1937"/>
            </a:lvl1pPr>
            <a:lvl2pPr>
              <a:defRPr sz="1721"/>
            </a:lvl2pPr>
            <a:lvl3pPr>
              <a:defRPr sz="1506"/>
            </a:lvl3pPr>
          </a:lstStyle>
          <a:p>
            <a:pPr lvl="0"/>
            <a:r>
              <a:rPr lang="en-US" noProof="0" dirty="0"/>
              <a:t>First level</a:t>
            </a:r>
          </a:p>
          <a:p>
            <a:pPr lvl="1"/>
            <a:r>
              <a:rPr lang="en-US" dirty="0"/>
              <a:t>Second level</a:t>
            </a:r>
          </a:p>
          <a:p>
            <a:pPr lvl="2"/>
            <a:r>
              <a:rPr lang="en-US" dirty="0"/>
              <a:t>Third level</a:t>
            </a:r>
          </a:p>
        </p:txBody>
      </p:sp>
      <p:sp>
        <p:nvSpPr>
          <p:cNvPr id="18" name="Picture Placeholder 4"/>
          <p:cNvSpPr>
            <a:spLocks noGrp="1"/>
          </p:cNvSpPr>
          <p:nvPr>
            <p:ph type="pic" sz="quarter" idx="14" hasCustomPrompt="1"/>
          </p:nvPr>
        </p:nvSpPr>
        <p:spPr bwMode="gray">
          <a:xfrm>
            <a:off x="9978764" y="1743375"/>
            <a:ext cx="2598924" cy="1859600"/>
          </a:xfrm>
          <a:noFill/>
        </p:spPr>
        <p:txBody>
          <a:bodyPr vert="horz" lIns="0" tIns="180000" rIns="0" bIns="0" rtlCol="0" anchor="t" anchorCtr="0">
            <a:noAutofit/>
          </a:bodyPr>
          <a:lstStyle>
            <a:lvl1pPr marL="0" indent="0" algn="ctr" defTabSz="1171180" rtl="0" eaLnBrk="1" latinLnBrk="0" hangingPunct="1">
              <a:spcBef>
                <a:spcPts val="2075"/>
              </a:spcBef>
              <a:buClr>
                <a:schemeClr val="accent1"/>
              </a:buClr>
              <a:buSzPct val="80000"/>
              <a:buFontTx/>
              <a:buNone/>
              <a:defRPr lang="de-DE" sz="1721" b="0" kern="1200" dirty="0">
                <a:solidFill>
                  <a:schemeClr val="tx1"/>
                </a:solidFill>
                <a:latin typeface="+mn-lt"/>
                <a:ea typeface="+mn-ea"/>
                <a:cs typeface="+mn-cs"/>
              </a:defRPr>
            </a:lvl1pPr>
          </a:lstStyle>
          <a:p>
            <a:r>
              <a:rPr lang="en-US" dirty="0"/>
              <a:t>Click icon to add image or pictogram</a:t>
            </a:r>
            <a:endParaRPr lang="de-DE" dirty="0"/>
          </a:p>
        </p:txBody>
      </p:sp>
      <p:sp>
        <p:nvSpPr>
          <p:cNvPr id="9" name="Text placeholder - column 2"/>
          <p:cNvSpPr>
            <a:spLocks noGrp="1"/>
          </p:cNvSpPr>
          <p:nvPr>
            <p:ph type="body" sz="quarter" idx="15" hasCustomPrompt="1"/>
          </p:nvPr>
        </p:nvSpPr>
        <p:spPr>
          <a:xfrm>
            <a:off x="3687755" y="4173577"/>
            <a:ext cx="2598924" cy="2644958"/>
          </a:xfrm>
        </p:spPr>
        <p:txBody>
          <a:bodyPr/>
          <a:lstStyle>
            <a:lvl1pPr>
              <a:spcBef>
                <a:spcPts val="646"/>
              </a:spcBef>
              <a:defRPr sz="1937"/>
            </a:lvl1pPr>
            <a:lvl2pPr>
              <a:defRPr sz="1721"/>
            </a:lvl2pPr>
            <a:lvl3pPr>
              <a:defRPr sz="1506"/>
            </a:lvl3pPr>
          </a:lstStyle>
          <a:p>
            <a:pPr lvl="0"/>
            <a:r>
              <a:rPr lang="en-US" noProof="0" dirty="0"/>
              <a:t>First level</a:t>
            </a:r>
          </a:p>
          <a:p>
            <a:pPr lvl="1"/>
            <a:r>
              <a:rPr lang="en-US" dirty="0"/>
              <a:t>Second level</a:t>
            </a:r>
          </a:p>
          <a:p>
            <a:pPr lvl="2"/>
            <a:r>
              <a:rPr lang="en-US" dirty="0"/>
              <a:t>Third level</a:t>
            </a:r>
          </a:p>
        </p:txBody>
      </p:sp>
      <p:sp>
        <p:nvSpPr>
          <p:cNvPr id="10" name="Picture Placeholder 4"/>
          <p:cNvSpPr>
            <a:spLocks noGrp="1"/>
          </p:cNvSpPr>
          <p:nvPr>
            <p:ph type="pic" sz="quarter" idx="16" hasCustomPrompt="1"/>
          </p:nvPr>
        </p:nvSpPr>
        <p:spPr bwMode="gray">
          <a:xfrm>
            <a:off x="3687755" y="1743375"/>
            <a:ext cx="2598924" cy="1859600"/>
          </a:xfrm>
          <a:noFill/>
        </p:spPr>
        <p:txBody>
          <a:bodyPr vert="horz" lIns="0" tIns="180000" rIns="0" bIns="0" rtlCol="0" anchor="t" anchorCtr="0">
            <a:noAutofit/>
          </a:bodyPr>
          <a:lstStyle>
            <a:lvl1pPr marL="0" indent="0" algn="ctr" defTabSz="1171180" rtl="0" eaLnBrk="1" latinLnBrk="0" hangingPunct="1">
              <a:spcBef>
                <a:spcPts val="2075"/>
              </a:spcBef>
              <a:buClr>
                <a:schemeClr val="accent1"/>
              </a:buClr>
              <a:buSzPct val="80000"/>
              <a:buFontTx/>
              <a:buNone/>
              <a:defRPr lang="de-DE" sz="1721" b="0" kern="1200" dirty="0">
                <a:solidFill>
                  <a:schemeClr val="tx1"/>
                </a:solidFill>
                <a:latin typeface="+mn-lt"/>
                <a:ea typeface="+mn-ea"/>
                <a:cs typeface="+mn-cs"/>
              </a:defRPr>
            </a:lvl1pPr>
          </a:lstStyle>
          <a:p>
            <a:r>
              <a:rPr lang="en-US" dirty="0"/>
              <a:t>Click icon to add image or pictogram</a:t>
            </a:r>
            <a:endParaRPr lang="de-DE" dirty="0"/>
          </a:p>
        </p:txBody>
      </p:sp>
      <p:sp>
        <p:nvSpPr>
          <p:cNvPr id="13" name="Text placeholder - column 2"/>
          <p:cNvSpPr>
            <a:spLocks noGrp="1"/>
          </p:cNvSpPr>
          <p:nvPr>
            <p:ph type="body" sz="quarter" idx="17" hasCustomPrompt="1"/>
          </p:nvPr>
        </p:nvSpPr>
        <p:spPr>
          <a:xfrm>
            <a:off x="6833260" y="4173577"/>
            <a:ext cx="2598924" cy="2644958"/>
          </a:xfrm>
        </p:spPr>
        <p:txBody>
          <a:bodyPr/>
          <a:lstStyle>
            <a:lvl1pPr>
              <a:spcBef>
                <a:spcPts val="646"/>
              </a:spcBef>
              <a:defRPr sz="1937"/>
            </a:lvl1pPr>
            <a:lvl2pPr>
              <a:defRPr sz="1721"/>
            </a:lvl2pPr>
            <a:lvl3pPr>
              <a:defRPr sz="1506"/>
            </a:lvl3pPr>
          </a:lstStyle>
          <a:p>
            <a:pPr lvl="0"/>
            <a:r>
              <a:rPr lang="en-US" noProof="0" dirty="0"/>
              <a:t>First level</a:t>
            </a:r>
          </a:p>
          <a:p>
            <a:pPr lvl="1"/>
            <a:r>
              <a:rPr lang="en-US" dirty="0"/>
              <a:t>Second level</a:t>
            </a:r>
          </a:p>
          <a:p>
            <a:pPr lvl="2"/>
            <a:r>
              <a:rPr lang="en-US" dirty="0"/>
              <a:t>Third level</a:t>
            </a:r>
          </a:p>
        </p:txBody>
      </p:sp>
      <p:sp>
        <p:nvSpPr>
          <p:cNvPr id="14" name="Picture Placeholder 4"/>
          <p:cNvSpPr>
            <a:spLocks noGrp="1"/>
          </p:cNvSpPr>
          <p:nvPr>
            <p:ph type="pic" sz="quarter" idx="18" hasCustomPrompt="1"/>
          </p:nvPr>
        </p:nvSpPr>
        <p:spPr bwMode="gray">
          <a:xfrm>
            <a:off x="6833260" y="1743375"/>
            <a:ext cx="2598924" cy="1859600"/>
          </a:xfrm>
          <a:noFill/>
        </p:spPr>
        <p:txBody>
          <a:bodyPr vert="horz" lIns="0" tIns="180000" rIns="0" bIns="0" rtlCol="0" anchor="t" anchorCtr="0">
            <a:noAutofit/>
          </a:bodyPr>
          <a:lstStyle>
            <a:lvl1pPr marL="0" indent="0" algn="ctr" defTabSz="1171180" rtl="0" eaLnBrk="1" latinLnBrk="0" hangingPunct="1">
              <a:spcBef>
                <a:spcPts val="2075"/>
              </a:spcBef>
              <a:buClr>
                <a:schemeClr val="accent1"/>
              </a:buClr>
              <a:buSzPct val="80000"/>
              <a:buFontTx/>
              <a:buNone/>
              <a:defRPr lang="de-DE" sz="1721" b="0" kern="1200" dirty="0">
                <a:solidFill>
                  <a:schemeClr val="tx1"/>
                </a:solidFill>
                <a:latin typeface="+mn-lt"/>
                <a:ea typeface="+mn-ea"/>
                <a:cs typeface="+mn-cs"/>
              </a:defRPr>
            </a:lvl1pPr>
          </a:lstStyle>
          <a:p>
            <a:r>
              <a:rPr lang="en-US" dirty="0"/>
              <a:t>Click icon to add image or pictogram</a:t>
            </a:r>
            <a:endParaRPr lang="de-DE" dirty="0"/>
          </a:p>
        </p:txBody>
      </p:sp>
      <p:sp>
        <p:nvSpPr>
          <p:cNvPr id="2" name="Title"/>
          <p:cNvSpPr>
            <a:spLocks noGrp="1"/>
          </p:cNvSpPr>
          <p:nvPr>
            <p:ph type="title" hasCustomPrompt="1"/>
          </p:nvPr>
        </p:nvSpPr>
        <p:spPr>
          <a:xfrm>
            <a:off x="542251" y="542384"/>
            <a:ext cx="12035437" cy="397459"/>
          </a:xfrm>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4203314236"/>
      </p:ext>
    </p:extLst>
  </p:cSld>
  <p:clrMapOvr>
    <a:masterClrMapping/>
  </p:clrMapOvr>
  <p:extLst>
    <p:ext uri="{DCECCB84-F9BA-43D5-87BE-67443E8EF086}">
      <p15:sldGuideLst xmlns:p15="http://schemas.microsoft.com/office/powerpoint/2012/main">
        <p15:guide id="1" pos="317">
          <p15:clr>
            <a:srgbClr val="FBAE40"/>
          </p15:clr>
        </p15:guide>
        <p15:guide id="2" orient="horz" pos="317">
          <p15:clr>
            <a:srgbClr val="FBAE40"/>
          </p15:clr>
        </p15:guide>
        <p15:guide id="3" orient="horz" pos="551">
          <p15:clr>
            <a:srgbClr val="FBAE40"/>
          </p15:clr>
        </p15:guide>
        <p15:guide id="4" orient="horz" pos="1021">
          <p15:clr>
            <a:srgbClr val="FBAE40"/>
          </p15:clr>
        </p15:guide>
        <p15:guide id="5" orient="horz" pos="2110">
          <p15:clr>
            <a:srgbClr val="FBAE40"/>
          </p15:clr>
        </p15:guide>
        <p15:guide id="6" orient="horz" pos="2442">
          <p15:clr>
            <a:srgbClr val="FBAE40"/>
          </p15:clr>
        </p15:guide>
        <p15:guide id="7" orient="horz" pos="3990">
          <p15:clr>
            <a:srgbClr val="FBAE40"/>
          </p15:clr>
        </p15:guide>
        <p15:guide id="8" pos="1840">
          <p15:clr>
            <a:srgbClr val="FBAE40"/>
          </p15:clr>
        </p15:guide>
        <p15:guide id="9" pos="2159">
          <p15:clr>
            <a:srgbClr val="FBAE40"/>
          </p15:clr>
        </p15:guide>
        <p15:guide id="10" pos="3683">
          <p15:clr>
            <a:srgbClr val="FBAE40"/>
          </p15:clr>
        </p15:guide>
        <p15:guide id="11" pos="4000">
          <p15:clr>
            <a:srgbClr val="FBAE40"/>
          </p15:clr>
        </p15:guide>
        <p15:guide id="12" pos="5525">
          <p15:clr>
            <a:srgbClr val="FBAE40"/>
          </p15:clr>
        </p15:guide>
        <p15:guide id="13" pos="5842">
          <p15:clr>
            <a:srgbClr val="FBAE40"/>
          </p15:clr>
        </p15:guide>
        <p15:guide id="14" pos="7364">
          <p15:clr>
            <a:srgbClr val="FBAE40"/>
          </p15:clr>
        </p15:guide>
      </p15:sldGuideLst>
    </p:ext>
  </p:extLst>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Quote">
    <p:spTree>
      <p:nvGrpSpPr>
        <p:cNvPr id="1" name=""/>
        <p:cNvGrpSpPr/>
        <p:nvPr/>
      </p:nvGrpSpPr>
      <p:grpSpPr>
        <a:xfrm>
          <a:off x="0" y="0"/>
          <a:ext cx="0" cy="0"/>
          <a:chOff x="0" y="0"/>
          <a:chExt cx="0" cy="0"/>
        </a:xfrm>
      </p:grpSpPr>
      <p:sp>
        <p:nvSpPr>
          <p:cNvPr id="5" name="Quote placeholder"/>
          <p:cNvSpPr>
            <a:spLocks noGrp="1"/>
          </p:cNvSpPr>
          <p:nvPr>
            <p:ph type="body" sz="quarter" idx="10" hasCustomPrompt="1"/>
          </p:nvPr>
        </p:nvSpPr>
        <p:spPr>
          <a:xfrm>
            <a:off x="542250" y="1937083"/>
            <a:ext cx="12034064" cy="3535212"/>
          </a:xfrm>
        </p:spPr>
        <p:txBody>
          <a:bodyPr/>
          <a:lstStyle>
            <a:lvl1pPr marL="425971" indent="-425971">
              <a:lnSpc>
                <a:spcPct val="90000"/>
              </a:lnSpc>
              <a:spcBef>
                <a:spcPts val="646"/>
              </a:spcBef>
              <a:defRPr sz="6454" b="1"/>
            </a:lvl1pPr>
            <a:lvl2pPr marL="425971" indent="0">
              <a:buNone/>
              <a:defRPr sz="1721"/>
            </a:lvl2pPr>
          </a:lstStyle>
          <a:p>
            <a:pPr lvl="0"/>
            <a:r>
              <a:rPr lang="en-US" noProof="0" dirty="0"/>
              <a:t>“Quote goes here </a:t>
            </a:r>
            <a:br>
              <a:rPr lang="en-US" noProof="0" dirty="0"/>
            </a:br>
            <a:r>
              <a:rPr lang="en-US" noProof="0" dirty="0"/>
              <a:t>and here.”</a:t>
            </a:r>
          </a:p>
          <a:p>
            <a:pPr lvl="1"/>
            <a:r>
              <a:rPr lang="en-US" noProof="0" dirty="0"/>
              <a:t>Source</a:t>
            </a:r>
          </a:p>
        </p:txBody>
      </p:sp>
    </p:spTree>
    <p:extLst>
      <p:ext uri="{BB962C8B-B14F-4D97-AF65-F5344CB8AC3E}">
        <p14:creationId xmlns:p14="http://schemas.microsoft.com/office/powerpoint/2010/main" val="4096075036"/>
      </p:ext>
    </p:extLst>
  </p:cSld>
  <p:clrMapOvr>
    <a:masterClrMapping/>
  </p:clrMapOvr>
  <p:extLst>
    <p:ext uri="{DCECCB84-F9BA-43D5-87BE-67443E8EF086}">
      <p15:sldGuideLst xmlns:p15="http://schemas.microsoft.com/office/powerpoint/2012/main">
        <p15:guide id="1" pos="317">
          <p15:clr>
            <a:srgbClr val="FBAE40"/>
          </p15:clr>
        </p15:guide>
        <p15:guide id="4" orient="horz" pos="1133">
          <p15:clr>
            <a:srgbClr val="FBAE40"/>
          </p15:clr>
        </p15:guide>
        <p15:guide id="5" orient="horz" pos="3204">
          <p15:clr>
            <a:srgbClr val="FBAE40"/>
          </p15:clr>
        </p15:guide>
        <p15:guide id="6" pos="7363">
          <p15:clr>
            <a:srgbClr val="FBAE40"/>
          </p15:clr>
        </p15:guide>
      </p15:sldGuideLst>
    </p:ext>
  </p:extLst>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Title and Text with Image 1/3">
    <p:spTree>
      <p:nvGrpSpPr>
        <p:cNvPr id="1" name=""/>
        <p:cNvGrpSpPr/>
        <p:nvPr/>
      </p:nvGrpSpPr>
      <p:grpSpPr>
        <a:xfrm>
          <a:off x="0" y="0"/>
          <a:ext cx="0" cy="0"/>
          <a:chOff x="0" y="0"/>
          <a:chExt cx="0" cy="0"/>
        </a:xfrm>
      </p:grpSpPr>
      <p:sp>
        <p:nvSpPr>
          <p:cNvPr id="5" name="Picture Placeholder 1/3 right"/>
          <p:cNvSpPr>
            <a:spLocks noGrp="1"/>
          </p:cNvSpPr>
          <p:nvPr>
            <p:ph type="pic" sz="quarter" idx="10" hasCustomPrompt="1"/>
          </p:nvPr>
        </p:nvSpPr>
        <p:spPr bwMode="gray">
          <a:xfrm>
            <a:off x="8743960" y="0"/>
            <a:ext cx="4376728" cy="7380288"/>
          </a:xfrm>
          <a:noFill/>
        </p:spPr>
        <p:txBody>
          <a:bodyPr vert="horz" lIns="0" tIns="2448000" rIns="0" bIns="0" rtlCol="0" anchor="t" anchorCtr="0">
            <a:noAutofit/>
          </a:bodyPr>
          <a:lstStyle>
            <a:lvl1pPr marL="0" indent="0" algn="ctr" defTabSz="1171180" rtl="0" eaLnBrk="1" latinLnBrk="0" hangingPunct="1">
              <a:spcBef>
                <a:spcPts val="2075"/>
              </a:spcBef>
              <a:buClr>
                <a:schemeClr val="accent1"/>
              </a:buClr>
              <a:buSzPct val="80000"/>
              <a:buFontTx/>
              <a:buNone/>
              <a:defRPr lang="de-DE" sz="1721" b="0" kern="1200" dirty="0">
                <a:solidFill>
                  <a:schemeClr val="tx1"/>
                </a:solidFill>
                <a:latin typeface="+mn-lt"/>
                <a:ea typeface="+mn-ea"/>
                <a:cs typeface="+mn-cs"/>
              </a:defRPr>
            </a:lvl1pPr>
          </a:lstStyle>
          <a:p>
            <a:r>
              <a:rPr lang="en-US" dirty="0"/>
              <a:t>Click icon to add image</a:t>
            </a:r>
            <a:endParaRPr lang="de-DE" dirty="0"/>
          </a:p>
        </p:txBody>
      </p:sp>
      <p:sp>
        <p:nvSpPr>
          <p:cNvPr id="7" name="Text Placeholder"/>
          <p:cNvSpPr>
            <a:spLocks noGrp="1"/>
          </p:cNvSpPr>
          <p:nvPr>
            <p:ph type="body" sz="quarter" idx="11" hasCustomPrompt="1"/>
          </p:nvPr>
        </p:nvSpPr>
        <p:spPr bwMode="black">
          <a:xfrm>
            <a:off x="542248" y="1743375"/>
            <a:ext cx="7630224" cy="5075159"/>
          </a:xfrm>
        </p:spPr>
        <p:txBody>
          <a:bodyPr/>
          <a:lstStyle>
            <a:lvl1pPr>
              <a:defRPr/>
            </a:lvl1pPr>
          </a:lstStyle>
          <a:p>
            <a:pPr lvl="0"/>
            <a:r>
              <a:rPr lang="en-US" noProof="0" dirty="0"/>
              <a:t>First level</a:t>
            </a:r>
          </a:p>
          <a:p>
            <a:pPr lvl="1"/>
            <a:r>
              <a:rPr lang="en-US" dirty="0"/>
              <a:t>Second level</a:t>
            </a:r>
          </a:p>
          <a:p>
            <a:pPr lvl="2"/>
            <a:r>
              <a:rPr lang="en-US" dirty="0"/>
              <a:t>Third level</a:t>
            </a:r>
          </a:p>
          <a:p>
            <a:pPr lvl="3"/>
            <a:r>
              <a:rPr lang="en-US" dirty="0"/>
              <a:t>Fourth level</a:t>
            </a:r>
          </a:p>
          <a:p>
            <a:pPr lvl="4"/>
            <a:r>
              <a:rPr lang="en-US" dirty="0"/>
              <a:t>Fifth level</a:t>
            </a:r>
            <a:endParaRPr lang="de-DE" dirty="0"/>
          </a:p>
        </p:txBody>
      </p:sp>
      <p:sp>
        <p:nvSpPr>
          <p:cNvPr id="3" name="Title"/>
          <p:cNvSpPr>
            <a:spLocks noGrp="1"/>
          </p:cNvSpPr>
          <p:nvPr>
            <p:ph type="title" hasCustomPrompt="1"/>
          </p:nvPr>
        </p:nvSpPr>
        <p:spPr>
          <a:xfrm>
            <a:off x="542251" y="542384"/>
            <a:ext cx="7630224" cy="397459"/>
          </a:xfrm>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2157245043"/>
      </p:ext>
    </p:extLst>
  </p:cSld>
  <p:clrMapOvr>
    <a:masterClrMapping/>
  </p:clrMapOvr>
  <p:extLst>
    <p:ext uri="{DCECCB84-F9BA-43D5-87BE-67443E8EF086}">
      <p15:sldGuideLst xmlns:p15="http://schemas.microsoft.com/office/powerpoint/2012/main">
        <p15:guide id="1" pos="317">
          <p15:clr>
            <a:srgbClr val="FBAE40"/>
          </p15:clr>
        </p15:guide>
        <p15:guide id="2" orient="horz" pos="3991">
          <p15:clr>
            <a:srgbClr val="FBAE40"/>
          </p15:clr>
        </p15:guide>
        <p15:guide id="3" pos="4786">
          <p15:clr>
            <a:srgbClr val="FBAE40"/>
          </p15:clr>
        </p15:guide>
        <p15:guide id="4" pos="5119">
          <p15:clr>
            <a:srgbClr val="FBAE40"/>
          </p15:clr>
        </p15:guide>
        <p15:guide id="5" orient="horz" pos="317">
          <p15:clr>
            <a:srgbClr val="FBAE40"/>
          </p15:clr>
        </p15:guide>
        <p15:guide id="6" orient="horz" pos="551">
          <p15:clr>
            <a:srgbClr val="FBAE40"/>
          </p15:clr>
        </p15:guide>
        <p15:guide id="7" orient="horz" pos="1020">
          <p15:clr>
            <a:srgbClr val="FBAE40"/>
          </p15:clr>
        </p15:guide>
      </p15:sldGuideLst>
    </p:ext>
  </p:extLst>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Title and Text with Image 1/2">
    <p:spTree>
      <p:nvGrpSpPr>
        <p:cNvPr id="1" name=""/>
        <p:cNvGrpSpPr/>
        <p:nvPr/>
      </p:nvGrpSpPr>
      <p:grpSpPr>
        <a:xfrm>
          <a:off x="0" y="0"/>
          <a:ext cx="0" cy="0"/>
          <a:chOff x="0" y="0"/>
          <a:chExt cx="0" cy="0"/>
        </a:xfrm>
      </p:grpSpPr>
      <p:sp>
        <p:nvSpPr>
          <p:cNvPr id="5" name="Picture Placeholder 1/2 right"/>
          <p:cNvSpPr>
            <a:spLocks noGrp="1"/>
          </p:cNvSpPr>
          <p:nvPr>
            <p:ph type="pic" sz="quarter" idx="10" hasCustomPrompt="1"/>
          </p:nvPr>
        </p:nvSpPr>
        <p:spPr bwMode="gray">
          <a:xfrm>
            <a:off x="6560345" y="0"/>
            <a:ext cx="6560343" cy="7380288"/>
          </a:xfrm>
          <a:noFill/>
        </p:spPr>
        <p:txBody>
          <a:bodyPr vert="horz" lIns="0" tIns="2448000" rIns="0" bIns="0" rtlCol="0" anchor="t" anchorCtr="0">
            <a:noAutofit/>
          </a:bodyPr>
          <a:lstStyle>
            <a:lvl1pPr marL="0" indent="0" algn="ctr" defTabSz="1171180" rtl="0" eaLnBrk="1" latinLnBrk="0" hangingPunct="1">
              <a:spcBef>
                <a:spcPts val="2075"/>
              </a:spcBef>
              <a:buClr>
                <a:schemeClr val="accent1"/>
              </a:buClr>
              <a:buSzPct val="80000"/>
              <a:buFontTx/>
              <a:buNone/>
              <a:defRPr lang="de-DE" sz="1721" b="0" kern="1200" dirty="0">
                <a:solidFill>
                  <a:schemeClr val="tx1"/>
                </a:solidFill>
                <a:latin typeface="+mn-lt"/>
                <a:ea typeface="+mn-ea"/>
                <a:cs typeface="+mn-cs"/>
              </a:defRPr>
            </a:lvl1pPr>
          </a:lstStyle>
          <a:p>
            <a:r>
              <a:rPr lang="en-US" dirty="0"/>
              <a:t>Click icon to add image</a:t>
            </a:r>
            <a:endParaRPr lang="de-DE" dirty="0"/>
          </a:p>
        </p:txBody>
      </p:sp>
      <p:sp>
        <p:nvSpPr>
          <p:cNvPr id="7" name="Text Placeholder 1/2"/>
          <p:cNvSpPr>
            <a:spLocks noGrp="1"/>
          </p:cNvSpPr>
          <p:nvPr>
            <p:ph type="body" sz="quarter" idx="11" hasCustomPrompt="1"/>
          </p:nvPr>
        </p:nvSpPr>
        <p:spPr bwMode="black">
          <a:xfrm>
            <a:off x="542248" y="1743375"/>
            <a:ext cx="5499959" cy="5075159"/>
          </a:xfrm>
        </p:spPr>
        <p:txBody>
          <a:bodyPr/>
          <a:lstStyle>
            <a:lvl1pPr>
              <a:defRPr/>
            </a:lvl1pPr>
          </a:lstStyle>
          <a:p>
            <a:pPr lvl="0"/>
            <a:r>
              <a:rPr lang="en-US" noProof="0" dirty="0"/>
              <a:t>First level</a:t>
            </a:r>
          </a:p>
          <a:p>
            <a:pPr lvl="1"/>
            <a:r>
              <a:rPr lang="en-US" dirty="0"/>
              <a:t>Second level</a:t>
            </a:r>
          </a:p>
          <a:p>
            <a:pPr lvl="2"/>
            <a:r>
              <a:rPr lang="en-US" dirty="0"/>
              <a:t>Third level</a:t>
            </a:r>
          </a:p>
          <a:p>
            <a:pPr lvl="3"/>
            <a:r>
              <a:rPr lang="en-US" dirty="0"/>
              <a:t>Fourth level</a:t>
            </a:r>
          </a:p>
          <a:p>
            <a:pPr lvl="4"/>
            <a:r>
              <a:rPr lang="en-US" dirty="0"/>
              <a:t>Fifth level</a:t>
            </a:r>
            <a:endParaRPr lang="de-DE" dirty="0"/>
          </a:p>
        </p:txBody>
      </p:sp>
      <p:sp>
        <p:nvSpPr>
          <p:cNvPr id="2" name="Title"/>
          <p:cNvSpPr>
            <a:spLocks noGrp="1"/>
          </p:cNvSpPr>
          <p:nvPr>
            <p:ph type="title" hasCustomPrompt="1"/>
          </p:nvPr>
        </p:nvSpPr>
        <p:spPr>
          <a:xfrm>
            <a:off x="542250" y="542384"/>
            <a:ext cx="5499959" cy="397459"/>
          </a:xfrm>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1817481979"/>
      </p:ext>
    </p:extLst>
  </p:cSld>
  <p:clrMapOvr>
    <a:masterClrMapping/>
  </p:clrMapOvr>
  <p:extLst>
    <p:ext uri="{DCECCB84-F9BA-43D5-87BE-67443E8EF086}">
      <p15:sldGuideLst xmlns:p15="http://schemas.microsoft.com/office/powerpoint/2012/main">
        <p15:guide id="1" pos="3841">
          <p15:clr>
            <a:srgbClr val="FBAE40"/>
          </p15:clr>
        </p15:guide>
        <p15:guide id="2" orient="horz" pos="317">
          <p15:clr>
            <a:srgbClr val="FBAE40"/>
          </p15:clr>
        </p15:guide>
        <p15:guide id="3" orient="horz" pos="551">
          <p15:clr>
            <a:srgbClr val="FBAE40"/>
          </p15:clr>
        </p15:guide>
        <p15:guide id="4" orient="horz" pos="1020">
          <p15:clr>
            <a:srgbClr val="FBAE40"/>
          </p15:clr>
        </p15:guide>
        <p15:guide id="5" orient="horz" pos="3991">
          <p15:clr>
            <a:srgbClr val="FBAE40"/>
          </p15:clr>
        </p15:guide>
        <p15:guide id="6" pos="3538">
          <p15:clr>
            <a:srgbClr val="FBAE40"/>
          </p15:clr>
        </p15:guide>
        <p15:guide id="7" pos="317">
          <p15:clr>
            <a:srgbClr val="FBAE40"/>
          </p15:clr>
        </p15:guide>
      </p15:sldGuideLst>
    </p:ext>
  </p:extLst>
</p:sldLayout>
</file>

<file path=ppt/slideLayouts/slideLayout65.xml><?xml version="1.0" encoding="utf-8"?>
<p:sldLayout xmlns:a="http://schemas.openxmlformats.org/drawingml/2006/main" xmlns:r="http://schemas.openxmlformats.org/officeDocument/2006/relationships" xmlns:p="http://schemas.openxmlformats.org/presentationml/2006/main" showMasterSp="0" preserve="1" userDrawn="1">
  <p:cSld name="Full Bleed Image ">
    <p:spTree>
      <p:nvGrpSpPr>
        <p:cNvPr id="1" name=""/>
        <p:cNvGrpSpPr/>
        <p:nvPr/>
      </p:nvGrpSpPr>
      <p:grpSpPr>
        <a:xfrm>
          <a:off x="0" y="0"/>
          <a:ext cx="0" cy="0"/>
          <a:chOff x="0" y="0"/>
          <a:chExt cx="0" cy="0"/>
        </a:xfrm>
      </p:grpSpPr>
      <p:sp>
        <p:nvSpPr>
          <p:cNvPr id="5" name="Picture Placeholder"/>
          <p:cNvSpPr>
            <a:spLocks noGrp="1"/>
          </p:cNvSpPr>
          <p:nvPr>
            <p:ph type="pic" sz="quarter" idx="10" hasCustomPrompt="1"/>
          </p:nvPr>
        </p:nvSpPr>
        <p:spPr bwMode="gray">
          <a:xfrm>
            <a:off x="2" y="0"/>
            <a:ext cx="13120688" cy="7380288"/>
          </a:xfrm>
          <a:noFill/>
        </p:spPr>
        <p:txBody>
          <a:bodyPr vert="horz" lIns="0" tIns="2448000" rIns="0" bIns="0" rtlCol="0" anchor="t" anchorCtr="0">
            <a:noAutofit/>
          </a:bodyPr>
          <a:lstStyle>
            <a:lvl1pPr marL="0" indent="0" algn="ctr" defTabSz="1171180" rtl="0" eaLnBrk="1" latinLnBrk="0" hangingPunct="1">
              <a:spcBef>
                <a:spcPts val="2075"/>
              </a:spcBef>
              <a:buClr>
                <a:schemeClr val="accent1"/>
              </a:buClr>
              <a:buSzPct val="80000"/>
              <a:buFontTx/>
              <a:buNone/>
              <a:defRPr lang="de-DE" sz="1721" b="0" kern="1200" dirty="0">
                <a:solidFill>
                  <a:schemeClr val="tx1"/>
                </a:solidFill>
                <a:latin typeface="+mn-lt"/>
                <a:ea typeface="+mn-ea"/>
                <a:cs typeface="+mn-cs"/>
              </a:defRPr>
            </a:lvl1pPr>
          </a:lstStyle>
          <a:p>
            <a:r>
              <a:rPr lang="en-US" dirty="0"/>
              <a:t>Click icon to add image</a:t>
            </a:r>
            <a:endParaRPr lang="de-DE" dirty="0"/>
          </a:p>
        </p:txBody>
      </p:sp>
    </p:spTree>
    <p:extLst>
      <p:ext uri="{BB962C8B-B14F-4D97-AF65-F5344CB8AC3E}">
        <p14:creationId xmlns:p14="http://schemas.microsoft.com/office/powerpoint/2010/main" val="2649193286"/>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Text and Screenshot">
    <p:spTree>
      <p:nvGrpSpPr>
        <p:cNvPr id="1" name=""/>
        <p:cNvGrpSpPr/>
        <p:nvPr/>
      </p:nvGrpSpPr>
      <p:grpSpPr>
        <a:xfrm>
          <a:off x="0" y="0"/>
          <a:ext cx="0" cy="0"/>
          <a:chOff x="0" y="0"/>
          <a:chExt cx="0" cy="0"/>
        </a:xfrm>
      </p:grpSpPr>
      <p:sp>
        <p:nvSpPr>
          <p:cNvPr id="5" name="Picture Placeholder"/>
          <p:cNvSpPr>
            <a:spLocks noGrp="1"/>
          </p:cNvSpPr>
          <p:nvPr>
            <p:ph type="pic" sz="quarter" idx="13" hasCustomPrompt="1"/>
          </p:nvPr>
        </p:nvSpPr>
        <p:spPr bwMode="gray">
          <a:xfrm>
            <a:off x="6845337" y="1743375"/>
            <a:ext cx="5732351" cy="5075159"/>
          </a:xfrm>
          <a:noFill/>
        </p:spPr>
        <p:txBody>
          <a:bodyPr vert="horz" lIns="0" tIns="1512000" rIns="0" bIns="0" rtlCol="0" anchor="t" anchorCtr="0">
            <a:noAutofit/>
          </a:bodyPr>
          <a:lstStyle>
            <a:lvl1pPr marL="0" indent="0" algn="ctr" defTabSz="1171180" rtl="0" eaLnBrk="1" latinLnBrk="0" hangingPunct="1">
              <a:spcBef>
                <a:spcPts val="2075"/>
              </a:spcBef>
              <a:buClr>
                <a:schemeClr val="accent1"/>
              </a:buClr>
              <a:buSzPct val="80000"/>
              <a:buFontTx/>
              <a:buNone/>
              <a:defRPr lang="de-DE" sz="1721" b="0" kern="1200" dirty="0">
                <a:solidFill>
                  <a:schemeClr val="tx1"/>
                </a:solidFill>
                <a:latin typeface="+mn-lt"/>
                <a:ea typeface="+mn-ea"/>
                <a:cs typeface="+mn-cs"/>
              </a:defRPr>
            </a:lvl1pPr>
          </a:lstStyle>
          <a:p>
            <a:r>
              <a:rPr lang="en-US" dirty="0"/>
              <a:t>Click icon to add screenshot</a:t>
            </a:r>
            <a:endParaRPr lang="de-DE" dirty="0"/>
          </a:p>
        </p:txBody>
      </p:sp>
      <p:sp>
        <p:nvSpPr>
          <p:cNvPr id="4" name="Text Placeholder"/>
          <p:cNvSpPr>
            <a:spLocks noGrp="1"/>
          </p:cNvSpPr>
          <p:nvPr>
            <p:ph type="body" sz="quarter" idx="10" hasCustomPrompt="1"/>
          </p:nvPr>
        </p:nvSpPr>
        <p:spPr>
          <a:xfrm>
            <a:off x="542250" y="1743375"/>
            <a:ext cx="5732351" cy="5075159"/>
          </a:xfrm>
        </p:spPr>
        <p:txBody>
          <a:bodyPr/>
          <a:lstStyle>
            <a:lvl1pPr>
              <a:defRPr/>
            </a:lvl1pPr>
          </a:lstStyle>
          <a:p>
            <a:pPr lvl="0"/>
            <a:r>
              <a:rPr lang="en-US" noProof="0"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Title"/>
          <p:cNvSpPr>
            <a:spLocks noGrp="1"/>
          </p:cNvSpPr>
          <p:nvPr>
            <p:ph type="title" hasCustomPrompt="1"/>
          </p:nvPr>
        </p:nvSpPr>
        <p:spPr>
          <a:xfrm>
            <a:off x="542251" y="542384"/>
            <a:ext cx="12035437" cy="397459"/>
          </a:xfrm>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2195645919"/>
      </p:ext>
    </p:extLst>
  </p:cSld>
  <p:clrMapOvr>
    <a:masterClrMapping/>
  </p:clrMapOvr>
  <p:extLst>
    <p:ext uri="{DCECCB84-F9BA-43D5-87BE-67443E8EF086}">
      <p15:sldGuideLst xmlns:p15="http://schemas.microsoft.com/office/powerpoint/2012/main">
        <p15:guide id="1" pos="317">
          <p15:clr>
            <a:srgbClr val="FBAE40"/>
          </p15:clr>
        </p15:guide>
        <p15:guide id="2" orient="horz" pos="1020">
          <p15:clr>
            <a:srgbClr val="FBAE40"/>
          </p15:clr>
        </p15:guide>
        <p15:guide id="3" pos="3674">
          <p15:clr>
            <a:srgbClr val="FBAE40"/>
          </p15:clr>
        </p15:guide>
        <p15:guide id="4" pos="4008">
          <p15:clr>
            <a:srgbClr val="FBAE40"/>
          </p15:clr>
        </p15:guide>
        <p15:guide id="5" pos="7364">
          <p15:clr>
            <a:srgbClr val="FBAE40"/>
          </p15:clr>
        </p15:guide>
        <p15:guide id="6" orient="horz" pos="317">
          <p15:clr>
            <a:srgbClr val="FBAE40"/>
          </p15:clr>
        </p15:guide>
        <p15:guide id="7" orient="horz" pos="551">
          <p15:clr>
            <a:srgbClr val="FBAE40"/>
          </p15:clr>
        </p15:guide>
        <p15:guide id="8" orient="horz" pos="3991">
          <p15:clr>
            <a:srgbClr val="FBAE40"/>
          </p15:clr>
        </p15:guide>
      </p15:sldGuideLst>
    </p:ext>
  </p:extLst>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7" name="Content Placeholder"/>
          <p:cNvSpPr>
            <a:spLocks noGrp="1"/>
          </p:cNvSpPr>
          <p:nvPr>
            <p:ph idx="1" hasCustomPrompt="1"/>
          </p:nvPr>
        </p:nvSpPr>
        <p:spPr bwMode="gray">
          <a:xfrm>
            <a:off x="542250" y="1743375"/>
            <a:ext cx="12034064" cy="5075159"/>
          </a:xfrm>
          <a:noFill/>
        </p:spPr>
        <p:txBody>
          <a:bodyPr tIns="1368000"/>
          <a:lstStyle>
            <a:lvl1pPr algn="ctr">
              <a:defRPr sz="1506" b="0"/>
            </a:lvl1pPr>
          </a:lstStyle>
          <a:p>
            <a:pPr lvl="0"/>
            <a:r>
              <a:rPr lang="en-US" dirty="0"/>
              <a:t>Click to add content</a:t>
            </a:r>
          </a:p>
        </p:txBody>
      </p:sp>
      <p:sp>
        <p:nvSpPr>
          <p:cNvPr id="2" name="Title"/>
          <p:cNvSpPr>
            <a:spLocks noGrp="1"/>
          </p:cNvSpPr>
          <p:nvPr>
            <p:ph type="title" hasCustomPrompt="1"/>
          </p:nvPr>
        </p:nvSpPr>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1314307711"/>
      </p:ext>
    </p:extLst>
  </p:cSld>
  <p:clrMapOvr>
    <a:masterClrMapping/>
  </p:clrMapOvr>
  <p:extLst>
    <p:ext uri="{DCECCB84-F9BA-43D5-87BE-67443E8EF086}">
      <p15:sldGuideLst xmlns:p15="http://schemas.microsoft.com/office/powerpoint/2012/main">
        <p15:guide id="1" pos="317">
          <p15:clr>
            <a:srgbClr val="FBAE40"/>
          </p15:clr>
        </p15:guide>
        <p15:guide id="2" orient="horz" pos="317">
          <p15:clr>
            <a:srgbClr val="FBAE40"/>
          </p15:clr>
        </p15:guide>
        <p15:guide id="3" orient="horz" pos="551">
          <p15:clr>
            <a:srgbClr val="FBAE40"/>
          </p15:clr>
        </p15:guide>
        <p15:guide id="4" orient="horz" pos="1020">
          <p15:clr>
            <a:srgbClr val="FBAE40"/>
          </p15:clr>
        </p15:guide>
        <p15:guide id="5" orient="horz" pos="3991">
          <p15:clr>
            <a:srgbClr val="FBAE40"/>
          </p15:clr>
        </p15:guide>
        <p15:guide id="6" pos="7364">
          <p15:clr>
            <a:srgbClr val="FBAE40"/>
          </p15:clr>
        </p15:guide>
      </p15:sldGuideLst>
    </p:ext>
  </p:extLst>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249700800"/>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showMasterSp="0" preserve="1">
  <p:cSld name="Thank You and Contact Information">
    <p:bg>
      <p:bgRef idx="1001">
        <a:schemeClr val="bg1"/>
      </p:bgRef>
    </p:bg>
    <p:spTree>
      <p:nvGrpSpPr>
        <p:cNvPr id="1" name=""/>
        <p:cNvGrpSpPr/>
        <p:nvPr/>
      </p:nvGrpSpPr>
      <p:grpSpPr>
        <a:xfrm>
          <a:off x="0" y="0"/>
          <a:ext cx="0" cy="0"/>
          <a:chOff x="0" y="0"/>
          <a:chExt cx="0" cy="0"/>
        </a:xfrm>
      </p:grpSpPr>
      <p:pic>
        <p:nvPicPr>
          <p:cNvPr id="7" name="SAP Logo" descr="SAP Logo" title="SAP Logo"/>
          <p:cNvPicPr>
            <a:picLocks noChangeAspect="1"/>
          </p:cNvPicPr>
          <p:nvPr userDrawn="1"/>
        </p:nvPicPr>
        <p:blipFill>
          <a:blip r:embed="rId2"/>
          <a:stretch>
            <a:fillRect/>
          </a:stretch>
        </p:blipFill>
        <p:spPr>
          <a:xfrm>
            <a:off x="10463655" y="6450488"/>
            <a:ext cx="2112659" cy="387417"/>
          </a:xfrm>
          <a:prstGeom prst="rect">
            <a:avLst/>
          </a:prstGeom>
        </p:spPr>
      </p:pic>
      <p:sp>
        <p:nvSpPr>
          <p:cNvPr id="93" name="Contact information"/>
          <p:cNvSpPr>
            <a:spLocks noGrp="1"/>
          </p:cNvSpPr>
          <p:nvPr>
            <p:ph type="body" sz="quarter" idx="10" hasCustomPrompt="1"/>
          </p:nvPr>
        </p:nvSpPr>
        <p:spPr>
          <a:xfrm>
            <a:off x="542249" y="3126761"/>
            <a:ext cx="6018095" cy="2691481"/>
          </a:xfrm>
        </p:spPr>
        <p:txBody>
          <a:bodyPr anchor="t" anchorCtr="0">
            <a:noAutofit/>
          </a:bodyPr>
          <a:lstStyle>
            <a:lvl1pPr>
              <a:spcBef>
                <a:spcPts val="0"/>
              </a:spcBef>
              <a:spcAft>
                <a:spcPts val="1291"/>
              </a:spcAft>
              <a:defRPr sz="1721" b="0"/>
            </a:lvl1pPr>
            <a:lvl2pPr marL="0" indent="0">
              <a:spcBef>
                <a:spcPts val="0"/>
              </a:spcBef>
              <a:buNone/>
              <a:defRPr sz="1721" b="0"/>
            </a:lvl2pPr>
          </a:lstStyle>
          <a:p>
            <a:r>
              <a:rPr lang="en-US" dirty="0"/>
              <a:t>Contact information:</a:t>
            </a:r>
          </a:p>
          <a:p>
            <a:pPr lvl="1"/>
            <a:r>
              <a:rPr lang="en-US" dirty="0"/>
              <a:t>F name L name</a:t>
            </a:r>
          </a:p>
          <a:p>
            <a:pPr lvl="1"/>
            <a:r>
              <a:rPr lang="en-US" dirty="0"/>
              <a:t>Title</a:t>
            </a:r>
          </a:p>
          <a:p>
            <a:pPr lvl="1"/>
            <a:r>
              <a:rPr lang="en-US" dirty="0"/>
              <a:t>Address</a:t>
            </a:r>
          </a:p>
          <a:p>
            <a:pPr lvl="1"/>
            <a:r>
              <a:rPr lang="en-US" dirty="0"/>
              <a:t>Phone number</a:t>
            </a:r>
          </a:p>
        </p:txBody>
      </p:sp>
      <p:sp>
        <p:nvSpPr>
          <p:cNvPr id="2" name="Thank you"/>
          <p:cNvSpPr>
            <a:spLocks noGrp="1"/>
          </p:cNvSpPr>
          <p:nvPr>
            <p:ph type="ctrTitle" hasCustomPrompt="1"/>
          </p:nvPr>
        </p:nvSpPr>
        <p:spPr bwMode="gray">
          <a:xfrm>
            <a:off x="542249" y="1578733"/>
            <a:ext cx="6018095" cy="993418"/>
          </a:xfrm>
        </p:spPr>
        <p:txBody>
          <a:bodyPr anchor="t" anchorCtr="0">
            <a:noAutofit/>
          </a:bodyPr>
          <a:lstStyle>
            <a:lvl1pPr>
              <a:defRPr sz="5917">
                <a:solidFill>
                  <a:schemeClr val="accent1"/>
                </a:solidFill>
                <a:latin typeface="+mj-lt"/>
              </a:defRPr>
            </a:lvl1pPr>
          </a:lstStyle>
          <a:p>
            <a:r>
              <a:rPr lang="en-US" dirty="0"/>
              <a:t>Thank you.</a:t>
            </a:r>
            <a:endParaRPr lang="de-DE" dirty="0"/>
          </a:p>
        </p:txBody>
      </p:sp>
      <p:pic>
        <p:nvPicPr>
          <p:cNvPr id="5" name="SAP Ariba Logo" descr="SAP Ariba Logo" title="SAP Ariba Logo">
            <a:extLst>
              <a:ext uri="{FF2B5EF4-FFF2-40B4-BE49-F238E27FC236}">
                <a16:creationId xmlns:a16="http://schemas.microsoft.com/office/drawing/2014/main" id="{96516E72-F364-4206-A433-CF5070CD9AA7}"/>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42250" y="542383"/>
            <a:ext cx="1192275" cy="232450"/>
          </a:xfrm>
          <a:prstGeom prst="rect">
            <a:avLst/>
          </a:prstGeom>
        </p:spPr>
      </p:pic>
    </p:spTree>
    <p:extLst>
      <p:ext uri="{BB962C8B-B14F-4D97-AF65-F5344CB8AC3E}">
        <p14:creationId xmlns:p14="http://schemas.microsoft.com/office/powerpoint/2010/main" val="520398268"/>
      </p:ext>
    </p:extLst>
  </p:cSld>
  <p:clrMapOvr>
    <a:overrideClrMapping bg1="lt1" tx1="dk1" bg2="lt2" tx2="dk2" accent1="accent1" accent2="accent2" accent3="accent3" accent4="accent4" accent5="accent5" accent6="accent6" hlink="hlink" folHlink="folHlink"/>
  </p:clrMapOvr>
  <p:hf sldNum="0" hdr="0" ftr="0" dt="0"/>
  <p:extLst>
    <p:ext uri="{DCECCB84-F9BA-43D5-87BE-67443E8EF086}">
      <p15:sldGuideLst xmlns:p15="http://schemas.microsoft.com/office/powerpoint/2012/main">
        <p15:guide id="1" pos="7364">
          <p15:clr>
            <a:srgbClr val="FBAE40"/>
          </p15:clr>
        </p15:guide>
        <p15:guide id="2" orient="horz" pos="924">
          <p15:clr>
            <a:srgbClr val="FBAE40"/>
          </p15:clr>
        </p15:guide>
        <p15:guide id="4" orient="horz" pos="1830">
          <p15:clr>
            <a:srgbClr val="FBAE40"/>
          </p15:clr>
        </p15:guide>
        <p15:guide id="5" orient="horz" pos="4000">
          <p15:clr>
            <a:srgbClr val="FBAE40"/>
          </p15:clr>
        </p15:guide>
        <p15:guide id="6" pos="317">
          <p15:clr>
            <a:srgbClr val="FBAE40"/>
          </p15:clr>
        </p15:guide>
        <p15:guide id="8" pos="3841">
          <p15:clr>
            <a:srgbClr val="FBAE40"/>
          </p15:clr>
        </p15:guide>
        <p15:guide id="9" orient="horz" pos="318">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表紙 スライド">
    <p:spTree>
      <p:nvGrpSpPr>
        <p:cNvPr id="1" name=""/>
        <p:cNvGrpSpPr/>
        <p:nvPr/>
      </p:nvGrpSpPr>
      <p:grpSpPr>
        <a:xfrm>
          <a:off x="0" y="0"/>
          <a:ext cx="0" cy="0"/>
          <a:chOff x="0" y="0"/>
          <a:chExt cx="0" cy="0"/>
        </a:xfrm>
      </p:grpSpPr>
      <p:pic>
        <p:nvPicPr>
          <p:cNvPr id="10" name="Picture 18"/>
          <p:cNvPicPr>
            <a:picLocks noChangeAspect="1"/>
          </p:cNvPicPr>
          <p:nvPr userDrawn="1"/>
        </p:nvPicPr>
        <p:blipFill rotWithShape="1">
          <a:blip r:embed="rId2" cstate="print">
            <a:extLst>
              <a:ext uri="{28A0092B-C50C-407E-A947-70E740481C1C}">
                <a14:useLocalDpi xmlns:a14="http://schemas.microsoft.com/office/drawing/2010/main" val="0"/>
              </a:ext>
            </a:extLst>
          </a:blip>
          <a:srcRect l="12205" t="12952" r="5828" b="20493"/>
          <a:stretch/>
        </p:blipFill>
        <p:spPr>
          <a:xfrm>
            <a:off x="0" y="2970044"/>
            <a:ext cx="13123819" cy="3285726"/>
          </a:xfrm>
          <a:prstGeom prst="rect">
            <a:avLst/>
          </a:prstGeom>
        </p:spPr>
      </p:pic>
      <p:pic>
        <p:nvPicPr>
          <p:cNvPr id="11" name="Picture 19"/>
          <p:cNvPicPr>
            <a:picLocks noChangeAspect="1"/>
          </p:cNvPicPr>
          <p:nvPr userDrawn="1"/>
        </p:nvPicPr>
        <p:blipFill rotWithShape="1">
          <a:blip r:embed="rId3" cstate="print">
            <a:extLst>
              <a:ext uri="{28A0092B-C50C-407E-A947-70E740481C1C}">
                <a14:useLocalDpi xmlns:a14="http://schemas.microsoft.com/office/drawing/2010/main" val="0"/>
              </a:ext>
            </a:extLst>
          </a:blip>
          <a:srcRect l="12205" t="12952" r="5828" b="20493"/>
          <a:stretch/>
        </p:blipFill>
        <p:spPr>
          <a:xfrm>
            <a:off x="0" y="2970044"/>
            <a:ext cx="13123819" cy="3285726"/>
          </a:xfrm>
          <a:prstGeom prst="rect">
            <a:avLst/>
          </a:prstGeom>
        </p:spPr>
      </p:pic>
      <p:pic>
        <p:nvPicPr>
          <p:cNvPr id="12" name="Picture 20"/>
          <p:cNvPicPr>
            <a:picLocks noChangeAspect="1"/>
          </p:cNvPicPr>
          <p:nvPr userDrawn="1"/>
        </p:nvPicPr>
        <p:blipFill rotWithShape="1">
          <a:blip r:embed="rId4" cstate="print">
            <a:extLst>
              <a:ext uri="{28A0092B-C50C-407E-A947-70E740481C1C}">
                <a14:useLocalDpi xmlns:a14="http://schemas.microsoft.com/office/drawing/2010/main" val="0"/>
              </a:ext>
            </a:extLst>
          </a:blip>
          <a:srcRect l="12206" t="12952" r="5827" b="20493"/>
          <a:stretch/>
        </p:blipFill>
        <p:spPr>
          <a:xfrm>
            <a:off x="0" y="2970044"/>
            <a:ext cx="13123819" cy="3285726"/>
          </a:xfrm>
          <a:prstGeom prst="rect">
            <a:avLst/>
          </a:prstGeom>
        </p:spPr>
      </p:pic>
      <p:pic>
        <p:nvPicPr>
          <p:cNvPr id="14" name="Picture 21"/>
          <p:cNvPicPr>
            <a:picLocks noChangeAspect="1"/>
          </p:cNvPicPr>
          <p:nvPr userDrawn="1"/>
        </p:nvPicPr>
        <p:blipFill rotWithShape="1">
          <a:blip r:embed="rId5" cstate="print">
            <a:extLst>
              <a:ext uri="{28A0092B-C50C-407E-A947-70E740481C1C}">
                <a14:useLocalDpi xmlns:a14="http://schemas.microsoft.com/office/drawing/2010/main" val="0"/>
              </a:ext>
            </a:extLst>
          </a:blip>
          <a:srcRect l="12205" t="12952" r="5828" b="20493"/>
          <a:stretch/>
        </p:blipFill>
        <p:spPr>
          <a:xfrm>
            <a:off x="0" y="2970044"/>
            <a:ext cx="13123819" cy="3285726"/>
          </a:xfrm>
          <a:prstGeom prst="rect">
            <a:avLst/>
          </a:prstGeom>
        </p:spPr>
      </p:pic>
      <p:pic>
        <p:nvPicPr>
          <p:cNvPr id="15" name="Picture 22"/>
          <p:cNvPicPr>
            <a:picLocks noChangeAspect="1"/>
          </p:cNvPicPr>
          <p:nvPr userDrawn="1"/>
        </p:nvPicPr>
        <p:blipFill rotWithShape="1">
          <a:blip r:embed="rId6" cstate="print">
            <a:extLst>
              <a:ext uri="{28A0092B-C50C-407E-A947-70E740481C1C}">
                <a14:useLocalDpi xmlns:a14="http://schemas.microsoft.com/office/drawing/2010/main" val="0"/>
              </a:ext>
            </a:extLst>
          </a:blip>
          <a:srcRect l="12205" t="12952" r="5828" b="20493"/>
          <a:stretch/>
        </p:blipFill>
        <p:spPr>
          <a:xfrm>
            <a:off x="0" y="2970044"/>
            <a:ext cx="13123819" cy="3285726"/>
          </a:xfrm>
          <a:prstGeom prst="rect">
            <a:avLst/>
          </a:prstGeom>
        </p:spPr>
      </p:pic>
      <p:pic>
        <p:nvPicPr>
          <p:cNvPr id="29" name="Picture 7" descr="fx_3ln_cmyk_200dpi"/>
          <p:cNvPicPr>
            <a:picLocks noChangeAspect="1" noChangeArrowheads="1"/>
          </p:cNvPicPr>
          <p:nvPr userDrawn="1"/>
        </p:nvPicPr>
        <p:blipFill>
          <a:blip r:embed="rId7" cstate="print"/>
          <a:srcRect/>
          <a:stretch>
            <a:fillRect/>
          </a:stretch>
        </p:blipFill>
        <p:spPr bwMode="auto">
          <a:xfrm>
            <a:off x="10091053" y="6799263"/>
            <a:ext cx="2564393" cy="379412"/>
          </a:xfrm>
          <a:prstGeom prst="rect">
            <a:avLst/>
          </a:prstGeom>
          <a:noFill/>
          <a:ln w="9525">
            <a:noFill/>
            <a:miter lim="800000"/>
            <a:headEnd/>
            <a:tailEnd/>
          </a:ln>
        </p:spPr>
      </p:pic>
      <p:sp>
        <p:nvSpPr>
          <p:cNvPr id="22" name="フッター プレースホルダ 4"/>
          <p:cNvSpPr>
            <a:spLocks noGrp="1"/>
          </p:cNvSpPr>
          <p:nvPr>
            <p:ph type="ftr" sz="quarter" idx="3"/>
          </p:nvPr>
        </p:nvSpPr>
        <p:spPr>
          <a:xfrm>
            <a:off x="644026" y="7024294"/>
            <a:ext cx="4154780" cy="122341"/>
          </a:xfrm>
          <a:prstGeom prst="rect">
            <a:avLst/>
          </a:prstGeom>
          <a:noFill/>
          <a:ln w="9525">
            <a:noFill/>
            <a:miter lim="800000"/>
            <a:headEnd/>
            <a:tailEnd/>
          </a:ln>
          <a:effectLst/>
        </p:spPr>
        <p:txBody>
          <a:bodyPr vert="horz" wrap="square" lIns="0" tIns="0" rIns="0" bIns="0" numCol="1" anchor="t" anchorCtr="0" compatLnSpc="1">
            <a:prstTxWarp prst="textNoShape">
              <a:avLst/>
            </a:prstTxWarp>
            <a:spAutoFit/>
          </a:bodyPr>
          <a:lstStyle>
            <a:lvl1pPr>
              <a:defRPr sz="795">
                <a:solidFill>
                  <a:srgbClr val="808080"/>
                </a:solidFill>
                <a:latin typeface="Arial" pitchFamily="34" charset="0"/>
                <a:ea typeface="HG丸ｺﾞｼｯｸM-PRO" pitchFamily="50" charset="-128"/>
                <a:cs typeface="Arial" pitchFamily="34" charset="0"/>
              </a:defRPr>
            </a:lvl1pPr>
          </a:lstStyle>
          <a:p>
            <a:pPr defTabSz="981402" fontAlgn="base">
              <a:spcBef>
                <a:spcPct val="0"/>
              </a:spcBef>
              <a:spcAft>
                <a:spcPct val="0"/>
              </a:spcAft>
              <a:defRPr/>
            </a:pPr>
            <a:r>
              <a:rPr lang="en-US" altLang="ja-JP" kern="0"/>
              <a:t>© 2020 Fuji Xerox Co., Ltd. All rights reserved.</a:t>
            </a:r>
            <a:endParaRPr lang="en-US" altLang="ja-JP" kern="0" dirty="0"/>
          </a:p>
        </p:txBody>
      </p:sp>
      <p:sp>
        <p:nvSpPr>
          <p:cNvPr id="24" name="Title 1"/>
          <p:cNvSpPr>
            <a:spLocks noGrp="1"/>
          </p:cNvSpPr>
          <p:nvPr>
            <p:ph type="ctrTitle"/>
          </p:nvPr>
        </p:nvSpPr>
        <p:spPr>
          <a:xfrm>
            <a:off x="643729" y="1026003"/>
            <a:ext cx="11831127" cy="720099"/>
          </a:xfrm>
          <a:prstGeom prst="rect">
            <a:avLst/>
          </a:prstGeom>
        </p:spPr>
        <p:txBody>
          <a:bodyPr anchor="t">
            <a:noAutofit/>
          </a:bodyPr>
          <a:lstStyle>
            <a:lvl1pPr marL="0" marR="0" indent="0" algn="l" defTabSz="490718" rtl="0" eaLnBrk="1" fontAlgn="auto" latinLnBrk="0" hangingPunct="1">
              <a:lnSpc>
                <a:spcPct val="100000"/>
              </a:lnSpc>
              <a:spcBef>
                <a:spcPct val="0"/>
              </a:spcBef>
              <a:spcAft>
                <a:spcPts val="0"/>
              </a:spcAft>
              <a:buClrTx/>
              <a:buSzTx/>
              <a:buFontTx/>
              <a:buNone/>
              <a:tabLst/>
              <a:defRPr sz="3181" b="0">
                <a:solidFill>
                  <a:schemeClr val="tx2"/>
                </a:solidFill>
              </a:defRPr>
            </a:lvl1pPr>
          </a:lstStyle>
          <a:p>
            <a:r>
              <a:rPr lang="ja-JP" altLang="en-US"/>
              <a:t>マスタ タイトルの書式設定</a:t>
            </a:r>
            <a:endParaRPr lang="en-US" dirty="0"/>
          </a:p>
        </p:txBody>
      </p:sp>
      <p:sp>
        <p:nvSpPr>
          <p:cNvPr id="25" name="Subtitle 2"/>
          <p:cNvSpPr>
            <a:spLocks noGrp="1"/>
          </p:cNvSpPr>
          <p:nvPr>
            <p:ph type="subTitle" idx="1"/>
          </p:nvPr>
        </p:nvSpPr>
        <p:spPr>
          <a:xfrm>
            <a:off x="643727" y="2178000"/>
            <a:ext cx="11831128" cy="360050"/>
          </a:xfrm>
        </p:spPr>
        <p:txBody>
          <a:bodyPr tIns="36000">
            <a:noAutofit/>
          </a:bodyPr>
          <a:lstStyle>
            <a:lvl1pPr marL="0" indent="0" algn="l">
              <a:lnSpc>
                <a:spcPct val="100000"/>
              </a:lnSpc>
              <a:spcAft>
                <a:spcPts val="0"/>
              </a:spcAft>
              <a:buNone/>
              <a:defRPr sz="1590">
                <a:solidFill>
                  <a:schemeClr val="tx1"/>
                </a:solidFill>
              </a:defRPr>
            </a:lvl1pPr>
            <a:lvl2pPr marL="490718" indent="0" algn="ctr">
              <a:buNone/>
              <a:defRPr>
                <a:solidFill>
                  <a:schemeClr val="tx1">
                    <a:tint val="75000"/>
                  </a:schemeClr>
                </a:solidFill>
              </a:defRPr>
            </a:lvl2pPr>
            <a:lvl3pPr marL="981437" indent="0" algn="ctr">
              <a:buNone/>
              <a:defRPr>
                <a:solidFill>
                  <a:schemeClr val="tx1">
                    <a:tint val="75000"/>
                  </a:schemeClr>
                </a:solidFill>
              </a:defRPr>
            </a:lvl3pPr>
            <a:lvl4pPr marL="1472156" indent="0" algn="ctr">
              <a:buNone/>
              <a:defRPr>
                <a:solidFill>
                  <a:schemeClr val="tx1">
                    <a:tint val="75000"/>
                  </a:schemeClr>
                </a:solidFill>
              </a:defRPr>
            </a:lvl4pPr>
            <a:lvl5pPr marL="1962874" indent="0" algn="ctr">
              <a:buNone/>
              <a:defRPr>
                <a:solidFill>
                  <a:schemeClr val="tx1">
                    <a:tint val="75000"/>
                  </a:schemeClr>
                </a:solidFill>
              </a:defRPr>
            </a:lvl5pPr>
            <a:lvl6pPr marL="2453592" indent="0" algn="ctr">
              <a:buNone/>
              <a:defRPr>
                <a:solidFill>
                  <a:schemeClr val="tx1">
                    <a:tint val="75000"/>
                  </a:schemeClr>
                </a:solidFill>
              </a:defRPr>
            </a:lvl6pPr>
            <a:lvl7pPr marL="2944312" indent="0" algn="ctr">
              <a:buNone/>
              <a:defRPr>
                <a:solidFill>
                  <a:schemeClr val="tx1">
                    <a:tint val="75000"/>
                  </a:schemeClr>
                </a:solidFill>
              </a:defRPr>
            </a:lvl7pPr>
            <a:lvl8pPr marL="3435030" indent="0" algn="ctr">
              <a:buNone/>
              <a:defRPr>
                <a:solidFill>
                  <a:schemeClr val="tx1">
                    <a:tint val="75000"/>
                  </a:schemeClr>
                </a:solidFill>
              </a:defRPr>
            </a:lvl8pPr>
            <a:lvl9pPr marL="3925748" indent="0" algn="ctr">
              <a:buNone/>
              <a:defRPr>
                <a:solidFill>
                  <a:schemeClr val="tx1">
                    <a:tint val="75000"/>
                  </a:schemeClr>
                </a:solidFill>
              </a:defRPr>
            </a:lvl9pPr>
          </a:lstStyle>
          <a:p>
            <a:r>
              <a:rPr lang="ja-JP" altLang="en-US"/>
              <a:t>マスタ サブタイトルの書式設定</a:t>
            </a:r>
            <a:endParaRPr lang="en-US" altLang="ja-JP" dirty="0"/>
          </a:p>
        </p:txBody>
      </p:sp>
      <p:pic>
        <p:nvPicPr>
          <p:cNvPr id="43" name="図 42" descr="fx_j_h_logo.jpg"/>
          <p:cNvPicPr>
            <a:picLocks noChangeAspect="1"/>
          </p:cNvPicPr>
          <p:nvPr userDrawn="1"/>
        </p:nvPicPr>
        <p:blipFill>
          <a:blip r:embed="rId8" cstate="print"/>
          <a:stretch>
            <a:fillRect/>
          </a:stretch>
        </p:blipFill>
        <p:spPr>
          <a:xfrm>
            <a:off x="643727" y="6019014"/>
            <a:ext cx="2828945" cy="191483"/>
          </a:xfrm>
          <a:prstGeom prst="rect">
            <a:avLst/>
          </a:prstGeom>
        </p:spPr>
      </p:pic>
      <p:grpSp>
        <p:nvGrpSpPr>
          <p:cNvPr id="19" name="Classification of Information"/>
          <p:cNvGrpSpPr/>
          <p:nvPr userDrawn="1"/>
        </p:nvGrpSpPr>
        <p:grpSpPr>
          <a:xfrm>
            <a:off x="9997511" y="246060"/>
            <a:ext cx="2624605" cy="553204"/>
            <a:chOff x="7544400" y="188913"/>
            <a:chExt cx="1980600" cy="553204"/>
          </a:xfrm>
        </p:grpSpPr>
        <p:sp>
          <p:nvSpPr>
            <p:cNvPr id="20" name="テキスト ボックス 19"/>
            <p:cNvSpPr txBox="1"/>
            <p:nvPr/>
          </p:nvSpPr>
          <p:spPr>
            <a:xfrm>
              <a:off x="7544400" y="188913"/>
              <a:ext cx="1980000" cy="140400"/>
            </a:xfrm>
            <a:prstGeom prst="rect">
              <a:avLst/>
            </a:prstGeom>
            <a:noFill/>
            <a:ln w="9525">
              <a:noFill/>
              <a:miter lim="800000"/>
              <a:headEnd/>
              <a:tailEnd/>
            </a:ln>
            <a:effectLst/>
          </p:spPr>
          <p:txBody>
            <a:bodyPr lIns="0" tIns="0" rIns="0" bIns="0" anchor="b"/>
            <a:lstStyle/>
            <a:p>
              <a:pPr defTabSz="908822" fontAlgn="base">
                <a:spcBef>
                  <a:spcPct val="0"/>
                </a:spcBef>
                <a:spcAft>
                  <a:spcPct val="0"/>
                </a:spcAft>
                <a:defRPr/>
              </a:pPr>
              <a:r>
                <a:rPr lang="en-US" altLang="ja-JP" sz="895" dirty="0">
                  <a:solidFill>
                    <a:schemeClr val="tx1"/>
                  </a:solidFill>
                  <a:latin typeface="Arial" pitchFamily="34" charset="0"/>
                  <a:ea typeface="HG丸ｺﾞｼｯｸM-PRO" pitchFamily="50" charset="-128"/>
                  <a:cs typeface="Arial" pitchFamily="34" charset="0"/>
                </a:rPr>
                <a:t>Fuji Xerox Internal Use Only</a:t>
              </a:r>
            </a:p>
          </p:txBody>
        </p:sp>
        <p:sp>
          <p:nvSpPr>
            <p:cNvPr id="21" name="テキスト ボックス 20"/>
            <p:cNvSpPr txBox="1"/>
            <p:nvPr/>
          </p:nvSpPr>
          <p:spPr>
            <a:xfrm>
              <a:off x="7544400" y="375350"/>
              <a:ext cx="608400" cy="366767"/>
            </a:xfrm>
            <a:prstGeom prst="rect">
              <a:avLst/>
            </a:prstGeom>
            <a:noFill/>
            <a:ln w="3175" algn="ctr">
              <a:noFill/>
              <a:miter lim="800000"/>
              <a:headEnd/>
              <a:tailEnd/>
            </a:ln>
            <a:effectLst/>
          </p:spPr>
          <p:txBody>
            <a:bodyPr lIns="0" tIns="0" rIns="0" bIns="0">
              <a:spAutoFit/>
            </a:bodyPr>
            <a:lstStyle/>
            <a:p>
              <a:pPr defTabSz="908822" eaLnBrk="0" fontAlgn="base" hangingPunct="0">
                <a:spcBef>
                  <a:spcPct val="0"/>
                </a:spcBef>
                <a:spcAft>
                  <a:spcPct val="0"/>
                </a:spcAft>
                <a:tabLst>
                  <a:tab pos="386429" algn="l"/>
                </a:tabLst>
                <a:defRPr/>
              </a:pPr>
              <a:r>
                <a:rPr kumimoji="0" lang="ja-JP" altLang="en-US" sz="596" dirty="0">
                  <a:solidFill>
                    <a:schemeClr val="tx1"/>
                  </a:solidFill>
                  <a:latin typeface="HG丸ｺﾞｼｯｸM-PRO" pitchFamily="50" charset="-128"/>
                  <a:ea typeface="HG丸ｺﾞｼｯｸM-PRO" pitchFamily="50" charset="-128"/>
                </a:rPr>
                <a:t>開 示 範 囲	：</a:t>
              </a:r>
            </a:p>
            <a:p>
              <a:pPr defTabSz="908822" eaLnBrk="0" fontAlgn="base" hangingPunct="0">
                <a:spcBef>
                  <a:spcPct val="0"/>
                </a:spcBef>
                <a:spcAft>
                  <a:spcPct val="0"/>
                </a:spcAft>
                <a:tabLst>
                  <a:tab pos="386429" algn="l"/>
                </a:tabLst>
                <a:defRPr/>
              </a:pPr>
              <a:r>
                <a:rPr kumimoji="0" lang="ja-JP" altLang="en-US" sz="596" dirty="0">
                  <a:solidFill>
                    <a:schemeClr val="tx1"/>
                  </a:solidFill>
                  <a:latin typeface="HG丸ｺﾞｼｯｸM-PRO" pitchFamily="50" charset="-128"/>
                  <a:ea typeface="HG丸ｺﾞｼｯｸM-PRO" pitchFamily="50" charset="-128"/>
                </a:rPr>
                <a:t>指 定 期 間	：</a:t>
              </a:r>
            </a:p>
            <a:p>
              <a:pPr defTabSz="908822" eaLnBrk="0" fontAlgn="base" hangingPunct="0">
                <a:spcBef>
                  <a:spcPct val="0"/>
                </a:spcBef>
                <a:spcAft>
                  <a:spcPct val="0"/>
                </a:spcAft>
                <a:tabLst>
                  <a:tab pos="386429" algn="l"/>
                </a:tabLst>
                <a:defRPr/>
              </a:pPr>
              <a:r>
                <a:rPr kumimoji="0" lang="ja-JP" altLang="en-US" sz="596" dirty="0">
                  <a:solidFill>
                    <a:schemeClr val="tx1"/>
                  </a:solidFill>
                  <a:latin typeface="HG丸ｺﾞｼｯｸM-PRO" pitchFamily="50" charset="-128"/>
                  <a:ea typeface="HG丸ｺﾞｼｯｸM-PRO" pitchFamily="50" charset="-128"/>
                </a:rPr>
                <a:t>作成責任者	：</a:t>
              </a:r>
            </a:p>
            <a:p>
              <a:pPr defTabSz="908822" eaLnBrk="0" fontAlgn="base" hangingPunct="0">
                <a:spcBef>
                  <a:spcPct val="0"/>
                </a:spcBef>
                <a:spcAft>
                  <a:spcPct val="0"/>
                </a:spcAft>
                <a:tabLst>
                  <a:tab pos="386429" algn="l"/>
                </a:tabLst>
                <a:defRPr/>
              </a:pPr>
              <a:r>
                <a:rPr kumimoji="0" lang="ja-JP" altLang="en-US" sz="596" dirty="0">
                  <a:solidFill>
                    <a:schemeClr val="tx1"/>
                  </a:solidFill>
                  <a:latin typeface="HG丸ｺﾞｼｯｸM-PRO" pitchFamily="50" charset="-128"/>
                  <a:ea typeface="HG丸ｺﾞｼｯｸM-PRO" pitchFamily="50" charset="-128"/>
                </a:rPr>
                <a:t>作　成　日	：</a:t>
              </a:r>
            </a:p>
          </p:txBody>
        </p:sp>
        <p:sp>
          <p:nvSpPr>
            <p:cNvPr id="23" name="テキスト ボックス 22"/>
            <p:cNvSpPr txBox="1"/>
            <p:nvPr/>
          </p:nvSpPr>
          <p:spPr>
            <a:xfrm>
              <a:off x="8077800" y="375350"/>
              <a:ext cx="1447200" cy="366767"/>
            </a:xfrm>
            <a:prstGeom prst="rect">
              <a:avLst/>
            </a:prstGeom>
            <a:noFill/>
            <a:ln w="3175" algn="ctr">
              <a:noFill/>
              <a:miter lim="800000"/>
              <a:headEnd/>
              <a:tailEnd/>
            </a:ln>
            <a:effectLst/>
          </p:spPr>
          <p:txBody>
            <a:bodyPr lIns="0" tIns="0" rIns="0" bIns="0">
              <a:spAutoFit/>
            </a:bodyPr>
            <a:lstStyle/>
            <a:p>
              <a:pPr defTabSz="908822" eaLnBrk="0" fontAlgn="base" hangingPunct="0">
                <a:spcBef>
                  <a:spcPct val="0"/>
                </a:spcBef>
                <a:spcAft>
                  <a:spcPct val="0"/>
                </a:spcAft>
                <a:defRPr/>
              </a:pPr>
              <a:r>
                <a:rPr kumimoji="0" lang="en-US" altLang="ja-JP" sz="596" dirty="0">
                  <a:solidFill>
                    <a:schemeClr val="tx1"/>
                  </a:solidFill>
                  <a:latin typeface="HG丸ｺﾞｼｯｸM-PRO" pitchFamily="50" charset="-128"/>
                  <a:ea typeface="HG丸ｺﾞｼｯｸM-PRO" pitchFamily="50" charset="-128"/>
                </a:rPr>
                <a:t>All FX</a:t>
              </a:r>
            </a:p>
            <a:p>
              <a:pPr defTabSz="908822" eaLnBrk="0" fontAlgn="base" hangingPunct="0">
                <a:spcBef>
                  <a:spcPct val="0"/>
                </a:spcBef>
                <a:spcAft>
                  <a:spcPct val="0"/>
                </a:spcAft>
                <a:defRPr/>
              </a:pPr>
              <a:r>
                <a:rPr kumimoji="0" lang="en-US" altLang="ja-JP" sz="596" dirty="0">
                  <a:solidFill>
                    <a:schemeClr val="tx1"/>
                  </a:solidFill>
                  <a:latin typeface="HG丸ｺﾞｼｯｸM-PRO" pitchFamily="50" charset="-128"/>
                  <a:ea typeface="HG丸ｺﾞｼｯｸM-PRO" pitchFamily="50" charset="-128"/>
                </a:rPr>
                <a:t>2 years</a:t>
              </a:r>
            </a:p>
            <a:p>
              <a:pPr defTabSz="908822" eaLnBrk="0" fontAlgn="base" hangingPunct="0">
                <a:spcBef>
                  <a:spcPct val="0"/>
                </a:spcBef>
                <a:spcAft>
                  <a:spcPct val="0"/>
                </a:spcAft>
                <a:defRPr/>
              </a:pPr>
              <a:r>
                <a:rPr kumimoji="0" lang="en-US" altLang="ja-JP" sz="596" dirty="0">
                  <a:solidFill>
                    <a:schemeClr val="tx1"/>
                  </a:solidFill>
                  <a:latin typeface="HG丸ｺﾞｼｯｸM-PRO" pitchFamily="50" charset="-128"/>
                  <a:ea typeface="HG丸ｺﾞｼｯｸM-PRO" pitchFamily="50" charset="-128"/>
                </a:rPr>
                <a:t>FBHP </a:t>
              </a:r>
              <a:r>
                <a:rPr kumimoji="0" lang="en-US" altLang="ja-JP" sz="596" dirty="0" err="1">
                  <a:solidFill>
                    <a:schemeClr val="tx1"/>
                  </a:solidFill>
                  <a:latin typeface="HG丸ｺﾞｼｯｸM-PRO" pitchFamily="50" charset="-128"/>
                  <a:ea typeface="HG丸ｺﾞｼｯｸM-PRO" pitchFamily="50" charset="-128"/>
                </a:rPr>
                <a:t>Nonpro</a:t>
              </a:r>
              <a:r>
                <a:rPr kumimoji="0" lang="en-US" altLang="ja-JP" sz="596" dirty="0">
                  <a:solidFill>
                    <a:schemeClr val="tx1"/>
                  </a:solidFill>
                  <a:latin typeface="HG丸ｺﾞｼｯｸM-PRO" pitchFamily="50" charset="-128"/>
                  <a:ea typeface="HG丸ｺﾞｼｯｸM-PRO" pitchFamily="50" charset="-128"/>
                </a:rPr>
                <a:t> Section</a:t>
              </a:r>
            </a:p>
            <a:p>
              <a:pPr defTabSz="908822" eaLnBrk="0" fontAlgn="base" hangingPunct="0">
                <a:spcBef>
                  <a:spcPct val="0"/>
                </a:spcBef>
                <a:spcAft>
                  <a:spcPct val="0"/>
                </a:spcAft>
                <a:defRPr/>
              </a:pPr>
              <a:r>
                <a:rPr kumimoji="0" lang="en-US" altLang="ja-JP" sz="596" dirty="0">
                  <a:solidFill>
                    <a:schemeClr val="tx1"/>
                  </a:solidFill>
                  <a:latin typeface="HG丸ｺﾞｼｯｸM-PRO" pitchFamily="50" charset="-128"/>
                  <a:ea typeface="HG丸ｺﾞｼｯｸM-PRO" pitchFamily="50" charset="-128"/>
                </a:rPr>
                <a:t>25th Sep. 2020</a:t>
              </a:r>
            </a:p>
          </p:txBody>
        </p:sp>
      </p:grpSp>
    </p:spTree>
    <p:extLst>
      <p:ext uri="{BB962C8B-B14F-4D97-AF65-F5344CB8AC3E}">
        <p14:creationId xmlns:p14="http://schemas.microsoft.com/office/powerpoint/2010/main" val="19731405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left)">
                                      <p:cBhvr>
                                        <p:cTn id="7" dur="2000"/>
                                        <p:tgtEl>
                                          <p:spTgt spid="10"/>
                                        </p:tgtEl>
                                      </p:cBhvr>
                                    </p:animEffect>
                                  </p:childTnLst>
                                </p:cTn>
                              </p:par>
                              <p:par>
                                <p:cTn id="8" presetID="22" presetClass="entr" presetSubtype="8" fill="hold" nodeType="withEffect">
                                  <p:stCondLst>
                                    <p:cond delay="400"/>
                                  </p:stCondLst>
                                  <p:childTnLst>
                                    <p:set>
                                      <p:cBhvr>
                                        <p:cTn id="9" dur="1" fill="hold">
                                          <p:stCondLst>
                                            <p:cond delay="0"/>
                                          </p:stCondLst>
                                        </p:cTn>
                                        <p:tgtEl>
                                          <p:spTgt spid="11"/>
                                        </p:tgtEl>
                                        <p:attrNameLst>
                                          <p:attrName>style.visibility</p:attrName>
                                        </p:attrNameLst>
                                      </p:cBhvr>
                                      <p:to>
                                        <p:strVal val="visible"/>
                                      </p:to>
                                    </p:set>
                                    <p:animEffect transition="in" filter="wipe(left)">
                                      <p:cBhvr>
                                        <p:cTn id="10" dur="2000"/>
                                        <p:tgtEl>
                                          <p:spTgt spid="11"/>
                                        </p:tgtEl>
                                      </p:cBhvr>
                                    </p:animEffect>
                                  </p:childTnLst>
                                </p:cTn>
                              </p:par>
                              <p:par>
                                <p:cTn id="11" presetID="22" presetClass="entr" presetSubtype="8" fill="hold" nodeType="withEffect">
                                  <p:stCondLst>
                                    <p:cond delay="800"/>
                                  </p:stCondLst>
                                  <p:childTnLst>
                                    <p:set>
                                      <p:cBhvr>
                                        <p:cTn id="12" dur="1" fill="hold">
                                          <p:stCondLst>
                                            <p:cond delay="0"/>
                                          </p:stCondLst>
                                        </p:cTn>
                                        <p:tgtEl>
                                          <p:spTgt spid="12"/>
                                        </p:tgtEl>
                                        <p:attrNameLst>
                                          <p:attrName>style.visibility</p:attrName>
                                        </p:attrNameLst>
                                      </p:cBhvr>
                                      <p:to>
                                        <p:strVal val="visible"/>
                                      </p:to>
                                    </p:set>
                                    <p:animEffect transition="in" filter="wipe(left)">
                                      <p:cBhvr>
                                        <p:cTn id="13" dur="2000"/>
                                        <p:tgtEl>
                                          <p:spTgt spid="12"/>
                                        </p:tgtEl>
                                      </p:cBhvr>
                                    </p:animEffect>
                                  </p:childTnLst>
                                </p:cTn>
                              </p:par>
                              <p:par>
                                <p:cTn id="14" presetID="22" presetClass="entr" presetSubtype="8" fill="hold" nodeType="withEffect">
                                  <p:stCondLst>
                                    <p:cond delay="1200"/>
                                  </p:stCondLst>
                                  <p:childTnLst>
                                    <p:set>
                                      <p:cBhvr>
                                        <p:cTn id="15" dur="1" fill="hold">
                                          <p:stCondLst>
                                            <p:cond delay="0"/>
                                          </p:stCondLst>
                                        </p:cTn>
                                        <p:tgtEl>
                                          <p:spTgt spid="14"/>
                                        </p:tgtEl>
                                        <p:attrNameLst>
                                          <p:attrName>style.visibility</p:attrName>
                                        </p:attrNameLst>
                                      </p:cBhvr>
                                      <p:to>
                                        <p:strVal val="visible"/>
                                      </p:to>
                                    </p:set>
                                    <p:animEffect transition="in" filter="wipe(left)">
                                      <p:cBhvr>
                                        <p:cTn id="16" dur="2000"/>
                                        <p:tgtEl>
                                          <p:spTgt spid="14"/>
                                        </p:tgtEl>
                                      </p:cBhvr>
                                    </p:animEffect>
                                  </p:childTnLst>
                                </p:cTn>
                              </p:par>
                              <p:par>
                                <p:cTn id="17" presetID="22" presetClass="entr" presetSubtype="8" fill="hold" nodeType="withEffect">
                                  <p:stCondLst>
                                    <p:cond delay="1600"/>
                                  </p:stCondLst>
                                  <p:childTnLst>
                                    <p:set>
                                      <p:cBhvr>
                                        <p:cTn id="18" dur="1" fill="hold">
                                          <p:stCondLst>
                                            <p:cond delay="0"/>
                                          </p:stCondLst>
                                        </p:cTn>
                                        <p:tgtEl>
                                          <p:spTgt spid="15"/>
                                        </p:tgtEl>
                                        <p:attrNameLst>
                                          <p:attrName>style.visibility</p:attrName>
                                        </p:attrNameLst>
                                      </p:cBhvr>
                                      <p:to>
                                        <p:strVal val="visible"/>
                                      </p:to>
                                    </p:set>
                                    <p:animEffect transition="in" filter="wipe(left)">
                                      <p:cBhvr>
                                        <p:cTn id="19" dur="20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70.xml><?xml version="1.0" encoding="utf-8"?>
<p:sldLayout xmlns:a="http://schemas.openxmlformats.org/drawingml/2006/main" xmlns:r="http://schemas.openxmlformats.org/officeDocument/2006/relationships" xmlns:p="http://schemas.openxmlformats.org/presentationml/2006/main" showMasterSp="0" preserve="1" userDrawn="1">
  <p:cSld name="Copyright">
    <p:spTree>
      <p:nvGrpSpPr>
        <p:cNvPr id="1" name=""/>
        <p:cNvGrpSpPr/>
        <p:nvPr/>
      </p:nvGrpSpPr>
      <p:grpSpPr>
        <a:xfrm>
          <a:off x="0" y="0"/>
          <a:ext cx="0" cy="0"/>
          <a:chOff x="0" y="0"/>
          <a:chExt cx="0" cy="0"/>
        </a:xfrm>
      </p:grpSpPr>
      <p:pic>
        <p:nvPicPr>
          <p:cNvPr id="16" name="SAP Logo" descr="SAP Logo" title="SAP Logo"/>
          <p:cNvPicPr>
            <a:picLocks noChangeAspect="1"/>
          </p:cNvPicPr>
          <p:nvPr userDrawn="1"/>
        </p:nvPicPr>
        <p:blipFill>
          <a:blip r:embed="rId2"/>
          <a:stretch>
            <a:fillRect/>
          </a:stretch>
        </p:blipFill>
        <p:spPr>
          <a:xfrm>
            <a:off x="10463655" y="6450488"/>
            <a:ext cx="2112659" cy="387417"/>
          </a:xfrm>
          <a:prstGeom prst="rect">
            <a:avLst/>
          </a:prstGeom>
        </p:spPr>
      </p:pic>
      <p:sp>
        <p:nvSpPr>
          <p:cNvPr id="19" name="Copyright information English"/>
          <p:cNvSpPr txBox="1"/>
          <p:nvPr userDrawn="1"/>
        </p:nvSpPr>
        <p:spPr bwMode="black">
          <a:xfrm>
            <a:off x="541430" y="2846751"/>
            <a:ext cx="6317970" cy="3991154"/>
          </a:xfrm>
          <a:prstGeom prst="rect">
            <a:avLst/>
          </a:prstGeom>
          <a:noFill/>
        </p:spPr>
        <p:txBody>
          <a:bodyPr wrap="square" lIns="0" tIns="0" rIns="0" bIns="0" rtlCol="0" anchor="b">
            <a:noAutofit/>
          </a:bodyPr>
          <a:lstStyle/>
          <a:p>
            <a:pPr marL="0" marR="0" lvl="0" indent="0" algn="l" defTabSz="1171414" rtl="0" eaLnBrk="1" fontAlgn="auto" latinLnBrk="0" hangingPunct="1">
              <a:lnSpc>
                <a:spcPct val="100000"/>
              </a:lnSpc>
              <a:spcBef>
                <a:spcPts val="1291"/>
              </a:spcBef>
              <a:spcAft>
                <a:spcPts val="0"/>
              </a:spcAft>
              <a:buClrTx/>
              <a:buSzTx/>
              <a:buFontTx/>
              <a:buNone/>
              <a:tabLst/>
              <a:defRPr/>
            </a:pPr>
            <a:r>
              <a:rPr lang="en-US" sz="861" b="0" noProof="0" dirty="0"/>
              <a:t>© 2020 SAP SE or an SAP affiliate company. All rights reserved.</a:t>
            </a:r>
            <a:endParaRPr lang="de-DE" sz="861" kern="0" dirty="0">
              <a:ea typeface="Arial Unicode MS" pitchFamily="34" charset="-128"/>
              <a:cs typeface="Arial Unicode MS" pitchFamily="34" charset="-128"/>
            </a:endParaRPr>
          </a:p>
          <a:p>
            <a:pPr>
              <a:spcBef>
                <a:spcPts val="646"/>
              </a:spcBef>
            </a:pPr>
            <a:r>
              <a:rPr lang="en-US" sz="861" kern="1200" dirty="0">
                <a:solidFill>
                  <a:schemeClr val="tx1"/>
                </a:solidFill>
                <a:latin typeface="Arial"/>
                <a:ea typeface="Arial Unicode MS" panose="020B0604020202020204" pitchFamily="34" charset="-128"/>
                <a:cs typeface="+mn-cs"/>
              </a:rPr>
              <a:t>No part of this publication may be reproduced or transmitted in any form or for any purpose without the express permission of SAP SE or an SAP affiliate company.</a:t>
            </a:r>
          </a:p>
          <a:p>
            <a:pPr>
              <a:spcBef>
                <a:spcPts val="646"/>
              </a:spcBef>
            </a:pPr>
            <a:r>
              <a:rPr lang="en-US" sz="861" kern="1200" dirty="0">
                <a:solidFill>
                  <a:schemeClr val="tx1"/>
                </a:solidFill>
                <a:latin typeface="Arial"/>
                <a:ea typeface="Arial Unicode MS" panose="020B0604020202020204" pitchFamily="34" charset="-128"/>
                <a:cs typeface="+mn-cs"/>
              </a:rPr>
              <a:t>The information contained herein may be changed without prior notice. Some software products marketed by SAP SE and its distributors contain proprietary software components of other software vendors. National product specifications may vary.</a:t>
            </a:r>
          </a:p>
          <a:p>
            <a:pPr>
              <a:spcBef>
                <a:spcPts val="646"/>
              </a:spcBef>
            </a:pPr>
            <a:r>
              <a:rPr lang="en-US" sz="861" kern="1200" dirty="0">
                <a:solidFill>
                  <a:schemeClr val="tx1"/>
                </a:solidFill>
                <a:latin typeface="Arial"/>
                <a:ea typeface="Arial Unicode MS" panose="020B0604020202020204" pitchFamily="34" charset="-128"/>
                <a:cs typeface="+mn-cs"/>
              </a:rPr>
              <a:t>These materials are provided by SAP SE or an SAP affiliate company for informational purposes only, without representation or warranty of any kind, and SAP or its affiliated companies shall not be liable for errors or omissions with respect to the materials. The only warranties for SAP or SAP affiliate company products and services are those that are set forth in the express warranty statements accompanying such products and services, if any. Nothing herein should be construed as constituting an additional warranty. </a:t>
            </a:r>
          </a:p>
          <a:p>
            <a:pPr>
              <a:spcBef>
                <a:spcPts val="646"/>
              </a:spcBef>
            </a:pPr>
            <a:r>
              <a:rPr lang="en-US" sz="861" kern="1200" dirty="0">
                <a:solidFill>
                  <a:schemeClr val="tx1"/>
                </a:solidFill>
                <a:latin typeface="Arial"/>
                <a:ea typeface="Arial Unicode MS" panose="020B0604020202020204" pitchFamily="34" charset="-128"/>
                <a:cs typeface="+mn-cs"/>
              </a:rPr>
              <a:t>In particular, SAP SE or its affiliated companies have no obligation to pursue any course of business outlined in this document or any related presentation, or to develop or release any functionality mentioned therein. This document, or any related presentation, and SAP SE’s or its affiliated companies’ strategy and possible future developments, products, and/or platforms, directions, and functionality are all subject to change and may be changed by SAP SE or its affiliated companies at any time for any reason without notice. The information in this document is not a commitment, promise, or legal obligation to deliver any material, code, or functionality. All forward-looking statements are subject to various</a:t>
            </a:r>
            <a:r>
              <a:rPr lang="en-US" sz="861" kern="1200" baseline="0" dirty="0">
                <a:solidFill>
                  <a:schemeClr val="tx1"/>
                </a:solidFill>
                <a:latin typeface="Arial"/>
                <a:ea typeface="Arial Unicode MS" panose="020B0604020202020204" pitchFamily="34" charset="-128"/>
                <a:cs typeface="+mn-cs"/>
              </a:rPr>
              <a:t> </a:t>
            </a:r>
            <a:r>
              <a:rPr lang="en-US" sz="861" kern="1200" dirty="0">
                <a:solidFill>
                  <a:schemeClr val="tx1"/>
                </a:solidFill>
                <a:latin typeface="Arial"/>
                <a:ea typeface="Arial Unicode MS" panose="020B0604020202020204" pitchFamily="34" charset="-128"/>
                <a:cs typeface="+mn-cs"/>
              </a:rPr>
              <a:t>risks and uncertainties that could cause actual results to differ materially from expectations. Readers are cautioned not to place undue reliance on these forward-looking statements, and they should not be relied upon in making purchasing decisions.</a:t>
            </a:r>
          </a:p>
          <a:p>
            <a:pPr>
              <a:spcBef>
                <a:spcPts val="646"/>
              </a:spcBef>
            </a:pPr>
            <a:r>
              <a:rPr lang="en-US" sz="861" kern="1200" dirty="0">
                <a:solidFill>
                  <a:schemeClr val="tx1"/>
                </a:solidFill>
                <a:latin typeface="Arial"/>
                <a:ea typeface="Arial Unicode MS" panose="020B0604020202020204" pitchFamily="34" charset="-128"/>
                <a:cs typeface="+mn-cs"/>
              </a:rPr>
              <a:t>SAP and other SAP products and services mentioned herein as well as their respective logos are trademarks or registered trademarks of SAP SE (or an SAP affiliate company) in Germany and other countries. All other product and service names mentioned are the trademarks of their respective companies. </a:t>
            </a:r>
          </a:p>
          <a:p>
            <a:pPr>
              <a:spcBef>
                <a:spcPts val="646"/>
              </a:spcBef>
            </a:pPr>
            <a:r>
              <a:rPr lang="en-US" sz="861" kern="1200" dirty="0">
                <a:solidFill>
                  <a:schemeClr val="tx1"/>
                </a:solidFill>
                <a:latin typeface="Arial"/>
                <a:ea typeface="Arial Unicode MS" panose="020B0604020202020204" pitchFamily="34" charset="-128"/>
                <a:cs typeface="+mn-cs"/>
              </a:rPr>
              <a:t>See </a:t>
            </a:r>
            <a:r>
              <a:rPr lang="en-US" sz="861" kern="1200" dirty="0">
                <a:solidFill>
                  <a:schemeClr val="tx1"/>
                </a:solidFill>
                <a:latin typeface="Arial"/>
                <a:ea typeface="Arial Unicode MS" panose="020B0604020202020204" pitchFamily="34" charset="-128"/>
                <a:cs typeface="+mn-cs"/>
                <a:hlinkClick r:id="rId3"/>
              </a:rPr>
              <a:t>www.sap.com/copyright</a:t>
            </a:r>
            <a:r>
              <a:rPr lang="en-US" sz="861" kern="1200" dirty="0">
                <a:solidFill>
                  <a:schemeClr val="tx1"/>
                </a:solidFill>
                <a:latin typeface="Arial"/>
                <a:ea typeface="Arial Unicode MS" panose="020B0604020202020204" pitchFamily="34" charset="-128"/>
                <a:cs typeface="+mn-cs"/>
              </a:rPr>
              <a:t> for additional trademark information and notices.</a:t>
            </a:r>
          </a:p>
        </p:txBody>
      </p:sp>
      <p:sp>
        <p:nvSpPr>
          <p:cNvPr id="44" name="www.sap.com - contact SAP link">
            <a:hlinkClick r:id="rId4" tooltip="www.sap.com/contactsap"/>
          </p:cNvPr>
          <p:cNvSpPr txBox="1"/>
          <p:nvPr userDrawn="1"/>
        </p:nvSpPr>
        <p:spPr bwMode="black">
          <a:xfrm>
            <a:off x="541430" y="2648852"/>
            <a:ext cx="2383520" cy="182169"/>
          </a:xfrm>
          <a:prstGeom prst="rect">
            <a:avLst/>
          </a:prstGeom>
          <a:noFill/>
        </p:spPr>
        <p:txBody>
          <a:bodyPr wrap="square" lIns="0" tIns="0" rIns="0" bIns="0" rtlCol="0" anchor="b">
            <a:noAutofit/>
          </a:bodyPr>
          <a:lstStyle/>
          <a:p>
            <a:pPr marL="0" marR="0" lvl="0" indent="0" algn="l" defTabSz="1171414" rtl="0" eaLnBrk="1" fontAlgn="auto" latinLnBrk="0" hangingPunct="1">
              <a:lnSpc>
                <a:spcPct val="100000"/>
              </a:lnSpc>
              <a:spcBef>
                <a:spcPts val="1291"/>
              </a:spcBef>
              <a:spcAft>
                <a:spcPts val="0"/>
              </a:spcAft>
              <a:buClrTx/>
              <a:buSzTx/>
              <a:buFontTx/>
              <a:buNone/>
              <a:tabLst/>
              <a:defRPr/>
            </a:pPr>
            <a:r>
              <a:rPr lang="en-US" sz="1183" b="1" kern="1200" dirty="0">
                <a:solidFill>
                  <a:schemeClr val="accent1"/>
                </a:solidFill>
                <a:latin typeface="Arial"/>
                <a:ea typeface="Arial Unicode MS" panose="020B0604020202020204" pitchFamily="34" charset="-128"/>
                <a:cs typeface="+mn-cs"/>
              </a:rPr>
              <a:t>www.sap.com</a:t>
            </a:r>
            <a:r>
              <a:rPr lang="en-US" sz="1183" b="1" kern="1200" dirty="0">
                <a:solidFill>
                  <a:schemeClr val="tx1"/>
                </a:solidFill>
                <a:latin typeface="Arial"/>
                <a:ea typeface="Arial Unicode MS" panose="020B0604020202020204" pitchFamily="34" charset="-128"/>
                <a:cs typeface="+mn-cs"/>
              </a:rPr>
              <a:t>/contactsap</a:t>
            </a:r>
          </a:p>
        </p:txBody>
      </p:sp>
      <p:pic>
        <p:nvPicPr>
          <p:cNvPr id="18" name="Linkedin icon with link">
            <a:hlinkClick r:id="rId5"/>
          </p:cNvPr>
          <p:cNvPicPr>
            <a:picLocks noChangeAspect="1"/>
          </p:cNvPicPr>
          <p:nvPr userDrawn="1"/>
        </p:nvPicPr>
        <p:blipFill>
          <a:blip r:embed="rId6"/>
          <a:stretch>
            <a:fillRect/>
          </a:stretch>
        </p:blipFill>
        <p:spPr>
          <a:xfrm>
            <a:off x="2446378" y="1883232"/>
            <a:ext cx="389267" cy="389363"/>
          </a:xfrm>
          <a:prstGeom prst="rect">
            <a:avLst/>
          </a:prstGeom>
        </p:spPr>
      </p:pic>
      <p:pic>
        <p:nvPicPr>
          <p:cNvPr id="20" name="YouTube icon with link">
            <a:hlinkClick r:id="rId7"/>
          </p:cNvPr>
          <p:cNvPicPr>
            <a:picLocks noChangeAspect="1"/>
          </p:cNvPicPr>
          <p:nvPr userDrawn="1"/>
        </p:nvPicPr>
        <p:blipFill>
          <a:blip r:embed="rId8"/>
          <a:stretch>
            <a:fillRect/>
          </a:stretch>
        </p:blipFill>
        <p:spPr>
          <a:xfrm>
            <a:off x="1811025" y="1882267"/>
            <a:ext cx="391194" cy="391291"/>
          </a:xfrm>
          <a:prstGeom prst="rect">
            <a:avLst/>
          </a:prstGeom>
        </p:spPr>
      </p:pic>
      <p:pic>
        <p:nvPicPr>
          <p:cNvPr id="21" name="Twitter icon with link">
            <a:hlinkClick r:id="rId9" tooltip="https://twitter.com/sap"/>
          </p:cNvPr>
          <p:cNvPicPr>
            <a:picLocks noChangeAspect="1"/>
          </p:cNvPicPr>
          <p:nvPr userDrawn="1"/>
        </p:nvPicPr>
        <p:blipFill>
          <a:blip r:embed="rId10"/>
          <a:stretch>
            <a:fillRect/>
          </a:stretch>
        </p:blipFill>
        <p:spPr>
          <a:xfrm>
            <a:off x="1177600" y="1883232"/>
            <a:ext cx="389267" cy="389363"/>
          </a:xfrm>
          <a:prstGeom prst="rect">
            <a:avLst/>
          </a:prstGeom>
        </p:spPr>
      </p:pic>
      <p:pic>
        <p:nvPicPr>
          <p:cNvPr id="22" name="Facebook icon with link">
            <a:hlinkClick r:id="rId11"/>
          </p:cNvPr>
          <p:cNvPicPr>
            <a:picLocks noChangeAspect="1"/>
          </p:cNvPicPr>
          <p:nvPr userDrawn="1"/>
        </p:nvPicPr>
        <p:blipFill>
          <a:blip r:embed="rId12"/>
          <a:stretch>
            <a:fillRect/>
          </a:stretch>
        </p:blipFill>
        <p:spPr>
          <a:xfrm>
            <a:off x="542246" y="1882267"/>
            <a:ext cx="391194" cy="391291"/>
          </a:xfrm>
          <a:prstGeom prst="rect">
            <a:avLst/>
          </a:prstGeom>
        </p:spPr>
      </p:pic>
      <p:sp>
        <p:nvSpPr>
          <p:cNvPr id="43" name="Follow all of SAP"/>
          <p:cNvSpPr txBox="1"/>
          <p:nvPr userDrawn="1"/>
        </p:nvSpPr>
        <p:spPr bwMode="black">
          <a:xfrm>
            <a:off x="541430" y="1572268"/>
            <a:ext cx="1321786" cy="182169"/>
          </a:xfrm>
          <a:prstGeom prst="rect">
            <a:avLst/>
          </a:prstGeom>
          <a:noFill/>
        </p:spPr>
        <p:txBody>
          <a:bodyPr wrap="square" lIns="0" tIns="0" rIns="0" bIns="0" rtlCol="0" anchor="b">
            <a:noAutofit/>
          </a:bodyPr>
          <a:lstStyle/>
          <a:p>
            <a:pPr marL="0" marR="0" lvl="0" indent="0" algn="l" defTabSz="1171414" rtl="0" eaLnBrk="1" fontAlgn="auto" latinLnBrk="0" hangingPunct="1">
              <a:lnSpc>
                <a:spcPct val="100000"/>
              </a:lnSpc>
              <a:spcBef>
                <a:spcPts val="1291"/>
              </a:spcBef>
              <a:spcAft>
                <a:spcPts val="0"/>
              </a:spcAft>
              <a:buClrTx/>
              <a:buSzTx/>
              <a:buFontTx/>
              <a:buNone/>
              <a:tabLst/>
              <a:defRPr/>
            </a:pPr>
            <a:r>
              <a:rPr lang="en-US" sz="1183" b="0" kern="1200" dirty="0">
                <a:solidFill>
                  <a:schemeClr val="tx1"/>
                </a:solidFill>
                <a:latin typeface="Arial"/>
                <a:ea typeface="Arial Unicode MS" panose="020B0604020202020204" pitchFamily="34" charset="-128"/>
                <a:cs typeface="+mn-cs"/>
              </a:rPr>
              <a:t>Follow us</a:t>
            </a:r>
          </a:p>
        </p:txBody>
      </p:sp>
      <p:pic>
        <p:nvPicPr>
          <p:cNvPr id="10" name="SAP Ariba Logo" descr="SAP Ariba Logo" title="SAP Ariba Logo">
            <a:extLst>
              <a:ext uri="{FF2B5EF4-FFF2-40B4-BE49-F238E27FC236}">
                <a16:creationId xmlns:a16="http://schemas.microsoft.com/office/drawing/2014/main" id="{82677D37-4F06-4FD4-9B6F-3FFD34929A63}"/>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542250" y="542383"/>
            <a:ext cx="1192275" cy="232450"/>
          </a:xfrm>
          <a:prstGeom prst="rect">
            <a:avLst/>
          </a:prstGeom>
        </p:spPr>
      </p:pic>
    </p:spTree>
    <p:extLst>
      <p:ext uri="{BB962C8B-B14F-4D97-AF65-F5344CB8AC3E}">
        <p14:creationId xmlns:p14="http://schemas.microsoft.com/office/powerpoint/2010/main" val="1563111925"/>
      </p:ext>
    </p:extLst>
  </p:cSld>
  <p:clrMapOvr>
    <a:masterClrMapping/>
  </p:clrMapOvr>
  <p:extLst>
    <p:ext uri="{DCECCB84-F9BA-43D5-87BE-67443E8EF086}">
      <p15:sldGuideLst xmlns:p15="http://schemas.microsoft.com/office/powerpoint/2012/main"/>
    </p:ext>
  </p:extLst>
</p:sldLayout>
</file>

<file path=ppt/slideLayouts/slideLayout71.xml><?xml version="1.0" encoding="utf-8"?>
<p:sldLayout xmlns:a="http://schemas.openxmlformats.org/drawingml/2006/main" xmlns:r="http://schemas.openxmlformats.org/officeDocument/2006/relationships" xmlns:p="http://schemas.openxmlformats.org/presentationml/2006/main" showMasterSp="0" preserve="1" userDrawn="1">
  <p:cSld name="Copyright German">
    <p:spTree>
      <p:nvGrpSpPr>
        <p:cNvPr id="1" name=""/>
        <p:cNvGrpSpPr/>
        <p:nvPr/>
      </p:nvGrpSpPr>
      <p:grpSpPr>
        <a:xfrm>
          <a:off x="0" y="0"/>
          <a:ext cx="0" cy="0"/>
          <a:chOff x="0" y="0"/>
          <a:chExt cx="0" cy="0"/>
        </a:xfrm>
      </p:grpSpPr>
      <p:sp>
        <p:nvSpPr>
          <p:cNvPr id="11" name="Copyright information">
            <a:hlinkClick r:id="rId2" tooltip="www.sap.com/contactsap"/>
          </p:cNvPr>
          <p:cNvSpPr txBox="1"/>
          <p:nvPr userDrawn="1"/>
        </p:nvSpPr>
        <p:spPr bwMode="black">
          <a:xfrm>
            <a:off x="541430" y="2648852"/>
            <a:ext cx="2776489" cy="182169"/>
          </a:xfrm>
          <a:prstGeom prst="rect">
            <a:avLst/>
          </a:prstGeom>
          <a:noFill/>
        </p:spPr>
        <p:txBody>
          <a:bodyPr wrap="square" lIns="0" tIns="0" rIns="0" bIns="0" rtlCol="0" anchor="b">
            <a:noAutofit/>
          </a:bodyPr>
          <a:lstStyle/>
          <a:p>
            <a:pPr marL="0" marR="0" lvl="0" indent="0" algn="l" defTabSz="1171414" rtl="0" eaLnBrk="1" fontAlgn="auto" latinLnBrk="0" hangingPunct="1">
              <a:lnSpc>
                <a:spcPct val="100000"/>
              </a:lnSpc>
              <a:spcBef>
                <a:spcPts val="1291"/>
              </a:spcBef>
              <a:spcAft>
                <a:spcPts val="0"/>
              </a:spcAft>
              <a:buClrTx/>
              <a:buSzTx/>
              <a:buFontTx/>
              <a:buNone/>
              <a:tabLst/>
              <a:defRPr/>
            </a:pPr>
            <a:r>
              <a:rPr lang="en-US" sz="1183" b="1" kern="1200" dirty="0">
                <a:solidFill>
                  <a:schemeClr val="accent1"/>
                </a:solidFill>
                <a:latin typeface="Arial"/>
                <a:ea typeface="Arial Unicode MS" panose="020B0604020202020204" pitchFamily="34" charset="-128"/>
                <a:cs typeface="+mn-cs"/>
              </a:rPr>
              <a:t>www.sap.com/germany</a:t>
            </a:r>
            <a:r>
              <a:rPr lang="en-US" sz="1183" b="1" kern="1200" dirty="0">
                <a:solidFill>
                  <a:schemeClr val="tx1"/>
                </a:solidFill>
                <a:latin typeface="Arial"/>
                <a:ea typeface="Arial Unicode MS" panose="020B0604020202020204" pitchFamily="34" charset="-128"/>
                <a:cs typeface="+mn-cs"/>
              </a:rPr>
              <a:t>/contactsap</a:t>
            </a:r>
          </a:p>
        </p:txBody>
      </p:sp>
      <p:pic>
        <p:nvPicPr>
          <p:cNvPr id="17" name="SAP Logo" descr="SAP Logo" title="SAP Logo"/>
          <p:cNvPicPr>
            <a:picLocks noChangeAspect="1"/>
          </p:cNvPicPr>
          <p:nvPr userDrawn="1"/>
        </p:nvPicPr>
        <p:blipFill>
          <a:blip r:embed="rId3"/>
          <a:stretch>
            <a:fillRect/>
          </a:stretch>
        </p:blipFill>
        <p:spPr>
          <a:xfrm>
            <a:off x="10463655" y="6450488"/>
            <a:ext cx="2112659" cy="387417"/>
          </a:xfrm>
          <a:prstGeom prst="rect">
            <a:avLst/>
          </a:prstGeom>
        </p:spPr>
      </p:pic>
      <p:sp>
        <p:nvSpPr>
          <p:cNvPr id="32" name="Copyright information-German"/>
          <p:cNvSpPr txBox="1"/>
          <p:nvPr userDrawn="1"/>
        </p:nvSpPr>
        <p:spPr bwMode="black">
          <a:xfrm>
            <a:off x="542247" y="2846751"/>
            <a:ext cx="6537988" cy="3991154"/>
          </a:xfrm>
          <a:prstGeom prst="rect">
            <a:avLst/>
          </a:prstGeom>
          <a:noFill/>
        </p:spPr>
        <p:txBody>
          <a:bodyPr wrap="square" lIns="0" tIns="0" rIns="0" bIns="0" rtlCol="0" anchor="b">
            <a:noAutofit/>
          </a:bodyPr>
          <a:lstStyle/>
          <a:p>
            <a:pPr marL="0" marR="0" lvl="0" indent="0" algn="l" defTabSz="1171414" rtl="0" eaLnBrk="1" fontAlgn="auto" latinLnBrk="0" hangingPunct="1">
              <a:lnSpc>
                <a:spcPct val="100000"/>
              </a:lnSpc>
              <a:spcBef>
                <a:spcPts val="1291"/>
              </a:spcBef>
              <a:spcAft>
                <a:spcPts val="0"/>
              </a:spcAft>
              <a:buClrTx/>
              <a:buSzTx/>
              <a:buFontTx/>
              <a:buNone/>
              <a:tabLst/>
              <a:defRPr/>
            </a:pPr>
            <a:r>
              <a:rPr lang="en-US" sz="861" b="0" noProof="0" dirty="0"/>
              <a:t>© 2020 SAP SE </a:t>
            </a:r>
            <a:r>
              <a:rPr lang="de-DE" sz="861" b="0" noProof="0" dirty="0"/>
              <a:t>oder ein SAP-Konzernunternehmen. Alle Rechte vorbehalten</a:t>
            </a:r>
            <a:r>
              <a:rPr lang="en-US" sz="861" b="0" noProof="0" dirty="0"/>
              <a:t>.</a:t>
            </a:r>
            <a:endParaRPr lang="de-DE" sz="861" kern="0" dirty="0">
              <a:ea typeface="Arial Unicode MS" pitchFamily="34" charset="-128"/>
              <a:cs typeface="Arial Unicode MS" pitchFamily="34" charset="-128"/>
            </a:endParaRPr>
          </a:p>
          <a:p>
            <a:pPr>
              <a:spcBef>
                <a:spcPts val="646"/>
              </a:spcBef>
            </a:pPr>
            <a:r>
              <a:rPr lang="de-DE" sz="861" kern="1200" noProof="0" dirty="0">
                <a:solidFill>
                  <a:schemeClr val="tx1"/>
                </a:solidFill>
                <a:effectLst/>
                <a:latin typeface="Arial"/>
                <a:ea typeface="+mn-ea"/>
                <a:cs typeface="+mn-cs"/>
              </a:rPr>
              <a:t>Weitergabe und Vervielfältigung dieser Publikation oder von Teilen daraus sind, zu welchem Zweck und in welcher Form auch immer, ohne die ausdrückliche schriftliche Genehmigung durch SAP SE oder ein SAP-Konzernunternehmen nicht gestattet.</a:t>
            </a:r>
          </a:p>
          <a:p>
            <a:pPr>
              <a:spcBef>
                <a:spcPts val="646"/>
              </a:spcBef>
            </a:pPr>
            <a:r>
              <a:rPr lang="de-DE" sz="861" kern="1200" noProof="0" dirty="0">
                <a:solidFill>
                  <a:schemeClr val="tx1"/>
                </a:solidFill>
                <a:effectLst/>
                <a:latin typeface="Arial"/>
                <a:ea typeface="+mn-ea"/>
                <a:cs typeface="+mn-cs"/>
              </a:rPr>
              <a:t>In dieser Publikation enthaltene Informationen können ohne vorherige Ankündigung geändert werden. Die von SAP SE oder deren Vertriebsfirmen angebotenen Softwareprodukte können Softwarekomponenten auch anderer Softwarehersteller enthalten. Produkte können länderspezifische Unterschiede aufweisen.</a:t>
            </a:r>
          </a:p>
          <a:p>
            <a:pPr>
              <a:spcBef>
                <a:spcPts val="646"/>
              </a:spcBef>
            </a:pPr>
            <a:r>
              <a:rPr lang="de-DE" sz="861" kern="1200" noProof="0" dirty="0">
                <a:solidFill>
                  <a:schemeClr val="tx1"/>
                </a:solidFill>
                <a:effectLst/>
                <a:latin typeface="Arial"/>
                <a:ea typeface="+mn-ea"/>
                <a:cs typeface="+mn-cs"/>
              </a:rPr>
              <a:t>Die vorliegenden Unterlagen werden von der SAP SE oder einem SAP-Konzernunternehmen bereitgestellt und dienen ausschließlich zu Informationszwecken. Die SAP SE oder ihre Konzernunternehmen übernehmen keinerlei Haftung oder Gewährleistung für Fehler oder Unvollständigkeiten in dieser Publikation. Die SAP SE oder ein SAP-Konzernunternehmen steht lediglich für Produkte und Dienstleistungen nach der Maßgabe ein, die in der Vereinbarung über die jeweiligen Produkte und Dienstleistungen ausdrücklich geregelt ist. Keine der hierin enthaltenen Informationen ist als zusätzliche Garantie zu interpretieren. </a:t>
            </a:r>
          </a:p>
          <a:p>
            <a:pPr>
              <a:spcBef>
                <a:spcPts val="646"/>
              </a:spcBef>
            </a:pPr>
            <a:r>
              <a:rPr lang="de-DE" sz="861" kern="1200" noProof="0" dirty="0">
                <a:solidFill>
                  <a:schemeClr val="tx1"/>
                </a:solidFill>
                <a:effectLst/>
                <a:latin typeface="Arial"/>
                <a:ea typeface="+mn-ea"/>
                <a:cs typeface="+mn-cs"/>
              </a:rPr>
              <a:t>Insbesondere sind die SAP SE oder ihre Konzernunternehmen in keiner Weise verpflichtet, in dieser Publikation oder einer zugehörigen Präsentation dargestellte Geschäftsabläufe zu verfolgen oder hierin wiedergegebene Funktionen zu entwickeln oder zu veröffentlichen. Diese Publikation oder eine zugehörige Präsentation, die Strategie und etwaige künftige Entwicklungen, Produkte und/oder Plattformen der SAP SE oder ihrer Konzernunternehmen können von der SAP SE oder ihren Konzernunternehmen jederzeit und ohne Angabe von Gründen unangekündigt geändert werden. Die in dieser Publikation enthaltenen Informationen stellen keine Zusage, kein Versprechen und keine rechtliche Verpflichtung zur Lieferung von Material, Code oder Funktionen dar. Sämtliche vorausschauenden Aussagen unterliegen unterschiedlichen Risiken und Unsicherheiten, durch die die tatsächlichen Ergebnisse von den Erwartungen abweichen können. Dem Leser wird empfohlen, diesen vorausschauenden Aussagen kein übertriebenes Vertrauen zu schenken und sich bei Kaufentscheidungen nicht auf sie zu stützen.</a:t>
            </a:r>
          </a:p>
          <a:p>
            <a:pPr>
              <a:spcBef>
                <a:spcPts val="646"/>
              </a:spcBef>
            </a:pPr>
            <a:r>
              <a:rPr lang="de-DE" sz="861" kern="1200" noProof="0" dirty="0">
                <a:solidFill>
                  <a:schemeClr val="tx1"/>
                </a:solidFill>
                <a:effectLst/>
                <a:latin typeface="Arial"/>
                <a:ea typeface="+mn-ea"/>
                <a:cs typeface="+mn-cs"/>
              </a:rPr>
              <a:t>SAP und andere in diesem Dokument erwähnte Produkte und Dienstleistungen von SAP sowie die dazugehörigen Logos sind Marken oder eingetragene Marken der SAP SE (oder von einem SAP-Konzernunternehmen) in Deutschland und verschiedenen anderen Ländern weltweit.</a:t>
            </a:r>
            <a:r>
              <a:rPr lang="de-DE" sz="861" kern="1200" baseline="0" noProof="0" dirty="0">
                <a:solidFill>
                  <a:schemeClr val="tx1"/>
                </a:solidFill>
                <a:effectLst/>
                <a:latin typeface="Arial"/>
                <a:ea typeface="+mn-ea"/>
                <a:cs typeface="+mn-cs"/>
              </a:rPr>
              <a:t> </a:t>
            </a:r>
            <a:r>
              <a:rPr lang="de-DE" sz="861" kern="1200" noProof="0" dirty="0">
                <a:solidFill>
                  <a:schemeClr val="tx1"/>
                </a:solidFill>
                <a:effectLst/>
                <a:latin typeface="Arial"/>
                <a:ea typeface="+mn-ea"/>
                <a:cs typeface="+mn-cs"/>
              </a:rPr>
              <a:t>Alle anderen Namen von Produkten und Dienstleistungen sind Marken der jeweiligen Firmen. </a:t>
            </a:r>
          </a:p>
          <a:p>
            <a:pPr>
              <a:spcBef>
                <a:spcPts val="646"/>
              </a:spcBef>
            </a:pPr>
            <a:r>
              <a:rPr lang="de-DE" sz="861" kern="1200" noProof="0" dirty="0">
                <a:solidFill>
                  <a:schemeClr val="tx1"/>
                </a:solidFill>
                <a:effectLst/>
                <a:latin typeface="Arial"/>
                <a:ea typeface="+mn-ea"/>
                <a:cs typeface="+mn-cs"/>
              </a:rPr>
              <a:t>Zusätzliche Informationen zur Marke und Vermerke finden Sie auf der Seite </a:t>
            </a:r>
            <a:r>
              <a:rPr lang="de-DE" sz="861" kern="1200" noProof="0" dirty="0">
                <a:solidFill>
                  <a:schemeClr val="tx1"/>
                </a:solidFill>
                <a:effectLst/>
                <a:latin typeface="Arial"/>
                <a:ea typeface="+mn-ea"/>
                <a:cs typeface="+mn-cs"/>
                <a:hlinkClick r:id="rId4"/>
              </a:rPr>
              <a:t>www.sap.com/corporate/de/legal/copyright.html</a:t>
            </a:r>
            <a:r>
              <a:rPr lang="de-DE" sz="861" kern="1200" noProof="0" dirty="0">
                <a:solidFill>
                  <a:schemeClr val="tx1"/>
                </a:solidFill>
                <a:effectLst/>
                <a:latin typeface="Arial"/>
                <a:ea typeface="+mn-ea"/>
                <a:cs typeface="+mn-cs"/>
              </a:rPr>
              <a:t>.</a:t>
            </a:r>
          </a:p>
        </p:txBody>
      </p:sp>
      <p:pic>
        <p:nvPicPr>
          <p:cNvPr id="26" name="Linkedin icon with link">
            <a:hlinkClick r:id="rId5"/>
          </p:cNvPr>
          <p:cNvPicPr>
            <a:picLocks noChangeAspect="1"/>
          </p:cNvPicPr>
          <p:nvPr userDrawn="1"/>
        </p:nvPicPr>
        <p:blipFill>
          <a:blip r:embed="rId6"/>
          <a:stretch>
            <a:fillRect/>
          </a:stretch>
        </p:blipFill>
        <p:spPr>
          <a:xfrm>
            <a:off x="2446378" y="1883232"/>
            <a:ext cx="389267" cy="389363"/>
          </a:xfrm>
          <a:prstGeom prst="rect">
            <a:avLst/>
          </a:prstGeom>
        </p:spPr>
      </p:pic>
      <p:pic>
        <p:nvPicPr>
          <p:cNvPr id="27" name="YouTube icon with link">
            <a:hlinkClick r:id="rId7"/>
          </p:cNvPr>
          <p:cNvPicPr>
            <a:picLocks noChangeAspect="1"/>
          </p:cNvPicPr>
          <p:nvPr userDrawn="1"/>
        </p:nvPicPr>
        <p:blipFill>
          <a:blip r:embed="rId8"/>
          <a:stretch>
            <a:fillRect/>
          </a:stretch>
        </p:blipFill>
        <p:spPr>
          <a:xfrm>
            <a:off x="1811025" y="1882267"/>
            <a:ext cx="391194" cy="391291"/>
          </a:xfrm>
          <a:prstGeom prst="rect">
            <a:avLst/>
          </a:prstGeom>
        </p:spPr>
      </p:pic>
      <p:pic>
        <p:nvPicPr>
          <p:cNvPr id="28" name="Twitter icon with link">
            <a:hlinkClick r:id="rId9" tooltip="https://twitter.com/sap"/>
          </p:cNvPr>
          <p:cNvPicPr>
            <a:picLocks noChangeAspect="1"/>
          </p:cNvPicPr>
          <p:nvPr userDrawn="1"/>
        </p:nvPicPr>
        <p:blipFill>
          <a:blip r:embed="rId10"/>
          <a:stretch>
            <a:fillRect/>
          </a:stretch>
        </p:blipFill>
        <p:spPr>
          <a:xfrm>
            <a:off x="1177600" y="1883232"/>
            <a:ext cx="389267" cy="389363"/>
          </a:xfrm>
          <a:prstGeom prst="rect">
            <a:avLst/>
          </a:prstGeom>
        </p:spPr>
      </p:pic>
      <p:pic>
        <p:nvPicPr>
          <p:cNvPr id="29" name="Facebook icon with link">
            <a:hlinkClick r:id="rId11"/>
          </p:cNvPr>
          <p:cNvPicPr>
            <a:picLocks noChangeAspect="1"/>
          </p:cNvPicPr>
          <p:nvPr userDrawn="1"/>
        </p:nvPicPr>
        <p:blipFill>
          <a:blip r:embed="rId12"/>
          <a:stretch>
            <a:fillRect/>
          </a:stretch>
        </p:blipFill>
        <p:spPr>
          <a:xfrm>
            <a:off x="542246" y="1882267"/>
            <a:ext cx="391194" cy="391291"/>
          </a:xfrm>
          <a:prstGeom prst="rect">
            <a:avLst/>
          </a:prstGeom>
        </p:spPr>
      </p:pic>
      <p:sp>
        <p:nvSpPr>
          <p:cNvPr id="20" name="SAP folgen auf"/>
          <p:cNvSpPr txBox="1"/>
          <p:nvPr userDrawn="1"/>
        </p:nvSpPr>
        <p:spPr bwMode="black">
          <a:xfrm>
            <a:off x="542247" y="1572268"/>
            <a:ext cx="1321786" cy="182169"/>
          </a:xfrm>
          <a:prstGeom prst="rect">
            <a:avLst/>
          </a:prstGeom>
          <a:noFill/>
        </p:spPr>
        <p:txBody>
          <a:bodyPr wrap="square" lIns="0" tIns="0" rIns="0" bIns="0" rtlCol="0" anchor="b">
            <a:noAutofit/>
          </a:bodyPr>
          <a:lstStyle/>
          <a:p>
            <a:pPr marL="0" marR="0" lvl="0" indent="0" algn="l" defTabSz="1171414" rtl="0" eaLnBrk="1" fontAlgn="auto" latinLnBrk="0" hangingPunct="1">
              <a:lnSpc>
                <a:spcPct val="100000"/>
              </a:lnSpc>
              <a:spcBef>
                <a:spcPts val="1291"/>
              </a:spcBef>
              <a:spcAft>
                <a:spcPts val="0"/>
              </a:spcAft>
              <a:buClrTx/>
              <a:buSzTx/>
              <a:buFontTx/>
              <a:buNone/>
              <a:tabLst/>
              <a:defRPr/>
            </a:pPr>
            <a:r>
              <a:rPr lang="de-DE" sz="1183" b="0" kern="1200" noProof="0" dirty="0">
                <a:solidFill>
                  <a:schemeClr val="tx1"/>
                </a:solidFill>
                <a:latin typeface="Arial"/>
                <a:ea typeface="Arial Unicode MS" panose="020B0604020202020204" pitchFamily="34" charset="-128"/>
                <a:cs typeface="+mn-cs"/>
              </a:rPr>
              <a:t>SAP folgen auf</a:t>
            </a:r>
          </a:p>
        </p:txBody>
      </p:sp>
      <p:pic>
        <p:nvPicPr>
          <p:cNvPr id="10" name="SAP Ariba Logo" descr="SAP Ariba Logo" title="SAP Ariba Logo">
            <a:extLst>
              <a:ext uri="{FF2B5EF4-FFF2-40B4-BE49-F238E27FC236}">
                <a16:creationId xmlns:a16="http://schemas.microsoft.com/office/drawing/2014/main" id="{38F9C765-2B7F-4D29-8684-0945DE90428F}"/>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542250" y="542383"/>
            <a:ext cx="1192275" cy="232450"/>
          </a:xfrm>
          <a:prstGeom prst="rect">
            <a:avLst/>
          </a:prstGeom>
        </p:spPr>
      </p:pic>
    </p:spTree>
    <p:extLst>
      <p:ext uri="{BB962C8B-B14F-4D97-AF65-F5344CB8AC3E}">
        <p14:creationId xmlns:p14="http://schemas.microsoft.com/office/powerpoint/2010/main" val="3488250584"/>
      </p:ext>
    </p:extLst>
  </p:cSld>
  <p:clrMapOvr>
    <a:masterClrMapping/>
  </p:clrMapOvr>
  <p:extLst>
    <p:ext uri="{DCECCB84-F9BA-43D5-87BE-67443E8EF086}">
      <p15:sldGuideLst xmlns:p15="http://schemas.microsoft.com/office/powerpoint/2012/main"/>
    </p:ext>
  </p:extLst>
</p:sldLayout>
</file>

<file path=ppt/slideLayouts/slideLayout7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51D5FE-86D3-4505-BD2E-C485BD81DFB5}"/>
              </a:ext>
            </a:extLst>
          </p:cNvPr>
          <p:cNvSpPr>
            <a:spLocks noGrp="1"/>
          </p:cNvSpPr>
          <p:nvPr>
            <p:ph type="ctrTitle"/>
          </p:nvPr>
        </p:nvSpPr>
        <p:spPr>
          <a:xfrm>
            <a:off x="1640086" y="1207839"/>
            <a:ext cx="9840516" cy="2569434"/>
          </a:xfrm>
        </p:spPr>
        <p:txBody>
          <a:bodyPr anchor="b"/>
          <a:lstStyle>
            <a:lvl1pPr algn="ctr">
              <a:defRPr sz="6457"/>
            </a:lvl1pPr>
          </a:lstStyle>
          <a:p>
            <a:r>
              <a:rPr lang="en-US"/>
              <a:t>Click to edit Master title style</a:t>
            </a:r>
          </a:p>
        </p:txBody>
      </p:sp>
      <p:sp>
        <p:nvSpPr>
          <p:cNvPr id="3" name="Subtitle 2">
            <a:extLst>
              <a:ext uri="{FF2B5EF4-FFF2-40B4-BE49-F238E27FC236}">
                <a16:creationId xmlns:a16="http://schemas.microsoft.com/office/drawing/2014/main" id="{9CA98778-EB7C-449D-B1CD-AFFCB2E1F330}"/>
              </a:ext>
            </a:extLst>
          </p:cNvPr>
          <p:cNvSpPr>
            <a:spLocks noGrp="1"/>
          </p:cNvSpPr>
          <p:nvPr>
            <p:ph type="subTitle" idx="1"/>
          </p:nvPr>
        </p:nvSpPr>
        <p:spPr>
          <a:xfrm>
            <a:off x="1640086" y="3876360"/>
            <a:ext cx="9840516" cy="1781861"/>
          </a:xfrm>
        </p:spPr>
        <p:txBody>
          <a:bodyPr/>
          <a:lstStyle>
            <a:lvl1pPr marL="0" indent="0" algn="ctr">
              <a:buNone/>
              <a:defRPr sz="2583"/>
            </a:lvl1pPr>
            <a:lvl2pPr marL="492039" indent="0" algn="ctr">
              <a:buNone/>
              <a:defRPr sz="2152"/>
            </a:lvl2pPr>
            <a:lvl3pPr marL="984077" indent="0" algn="ctr">
              <a:buNone/>
              <a:defRPr sz="1937"/>
            </a:lvl3pPr>
            <a:lvl4pPr marL="1476116" indent="0" algn="ctr">
              <a:buNone/>
              <a:defRPr sz="1722"/>
            </a:lvl4pPr>
            <a:lvl5pPr marL="1968155" indent="0" algn="ctr">
              <a:buNone/>
              <a:defRPr sz="1722"/>
            </a:lvl5pPr>
            <a:lvl6pPr marL="2460193" indent="0" algn="ctr">
              <a:buNone/>
              <a:defRPr sz="1722"/>
            </a:lvl6pPr>
            <a:lvl7pPr marL="2952232" indent="0" algn="ctr">
              <a:buNone/>
              <a:defRPr sz="1722"/>
            </a:lvl7pPr>
            <a:lvl8pPr marL="3444270" indent="0" algn="ctr">
              <a:buNone/>
              <a:defRPr sz="1722"/>
            </a:lvl8pPr>
            <a:lvl9pPr marL="3936309" indent="0" algn="ctr">
              <a:buNone/>
              <a:defRPr sz="1722"/>
            </a:lvl9pPr>
          </a:lstStyle>
          <a:p>
            <a:r>
              <a:rPr lang="en-US"/>
              <a:t>Click to edit Master subtitle style</a:t>
            </a:r>
          </a:p>
        </p:txBody>
      </p:sp>
      <p:sp>
        <p:nvSpPr>
          <p:cNvPr id="4" name="Date Placeholder 3">
            <a:extLst>
              <a:ext uri="{FF2B5EF4-FFF2-40B4-BE49-F238E27FC236}">
                <a16:creationId xmlns:a16="http://schemas.microsoft.com/office/drawing/2014/main" id="{CBEA46AC-59DE-4369-8F6F-0AFFF340BFCF}"/>
              </a:ext>
            </a:extLst>
          </p:cNvPr>
          <p:cNvSpPr>
            <a:spLocks noGrp="1"/>
          </p:cNvSpPr>
          <p:nvPr>
            <p:ph type="dt" sz="half" idx="10"/>
          </p:nvPr>
        </p:nvSpPr>
        <p:spPr/>
        <p:txBody>
          <a:bodyPr/>
          <a:lstStyle/>
          <a:p>
            <a:fld id="{CE7DA6E7-160F-4AC1-B93C-8D4C4850132F}" type="datetime1">
              <a:rPr lang="en-US" smtClean="0"/>
              <a:t>11/18/2025</a:t>
            </a:fld>
            <a:endParaRPr lang="en-US"/>
          </a:p>
        </p:txBody>
      </p:sp>
      <p:sp>
        <p:nvSpPr>
          <p:cNvPr id="5" name="Footer Placeholder 4">
            <a:extLst>
              <a:ext uri="{FF2B5EF4-FFF2-40B4-BE49-F238E27FC236}">
                <a16:creationId xmlns:a16="http://schemas.microsoft.com/office/drawing/2014/main" id="{FE567F8D-82AD-414E-8F76-209CCD737BC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246362E-F7E1-4E85-A857-B587B163F2B5}"/>
              </a:ext>
            </a:extLst>
          </p:cNvPr>
          <p:cNvSpPr>
            <a:spLocks noGrp="1"/>
          </p:cNvSpPr>
          <p:nvPr>
            <p:ph type="sldNum" sz="quarter" idx="12"/>
          </p:nvPr>
        </p:nvSpPr>
        <p:spPr/>
        <p:txBody>
          <a:bodyPr/>
          <a:lstStyle/>
          <a:p>
            <a:fld id="{9B60E7A2-C9FD-40D2-B03D-146BFEA09D3F}" type="slidenum">
              <a:rPr lang="en-US" smtClean="0"/>
              <a:t>‹#›</a:t>
            </a:fld>
            <a:endParaRPr lang="en-US"/>
          </a:p>
        </p:txBody>
      </p:sp>
    </p:spTree>
    <p:extLst>
      <p:ext uri="{BB962C8B-B14F-4D97-AF65-F5344CB8AC3E}">
        <p14:creationId xmlns:p14="http://schemas.microsoft.com/office/powerpoint/2010/main" val="2438184351"/>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ACA1A8-8F90-43EB-8D5C-3E2540F9BB9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EA6E9C0-F4CC-4E4C-A3D3-E65CFCC0DDE5}"/>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B9EB30F-9771-453A-AE30-8B332F043564}"/>
              </a:ext>
            </a:extLst>
          </p:cNvPr>
          <p:cNvSpPr>
            <a:spLocks noGrp="1"/>
          </p:cNvSpPr>
          <p:nvPr>
            <p:ph type="dt" sz="half" idx="10"/>
          </p:nvPr>
        </p:nvSpPr>
        <p:spPr/>
        <p:txBody>
          <a:bodyPr/>
          <a:lstStyle/>
          <a:p>
            <a:fld id="{80836CB7-E59A-433A-BF34-31E5A99132BE}" type="datetime1">
              <a:rPr lang="en-US" smtClean="0"/>
              <a:t>11/18/2025</a:t>
            </a:fld>
            <a:endParaRPr lang="en-US"/>
          </a:p>
        </p:txBody>
      </p:sp>
      <p:sp>
        <p:nvSpPr>
          <p:cNvPr id="5" name="Footer Placeholder 4">
            <a:extLst>
              <a:ext uri="{FF2B5EF4-FFF2-40B4-BE49-F238E27FC236}">
                <a16:creationId xmlns:a16="http://schemas.microsoft.com/office/drawing/2014/main" id="{52CDC146-809F-45C0-97BE-5908EAC3631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AD466E3-3572-4489-B093-7309A222AF86}"/>
              </a:ext>
            </a:extLst>
          </p:cNvPr>
          <p:cNvSpPr>
            <a:spLocks noGrp="1"/>
          </p:cNvSpPr>
          <p:nvPr>
            <p:ph type="sldNum" sz="quarter" idx="12"/>
          </p:nvPr>
        </p:nvSpPr>
        <p:spPr/>
        <p:txBody>
          <a:bodyPr/>
          <a:lstStyle/>
          <a:p>
            <a:fld id="{9B60E7A2-C9FD-40D2-B03D-146BFEA09D3F}" type="slidenum">
              <a:rPr lang="en-US" smtClean="0"/>
              <a:t>‹#›</a:t>
            </a:fld>
            <a:endParaRPr lang="en-US"/>
          </a:p>
        </p:txBody>
      </p:sp>
    </p:spTree>
    <p:extLst>
      <p:ext uri="{BB962C8B-B14F-4D97-AF65-F5344CB8AC3E}">
        <p14:creationId xmlns:p14="http://schemas.microsoft.com/office/powerpoint/2010/main" val="3587371754"/>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3F4ECC-9B9D-499A-9DD7-0A110610232E}"/>
              </a:ext>
            </a:extLst>
          </p:cNvPr>
          <p:cNvSpPr>
            <a:spLocks noGrp="1"/>
          </p:cNvSpPr>
          <p:nvPr>
            <p:ph type="title"/>
          </p:nvPr>
        </p:nvSpPr>
        <p:spPr>
          <a:xfrm>
            <a:off x="895214" y="1839948"/>
            <a:ext cx="11316593" cy="3069994"/>
          </a:xfrm>
        </p:spPr>
        <p:txBody>
          <a:bodyPr anchor="b"/>
          <a:lstStyle>
            <a:lvl1pPr>
              <a:defRPr sz="6457"/>
            </a:lvl1pPr>
          </a:lstStyle>
          <a:p>
            <a:r>
              <a:rPr lang="en-US"/>
              <a:t>Click to edit Master title style</a:t>
            </a:r>
          </a:p>
        </p:txBody>
      </p:sp>
      <p:sp>
        <p:nvSpPr>
          <p:cNvPr id="3" name="Text Placeholder 2">
            <a:extLst>
              <a:ext uri="{FF2B5EF4-FFF2-40B4-BE49-F238E27FC236}">
                <a16:creationId xmlns:a16="http://schemas.microsoft.com/office/drawing/2014/main" id="{7FC8CB80-433D-4B3E-A1D4-EE9A05FF6C4C}"/>
              </a:ext>
            </a:extLst>
          </p:cNvPr>
          <p:cNvSpPr>
            <a:spLocks noGrp="1"/>
          </p:cNvSpPr>
          <p:nvPr>
            <p:ph type="body" idx="1"/>
          </p:nvPr>
        </p:nvSpPr>
        <p:spPr>
          <a:xfrm>
            <a:off x="895214" y="4938986"/>
            <a:ext cx="11316593" cy="1614437"/>
          </a:xfrm>
        </p:spPr>
        <p:txBody>
          <a:bodyPr/>
          <a:lstStyle>
            <a:lvl1pPr marL="0" indent="0">
              <a:buNone/>
              <a:defRPr sz="2583">
                <a:solidFill>
                  <a:schemeClr val="tx1">
                    <a:tint val="75000"/>
                  </a:schemeClr>
                </a:solidFill>
              </a:defRPr>
            </a:lvl1pPr>
            <a:lvl2pPr marL="492039" indent="0">
              <a:buNone/>
              <a:defRPr sz="2152">
                <a:solidFill>
                  <a:schemeClr val="tx1">
                    <a:tint val="75000"/>
                  </a:schemeClr>
                </a:solidFill>
              </a:defRPr>
            </a:lvl2pPr>
            <a:lvl3pPr marL="984077" indent="0">
              <a:buNone/>
              <a:defRPr sz="1937">
                <a:solidFill>
                  <a:schemeClr val="tx1">
                    <a:tint val="75000"/>
                  </a:schemeClr>
                </a:solidFill>
              </a:defRPr>
            </a:lvl3pPr>
            <a:lvl4pPr marL="1476116" indent="0">
              <a:buNone/>
              <a:defRPr sz="1722">
                <a:solidFill>
                  <a:schemeClr val="tx1">
                    <a:tint val="75000"/>
                  </a:schemeClr>
                </a:solidFill>
              </a:defRPr>
            </a:lvl4pPr>
            <a:lvl5pPr marL="1968155" indent="0">
              <a:buNone/>
              <a:defRPr sz="1722">
                <a:solidFill>
                  <a:schemeClr val="tx1">
                    <a:tint val="75000"/>
                  </a:schemeClr>
                </a:solidFill>
              </a:defRPr>
            </a:lvl5pPr>
            <a:lvl6pPr marL="2460193" indent="0">
              <a:buNone/>
              <a:defRPr sz="1722">
                <a:solidFill>
                  <a:schemeClr val="tx1">
                    <a:tint val="75000"/>
                  </a:schemeClr>
                </a:solidFill>
              </a:defRPr>
            </a:lvl6pPr>
            <a:lvl7pPr marL="2952232" indent="0">
              <a:buNone/>
              <a:defRPr sz="1722">
                <a:solidFill>
                  <a:schemeClr val="tx1">
                    <a:tint val="75000"/>
                  </a:schemeClr>
                </a:solidFill>
              </a:defRPr>
            </a:lvl7pPr>
            <a:lvl8pPr marL="3444270" indent="0">
              <a:buNone/>
              <a:defRPr sz="1722">
                <a:solidFill>
                  <a:schemeClr val="tx1">
                    <a:tint val="75000"/>
                  </a:schemeClr>
                </a:solidFill>
              </a:defRPr>
            </a:lvl8pPr>
            <a:lvl9pPr marL="3936309" indent="0">
              <a:buNone/>
              <a:defRPr sz="1722">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99096881-2F8A-4C12-B76F-A618B9194BA1}"/>
              </a:ext>
            </a:extLst>
          </p:cNvPr>
          <p:cNvSpPr>
            <a:spLocks noGrp="1"/>
          </p:cNvSpPr>
          <p:nvPr>
            <p:ph type="dt" sz="half" idx="10"/>
          </p:nvPr>
        </p:nvSpPr>
        <p:spPr/>
        <p:txBody>
          <a:bodyPr/>
          <a:lstStyle/>
          <a:p>
            <a:fld id="{C4B2113A-2FE5-40D4-9A7D-D072437819F4}" type="datetime1">
              <a:rPr lang="en-US" smtClean="0"/>
              <a:t>11/18/2025</a:t>
            </a:fld>
            <a:endParaRPr lang="en-US"/>
          </a:p>
        </p:txBody>
      </p:sp>
      <p:sp>
        <p:nvSpPr>
          <p:cNvPr id="5" name="Footer Placeholder 4">
            <a:extLst>
              <a:ext uri="{FF2B5EF4-FFF2-40B4-BE49-F238E27FC236}">
                <a16:creationId xmlns:a16="http://schemas.microsoft.com/office/drawing/2014/main" id="{07ECC989-AC0B-4D93-A896-B7D05E690A8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0C52F1C-BB31-4DDC-BD76-FB4BA3F90695}"/>
              </a:ext>
            </a:extLst>
          </p:cNvPr>
          <p:cNvSpPr>
            <a:spLocks noGrp="1"/>
          </p:cNvSpPr>
          <p:nvPr>
            <p:ph type="sldNum" sz="quarter" idx="12"/>
          </p:nvPr>
        </p:nvSpPr>
        <p:spPr/>
        <p:txBody>
          <a:bodyPr/>
          <a:lstStyle/>
          <a:p>
            <a:fld id="{9B60E7A2-C9FD-40D2-B03D-146BFEA09D3F}" type="slidenum">
              <a:rPr lang="en-US" smtClean="0"/>
              <a:t>‹#›</a:t>
            </a:fld>
            <a:endParaRPr lang="en-US"/>
          </a:p>
        </p:txBody>
      </p:sp>
    </p:spTree>
    <p:extLst>
      <p:ext uri="{BB962C8B-B14F-4D97-AF65-F5344CB8AC3E}">
        <p14:creationId xmlns:p14="http://schemas.microsoft.com/office/powerpoint/2010/main" val="246003346"/>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A7255A-C113-4941-8A06-76B36E7097C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86F4832-D5C8-4E00-ABCF-F914A14A3D7F}"/>
              </a:ext>
            </a:extLst>
          </p:cNvPr>
          <p:cNvSpPr>
            <a:spLocks noGrp="1"/>
          </p:cNvSpPr>
          <p:nvPr>
            <p:ph sz="half" idx="1"/>
          </p:nvPr>
        </p:nvSpPr>
        <p:spPr>
          <a:xfrm>
            <a:off x="902048" y="1964660"/>
            <a:ext cx="5576292" cy="468272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E5B79916-D17F-40BC-9B7E-EEC3D075E335}"/>
              </a:ext>
            </a:extLst>
          </p:cNvPr>
          <p:cNvSpPr>
            <a:spLocks noGrp="1"/>
          </p:cNvSpPr>
          <p:nvPr>
            <p:ph sz="half" idx="2"/>
          </p:nvPr>
        </p:nvSpPr>
        <p:spPr>
          <a:xfrm>
            <a:off x="6642349" y="1964660"/>
            <a:ext cx="5576292" cy="468272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A247D9C5-26DD-47F9-A42B-42810A1B3E6A}"/>
              </a:ext>
            </a:extLst>
          </p:cNvPr>
          <p:cNvSpPr>
            <a:spLocks noGrp="1"/>
          </p:cNvSpPr>
          <p:nvPr>
            <p:ph type="dt" sz="half" idx="10"/>
          </p:nvPr>
        </p:nvSpPr>
        <p:spPr/>
        <p:txBody>
          <a:bodyPr/>
          <a:lstStyle/>
          <a:p>
            <a:fld id="{939914F4-6223-4D97-BE0F-EC9AEFB20EFC}" type="datetime1">
              <a:rPr lang="en-US" smtClean="0"/>
              <a:t>11/18/2025</a:t>
            </a:fld>
            <a:endParaRPr lang="en-US"/>
          </a:p>
        </p:txBody>
      </p:sp>
      <p:sp>
        <p:nvSpPr>
          <p:cNvPr id="6" name="Footer Placeholder 5">
            <a:extLst>
              <a:ext uri="{FF2B5EF4-FFF2-40B4-BE49-F238E27FC236}">
                <a16:creationId xmlns:a16="http://schemas.microsoft.com/office/drawing/2014/main" id="{1C0F40CD-6389-40C0-912B-58FEB1FB3D5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F853E34-3B6C-45EE-9341-C7D317F804A5}"/>
              </a:ext>
            </a:extLst>
          </p:cNvPr>
          <p:cNvSpPr>
            <a:spLocks noGrp="1"/>
          </p:cNvSpPr>
          <p:nvPr>
            <p:ph type="sldNum" sz="quarter" idx="12"/>
          </p:nvPr>
        </p:nvSpPr>
        <p:spPr/>
        <p:txBody>
          <a:bodyPr/>
          <a:lstStyle/>
          <a:p>
            <a:fld id="{9B60E7A2-C9FD-40D2-B03D-146BFEA09D3F}" type="slidenum">
              <a:rPr lang="en-US" smtClean="0"/>
              <a:t>‹#›</a:t>
            </a:fld>
            <a:endParaRPr lang="en-US"/>
          </a:p>
        </p:txBody>
      </p:sp>
    </p:spTree>
    <p:extLst>
      <p:ext uri="{BB962C8B-B14F-4D97-AF65-F5344CB8AC3E}">
        <p14:creationId xmlns:p14="http://schemas.microsoft.com/office/powerpoint/2010/main" val="368231273"/>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5DC7E3-4A4D-4399-B069-D8D3A8414280}"/>
              </a:ext>
            </a:extLst>
          </p:cNvPr>
          <p:cNvSpPr>
            <a:spLocks noGrp="1"/>
          </p:cNvSpPr>
          <p:nvPr>
            <p:ph type="title"/>
          </p:nvPr>
        </p:nvSpPr>
        <p:spPr>
          <a:xfrm>
            <a:off x="903756" y="392932"/>
            <a:ext cx="11316593" cy="1426515"/>
          </a:xfrm>
        </p:spPr>
        <p:txBody>
          <a:bodyPr/>
          <a:lstStyle/>
          <a:p>
            <a:r>
              <a:rPr lang="en-US"/>
              <a:t>Click to edit Master title style</a:t>
            </a:r>
          </a:p>
        </p:txBody>
      </p:sp>
      <p:sp>
        <p:nvSpPr>
          <p:cNvPr id="3" name="Text Placeholder 2">
            <a:extLst>
              <a:ext uri="{FF2B5EF4-FFF2-40B4-BE49-F238E27FC236}">
                <a16:creationId xmlns:a16="http://schemas.microsoft.com/office/drawing/2014/main" id="{DAAA5AA6-C7A6-417F-BFA2-CC8C7F8D70CA}"/>
              </a:ext>
            </a:extLst>
          </p:cNvPr>
          <p:cNvSpPr>
            <a:spLocks noGrp="1"/>
          </p:cNvSpPr>
          <p:nvPr>
            <p:ph type="body" idx="1"/>
          </p:nvPr>
        </p:nvSpPr>
        <p:spPr>
          <a:xfrm>
            <a:off x="903757" y="1809196"/>
            <a:ext cx="5550666" cy="886659"/>
          </a:xfrm>
        </p:spPr>
        <p:txBody>
          <a:bodyPr anchor="b"/>
          <a:lstStyle>
            <a:lvl1pPr marL="0" indent="0">
              <a:buNone/>
              <a:defRPr sz="2583" b="1"/>
            </a:lvl1pPr>
            <a:lvl2pPr marL="492039" indent="0">
              <a:buNone/>
              <a:defRPr sz="2152" b="1"/>
            </a:lvl2pPr>
            <a:lvl3pPr marL="984077" indent="0">
              <a:buNone/>
              <a:defRPr sz="1937" b="1"/>
            </a:lvl3pPr>
            <a:lvl4pPr marL="1476116" indent="0">
              <a:buNone/>
              <a:defRPr sz="1722" b="1"/>
            </a:lvl4pPr>
            <a:lvl5pPr marL="1968155" indent="0">
              <a:buNone/>
              <a:defRPr sz="1722" b="1"/>
            </a:lvl5pPr>
            <a:lvl6pPr marL="2460193" indent="0">
              <a:buNone/>
              <a:defRPr sz="1722" b="1"/>
            </a:lvl6pPr>
            <a:lvl7pPr marL="2952232" indent="0">
              <a:buNone/>
              <a:defRPr sz="1722" b="1"/>
            </a:lvl7pPr>
            <a:lvl8pPr marL="3444270" indent="0">
              <a:buNone/>
              <a:defRPr sz="1722" b="1"/>
            </a:lvl8pPr>
            <a:lvl9pPr marL="3936309" indent="0">
              <a:buNone/>
              <a:defRPr sz="1722" b="1"/>
            </a:lvl9pPr>
          </a:lstStyle>
          <a:p>
            <a:pPr lvl="0"/>
            <a:r>
              <a:rPr lang="en-US"/>
              <a:t>Edit Master text styles</a:t>
            </a:r>
          </a:p>
        </p:txBody>
      </p:sp>
      <p:sp>
        <p:nvSpPr>
          <p:cNvPr id="4" name="Content Placeholder 3">
            <a:extLst>
              <a:ext uri="{FF2B5EF4-FFF2-40B4-BE49-F238E27FC236}">
                <a16:creationId xmlns:a16="http://schemas.microsoft.com/office/drawing/2014/main" id="{32073DC9-801A-4F6B-B4A5-F8BB3EE73F3D}"/>
              </a:ext>
            </a:extLst>
          </p:cNvPr>
          <p:cNvSpPr>
            <a:spLocks noGrp="1"/>
          </p:cNvSpPr>
          <p:nvPr>
            <p:ph sz="half" idx="2"/>
          </p:nvPr>
        </p:nvSpPr>
        <p:spPr>
          <a:xfrm>
            <a:off x="903757" y="2695855"/>
            <a:ext cx="5550666" cy="396519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1C473EF8-1069-4E30-A8BC-5591102FECF7}"/>
              </a:ext>
            </a:extLst>
          </p:cNvPr>
          <p:cNvSpPr>
            <a:spLocks noGrp="1"/>
          </p:cNvSpPr>
          <p:nvPr>
            <p:ph type="body" sz="quarter" idx="3"/>
          </p:nvPr>
        </p:nvSpPr>
        <p:spPr>
          <a:xfrm>
            <a:off x="6642348" y="1809196"/>
            <a:ext cx="5578001" cy="886659"/>
          </a:xfrm>
        </p:spPr>
        <p:txBody>
          <a:bodyPr anchor="b"/>
          <a:lstStyle>
            <a:lvl1pPr marL="0" indent="0">
              <a:buNone/>
              <a:defRPr sz="2583" b="1"/>
            </a:lvl1pPr>
            <a:lvl2pPr marL="492039" indent="0">
              <a:buNone/>
              <a:defRPr sz="2152" b="1"/>
            </a:lvl2pPr>
            <a:lvl3pPr marL="984077" indent="0">
              <a:buNone/>
              <a:defRPr sz="1937" b="1"/>
            </a:lvl3pPr>
            <a:lvl4pPr marL="1476116" indent="0">
              <a:buNone/>
              <a:defRPr sz="1722" b="1"/>
            </a:lvl4pPr>
            <a:lvl5pPr marL="1968155" indent="0">
              <a:buNone/>
              <a:defRPr sz="1722" b="1"/>
            </a:lvl5pPr>
            <a:lvl6pPr marL="2460193" indent="0">
              <a:buNone/>
              <a:defRPr sz="1722" b="1"/>
            </a:lvl6pPr>
            <a:lvl7pPr marL="2952232" indent="0">
              <a:buNone/>
              <a:defRPr sz="1722" b="1"/>
            </a:lvl7pPr>
            <a:lvl8pPr marL="3444270" indent="0">
              <a:buNone/>
              <a:defRPr sz="1722" b="1"/>
            </a:lvl8pPr>
            <a:lvl9pPr marL="3936309" indent="0">
              <a:buNone/>
              <a:defRPr sz="1722" b="1"/>
            </a:lvl9pPr>
          </a:lstStyle>
          <a:p>
            <a:pPr lvl="0"/>
            <a:r>
              <a:rPr lang="en-US"/>
              <a:t>Edit Master text styles</a:t>
            </a:r>
          </a:p>
        </p:txBody>
      </p:sp>
      <p:sp>
        <p:nvSpPr>
          <p:cNvPr id="6" name="Content Placeholder 5">
            <a:extLst>
              <a:ext uri="{FF2B5EF4-FFF2-40B4-BE49-F238E27FC236}">
                <a16:creationId xmlns:a16="http://schemas.microsoft.com/office/drawing/2014/main" id="{9FA4A329-D433-4C17-BBF8-61A61137FA39}"/>
              </a:ext>
            </a:extLst>
          </p:cNvPr>
          <p:cNvSpPr>
            <a:spLocks noGrp="1"/>
          </p:cNvSpPr>
          <p:nvPr>
            <p:ph sz="quarter" idx="4"/>
          </p:nvPr>
        </p:nvSpPr>
        <p:spPr>
          <a:xfrm>
            <a:off x="6642348" y="2695855"/>
            <a:ext cx="5578001" cy="396519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FFAAF9F3-46D3-45F6-9391-B25A9030C4FD}"/>
              </a:ext>
            </a:extLst>
          </p:cNvPr>
          <p:cNvSpPr>
            <a:spLocks noGrp="1"/>
          </p:cNvSpPr>
          <p:nvPr>
            <p:ph type="dt" sz="half" idx="10"/>
          </p:nvPr>
        </p:nvSpPr>
        <p:spPr/>
        <p:txBody>
          <a:bodyPr/>
          <a:lstStyle/>
          <a:p>
            <a:fld id="{3284DDD8-E313-49DA-A5D7-6B6F1A54F8BB}" type="datetime1">
              <a:rPr lang="en-US" smtClean="0"/>
              <a:t>11/18/2025</a:t>
            </a:fld>
            <a:endParaRPr lang="en-US"/>
          </a:p>
        </p:txBody>
      </p:sp>
      <p:sp>
        <p:nvSpPr>
          <p:cNvPr id="8" name="Footer Placeholder 7">
            <a:extLst>
              <a:ext uri="{FF2B5EF4-FFF2-40B4-BE49-F238E27FC236}">
                <a16:creationId xmlns:a16="http://schemas.microsoft.com/office/drawing/2014/main" id="{DC06BA54-B971-445A-8DCA-8C15D698D747}"/>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795D39E7-AE64-46FA-92BB-F56CFAC937AA}"/>
              </a:ext>
            </a:extLst>
          </p:cNvPr>
          <p:cNvSpPr>
            <a:spLocks noGrp="1"/>
          </p:cNvSpPr>
          <p:nvPr>
            <p:ph type="sldNum" sz="quarter" idx="12"/>
          </p:nvPr>
        </p:nvSpPr>
        <p:spPr/>
        <p:txBody>
          <a:bodyPr/>
          <a:lstStyle/>
          <a:p>
            <a:fld id="{9B60E7A2-C9FD-40D2-B03D-146BFEA09D3F}" type="slidenum">
              <a:rPr lang="en-US" smtClean="0"/>
              <a:t>‹#›</a:t>
            </a:fld>
            <a:endParaRPr lang="en-US"/>
          </a:p>
        </p:txBody>
      </p:sp>
    </p:spTree>
    <p:extLst>
      <p:ext uri="{BB962C8B-B14F-4D97-AF65-F5344CB8AC3E}">
        <p14:creationId xmlns:p14="http://schemas.microsoft.com/office/powerpoint/2010/main" val="2406520712"/>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1EC20C-98E9-42DF-8E17-DDFA5BB8E02C}"/>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576C7025-711F-4548-80AB-40914530C4BB}"/>
              </a:ext>
            </a:extLst>
          </p:cNvPr>
          <p:cNvSpPr>
            <a:spLocks noGrp="1"/>
          </p:cNvSpPr>
          <p:nvPr>
            <p:ph type="dt" sz="half" idx="10"/>
          </p:nvPr>
        </p:nvSpPr>
        <p:spPr/>
        <p:txBody>
          <a:bodyPr/>
          <a:lstStyle/>
          <a:p>
            <a:fld id="{B0F6BEB7-0BAE-46A5-9CE7-913C036F4956}" type="datetime1">
              <a:rPr lang="en-US" smtClean="0"/>
              <a:t>11/18/2025</a:t>
            </a:fld>
            <a:endParaRPr lang="en-US"/>
          </a:p>
        </p:txBody>
      </p:sp>
      <p:sp>
        <p:nvSpPr>
          <p:cNvPr id="4" name="Footer Placeholder 3">
            <a:extLst>
              <a:ext uri="{FF2B5EF4-FFF2-40B4-BE49-F238E27FC236}">
                <a16:creationId xmlns:a16="http://schemas.microsoft.com/office/drawing/2014/main" id="{419F24AD-79D9-4B21-A841-C0CBCFC5177E}"/>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8BEF9CF8-19DF-4E42-85DD-F1E6416CFA55}"/>
              </a:ext>
            </a:extLst>
          </p:cNvPr>
          <p:cNvSpPr>
            <a:spLocks noGrp="1"/>
          </p:cNvSpPr>
          <p:nvPr>
            <p:ph type="sldNum" sz="quarter" idx="12"/>
          </p:nvPr>
        </p:nvSpPr>
        <p:spPr/>
        <p:txBody>
          <a:bodyPr/>
          <a:lstStyle/>
          <a:p>
            <a:fld id="{9B60E7A2-C9FD-40D2-B03D-146BFEA09D3F}" type="slidenum">
              <a:rPr lang="en-US" smtClean="0"/>
              <a:t>‹#›</a:t>
            </a:fld>
            <a:endParaRPr lang="en-US"/>
          </a:p>
        </p:txBody>
      </p:sp>
    </p:spTree>
    <p:extLst>
      <p:ext uri="{BB962C8B-B14F-4D97-AF65-F5344CB8AC3E}">
        <p14:creationId xmlns:p14="http://schemas.microsoft.com/office/powerpoint/2010/main" val="3853158892"/>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6BAC221-6549-4A3B-9721-DF6E11AF446A}"/>
              </a:ext>
            </a:extLst>
          </p:cNvPr>
          <p:cNvSpPr>
            <a:spLocks noGrp="1"/>
          </p:cNvSpPr>
          <p:nvPr>
            <p:ph type="dt" sz="half" idx="10"/>
          </p:nvPr>
        </p:nvSpPr>
        <p:spPr/>
        <p:txBody>
          <a:bodyPr/>
          <a:lstStyle/>
          <a:p>
            <a:fld id="{D1A027A1-16D8-4F79-AB7E-8F2232C594ED}" type="datetime1">
              <a:rPr lang="en-US" smtClean="0"/>
              <a:t>11/18/2025</a:t>
            </a:fld>
            <a:endParaRPr lang="en-US"/>
          </a:p>
        </p:txBody>
      </p:sp>
      <p:sp>
        <p:nvSpPr>
          <p:cNvPr id="3" name="Footer Placeholder 2">
            <a:extLst>
              <a:ext uri="{FF2B5EF4-FFF2-40B4-BE49-F238E27FC236}">
                <a16:creationId xmlns:a16="http://schemas.microsoft.com/office/drawing/2014/main" id="{D2EBFF5E-DBAA-413E-900F-2CCD777782C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B26B7BC4-A9F6-4941-A85A-FFFC9C63CD0A}"/>
              </a:ext>
            </a:extLst>
          </p:cNvPr>
          <p:cNvSpPr>
            <a:spLocks noGrp="1"/>
          </p:cNvSpPr>
          <p:nvPr>
            <p:ph type="sldNum" sz="quarter" idx="12"/>
          </p:nvPr>
        </p:nvSpPr>
        <p:spPr/>
        <p:txBody>
          <a:bodyPr/>
          <a:lstStyle/>
          <a:p>
            <a:fld id="{9B60E7A2-C9FD-40D2-B03D-146BFEA09D3F}" type="slidenum">
              <a:rPr lang="en-US" smtClean="0"/>
              <a:t>‹#›</a:t>
            </a:fld>
            <a:endParaRPr lang="en-US"/>
          </a:p>
        </p:txBody>
      </p:sp>
    </p:spTree>
    <p:extLst>
      <p:ext uri="{BB962C8B-B14F-4D97-AF65-F5344CB8AC3E}">
        <p14:creationId xmlns:p14="http://schemas.microsoft.com/office/powerpoint/2010/main" val="1629729558"/>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D30445-2D01-482C-BC10-EC5E8E5179BD}"/>
              </a:ext>
            </a:extLst>
          </p:cNvPr>
          <p:cNvSpPr>
            <a:spLocks noGrp="1"/>
          </p:cNvSpPr>
          <p:nvPr>
            <p:ph type="title"/>
          </p:nvPr>
        </p:nvSpPr>
        <p:spPr>
          <a:xfrm>
            <a:off x="903757" y="492019"/>
            <a:ext cx="4231763" cy="1722067"/>
          </a:xfrm>
        </p:spPr>
        <p:txBody>
          <a:bodyPr anchor="b"/>
          <a:lstStyle>
            <a:lvl1pPr>
              <a:defRPr sz="3444"/>
            </a:lvl1pPr>
          </a:lstStyle>
          <a:p>
            <a:r>
              <a:rPr lang="en-US"/>
              <a:t>Click to edit Master title style</a:t>
            </a:r>
          </a:p>
        </p:txBody>
      </p:sp>
      <p:sp>
        <p:nvSpPr>
          <p:cNvPr id="3" name="Content Placeholder 2">
            <a:extLst>
              <a:ext uri="{FF2B5EF4-FFF2-40B4-BE49-F238E27FC236}">
                <a16:creationId xmlns:a16="http://schemas.microsoft.com/office/drawing/2014/main" id="{2E23CC56-37E3-4C7B-B315-A47848EFEF87}"/>
              </a:ext>
            </a:extLst>
          </p:cNvPr>
          <p:cNvSpPr>
            <a:spLocks noGrp="1"/>
          </p:cNvSpPr>
          <p:nvPr>
            <p:ph idx="1"/>
          </p:nvPr>
        </p:nvSpPr>
        <p:spPr>
          <a:xfrm>
            <a:off x="5578002" y="1062625"/>
            <a:ext cx="6642348" cy="5244788"/>
          </a:xfrm>
        </p:spPr>
        <p:txBody>
          <a:bodyPr/>
          <a:lstStyle>
            <a:lvl1pPr>
              <a:defRPr sz="3444"/>
            </a:lvl1pPr>
            <a:lvl2pPr>
              <a:defRPr sz="3013"/>
            </a:lvl2pPr>
            <a:lvl3pPr>
              <a:defRPr sz="2583"/>
            </a:lvl3pPr>
            <a:lvl4pPr>
              <a:defRPr sz="2152"/>
            </a:lvl4pPr>
            <a:lvl5pPr>
              <a:defRPr sz="2152"/>
            </a:lvl5pPr>
            <a:lvl6pPr>
              <a:defRPr sz="2152"/>
            </a:lvl6pPr>
            <a:lvl7pPr>
              <a:defRPr sz="2152"/>
            </a:lvl7pPr>
            <a:lvl8pPr>
              <a:defRPr sz="2152"/>
            </a:lvl8pPr>
            <a:lvl9pPr>
              <a:defRPr sz="2152"/>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3D4AE14F-1174-487E-ACC4-B1EF728E3A5E}"/>
              </a:ext>
            </a:extLst>
          </p:cNvPr>
          <p:cNvSpPr>
            <a:spLocks noGrp="1"/>
          </p:cNvSpPr>
          <p:nvPr>
            <p:ph type="body" sz="half" idx="2"/>
          </p:nvPr>
        </p:nvSpPr>
        <p:spPr>
          <a:xfrm>
            <a:off x="903757" y="2214086"/>
            <a:ext cx="4231763" cy="4101869"/>
          </a:xfrm>
        </p:spPr>
        <p:txBody>
          <a:bodyPr/>
          <a:lstStyle>
            <a:lvl1pPr marL="0" indent="0">
              <a:buNone/>
              <a:defRPr sz="1722"/>
            </a:lvl1pPr>
            <a:lvl2pPr marL="492039" indent="0">
              <a:buNone/>
              <a:defRPr sz="1507"/>
            </a:lvl2pPr>
            <a:lvl3pPr marL="984077" indent="0">
              <a:buNone/>
              <a:defRPr sz="1291"/>
            </a:lvl3pPr>
            <a:lvl4pPr marL="1476116" indent="0">
              <a:buNone/>
              <a:defRPr sz="1076"/>
            </a:lvl4pPr>
            <a:lvl5pPr marL="1968155" indent="0">
              <a:buNone/>
              <a:defRPr sz="1076"/>
            </a:lvl5pPr>
            <a:lvl6pPr marL="2460193" indent="0">
              <a:buNone/>
              <a:defRPr sz="1076"/>
            </a:lvl6pPr>
            <a:lvl7pPr marL="2952232" indent="0">
              <a:buNone/>
              <a:defRPr sz="1076"/>
            </a:lvl7pPr>
            <a:lvl8pPr marL="3444270" indent="0">
              <a:buNone/>
              <a:defRPr sz="1076"/>
            </a:lvl8pPr>
            <a:lvl9pPr marL="3936309" indent="0">
              <a:buNone/>
              <a:defRPr sz="1076"/>
            </a:lvl9pPr>
          </a:lstStyle>
          <a:p>
            <a:pPr lvl="0"/>
            <a:r>
              <a:rPr lang="en-US"/>
              <a:t>Edit Master text styles</a:t>
            </a:r>
          </a:p>
        </p:txBody>
      </p:sp>
      <p:sp>
        <p:nvSpPr>
          <p:cNvPr id="5" name="Date Placeholder 4">
            <a:extLst>
              <a:ext uri="{FF2B5EF4-FFF2-40B4-BE49-F238E27FC236}">
                <a16:creationId xmlns:a16="http://schemas.microsoft.com/office/drawing/2014/main" id="{7D0AB69B-23F9-4D84-B5D6-E18EDEFC3BC6}"/>
              </a:ext>
            </a:extLst>
          </p:cNvPr>
          <p:cNvSpPr>
            <a:spLocks noGrp="1"/>
          </p:cNvSpPr>
          <p:nvPr>
            <p:ph type="dt" sz="half" idx="10"/>
          </p:nvPr>
        </p:nvSpPr>
        <p:spPr/>
        <p:txBody>
          <a:bodyPr/>
          <a:lstStyle/>
          <a:p>
            <a:fld id="{E4D09F35-2F44-4863-9D72-B3DF6C8E3857}" type="datetime1">
              <a:rPr lang="en-US" smtClean="0"/>
              <a:t>11/18/2025</a:t>
            </a:fld>
            <a:endParaRPr lang="en-US"/>
          </a:p>
        </p:txBody>
      </p:sp>
      <p:sp>
        <p:nvSpPr>
          <p:cNvPr id="6" name="Footer Placeholder 5">
            <a:extLst>
              <a:ext uri="{FF2B5EF4-FFF2-40B4-BE49-F238E27FC236}">
                <a16:creationId xmlns:a16="http://schemas.microsoft.com/office/drawing/2014/main" id="{592861D0-EA60-43EB-BEF7-050E8652147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C70D050-D3DE-48E3-91AC-4419FD53235C}"/>
              </a:ext>
            </a:extLst>
          </p:cNvPr>
          <p:cNvSpPr>
            <a:spLocks noGrp="1"/>
          </p:cNvSpPr>
          <p:nvPr>
            <p:ph type="sldNum" sz="quarter" idx="12"/>
          </p:nvPr>
        </p:nvSpPr>
        <p:spPr/>
        <p:txBody>
          <a:bodyPr/>
          <a:lstStyle/>
          <a:p>
            <a:fld id="{9B60E7A2-C9FD-40D2-B03D-146BFEA09D3F}" type="slidenum">
              <a:rPr lang="en-US" smtClean="0"/>
              <a:t>‹#›</a:t>
            </a:fld>
            <a:endParaRPr lang="en-US"/>
          </a:p>
        </p:txBody>
      </p:sp>
    </p:spTree>
    <p:extLst>
      <p:ext uri="{BB962C8B-B14F-4D97-AF65-F5344CB8AC3E}">
        <p14:creationId xmlns:p14="http://schemas.microsoft.com/office/powerpoint/2010/main" val="5452020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userDrawn="1">
  <p:cSld name="1_表紙 スライド">
    <p:spTree>
      <p:nvGrpSpPr>
        <p:cNvPr id="1" name=""/>
        <p:cNvGrpSpPr/>
        <p:nvPr/>
      </p:nvGrpSpPr>
      <p:grpSpPr>
        <a:xfrm>
          <a:off x="0" y="0"/>
          <a:ext cx="0" cy="0"/>
          <a:chOff x="0" y="0"/>
          <a:chExt cx="0" cy="0"/>
        </a:xfrm>
      </p:grpSpPr>
      <p:pic>
        <p:nvPicPr>
          <p:cNvPr id="10" name="Picture 18"/>
          <p:cNvPicPr>
            <a:picLocks noChangeAspect="1"/>
          </p:cNvPicPr>
          <p:nvPr userDrawn="1"/>
        </p:nvPicPr>
        <p:blipFill rotWithShape="1">
          <a:blip r:embed="rId2" cstate="print">
            <a:extLst>
              <a:ext uri="{28A0092B-C50C-407E-A947-70E740481C1C}">
                <a14:useLocalDpi xmlns:a14="http://schemas.microsoft.com/office/drawing/2010/main" val="0"/>
              </a:ext>
            </a:extLst>
          </a:blip>
          <a:srcRect l="12205" t="12952" r="5828" b="20493"/>
          <a:stretch/>
        </p:blipFill>
        <p:spPr>
          <a:xfrm>
            <a:off x="0" y="2970044"/>
            <a:ext cx="13123819" cy="3285726"/>
          </a:xfrm>
          <a:prstGeom prst="rect">
            <a:avLst/>
          </a:prstGeom>
        </p:spPr>
      </p:pic>
      <p:pic>
        <p:nvPicPr>
          <p:cNvPr id="11" name="Picture 19"/>
          <p:cNvPicPr>
            <a:picLocks noChangeAspect="1"/>
          </p:cNvPicPr>
          <p:nvPr userDrawn="1"/>
        </p:nvPicPr>
        <p:blipFill rotWithShape="1">
          <a:blip r:embed="rId3" cstate="print">
            <a:extLst>
              <a:ext uri="{28A0092B-C50C-407E-A947-70E740481C1C}">
                <a14:useLocalDpi xmlns:a14="http://schemas.microsoft.com/office/drawing/2010/main" val="0"/>
              </a:ext>
            </a:extLst>
          </a:blip>
          <a:srcRect l="12205" t="12952" r="5828" b="20493"/>
          <a:stretch/>
        </p:blipFill>
        <p:spPr>
          <a:xfrm>
            <a:off x="0" y="2970044"/>
            <a:ext cx="13123819" cy="3285726"/>
          </a:xfrm>
          <a:prstGeom prst="rect">
            <a:avLst/>
          </a:prstGeom>
        </p:spPr>
      </p:pic>
      <p:pic>
        <p:nvPicPr>
          <p:cNvPr id="12" name="Picture 20"/>
          <p:cNvPicPr>
            <a:picLocks noChangeAspect="1"/>
          </p:cNvPicPr>
          <p:nvPr userDrawn="1"/>
        </p:nvPicPr>
        <p:blipFill rotWithShape="1">
          <a:blip r:embed="rId4" cstate="print">
            <a:extLst>
              <a:ext uri="{28A0092B-C50C-407E-A947-70E740481C1C}">
                <a14:useLocalDpi xmlns:a14="http://schemas.microsoft.com/office/drawing/2010/main" val="0"/>
              </a:ext>
            </a:extLst>
          </a:blip>
          <a:srcRect l="12206" t="12952" r="5827" b="20493"/>
          <a:stretch/>
        </p:blipFill>
        <p:spPr>
          <a:xfrm>
            <a:off x="0" y="2970044"/>
            <a:ext cx="13123819" cy="3285726"/>
          </a:xfrm>
          <a:prstGeom prst="rect">
            <a:avLst/>
          </a:prstGeom>
        </p:spPr>
      </p:pic>
      <p:pic>
        <p:nvPicPr>
          <p:cNvPr id="14" name="Picture 21"/>
          <p:cNvPicPr>
            <a:picLocks noChangeAspect="1"/>
          </p:cNvPicPr>
          <p:nvPr userDrawn="1"/>
        </p:nvPicPr>
        <p:blipFill rotWithShape="1">
          <a:blip r:embed="rId5" cstate="print">
            <a:extLst>
              <a:ext uri="{28A0092B-C50C-407E-A947-70E740481C1C}">
                <a14:useLocalDpi xmlns:a14="http://schemas.microsoft.com/office/drawing/2010/main" val="0"/>
              </a:ext>
            </a:extLst>
          </a:blip>
          <a:srcRect l="12205" t="12952" r="5828" b="20493"/>
          <a:stretch/>
        </p:blipFill>
        <p:spPr>
          <a:xfrm>
            <a:off x="0" y="2970044"/>
            <a:ext cx="13123819" cy="3285726"/>
          </a:xfrm>
          <a:prstGeom prst="rect">
            <a:avLst/>
          </a:prstGeom>
        </p:spPr>
      </p:pic>
      <p:pic>
        <p:nvPicPr>
          <p:cNvPr id="15" name="Picture 22"/>
          <p:cNvPicPr>
            <a:picLocks noChangeAspect="1"/>
          </p:cNvPicPr>
          <p:nvPr userDrawn="1"/>
        </p:nvPicPr>
        <p:blipFill rotWithShape="1">
          <a:blip r:embed="rId6" cstate="print">
            <a:extLst>
              <a:ext uri="{28A0092B-C50C-407E-A947-70E740481C1C}">
                <a14:useLocalDpi xmlns:a14="http://schemas.microsoft.com/office/drawing/2010/main" val="0"/>
              </a:ext>
            </a:extLst>
          </a:blip>
          <a:srcRect l="12205" t="12952" r="5828" b="20493"/>
          <a:stretch/>
        </p:blipFill>
        <p:spPr>
          <a:xfrm>
            <a:off x="0" y="2970044"/>
            <a:ext cx="13123819" cy="3285726"/>
          </a:xfrm>
          <a:prstGeom prst="rect">
            <a:avLst/>
          </a:prstGeom>
        </p:spPr>
      </p:pic>
      <p:pic>
        <p:nvPicPr>
          <p:cNvPr id="29" name="Picture 7" descr="fx_3ln_cmyk_200dpi"/>
          <p:cNvPicPr>
            <a:picLocks noChangeAspect="1" noChangeArrowheads="1"/>
          </p:cNvPicPr>
          <p:nvPr userDrawn="1"/>
        </p:nvPicPr>
        <p:blipFill>
          <a:blip r:embed="rId7" cstate="print"/>
          <a:srcRect/>
          <a:stretch>
            <a:fillRect/>
          </a:stretch>
        </p:blipFill>
        <p:spPr bwMode="auto">
          <a:xfrm>
            <a:off x="10091053" y="6799263"/>
            <a:ext cx="2564393" cy="379412"/>
          </a:xfrm>
          <a:prstGeom prst="rect">
            <a:avLst/>
          </a:prstGeom>
          <a:noFill/>
          <a:ln w="9525">
            <a:noFill/>
            <a:miter lim="800000"/>
            <a:headEnd/>
            <a:tailEnd/>
          </a:ln>
        </p:spPr>
      </p:pic>
      <p:sp>
        <p:nvSpPr>
          <p:cNvPr id="22" name="フッター プレースホルダ 4"/>
          <p:cNvSpPr>
            <a:spLocks noGrp="1"/>
          </p:cNvSpPr>
          <p:nvPr>
            <p:ph type="ftr" sz="quarter" idx="3"/>
          </p:nvPr>
        </p:nvSpPr>
        <p:spPr>
          <a:xfrm>
            <a:off x="644026" y="7024294"/>
            <a:ext cx="4154780" cy="122341"/>
          </a:xfrm>
          <a:prstGeom prst="rect">
            <a:avLst/>
          </a:prstGeom>
          <a:noFill/>
          <a:ln w="9525">
            <a:noFill/>
            <a:miter lim="800000"/>
            <a:headEnd/>
            <a:tailEnd/>
          </a:ln>
          <a:effectLst/>
        </p:spPr>
        <p:txBody>
          <a:bodyPr vert="horz" wrap="square" lIns="0" tIns="0" rIns="0" bIns="0" numCol="1" anchor="t" anchorCtr="0" compatLnSpc="1">
            <a:prstTxWarp prst="textNoShape">
              <a:avLst/>
            </a:prstTxWarp>
            <a:spAutoFit/>
          </a:bodyPr>
          <a:lstStyle>
            <a:lvl1pPr>
              <a:defRPr sz="795">
                <a:solidFill>
                  <a:srgbClr val="808080"/>
                </a:solidFill>
                <a:latin typeface="Arial" pitchFamily="34" charset="0"/>
                <a:ea typeface="HG丸ｺﾞｼｯｸM-PRO" pitchFamily="50" charset="-128"/>
                <a:cs typeface="Arial" pitchFamily="34" charset="0"/>
              </a:defRPr>
            </a:lvl1pPr>
          </a:lstStyle>
          <a:p>
            <a:pPr defTabSz="981402" fontAlgn="base">
              <a:spcBef>
                <a:spcPct val="0"/>
              </a:spcBef>
              <a:spcAft>
                <a:spcPct val="0"/>
              </a:spcAft>
              <a:defRPr/>
            </a:pPr>
            <a:r>
              <a:rPr lang="en-US" altLang="ja-JP" kern="0"/>
              <a:t>© 2020 Fuji Xerox Co., Ltd. All rights reserved.</a:t>
            </a:r>
            <a:endParaRPr lang="en-US" altLang="ja-JP" kern="0" dirty="0"/>
          </a:p>
        </p:txBody>
      </p:sp>
      <p:sp>
        <p:nvSpPr>
          <p:cNvPr id="24" name="Title 1"/>
          <p:cNvSpPr>
            <a:spLocks noGrp="1"/>
          </p:cNvSpPr>
          <p:nvPr>
            <p:ph type="ctrTitle"/>
          </p:nvPr>
        </p:nvSpPr>
        <p:spPr>
          <a:xfrm>
            <a:off x="643729" y="1026003"/>
            <a:ext cx="11831127" cy="720099"/>
          </a:xfrm>
          <a:prstGeom prst="rect">
            <a:avLst/>
          </a:prstGeom>
        </p:spPr>
        <p:txBody>
          <a:bodyPr anchor="t">
            <a:noAutofit/>
          </a:bodyPr>
          <a:lstStyle>
            <a:lvl1pPr marL="0" marR="0" indent="0" algn="l" defTabSz="490718" rtl="0" eaLnBrk="1" fontAlgn="auto" latinLnBrk="0" hangingPunct="1">
              <a:lnSpc>
                <a:spcPct val="100000"/>
              </a:lnSpc>
              <a:spcBef>
                <a:spcPct val="0"/>
              </a:spcBef>
              <a:spcAft>
                <a:spcPts val="0"/>
              </a:spcAft>
              <a:buClrTx/>
              <a:buSzTx/>
              <a:buFontTx/>
              <a:buNone/>
              <a:tabLst/>
              <a:defRPr sz="3181" b="0">
                <a:solidFill>
                  <a:schemeClr val="tx2"/>
                </a:solidFill>
              </a:defRPr>
            </a:lvl1pPr>
          </a:lstStyle>
          <a:p>
            <a:r>
              <a:rPr lang="ja-JP" altLang="en-US"/>
              <a:t>マスタ タイトルの書式設定</a:t>
            </a:r>
            <a:endParaRPr lang="en-US" dirty="0"/>
          </a:p>
        </p:txBody>
      </p:sp>
      <p:sp>
        <p:nvSpPr>
          <p:cNvPr id="25" name="Subtitle 2"/>
          <p:cNvSpPr>
            <a:spLocks noGrp="1"/>
          </p:cNvSpPr>
          <p:nvPr>
            <p:ph type="subTitle" idx="1"/>
          </p:nvPr>
        </p:nvSpPr>
        <p:spPr>
          <a:xfrm>
            <a:off x="643727" y="2178000"/>
            <a:ext cx="11831128" cy="360050"/>
          </a:xfrm>
          <a:prstGeom prst="rect">
            <a:avLst/>
          </a:prstGeom>
        </p:spPr>
        <p:txBody>
          <a:bodyPr tIns="36000">
            <a:noAutofit/>
          </a:bodyPr>
          <a:lstStyle>
            <a:lvl1pPr marL="0" indent="0" algn="l">
              <a:lnSpc>
                <a:spcPct val="100000"/>
              </a:lnSpc>
              <a:spcAft>
                <a:spcPts val="0"/>
              </a:spcAft>
              <a:buNone/>
              <a:defRPr sz="1590">
                <a:solidFill>
                  <a:schemeClr val="tx1"/>
                </a:solidFill>
              </a:defRPr>
            </a:lvl1pPr>
            <a:lvl2pPr marL="490718" indent="0" algn="ctr">
              <a:buNone/>
              <a:defRPr>
                <a:solidFill>
                  <a:schemeClr val="tx1">
                    <a:tint val="75000"/>
                  </a:schemeClr>
                </a:solidFill>
              </a:defRPr>
            </a:lvl2pPr>
            <a:lvl3pPr marL="981437" indent="0" algn="ctr">
              <a:buNone/>
              <a:defRPr>
                <a:solidFill>
                  <a:schemeClr val="tx1">
                    <a:tint val="75000"/>
                  </a:schemeClr>
                </a:solidFill>
              </a:defRPr>
            </a:lvl3pPr>
            <a:lvl4pPr marL="1472156" indent="0" algn="ctr">
              <a:buNone/>
              <a:defRPr>
                <a:solidFill>
                  <a:schemeClr val="tx1">
                    <a:tint val="75000"/>
                  </a:schemeClr>
                </a:solidFill>
              </a:defRPr>
            </a:lvl4pPr>
            <a:lvl5pPr marL="1962874" indent="0" algn="ctr">
              <a:buNone/>
              <a:defRPr>
                <a:solidFill>
                  <a:schemeClr val="tx1">
                    <a:tint val="75000"/>
                  </a:schemeClr>
                </a:solidFill>
              </a:defRPr>
            </a:lvl5pPr>
            <a:lvl6pPr marL="2453592" indent="0" algn="ctr">
              <a:buNone/>
              <a:defRPr>
                <a:solidFill>
                  <a:schemeClr val="tx1">
                    <a:tint val="75000"/>
                  </a:schemeClr>
                </a:solidFill>
              </a:defRPr>
            </a:lvl6pPr>
            <a:lvl7pPr marL="2944312" indent="0" algn="ctr">
              <a:buNone/>
              <a:defRPr>
                <a:solidFill>
                  <a:schemeClr val="tx1">
                    <a:tint val="75000"/>
                  </a:schemeClr>
                </a:solidFill>
              </a:defRPr>
            </a:lvl7pPr>
            <a:lvl8pPr marL="3435030" indent="0" algn="ctr">
              <a:buNone/>
              <a:defRPr>
                <a:solidFill>
                  <a:schemeClr val="tx1">
                    <a:tint val="75000"/>
                  </a:schemeClr>
                </a:solidFill>
              </a:defRPr>
            </a:lvl8pPr>
            <a:lvl9pPr marL="3925748" indent="0" algn="ctr">
              <a:buNone/>
              <a:defRPr>
                <a:solidFill>
                  <a:schemeClr val="tx1">
                    <a:tint val="75000"/>
                  </a:schemeClr>
                </a:solidFill>
              </a:defRPr>
            </a:lvl9pPr>
          </a:lstStyle>
          <a:p>
            <a:r>
              <a:rPr lang="ja-JP" altLang="en-US"/>
              <a:t>マスタ サブタイトルの書式設定</a:t>
            </a:r>
            <a:endParaRPr lang="en-US" altLang="ja-JP" dirty="0"/>
          </a:p>
        </p:txBody>
      </p:sp>
      <p:pic>
        <p:nvPicPr>
          <p:cNvPr id="43" name="図 42" descr="fx_j_h_logo.jpg"/>
          <p:cNvPicPr>
            <a:picLocks noChangeAspect="1"/>
          </p:cNvPicPr>
          <p:nvPr userDrawn="1"/>
        </p:nvPicPr>
        <p:blipFill>
          <a:blip r:embed="rId8" cstate="print"/>
          <a:stretch>
            <a:fillRect/>
          </a:stretch>
        </p:blipFill>
        <p:spPr>
          <a:xfrm>
            <a:off x="643727" y="6019014"/>
            <a:ext cx="2828945" cy="191483"/>
          </a:xfrm>
          <a:prstGeom prst="rect">
            <a:avLst/>
          </a:prstGeom>
        </p:spPr>
      </p:pic>
      <p:grpSp>
        <p:nvGrpSpPr>
          <p:cNvPr id="19" name="Classification of Information"/>
          <p:cNvGrpSpPr/>
          <p:nvPr userDrawn="1"/>
        </p:nvGrpSpPr>
        <p:grpSpPr>
          <a:xfrm>
            <a:off x="9997511" y="246060"/>
            <a:ext cx="2624605" cy="553204"/>
            <a:chOff x="7544400" y="188913"/>
            <a:chExt cx="1980600" cy="553204"/>
          </a:xfrm>
        </p:grpSpPr>
        <p:sp>
          <p:nvSpPr>
            <p:cNvPr id="20" name="テキスト ボックス 19"/>
            <p:cNvSpPr txBox="1"/>
            <p:nvPr/>
          </p:nvSpPr>
          <p:spPr>
            <a:xfrm>
              <a:off x="7544400" y="188913"/>
              <a:ext cx="1980000" cy="140400"/>
            </a:xfrm>
            <a:prstGeom prst="rect">
              <a:avLst/>
            </a:prstGeom>
            <a:noFill/>
            <a:ln w="9525">
              <a:noFill/>
              <a:miter lim="800000"/>
              <a:headEnd/>
              <a:tailEnd/>
            </a:ln>
            <a:effectLst/>
          </p:spPr>
          <p:txBody>
            <a:bodyPr lIns="0" tIns="0" rIns="0" bIns="0" anchor="b"/>
            <a:lstStyle/>
            <a:p>
              <a:pPr defTabSz="908822" fontAlgn="base">
                <a:spcBef>
                  <a:spcPct val="0"/>
                </a:spcBef>
                <a:spcAft>
                  <a:spcPct val="0"/>
                </a:spcAft>
                <a:defRPr/>
              </a:pPr>
              <a:r>
                <a:rPr lang="en-US" altLang="ja-JP" sz="895" dirty="0">
                  <a:solidFill>
                    <a:schemeClr val="tx1"/>
                  </a:solidFill>
                  <a:latin typeface="Arial" pitchFamily="34" charset="0"/>
                  <a:ea typeface="HG丸ｺﾞｼｯｸM-PRO" pitchFamily="50" charset="-128"/>
                  <a:cs typeface="Arial" pitchFamily="34" charset="0"/>
                </a:rPr>
                <a:t>Fuji Xerox Internal Use Only</a:t>
              </a:r>
            </a:p>
          </p:txBody>
        </p:sp>
        <p:sp>
          <p:nvSpPr>
            <p:cNvPr id="21" name="テキスト ボックス 20"/>
            <p:cNvSpPr txBox="1"/>
            <p:nvPr/>
          </p:nvSpPr>
          <p:spPr>
            <a:xfrm>
              <a:off x="7544400" y="375350"/>
              <a:ext cx="608400" cy="366767"/>
            </a:xfrm>
            <a:prstGeom prst="rect">
              <a:avLst/>
            </a:prstGeom>
            <a:noFill/>
            <a:ln w="3175" algn="ctr">
              <a:noFill/>
              <a:miter lim="800000"/>
              <a:headEnd/>
              <a:tailEnd/>
            </a:ln>
            <a:effectLst/>
          </p:spPr>
          <p:txBody>
            <a:bodyPr lIns="0" tIns="0" rIns="0" bIns="0">
              <a:spAutoFit/>
            </a:bodyPr>
            <a:lstStyle/>
            <a:p>
              <a:pPr defTabSz="908822" eaLnBrk="0" fontAlgn="base" hangingPunct="0">
                <a:spcBef>
                  <a:spcPct val="0"/>
                </a:spcBef>
                <a:spcAft>
                  <a:spcPct val="0"/>
                </a:spcAft>
                <a:tabLst>
                  <a:tab pos="386429" algn="l"/>
                </a:tabLst>
                <a:defRPr/>
              </a:pPr>
              <a:r>
                <a:rPr kumimoji="0" lang="ja-JP" altLang="en-US" sz="596" dirty="0">
                  <a:solidFill>
                    <a:schemeClr val="tx1"/>
                  </a:solidFill>
                  <a:latin typeface="HG丸ｺﾞｼｯｸM-PRO" pitchFamily="50" charset="-128"/>
                  <a:ea typeface="HG丸ｺﾞｼｯｸM-PRO" pitchFamily="50" charset="-128"/>
                </a:rPr>
                <a:t>開 示 範 囲	：</a:t>
              </a:r>
            </a:p>
            <a:p>
              <a:pPr defTabSz="908822" eaLnBrk="0" fontAlgn="base" hangingPunct="0">
                <a:spcBef>
                  <a:spcPct val="0"/>
                </a:spcBef>
                <a:spcAft>
                  <a:spcPct val="0"/>
                </a:spcAft>
                <a:tabLst>
                  <a:tab pos="386429" algn="l"/>
                </a:tabLst>
                <a:defRPr/>
              </a:pPr>
              <a:r>
                <a:rPr kumimoji="0" lang="ja-JP" altLang="en-US" sz="596" dirty="0">
                  <a:solidFill>
                    <a:schemeClr val="tx1"/>
                  </a:solidFill>
                  <a:latin typeface="HG丸ｺﾞｼｯｸM-PRO" pitchFamily="50" charset="-128"/>
                  <a:ea typeface="HG丸ｺﾞｼｯｸM-PRO" pitchFamily="50" charset="-128"/>
                </a:rPr>
                <a:t>指 定 期 間	：</a:t>
              </a:r>
            </a:p>
            <a:p>
              <a:pPr defTabSz="908822" eaLnBrk="0" fontAlgn="base" hangingPunct="0">
                <a:spcBef>
                  <a:spcPct val="0"/>
                </a:spcBef>
                <a:spcAft>
                  <a:spcPct val="0"/>
                </a:spcAft>
                <a:tabLst>
                  <a:tab pos="386429" algn="l"/>
                </a:tabLst>
                <a:defRPr/>
              </a:pPr>
              <a:r>
                <a:rPr kumimoji="0" lang="ja-JP" altLang="en-US" sz="596" dirty="0">
                  <a:solidFill>
                    <a:schemeClr val="tx1"/>
                  </a:solidFill>
                  <a:latin typeface="HG丸ｺﾞｼｯｸM-PRO" pitchFamily="50" charset="-128"/>
                  <a:ea typeface="HG丸ｺﾞｼｯｸM-PRO" pitchFamily="50" charset="-128"/>
                </a:rPr>
                <a:t>作成責任者	：</a:t>
              </a:r>
            </a:p>
            <a:p>
              <a:pPr defTabSz="908822" eaLnBrk="0" fontAlgn="base" hangingPunct="0">
                <a:spcBef>
                  <a:spcPct val="0"/>
                </a:spcBef>
                <a:spcAft>
                  <a:spcPct val="0"/>
                </a:spcAft>
                <a:tabLst>
                  <a:tab pos="386429" algn="l"/>
                </a:tabLst>
                <a:defRPr/>
              </a:pPr>
              <a:r>
                <a:rPr kumimoji="0" lang="ja-JP" altLang="en-US" sz="596" dirty="0">
                  <a:solidFill>
                    <a:schemeClr val="tx1"/>
                  </a:solidFill>
                  <a:latin typeface="HG丸ｺﾞｼｯｸM-PRO" pitchFamily="50" charset="-128"/>
                  <a:ea typeface="HG丸ｺﾞｼｯｸM-PRO" pitchFamily="50" charset="-128"/>
                </a:rPr>
                <a:t>作　成　日	：</a:t>
              </a:r>
            </a:p>
          </p:txBody>
        </p:sp>
        <p:sp>
          <p:nvSpPr>
            <p:cNvPr id="23" name="テキスト ボックス 22"/>
            <p:cNvSpPr txBox="1"/>
            <p:nvPr/>
          </p:nvSpPr>
          <p:spPr>
            <a:xfrm>
              <a:off x="8077800" y="375350"/>
              <a:ext cx="1447200" cy="366767"/>
            </a:xfrm>
            <a:prstGeom prst="rect">
              <a:avLst/>
            </a:prstGeom>
            <a:noFill/>
            <a:ln w="3175" algn="ctr">
              <a:noFill/>
              <a:miter lim="800000"/>
              <a:headEnd/>
              <a:tailEnd/>
            </a:ln>
            <a:effectLst/>
          </p:spPr>
          <p:txBody>
            <a:bodyPr lIns="0" tIns="0" rIns="0" bIns="0">
              <a:spAutoFit/>
            </a:bodyPr>
            <a:lstStyle/>
            <a:p>
              <a:pPr defTabSz="908822" eaLnBrk="0" fontAlgn="base" hangingPunct="0">
                <a:spcBef>
                  <a:spcPct val="0"/>
                </a:spcBef>
                <a:spcAft>
                  <a:spcPct val="0"/>
                </a:spcAft>
                <a:defRPr/>
              </a:pPr>
              <a:r>
                <a:rPr kumimoji="0" lang="en-US" altLang="ja-JP" sz="596" dirty="0">
                  <a:solidFill>
                    <a:schemeClr val="tx1"/>
                  </a:solidFill>
                  <a:latin typeface="HG丸ｺﾞｼｯｸM-PRO" pitchFamily="50" charset="-128"/>
                  <a:ea typeface="HG丸ｺﾞｼｯｸM-PRO" pitchFamily="50" charset="-128"/>
                </a:rPr>
                <a:t>All FX</a:t>
              </a:r>
            </a:p>
            <a:p>
              <a:pPr defTabSz="908822" eaLnBrk="0" fontAlgn="base" hangingPunct="0">
                <a:spcBef>
                  <a:spcPct val="0"/>
                </a:spcBef>
                <a:spcAft>
                  <a:spcPct val="0"/>
                </a:spcAft>
                <a:defRPr/>
              </a:pPr>
              <a:r>
                <a:rPr kumimoji="0" lang="en-US" altLang="ja-JP" sz="596" dirty="0">
                  <a:solidFill>
                    <a:schemeClr val="tx1"/>
                  </a:solidFill>
                  <a:latin typeface="HG丸ｺﾞｼｯｸM-PRO" pitchFamily="50" charset="-128"/>
                  <a:ea typeface="HG丸ｺﾞｼｯｸM-PRO" pitchFamily="50" charset="-128"/>
                </a:rPr>
                <a:t>2 years</a:t>
              </a:r>
            </a:p>
            <a:p>
              <a:pPr defTabSz="908822" eaLnBrk="0" fontAlgn="base" hangingPunct="0">
                <a:spcBef>
                  <a:spcPct val="0"/>
                </a:spcBef>
                <a:spcAft>
                  <a:spcPct val="0"/>
                </a:spcAft>
                <a:defRPr/>
              </a:pPr>
              <a:r>
                <a:rPr kumimoji="0" lang="en-US" altLang="ja-JP" sz="596" dirty="0">
                  <a:solidFill>
                    <a:schemeClr val="tx1"/>
                  </a:solidFill>
                  <a:latin typeface="HG丸ｺﾞｼｯｸM-PRO" pitchFamily="50" charset="-128"/>
                  <a:ea typeface="HG丸ｺﾞｼｯｸM-PRO" pitchFamily="50" charset="-128"/>
                </a:rPr>
                <a:t>FBHP </a:t>
              </a:r>
              <a:r>
                <a:rPr kumimoji="0" lang="en-US" altLang="ja-JP" sz="596" dirty="0" err="1">
                  <a:solidFill>
                    <a:schemeClr val="tx1"/>
                  </a:solidFill>
                  <a:latin typeface="HG丸ｺﾞｼｯｸM-PRO" pitchFamily="50" charset="-128"/>
                  <a:ea typeface="HG丸ｺﾞｼｯｸM-PRO" pitchFamily="50" charset="-128"/>
                </a:rPr>
                <a:t>Nonpro</a:t>
              </a:r>
              <a:r>
                <a:rPr kumimoji="0" lang="en-US" altLang="ja-JP" sz="596" dirty="0">
                  <a:solidFill>
                    <a:schemeClr val="tx1"/>
                  </a:solidFill>
                  <a:latin typeface="HG丸ｺﾞｼｯｸM-PRO" pitchFamily="50" charset="-128"/>
                  <a:ea typeface="HG丸ｺﾞｼｯｸM-PRO" pitchFamily="50" charset="-128"/>
                </a:rPr>
                <a:t> Section</a:t>
              </a:r>
            </a:p>
            <a:p>
              <a:pPr defTabSz="908822" eaLnBrk="0" fontAlgn="base" hangingPunct="0">
                <a:spcBef>
                  <a:spcPct val="0"/>
                </a:spcBef>
                <a:spcAft>
                  <a:spcPct val="0"/>
                </a:spcAft>
                <a:defRPr/>
              </a:pPr>
              <a:r>
                <a:rPr kumimoji="0" lang="en-US" altLang="ja-JP" sz="596" dirty="0">
                  <a:solidFill>
                    <a:schemeClr val="tx1"/>
                  </a:solidFill>
                  <a:latin typeface="HG丸ｺﾞｼｯｸM-PRO" pitchFamily="50" charset="-128"/>
                  <a:ea typeface="HG丸ｺﾞｼｯｸM-PRO" pitchFamily="50" charset="-128"/>
                </a:rPr>
                <a:t>25th Sep. 2020</a:t>
              </a:r>
            </a:p>
          </p:txBody>
        </p:sp>
      </p:grpSp>
    </p:spTree>
    <p:extLst>
      <p:ext uri="{BB962C8B-B14F-4D97-AF65-F5344CB8AC3E}">
        <p14:creationId xmlns:p14="http://schemas.microsoft.com/office/powerpoint/2010/main" val="41247939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left)">
                                      <p:cBhvr>
                                        <p:cTn id="7" dur="2000"/>
                                        <p:tgtEl>
                                          <p:spTgt spid="10"/>
                                        </p:tgtEl>
                                      </p:cBhvr>
                                    </p:animEffect>
                                  </p:childTnLst>
                                </p:cTn>
                              </p:par>
                              <p:par>
                                <p:cTn id="8" presetID="22" presetClass="entr" presetSubtype="8" fill="hold" nodeType="withEffect">
                                  <p:stCondLst>
                                    <p:cond delay="400"/>
                                  </p:stCondLst>
                                  <p:childTnLst>
                                    <p:set>
                                      <p:cBhvr>
                                        <p:cTn id="9" dur="1" fill="hold">
                                          <p:stCondLst>
                                            <p:cond delay="0"/>
                                          </p:stCondLst>
                                        </p:cTn>
                                        <p:tgtEl>
                                          <p:spTgt spid="11"/>
                                        </p:tgtEl>
                                        <p:attrNameLst>
                                          <p:attrName>style.visibility</p:attrName>
                                        </p:attrNameLst>
                                      </p:cBhvr>
                                      <p:to>
                                        <p:strVal val="visible"/>
                                      </p:to>
                                    </p:set>
                                    <p:animEffect transition="in" filter="wipe(left)">
                                      <p:cBhvr>
                                        <p:cTn id="10" dur="2000"/>
                                        <p:tgtEl>
                                          <p:spTgt spid="11"/>
                                        </p:tgtEl>
                                      </p:cBhvr>
                                    </p:animEffect>
                                  </p:childTnLst>
                                </p:cTn>
                              </p:par>
                              <p:par>
                                <p:cTn id="11" presetID="22" presetClass="entr" presetSubtype="8" fill="hold" nodeType="withEffect">
                                  <p:stCondLst>
                                    <p:cond delay="800"/>
                                  </p:stCondLst>
                                  <p:childTnLst>
                                    <p:set>
                                      <p:cBhvr>
                                        <p:cTn id="12" dur="1" fill="hold">
                                          <p:stCondLst>
                                            <p:cond delay="0"/>
                                          </p:stCondLst>
                                        </p:cTn>
                                        <p:tgtEl>
                                          <p:spTgt spid="12"/>
                                        </p:tgtEl>
                                        <p:attrNameLst>
                                          <p:attrName>style.visibility</p:attrName>
                                        </p:attrNameLst>
                                      </p:cBhvr>
                                      <p:to>
                                        <p:strVal val="visible"/>
                                      </p:to>
                                    </p:set>
                                    <p:animEffect transition="in" filter="wipe(left)">
                                      <p:cBhvr>
                                        <p:cTn id="13" dur="2000"/>
                                        <p:tgtEl>
                                          <p:spTgt spid="12"/>
                                        </p:tgtEl>
                                      </p:cBhvr>
                                    </p:animEffect>
                                  </p:childTnLst>
                                </p:cTn>
                              </p:par>
                              <p:par>
                                <p:cTn id="14" presetID="22" presetClass="entr" presetSubtype="8" fill="hold" nodeType="withEffect">
                                  <p:stCondLst>
                                    <p:cond delay="1200"/>
                                  </p:stCondLst>
                                  <p:childTnLst>
                                    <p:set>
                                      <p:cBhvr>
                                        <p:cTn id="15" dur="1" fill="hold">
                                          <p:stCondLst>
                                            <p:cond delay="0"/>
                                          </p:stCondLst>
                                        </p:cTn>
                                        <p:tgtEl>
                                          <p:spTgt spid="14"/>
                                        </p:tgtEl>
                                        <p:attrNameLst>
                                          <p:attrName>style.visibility</p:attrName>
                                        </p:attrNameLst>
                                      </p:cBhvr>
                                      <p:to>
                                        <p:strVal val="visible"/>
                                      </p:to>
                                    </p:set>
                                    <p:animEffect transition="in" filter="wipe(left)">
                                      <p:cBhvr>
                                        <p:cTn id="16" dur="2000"/>
                                        <p:tgtEl>
                                          <p:spTgt spid="14"/>
                                        </p:tgtEl>
                                      </p:cBhvr>
                                    </p:animEffect>
                                  </p:childTnLst>
                                </p:cTn>
                              </p:par>
                              <p:par>
                                <p:cTn id="17" presetID="22" presetClass="entr" presetSubtype="8" fill="hold" nodeType="withEffect">
                                  <p:stCondLst>
                                    <p:cond delay="1600"/>
                                  </p:stCondLst>
                                  <p:childTnLst>
                                    <p:set>
                                      <p:cBhvr>
                                        <p:cTn id="18" dur="1" fill="hold">
                                          <p:stCondLst>
                                            <p:cond delay="0"/>
                                          </p:stCondLst>
                                        </p:cTn>
                                        <p:tgtEl>
                                          <p:spTgt spid="15"/>
                                        </p:tgtEl>
                                        <p:attrNameLst>
                                          <p:attrName>style.visibility</p:attrName>
                                        </p:attrNameLst>
                                      </p:cBhvr>
                                      <p:to>
                                        <p:strVal val="visible"/>
                                      </p:to>
                                    </p:set>
                                    <p:animEffect transition="in" filter="wipe(left)">
                                      <p:cBhvr>
                                        <p:cTn id="19" dur="20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8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D649CE-9C5A-44C1-8C2D-E93FCBC2BF2B}"/>
              </a:ext>
            </a:extLst>
          </p:cNvPr>
          <p:cNvSpPr>
            <a:spLocks noGrp="1"/>
          </p:cNvSpPr>
          <p:nvPr>
            <p:ph type="title"/>
          </p:nvPr>
        </p:nvSpPr>
        <p:spPr>
          <a:xfrm>
            <a:off x="903757" y="492019"/>
            <a:ext cx="4231763" cy="1722067"/>
          </a:xfrm>
        </p:spPr>
        <p:txBody>
          <a:bodyPr anchor="b"/>
          <a:lstStyle>
            <a:lvl1pPr>
              <a:defRPr sz="3444"/>
            </a:lvl1pPr>
          </a:lstStyle>
          <a:p>
            <a:r>
              <a:rPr lang="en-US"/>
              <a:t>Click to edit Master title style</a:t>
            </a:r>
          </a:p>
        </p:txBody>
      </p:sp>
      <p:sp>
        <p:nvSpPr>
          <p:cNvPr id="3" name="Picture Placeholder 2">
            <a:extLst>
              <a:ext uri="{FF2B5EF4-FFF2-40B4-BE49-F238E27FC236}">
                <a16:creationId xmlns:a16="http://schemas.microsoft.com/office/drawing/2014/main" id="{A1AE3E39-F5B6-48B8-B676-C4BF5EA50854}"/>
              </a:ext>
            </a:extLst>
          </p:cNvPr>
          <p:cNvSpPr>
            <a:spLocks noGrp="1"/>
          </p:cNvSpPr>
          <p:nvPr>
            <p:ph type="pic" idx="1"/>
          </p:nvPr>
        </p:nvSpPr>
        <p:spPr>
          <a:xfrm>
            <a:off x="5578002" y="1062625"/>
            <a:ext cx="6642348" cy="5244788"/>
          </a:xfrm>
        </p:spPr>
        <p:txBody>
          <a:bodyPr/>
          <a:lstStyle>
            <a:lvl1pPr marL="0" indent="0">
              <a:buNone/>
              <a:defRPr sz="3444"/>
            </a:lvl1pPr>
            <a:lvl2pPr marL="492039" indent="0">
              <a:buNone/>
              <a:defRPr sz="3013"/>
            </a:lvl2pPr>
            <a:lvl3pPr marL="984077" indent="0">
              <a:buNone/>
              <a:defRPr sz="2583"/>
            </a:lvl3pPr>
            <a:lvl4pPr marL="1476116" indent="0">
              <a:buNone/>
              <a:defRPr sz="2152"/>
            </a:lvl4pPr>
            <a:lvl5pPr marL="1968155" indent="0">
              <a:buNone/>
              <a:defRPr sz="2152"/>
            </a:lvl5pPr>
            <a:lvl6pPr marL="2460193" indent="0">
              <a:buNone/>
              <a:defRPr sz="2152"/>
            </a:lvl6pPr>
            <a:lvl7pPr marL="2952232" indent="0">
              <a:buNone/>
              <a:defRPr sz="2152"/>
            </a:lvl7pPr>
            <a:lvl8pPr marL="3444270" indent="0">
              <a:buNone/>
              <a:defRPr sz="2152"/>
            </a:lvl8pPr>
            <a:lvl9pPr marL="3936309" indent="0">
              <a:buNone/>
              <a:defRPr sz="2152"/>
            </a:lvl9pPr>
          </a:lstStyle>
          <a:p>
            <a:endParaRPr lang="en-US"/>
          </a:p>
        </p:txBody>
      </p:sp>
      <p:sp>
        <p:nvSpPr>
          <p:cNvPr id="4" name="Text Placeholder 3">
            <a:extLst>
              <a:ext uri="{FF2B5EF4-FFF2-40B4-BE49-F238E27FC236}">
                <a16:creationId xmlns:a16="http://schemas.microsoft.com/office/drawing/2014/main" id="{EE71D17B-2D2E-4D4A-B39D-3274905F87E9}"/>
              </a:ext>
            </a:extLst>
          </p:cNvPr>
          <p:cNvSpPr>
            <a:spLocks noGrp="1"/>
          </p:cNvSpPr>
          <p:nvPr>
            <p:ph type="body" sz="half" idx="2"/>
          </p:nvPr>
        </p:nvSpPr>
        <p:spPr>
          <a:xfrm>
            <a:off x="903757" y="2214086"/>
            <a:ext cx="4231763" cy="4101869"/>
          </a:xfrm>
        </p:spPr>
        <p:txBody>
          <a:bodyPr/>
          <a:lstStyle>
            <a:lvl1pPr marL="0" indent="0">
              <a:buNone/>
              <a:defRPr sz="1722"/>
            </a:lvl1pPr>
            <a:lvl2pPr marL="492039" indent="0">
              <a:buNone/>
              <a:defRPr sz="1507"/>
            </a:lvl2pPr>
            <a:lvl3pPr marL="984077" indent="0">
              <a:buNone/>
              <a:defRPr sz="1291"/>
            </a:lvl3pPr>
            <a:lvl4pPr marL="1476116" indent="0">
              <a:buNone/>
              <a:defRPr sz="1076"/>
            </a:lvl4pPr>
            <a:lvl5pPr marL="1968155" indent="0">
              <a:buNone/>
              <a:defRPr sz="1076"/>
            </a:lvl5pPr>
            <a:lvl6pPr marL="2460193" indent="0">
              <a:buNone/>
              <a:defRPr sz="1076"/>
            </a:lvl6pPr>
            <a:lvl7pPr marL="2952232" indent="0">
              <a:buNone/>
              <a:defRPr sz="1076"/>
            </a:lvl7pPr>
            <a:lvl8pPr marL="3444270" indent="0">
              <a:buNone/>
              <a:defRPr sz="1076"/>
            </a:lvl8pPr>
            <a:lvl9pPr marL="3936309" indent="0">
              <a:buNone/>
              <a:defRPr sz="1076"/>
            </a:lvl9pPr>
          </a:lstStyle>
          <a:p>
            <a:pPr lvl="0"/>
            <a:r>
              <a:rPr lang="en-US"/>
              <a:t>Edit Master text styles</a:t>
            </a:r>
          </a:p>
        </p:txBody>
      </p:sp>
      <p:sp>
        <p:nvSpPr>
          <p:cNvPr id="5" name="Date Placeholder 4">
            <a:extLst>
              <a:ext uri="{FF2B5EF4-FFF2-40B4-BE49-F238E27FC236}">
                <a16:creationId xmlns:a16="http://schemas.microsoft.com/office/drawing/2014/main" id="{9243DB3F-B894-4B2E-98C3-23023A21AE24}"/>
              </a:ext>
            </a:extLst>
          </p:cNvPr>
          <p:cNvSpPr>
            <a:spLocks noGrp="1"/>
          </p:cNvSpPr>
          <p:nvPr>
            <p:ph type="dt" sz="half" idx="10"/>
          </p:nvPr>
        </p:nvSpPr>
        <p:spPr/>
        <p:txBody>
          <a:bodyPr/>
          <a:lstStyle/>
          <a:p>
            <a:fld id="{0B64278F-D124-4BAE-91EF-ABA50FE00D7A}" type="datetime1">
              <a:rPr lang="en-US" smtClean="0"/>
              <a:t>11/18/2025</a:t>
            </a:fld>
            <a:endParaRPr lang="en-US"/>
          </a:p>
        </p:txBody>
      </p:sp>
      <p:sp>
        <p:nvSpPr>
          <p:cNvPr id="6" name="Footer Placeholder 5">
            <a:extLst>
              <a:ext uri="{FF2B5EF4-FFF2-40B4-BE49-F238E27FC236}">
                <a16:creationId xmlns:a16="http://schemas.microsoft.com/office/drawing/2014/main" id="{C6E9445F-BD20-4F41-8616-2EAFB2D4EB6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29D79F2-95CF-4776-848E-075CDB754D96}"/>
              </a:ext>
            </a:extLst>
          </p:cNvPr>
          <p:cNvSpPr>
            <a:spLocks noGrp="1"/>
          </p:cNvSpPr>
          <p:nvPr>
            <p:ph type="sldNum" sz="quarter" idx="12"/>
          </p:nvPr>
        </p:nvSpPr>
        <p:spPr/>
        <p:txBody>
          <a:bodyPr/>
          <a:lstStyle/>
          <a:p>
            <a:fld id="{9B60E7A2-C9FD-40D2-B03D-146BFEA09D3F}" type="slidenum">
              <a:rPr lang="en-US" smtClean="0"/>
              <a:t>‹#›</a:t>
            </a:fld>
            <a:endParaRPr lang="en-US"/>
          </a:p>
        </p:txBody>
      </p:sp>
    </p:spTree>
    <p:extLst>
      <p:ext uri="{BB962C8B-B14F-4D97-AF65-F5344CB8AC3E}">
        <p14:creationId xmlns:p14="http://schemas.microsoft.com/office/powerpoint/2010/main" val="2810976380"/>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46B63A-004E-489A-9409-9D8BD1949DED}"/>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77EAADE7-BA8F-484B-B4E5-C69E1DCE39FE}"/>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3A68A7F-B037-4237-881C-1BDD7F092DFD}"/>
              </a:ext>
            </a:extLst>
          </p:cNvPr>
          <p:cNvSpPr>
            <a:spLocks noGrp="1"/>
          </p:cNvSpPr>
          <p:nvPr>
            <p:ph type="dt" sz="half" idx="10"/>
          </p:nvPr>
        </p:nvSpPr>
        <p:spPr/>
        <p:txBody>
          <a:bodyPr/>
          <a:lstStyle/>
          <a:p>
            <a:fld id="{6749936C-99CA-41A9-85C1-82658A81372D}" type="datetime1">
              <a:rPr lang="en-US" smtClean="0"/>
              <a:t>11/18/2025</a:t>
            </a:fld>
            <a:endParaRPr lang="en-US"/>
          </a:p>
        </p:txBody>
      </p:sp>
      <p:sp>
        <p:nvSpPr>
          <p:cNvPr id="5" name="Footer Placeholder 4">
            <a:extLst>
              <a:ext uri="{FF2B5EF4-FFF2-40B4-BE49-F238E27FC236}">
                <a16:creationId xmlns:a16="http://schemas.microsoft.com/office/drawing/2014/main" id="{8A33D3F6-5F2A-4C90-B271-C2B305A74CC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19CA2FF-C2EA-48FE-A9B4-632F2F6974C1}"/>
              </a:ext>
            </a:extLst>
          </p:cNvPr>
          <p:cNvSpPr>
            <a:spLocks noGrp="1"/>
          </p:cNvSpPr>
          <p:nvPr>
            <p:ph type="sldNum" sz="quarter" idx="12"/>
          </p:nvPr>
        </p:nvSpPr>
        <p:spPr/>
        <p:txBody>
          <a:bodyPr/>
          <a:lstStyle/>
          <a:p>
            <a:fld id="{9B60E7A2-C9FD-40D2-B03D-146BFEA09D3F}" type="slidenum">
              <a:rPr lang="en-US" smtClean="0"/>
              <a:t>‹#›</a:t>
            </a:fld>
            <a:endParaRPr lang="en-US"/>
          </a:p>
        </p:txBody>
      </p:sp>
    </p:spTree>
    <p:extLst>
      <p:ext uri="{BB962C8B-B14F-4D97-AF65-F5344CB8AC3E}">
        <p14:creationId xmlns:p14="http://schemas.microsoft.com/office/powerpoint/2010/main" val="134389145"/>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71E44F5-4AB0-449F-85CF-9DCF4BCAF12D}"/>
              </a:ext>
            </a:extLst>
          </p:cNvPr>
          <p:cNvSpPr>
            <a:spLocks noGrp="1"/>
          </p:cNvSpPr>
          <p:nvPr>
            <p:ph type="title" orient="vert"/>
          </p:nvPr>
        </p:nvSpPr>
        <p:spPr>
          <a:xfrm>
            <a:off x="9389493" y="392932"/>
            <a:ext cx="2829148" cy="6254453"/>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5C220DA7-B351-4022-A8A7-30E0770D1147}"/>
              </a:ext>
            </a:extLst>
          </p:cNvPr>
          <p:cNvSpPr>
            <a:spLocks noGrp="1"/>
          </p:cNvSpPr>
          <p:nvPr>
            <p:ph type="body" orient="vert" idx="1"/>
          </p:nvPr>
        </p:nvSpPr>
        <p:spPr>
          <a:xfrm>
            <a:off x="902048" y="392932"/>
            <a:ext cx="8323436" cy="6254453"/>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DE87628-57B9-4597-BB90-256AA77A7EB4}"/>
              </a:ext>
            </a:extLst>
          </p:cNvPr>
          <p:cNvSpPr>
            <a:spLocks noGrp="1"/>
          </p:cNvSpPr>
          <p:nvPr>
            <p:ph type="dt" sz="half" idx="10"/>
          </p:nvPr>
        </p:nvSpPr>
        <p:spPr/>
        <p:txBody>
          <a:bodyPr/>
          <a:lstStyle/>
          <a:p>
            <a:fld id="{95C9130A-1D83-47F9-BBB1-829EAFE034A6}" type="datetime1">
              <a:rPr lang="en-US" smtClean="0"/>
              <a:t>11/18/2025</a:t>
            </a:fld>
            <a:endParaRPr lang="en-US"/>
          </a:p>
        </p:txBody>
      </p:sp>
      <p:sp>
        <p:nvSpPr>
          <p:cNvPr id="5" name="Footer Placeholder 4">
            <a:extLst>
              <a:ext uri="{FF2B5EF4-FFF2-40B4-BE49-F238E27FC236}">
                <a16:creationId xmlns:a16="http://schemas.microsoft.com/office/drawing/2014/main" id="{47702DA5-F06A-4609-8A2E-3342DAFC835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D19BBEA-C03F-4859-882E-283AD7520437}"/>
              </a:ext>
            </a:extLst>
          </p:cNvPr>
          <p:cNvSpPr>
            <a:spLocks noGrp="1"/>
          </p:cNvSpPr>
          <p:nvPr>
            <p:ph type="sldNum" sz="quarter" idx="12"/>
          </p:nvPr>
        </p:nvSpPr>
        <p:spPr/>
        <p:txBody>
          <a:bodyPr/>
          <a:lstStyle/>
          <a:p>
            <a:fld id="{9B60E7A2-C9FD-40D2-B03D-146BFEA09D3F}" type="slidenum">
              <a:rPr lang="en-US" smtClean="0"/>
              <a:t>‹#›</a:t>
            </a:fld>
            <a:endParaRPr lang="en-US"/>
          </a:p>
        </p:txBody>
      </p:sp>
    </p:spTree>
    <p:extLst>
      <p:ext uri="{BB962C8B-B14F-4D97-AF65-F5344CB8AC3E}">
        <p14:creationId xmlns:p14="http://schemas.microsoft.com/office/powerpoint/2010/main" val="3152824248"/>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userDrawn="1">
  <p:cSld name="Agenda">
    <p:spTree>
      <p:nvGrpSpPr>
        <p:cNvPr id="1" name=""/>
        <p:cNvGrpSpPr/>
        <p:nvPr/>
      </p:nvGrpSpPr>
      <p:grpSpPr>
        <a:xfrm>
          <a:off x="0" y="0"/>
          <a:ext cx="0" cy="0"/>
          <a:chOff x="0" y="0"/>
          <a:chExt cx="0" cy="0"/>
        </a:xfrm>
      </p:grpSpPr>
      <p:sp>
        <p:nvSpPr>
          <p:cNvPr id="4" name="Agenda items placeholder"/>
          <p:cNvSpPr>
            <a:spLocks noGrp="1"/>
          </p:cNvSpPr>
          <p:nvPr>
            <p:ph type="body" sz="quarter" idx="10" hasCustomPrompt="1"/>
          </p:nvPr>
        </p:nvSpPr>
        <p:spPr>
          <a:xfrm>
            <a:off x="542250" y="1743375"/>
            <a:ext cx="12034064" cy="5075159"/>
          </a:xfrm>
        </p:spPr>
        <p:txBody>
          <a:bodyPr>
            <a:normAutofit/>
          </a:bodyPr>
          <a:lstStyle>
            <a:lvl1pPr marL="0" marR="0" indent="0" algn="l" defTabSz="1171154" rtl="0" eaLnBrk="1" fontAlgn="auto" latinLnBrk="0" hangingPunct="1">
              <a:lnSpc>
                <a:spcPct val="100000"/>
              </a:lnSpc>
              <a:spcBef>
                <a:spcPts val="3228"/>
              </a:spcBef>
              <a:spcAft>
                <a:spcPts val="0"/>
              </a:spcAft>
              <a:buClr>
                <a:schemeClr val="accent1"/>
              </a:buClr>
              <a:buSzPct val="80000"/>
              <a:buFontTx/>
              <a:buNone/>
              <a:tabLst/>
              <a:defRPr sz="2151" b="0"/>
            </a:lvl1pPr>
            <a:lvl2pPr marL="193619" marR="0" indent="-193619" algn="l" defTabSz="1171154" rtl="0" eaLnBrk="1" fontAlgn="auto" latinLnBrk="0" hangingPunct="1">
              <a:lnSpc>
                <a:spcPct val="100000"/>
              </a:lnSpc>
              <a:spcBef>
                <a:spcPts val="646"/>
              </a:spcBef>
              <a:spcAft>
                <a:spcPts val="0"/>
              </a:spcAft>
              <a:buClr>
                <a:schemeClr val="accent1"/>
              </a:buClr>
              <a:buSzPct val="100000"/>
              <a:buFont typeface="Wingdings" panose="05000000000000000000" pitchFamily="2" charset="2"/>
              <a:buChar char="§"/>
              <a:tabLst/>
              <a:defRPr sz="1936"/>
            </a:lvl2pPr>
            <a:lvl3pPr marL="387238" marR="0" indent="-192961" algn="l" defTabSz="1171154" rtl="0" eaLnBrk="1" fontAlgn="auto" latinLnBrk="0" hangingPunct="1">
              <a:lnSpc>
                <a:spcPct val="100000"/>
              </a:lnSpc>
              <a:spcBef>
                <a:spcPts val="430"/>
              </a:spcBef>
              <a:spcAft>
                <a:spcPts val="0"/>
              </a:spcAft>
              <a:buClr>
                <a:schemeClr val="tx1"/>
              </a:buClr>
              <a:buSzPct val="100000"/>
              <a:buFont typeface="Arial" pitchFamily="34" charset="0"/>
              <a:buChar char="–"/>
              <a:tabLst/>
              <a:defRPr sz="1936" baseline="0"/>
            </a:lvl3pPr>
            <a:lvl4pPr marL="580857" marR="0" indent="-193619" algn="l" defTabSz="1171154" rtl="0" eaLnBrk="1" fontAlgn="auto" latinLnBrk="0" hangingPunct="1">
              <a:lnSpc>
                <a:spcPct val="100000"/>
              </a:lnSpc>
              <a:spcBef>
                <a:spcPts val="269"/>
              </a:spcBef>
              <a:spcAft>
                <a:spcPts val="0"/>
              </a:spcAft>
              <a:buClr>
                <a:schemeClr val="tx1"/>
              </a:buClr>
              <a:buSzPct val="100000"/>
              <a:buFont typeface="Courier New" pitchFamily="49" charset="0"/>
              <a:buChar char="o"/>
              <a:tabLst/>
              <a:defRPr sz="1722"/>
            </a:lvl4pPr>
            <a:lvl5pPr>
              <a:buClr>
                <a:schemeClr val="accent2"/>
              </a:buClr>
              <a:buFont typeface="Arial" pitchFamily="34" charset="0"/>
              <a:buChar char="–"/>
              <a:defRPr/>
            </a:lvl5pPr>
          </a:lstStyle>
          <a:p>
            <a:pPr lvl="0"/>
            <a:r>
              <a:rPr lang="en-US" dirty="0"/>
              <a:t>Agenda Item/Divider Headline</a:t>
            </a:r>
          </a:p>
          <a:p>
            <a:pPr lvl="1"/>
            <a:r>
              <a:rPr lang="en-US" dirty="0"/>
              <a:t>Details</a:t>
            </a:r>
          </a:p>
        </p:txBody>
      </p:sp>
      <p:sp>
        <p:nvSpPr>
          <p:cNvPr id="3" name="Agenda title"/>
          <p:cNvSpPr>
            <a:spLocks noGrp="1"/>
          </p:cNvSpPr>
          <p:nvPr>
            <p:ph type="title" hasCustomPrompt="1"/>
          </p:nvPr>
        </p:nvSpPr>
        <p:spPr/>
        <p:txBody>
          <a:bodyPr/>
          <a:lstStyle>
            <a:lvl1pPr>
              <a:defRPr/>
            </a:lvl1pPr>
          </a:lstStyle>
          <a:p>
            <a:r>
              <a:rPr lang="en-US" dirty="0"/>
              <a:t>Agenda</a:t>
            </a:r>
          </a:p>
        </p:txBody>
      </p:sp>
    </p:spTree>
    <p:extLst>
      <p:ext uri="{BB962C8B-B14F-4D97-AF65-F5344CB8AC3E}">
        <p14:creationId xmlns:p14="http://schemas.microsoft.com/office/powerpoint/2010/main" val="506342278"/>
      </p:ext>
    </p:extLst>
  </p:cSld>
  <p:clrMapOvr>
    <a:masterClrMapping/>
  </p:clrMapOvr>
  <p:extLst>
    <p:ext uri="{DCECCB84-F9BA-43D5-87BE-67443E8EF086}">
      <p15:sldGuideLst xmlns:p15="http://schemas.microsoft.com/office/powerpoint/2012/main">
        <p15:guide id="1" pos="317">
          <p15:clr>
            <a:srgbClr val="FBAE40"/>
          </p15:clr>
        </p15:guide>
        <p15:guide id="2" orient="horz" pos="1020">
          <p15:clr>
            <a:srgbClr val="FBAE40"/>
          </p15:clr>
        </p15:guide>
        <p15:guide id="3" pos="7364">
          <p15:clr>
            <a:srgbClr val="FBAE40"/>
          </p15:clr>
        </p15:guide>
        <p15:guide id="4" orient="horz" pos="316">
          <p15:clr>
            <a:srgbClr val="FBAE40"/>
          </p15:clr>
        </p15:guide>
        <p15:guide id="5" orient="horz" pos="551">
          <p15:clr>
            <a:srgbClr val="FBAE40"/>
          </p15:clr>
        </p15:guide>
        <p15:guide id="6" orient="horz" pos="3992">
          <p15:clr>
            <a:srgbClr val="FBAE40"/>
          </p15:clr>
        </p15:guide>
      </p15:sldGuideLst>
    </p:ext>
  </p:extLst>
</p:sldLayout>
</file>

<file path=ppt/slideLayouts/slideLayout8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D59EA0-EEC5-4A88-816A-C7E9D0E58741}"/>
              </a:ext>
            </a:extLst>
          </p:cNvPr>
          <p:cNvSpPr>
            <a:spLocks noGrp="1"/>
          </p:cNvSpPr>
          <p:nvPr>
            <p:ph type="ctrTitle"/>
          </p:nvPr>
        </p:nvSpPr>
        <p:spPr>
          <a:xfrm>
            <a:off x="1640086" y="1207839"/>
            <a:ext cx="9840516" cy="2569434"/>
          </a:xfrm>
        </p:spPr>
        <p:txBody>
          <a:bodyPr anchor="b"/>
          <a:lstStyle>
            <a:lvl1pPr algn="ctr">
              <a:defRPr sz="6457"/>
            </a:lvl1pPr>
          </a:lstStyle>
          <a:p>
            <a:r>
              <a:rPr lang="en-US"/>
              <a:t>Click to edit Master title style</a:t>
            </a:r>
          </a:p>
        </p:txBody>
      </p:sp>
      <p:sp>
        <p:nvSpPr>
          <p:cNvPr id="3" name="Subtitle 2">
            <a:extLst>
              <a:ext uri="{FF2B5EF4-FFF2-40B4-BE49-F238E27FC236}">
                <a16:creationId xmlns:a16="http://schemas.microsoft.com/office/drawing/2014/main" id="{44E0F87A-026C-4A22-9B7D-51F403AF6EA3}"/>
              </a:ext>
            </a:extLst>
          </p:cNvPr>
          <p:cNvSpPr>
            <a:spLocks noGrp="1"/>
          </p:cNvSpPr>
          <p:nvPr>
            <p:ph type="subTitle" idx="1"/>
          </p:nvPr>
        </p:nvSpPr>
        <p:spPr>
          <a:xfrm>
            <a:off x="1640086" y="3876360"/>
            <a:ext cx="9840516" cy="1781861"/>
          </a:xfrm>
        </p:spPr>
        <p:txBody>
          <a:bodyPr/>
          <a:lstStyle>
            <a:lvl1pPr marL="0" indent="0" algn="ctr">
              <a:buNone/>
              <a:defRPr sz="2583"/>
            </a:lvl1pPr>
            <a:lvl2pPr marL="492039" indent="0" algn="ctr">
              <a:buNone/>
              <a:defRPr sz="2152"/>
            </a:lvl2pPr>
            <a:lvl3pPr marL="984077" indent="0" algn="ctr">
              <a:buNone/>
              <a:defRPr sz="1937"/>
            </a:lvl3pPr>
            <a:lvl4pPr marL="1476116" indent="0" algn="ctr">
              <a:buNone/>
              <a:defRPr sz="1722"/>
            </a:lvl4pPr>
            <a:lvl5pPr marL="1968155" indent="0" algn="ctr">
              <a:buNone/>
              <a:defRPr sz="1722"/>
            </a:lvl5pPr>
            <a:lvl6pPr marL="2460193" indent="0" algn="ctr">
              <a:buNone/>
              <a:defRPr sz="1722"/>
            </a:lvl6pPr>
            <a:lvl7pPr marL="2952232" indent="0" algn="ctr">
              <a:buNone/>
              <a:defRPr sz="1722"/>
            </a:lvl7pPr>
            <a:lvl8pPr marL="3444270" indent="0" algn="ctr">
              <a:buNone/>
              <a:defRPr sz="1722"/>
            </a:lvl8pPr>
            <a:lvl9pPr marL="3936309" indent="0" algn="ctr">
              <a:buNone/>
              <a:defRPr sz="1722"/>
            </a:lvl9pPr>
          </a:lstStyle>
          <a:p>
            <a:r>
              <a:rPr lang="en-US"/>
              <a:t>Click to edit Master subtitle style</a:t>
            </a:r>
          </a:p>
        </p:txBody>
      </p:sp>
      <p:sp>
        <p:nvSpPr>
          <p:cNvPr id="4" name="Date Placeholder 3">
            <a:extLst>
              <a:ext uri="{FF2B5EF4-FFF2-40B4-BE49-F238E27FC236}">
                <a16:creationId xmlns:a16="http://schemas.microsoft.com/office/drawing/2014/main" id="{54FEA73E-7585-496E-89E8-883B67B1930C}"/>
              </a:ext>
            </a:extLst>
          </p:cNvPr>
          <p:cNvSpPr>
            <a:spLocks noGrp="1"/>
          </p:cNvSpPr>
          <p:nvPr>
            <p:ph type="dt" sz="half" idx="10"/>
          </p:nvPr>
        </p:nvSpPr>
        <p:spPr/>
        <p:txBody>
          <a:bodyPr/>
          <a:lstStyle/>
          <a:p>
            <a:fld id="{36F0E4C0-4B5F-4519-AD3D-6DD6D9BB00FF}" type="datetimeFigureOut">
              <a:rPr lang="en-US" smtClean="0"/>
              <a:t>11/18/2025</a:t>
            </a:fld>
            <a:endParaRPr lang="en-US"/>
          </a:p>
        </p:txBody>
      </p:sp>
      <p:sp>
        <p:nvSpPr>
          <p:cNvPr id="5" name="Footer Placeholder 4">
            <a:extLst>
              <a:ext uri="{FF2B5EF4-FFF2-40B4-BE49-F238E27FC236}">
                <a16:creationId xmlns:a16="http://schemas.microsoft.com/office/drawing/2014/main" id="{0BC94378-31A6-48CF-A78A-EF6A37C3A18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EF9FD9D-3134-461A-911A-8A6330C497CD}"/>
              </a:ext>
            </a:extLst>
          </p:cNvPr>
          <p:cNvSpPr>
            <a:spLocks noGrp="1"/>
          </p:cNvSpPr>
          <p:nvPr>
            <p:ph type="sldNum" sz="quarter" idx="12"/>
          </p:nvPr>
        </p:nvSpPr>
        <p:spPr/>
        <p:txBody>
          <a:bodyPr/>
          <a:lstStyle/>
          <a:p>
            <a:fld id="{8D97427E-9976-4691-A465-E0B851A32F5D}" type="slidenum">
              <a:rPr lang="en-US" smtClean="0"/>
              <a:t>‹#›</a:t>
            </a:fld>
            <a:endParaRPr lang="en-US"/>
          </a:p>
        </p:txBody>
      </p:sp>
    </p:spTree>
    <p:extLst>
      <p:ext uri="{BB962C8B-B14F-4D97-AF65-F5344CB8AC3E}">
        <p14:creationId xmlns:p14="http://schemas.microsoft.com/office/powerpoint/2010/main" val="1199493864"/>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9C6B9D-06BD-49CB-902E-917342D78BF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2BC3A12-D691-4DF0-8650-51DFECCC3541}"/>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EBFAA46-750F-462B-8532-09BE00DB2480}"/>
              </a:ext>
            </a:extLst>
          </p:cNvPr>
          <p:cNvSpPr>
            <a:spLocks noGrp="1"/>
          </p:cNvSpPr>
          <p:nvPr>
            <p:ph type="dt" sz="half" idx="10"/>
          </p:nvPr>
        </p:nvSpPr>
        <p:spPr/>
        <p:txBody>
          <a:bodyPr/>
          <a:lstStyle/>
          <a:p>
            <a:fld id="{36F0E4C0-4B5F-4519-AD3D-6DD6D9BB00FF}" type="datetimeFigureOut">
              <a:rPr lang="en-US" smtClean="0"/>
              <a:t>11/18/2025</a:t>
            </a:fld>
            <a:endParaRPr lang="en-US"/>
          </a:p>
        </p:txBody>
      </p:sp>
      <p:sp>
        <p:nvSpPr>
          <p:cNvPr id="5" name="Footer Placeholder 4">
            <a:extLst>
              <a:ext uri="{FF2B5EF4-FFF2-40B4-BE49-F238E27FC236}">
                <a16:creationId xmlns:a16="http://schemas.microsoft.com/office/drawing/2014/main" id="{17229CA6-F72F-43B6-86CF-B6550A15245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A861C5F-362E-478D-B75A-BB133F904F69}"/>
              </a:ext>
            </a:extLst>
          </p:cNvPr>
          <p:cNvSpPr>
            <a:spLocks noGrp="1"/>
          </p:cNvSpPr>
          <p:nvPr>
            <p:ph type="sldNum" sz="quarter" idx="12"/>
          </p:nvPr>
        </p:nvSpPr>
        <p:spPr/>
        <p:txBody>
          <a:bodyPr/>
          <a:lstStyle/>
          <a:p>
            <a:fld id="{8D97427E-9976-4691-A465-E0B851A32F5D}" type="slidenum">
              <a:rPr lang="en-US" smtClean="0"/>
              <a:t>‹#›</a:t>
            </a:fld>
            <a:endParaRPr lang="en-US"/>
          </a:p>
        </p:txBody>
      </p:sp>
    </p:spTree>
    <p:extLst>
      <p:ext uri="{BB962C8B-B14F-4D97-AF65-F5344CB8AC3E}">
        <p14:creationId xmlns:p14="http://schemas.microsoft.com/office/powerpoint/2010/main" val="3075151902"/>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C5FDBE-2C4B-4547-AE0D-824670804D58}"/>
              </a:ext>
            </a:extLst>
          </p:cNvPr>
          <p:cNvSpPr>
            <a:spLocks noGrp="1"/>
          </p:cNvSpPr>
          <p:nvPr>
            <p:ph type="title"/>
          </p:nvPr>
        </p:nvSpPr>
        <p:spPr>
          <a:xfrm>
            <a:off x="895214" y="1839948"/>
            <a:ext cx="11316593" cy="3069994"/>
          </a:xfrm>
        </p:spPr>
        <p:txBody>
          <a:bodyPr anchor="b"/>
          <a:lstStyle>
            <a:lvl1pPr>
              <a:defRPr sz="6457"/>
            </a:lvl1pPr>
          </a:lstStyle>
          <a:p>
            <a:r>
              <a:rPr lang="en-US"/>
              <a:t>Click to edit Master title style</a:t>
            </a:r>
          </a:p>
        </p:txBody>
      </p:sp>
      <p:sp>
        <p:nvSpPr>
          <p:cNvPr id="3" name="Text Placeholder 2">
            <a:extLst>
              <a:ext uri="{FF2B5EF4-FFF2-40B4-BE49-F238E27FC236}">
                <a16:creationId xmlns:a16="http://schemas.microsoft.com/office/drawing/2014/main" id="{821EFC09-FB18-41F4-8666-339546ACE02A}"/>
              </a:ext>
            </a:extLst>
          </p:cNvPr>
          <p:cNvSpPr>
            <a:spLocks noGrp="1"/>
          </p:cNvSpPr>
          <p:nvPr>
            <p:ph type="body" idx="1"/>
          </p:nvPr>
        </p:nvSpPr>
        <p:spPr>
          <a:xfrm>
            <a:off x="895214" y="4938986"/>
            <a:ext cx="11316593" cy="1614437"/>
          </a:xfrm>
        </p:spPr>
        <p:txBody>
          <a:bodyPr/>
          <a:lstStyle>
            <a:lvl1pPr marL="0" indent="0">
              <a:buNone/>
              <a:defRPr sz="2583">
                <a:solidFill>
                  <a:schemeClr val="tx1">
                    <a:tint val="75000"/>
                  </a:schemeClr>
                </a:solidFill>
              </a:defRPr>
            </a:lvl1pPr>
            <a:lvl2pPr marL="492039" indent="0">
              <a:buNone/>
              <a:defRPr sz="2152">
                <a:solidFill>
                  <a:schemeClr val="tx1">
                    <a:tint val="75000"/>
                  </a:schemeClr>
                </a:solidFill>
              </a:defRPr>
            </a:lvl2pPr>
            <a:lvl3pPr marL="984077" indent="0">
              <a:buNone/>
              <a:defRPr sz="1937">
                <a:solidFill>
                  <a:schemeClr val="tx1">
                    <a:tint val="75000"/>
                  </a:schemeClr>
                </a:solidFill>
              </a:defRPr>
            </a:lvl3pPr>
            <a:lvl4pPr marL="1476116" indent="0">
              <a:buNone/>
              <a:defRPr sz="1722">
                <a:solidFill>
                  <a:schemeClr val="tx1">
                    <a:tint val="75000"/>
                  </a:schemeClr>
                </a:solidFill>
              </a:defRPr>
            </a:lvl4pPr>
            <a:lvl5pPr marL="1968155" indent="0">
              <a:buNone/>
              <a:defRPr sz="1722">
                <a:solidFill>
                  <a:schemeClr val="tx1">
                    <a:tint val="75000"/>
                  </a:schemeClr>
                </a:solidFill>
              </a:defRPr>
            </a:lvl5pPr>
            <a:lvl6pPr marL="2460193" indent="0">
              <a:buNone/>
              <a:defRPr sz="1722">
                <a:solidFill>
                  <a:schemeClr val="tx1">
                    <a:tint val="75000"/>
                  </a:schemeClr>
                </a:solidFill>
              </a:defRPr>
            </a:lvl6pPr>
            <a:lvl7pPr marL="2952232" indent="0">
              <a:buNone/>
              <a:defRPr sz="1722">
                <a:solidFill>
                  <a:schemeClr val="tx1">
                    <a:tint val="75000"/>
                  </a:schemeClr>
                </a:solidFill>
              </a:defRPr>
            </a:lvl7pPr>
            <a:lvl8pPr marL="3444270" indent="0">
              <a:buNone/>
              <a:defRPr sz="1722">
                <a:solidFill>
                  <a:schemeClr val="tx1">
                    <a:tint val="75000"/>
                  </a:schemeClr>
                </a:solidFill>
              </a:defRPr>
            </a:lvl8pPr>
            <a:lvl9pPr marL="3936309" indent="0">
              <a:buNone/>
              <a:defRPr sz="1722">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3F451396-0015-40B5-858C-40C90E163D3D}"/>
              </a:ext>
            </a:extLst>
          </p:cNvPr>
          <p:cNvSpPr>
            <a:spLocks noGrp="1"/>
          </p:cNvSpPr>
          <p:nvPr>
            <p:ph type="dt" sz="half" idx="10"/>
          </p:nvPr>
        </p:nvSpPr>
        <p:spPr/>
        <p:txBody>
          <a:bodyPr/>
          <a:lstStyle/>
          <a:p>
            <a:fld id="{36F0E4C0-4B5F-4519-AD3D-6DD6D9BB00FF}" type="datetimeFigureOut">
              <a:rPr lang="en-US" smtClean="0"/>
              <a:t>11/18/2025</a:t>
            </a:fld>
            <a:endParaRPr lang="en-US"/>
          </a:p>
        </p:txBody>
      </p:sp>
      <p:sp>
        <p:nvSpPr>
          <p:cNvPr id="5" name="Footer Placeholder 4">
            <a:extLst>
              <a:ext uri="{FF2B5EF4-FFF2-40B4-BE49-F238E27FC236}">
                <a16:creationId xmlns:a16="http://schemas.microsoft.com/office/drawing/2014/main" id="{F830883E-3E60-403E-ABB6-7390FB0CA5E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206849E-9125-4638-898A-324B04F2BDE0}"/>
              </a:ext>
            </a:extLst>
          </p:cNvPr>
          <p:cNvSpPr>
            <a:spLocks noGrp="1"/>
          </p:cNvSpPr>
          <p:nvPr>
            <p:ph type="sldNum" sz="quarter" idx="12"/>
          </p:nvPr>
        </p:nvSpPr>
        <p:spPr/>
        <p:txBody>
          <a:bodyPr/>
          <a:lstStyle/>
          <a:p>
            <a:fld id="{8D97427E-9976-4691-A465-E0B851A32F5D}" type="slidenum">
              <a:rPr lang="en-US" smtClean="0"/>
              <a:t>‹#›</a:t>
            </a:fld>
            <a:endParaRPr lang="en-US"/>
          </a:p>
        </p:txBody>
      </p:sp>
    </p:spTree>
    <p:extLst>
      <p:ext uri="{BB962C8B-B14F-4D97-AF65-F5344CB8AC3E}">
        <p14:creationId xmlns:p14="http://schemas.microsoft.com/office/powerpoint/2010/main" val="1744152943"/>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4802D3-DB67-4371-A39A-54AE3753C0B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59C9FB4-0F61-47F0-991C-9840F1AA1530}"/>
              </a:ext>
            </a:extLst>
          </p:cNvPr>
          <p:cNvSpPr>
            <a:spLocks noGrp="1"/>
          </p:cNvSpPr>
          <p:nvPr>
            <p:ph sz="half" idx="1"/>
          </p:nvPr>
        </p:nvSpPr>
        <p:spPr>
          <a:xfrm>
            <a:off x="902048" y="1964660"/>
            <a:ext cx="5576292" cy="468272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FDE2990F-7CA8-4C7E-B428-7785AB311A1E}"/>
              </a:ext>
            </a:extLst>
          </p:cNvPr>
          <p:cNvSpPr>
            <a:spLocks noGrp="1"/>
          </p:cNvSpPr>
          <p:nvPr>
            <p:ph sz="half" idx="2"/>
          </p:nvPr>
        </p:nvSpPr>
        <p:spPr>
          <a:xfrm>
            <a:off x="6642349" y="1964660"/>
            <a:ext cx="5576292" cy="468272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3E1DDB7F-210C-46A0-8419-63D830C9AFEB}"/>
              </a:ext>
            </a:extLst>
          </p:cNvPr>
          <p:cNvSpPr>
            <a:spLocks noGrp="1"/>
          </p:cNvSpPr>
          <p:nvPr>
            <p:ph type="dt" sz="half" idx="10"/>
          </p:nvPr>
        </p:nvSpPr>
        <p:spPr/>
        <p:txBody>
          <a:bodyPr/>
          <a:lstStyle/>
          <a:p>
            <a:fld id="{36F0E4C0-4B5F-4519-AD3D-6DD6D9BB00FF}" type="datetimeFigureOut">
              <a:rPr lang="en-US" smtClean="0"/>
              <a:t>11/18/2025</a:t>
            </a:fld>
            <a:endParaRPr lang="en-US"/>
          </a:p>
        </p:txBody>
      </p:sp>
      <p:sp>
        <p:nvSpPr>
          <p:cNvPr id="6" name="Footer Placeholder 5">
            <a:extLst>
              <a:ext uri="{FF2B5EF4-FFF2-40B4-BE49-F238E27FC236}">
                <a16:creationId xmlns:a16="http://schemas.microsoft.com/office/drawing/2014/main" id="{31F0F9C6-6367-4A83-B458-FD8C87F2F41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CAF756E-AD0F-4058-B93D-4B80A06122EE}"/>
              </a:ext>
            </a:extLst>
          </p:cNvPr>
          <p:cNvSpPr>
            <a:spLocks noGrp="1"/>
          </p:cNvSpPr>
          <p:nvPr>
            <p:ph type="sldNum" sz="quarter" idx="12"/>
          </p:nvPr>
        </p:nvSpPr>
        <p:spPr/>
        <p:txBody>
          <a:bodyPr/>
          <a:lstStyle/>
          <a:p>
            <a:fld id="{8D97427E-9976-4691-A465-E0B851A32F5D}" type="slidenum">
              <a:rPr lang="en-US" smtClean="0"/>
              <a:t>‹#›</a:t>
            </a:fld>
            <a:endParaRPr lang="en-US"/>
          </a:p>
        </p:txBody>
      </p:sp>
    </p:spTree>
    <p:extLst>
      <p:ext uri="{BB962C8B-B14F-4D97-AF65-F5344CB8AC3E}">
        <p14:creationId xmlns:p14="http://schemas.microsoft.com/office/powerpoint/2010/main" val="2284635163"/>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333E64-70BB-40E8-AF3A-A2C4AA3E33AF}"/>
              </a:ext>
            </a:extLst>
          </p:cNvPr>
          <p:cNvSpPr>
            <a:spLocks noGrp="1"/>
          </p:cNvSpPr>
          <p:nvPr>
            <p:ph type="title"/>
          </p:nvPr>
        </p:nvSpPr>
        <p:spPr>
          <a:xfrm>
            <a:off x="903756" y="392932"/>
            <a:ext cx="11316593" cy="1426515"/>
          </a:xfrm>
        </p:spPr>
        <p:txBody>
          <a:bodyPr/>
          <a:lstStyle/>
          <a:p>
            <a:r>
              <a:rPr lang="en-US"/>
              <a:t>Click to edit Master title style</a:t>
            </a:r>
          </a:p>
        </p:txBody>
      </p:sp>
      <p:sp>
        <p:nvSpPr>
          <p:cNvPr id="3" name="Text Placeholder 2">
            <a:extLst>
              <a:ext uri="{FF2B5EF4-FFF2-40B4-BE49-F238E27FC236}">
                <a16:creationId xmlns:a16="http://schemas.microsoft.com/office/drawing/2014/main" id="{E2E3DA1A-034F-4E83-A207-AE994B5FD72D}"/>
              </a:ext>
            </a:extLst>
          </p:cNvPr>
          <p:cNvSpPr>
            <a:spLocks noGrp="1"/>
          </p:cNvSpPr>
          <p:nvPr>
            <p:ph type="body" idx="1"/>
          </p:nvPr>
        </p:nvSpPr>
        <p:spPr>
          <a:xfrm>
            <a:off x="903757" y="1809196"/>
            <a:ext cx="5550666" cy="886659"/>
          </a:xfrm>
        </p:spPr>
        <p:txBody>
          <a:bodyPr anchor="b"/>
          <a:lstStyle>
            <a:lvl1pPr marL="0" indent="0">
              <a:buNone/>
              <a:defRPr sz="2583" b="1"/>
            </a:lvl1pPr>
            <a:lvl2pPr marL="492039" indent="0">
              <a:buNone/>
              <a:defRPr sz="2152" b="1"/>
            </a:lvl2pPr>
            <a:lvl3pPr marL="984077" indent="0">
              <a:buNone/>
              <a:defRPr sz="1937" b="1"/>
            </a:lvl3pPr>
            <a:lvl4pPr marL="1476116" indent="0">
              <a:buNone/>
              <a:defRPr sz="1722" b="1"/>
            </a:lvl4pPr>
            <a:lvl5pPr marL="1968155" indent="0">
              <a:buNone/>
              <a:defRPr sz="1722" b="1"/>
            </a:lvl5pPr>
            <a:lvl6pPr marL="2460193" indent="0">
              <a:buNone/>
              <a:defRPr sz="1722" b="1"/>
            </a:lvl6pPr>
            <a:lvl7pPr marL="2952232" indent="0">
              <a:buNone/>
              <a:defRPr sz="1722" b="1"/>
            </a:lvl7pPr>
            <a:lvl8pPr marL="3444270" indent="0">
              <a:buNone/>
              <a:defRPr sz="1722" b="1"/>
            </a:lvl8pPr>
            <a:lvl9pPr marL="3936309" indent="0">
              <a:buNone/>
              <a:defRPr sz="1722" b="1"/>
            </a:lvl9pPr>
          </a:lstStyle>
          <a:p>
            <a:pPr lvl="0"/>
            <a:r>
              <a:rPr lang="en-US"/>
              <a:t>Edit Master text styles</a:t>
            </a:r>
          </a:p>
        </p:txBody>
      </p:sp>
      <p:sp>
        <p:nvSpPr>
          <p:cNvPr id="4" name="Content Placeholder 3">
            <a:extLst>
              <a:ext uri="{FF2B5EF4-FFF2-40B4-BE49-F238E27FC236}">
                <a16:creationId xmlns:a16="http://schemas.microsoft.com/office/drawing/2014/main" id="{D17174F4-9238-47B7-A829-F731859B8A18}"/>
              </a:ext>
            </a:extLst>
          </p:cNvPr>
          <p:cNvSpPr>
            <a:spLocks noGrp="1"/>
          </p:cNvSpPr>
          <p:nvPr>
            <p:ph sz="half" idx="2"/>
          </p:nvPr>
        </p:nvSpPr>
        <p:spPr>
          <a:xfrm>
            <a:off x="903757" y="2695855"/>
            <a:ext cx="5550666" cy="396519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C0D320FD-BE5A-4151-8897-AA7CDA1F0D8E}"/>
              </a:ext>
            </a:extLst>
          </p:cNvPr>
          <p:cNvSpPr>
            <a:spLocks noGrp="1"/>
          </p:cNvSpPr>
          <p:nvPr>
            <p:ph type="body" sz="quarter" idx="3"/>
          </p:nvPr>
        </p:nvSpPr>
        <p:spPr>
          <a:xfrm>
            <a:off x="6642348" y="1809196"/>
            <a:ext cx="5578001" cy="886659"/>
          </a:xfrm>
        </p:spPr>
        <p:txBody>
          <a:bodyPr anchor="b"/>
          <a:lstStyle>
            <a:lvl1pPr marL="0" indent="0">
              <a:buNone/>
              <a:defRPr sz="2583" b="1"/>
            </a:lvl1pPr>
            <a:lvl2pPr marL="492039" indent="0">
              <a:buNone/>
              <a:defRPr sz="2152" b="1"/>
            </a:lvl2pPr>
            <a:lvl3pPr marL="984077" indent="0">
              <a:buNone/>
              <a:defRPr sz="1937" b="1"/>
            </a:lvl3pPr>
            <a:lvl4pPr marL="1476116" indent="0">
              <a:buNone/>
              <a:defRPr sz="1722" b="1"/>
            </a:lvl4pPr>
            <a:lvl5pPr marL="1968155" indent="0">
              <a:buNone/>
              <a:defRPr sz="1722" b="1"/>
            </a:lvl5pPr>
            <a:lvl6pPr marL="2460193" indent="0">
              <a:buNone/>
              <a:defRPr sz="1722" b="1"/>
            </a:lvl6pPr>
            <a:lvl7pPr marL="2952232" indent="0">
              <a:buNone/>
              <a:defRPr sz="1722" b="1"/>
            </a:lvl7pPr>
            <a:lvl8pPr marL="3444270" indent="0">
              <a:buNone/>
              <a:defRPr sz="1722" b="1"/>
            </a:lvl8pPr>
            <a:lvl9pPr marL="3936309" indent="0">
              <a:buNone/>
              <a:defRPr sz="1722" b="1"/>
            </a:lvl9pPr>
          </a:lstStyle>
          <a:p>
            <a:pPr lvl="0"/>
            <a:r>
              <a:rPr lang="en-US"/>
              <a:t>Edit Master text styles</a:t>
            </a:r>
          </a:p>
        </p:txBody>
      </p:sp>
      <p:sp>
        <p:nvSpPr>
          <p:cNvPr id="6" name="Content Placeholder 5">
            <a:extLst>
              <a:ext uri="{FF2B5EF4-FFF2-40B4-BE49-F238E27FC236}">
                <a16:creationId xmlns:a16="http://schemas.microsoft.com/office/drawing/2014/main" id="{D1EEF289-F3DD-4F21-895D-ADAC5A8852F1}"/>
              </a:ext>
            </a:extLst>
          </p:cNvPr>
          <p:cNvSpPr>
            <a:spLocks noGrp="1"/>
          </p:cNvSpPr>
          <p:nvPr>
            <p:ph sz="quarter" idx="4"/>
          </p:nvPr>
        </p:nvSpPr>
        <p:spPr>
          <a:xfrm>
            <a:off x="6642348" y="2695855"/>
            <a:ext cx="5578001" cy="396519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FD6ED618-7232-45F9-B50A-76681CE401AF}"/>
              </a:ext>
            </a:extLst>
          </p:cNvPr>
          <p:cNvSpPr>
            <a:spLocks noGrp="1"/>
          </p:cNvSpPr>
          <p:nvPr>
            <p:ph type="dt" sz="half" idx="10"/>
          </p:nvPr>
        </p:nvSpPr>
        <p:spPr/>
        <p:txBody>
          <a:bodyPr/>
          <a:lstStyle/>
          <a:p>
            <a:fld id="{36F0E4C0-4B5F-4519-AD3D-6DD6D9BB00FF}" type="datetimeFigureOut">
              <a:rPr lang="en-US" smtClean="0"/>
              <a:t>11/18/2025</a:t>
            </a:fld>
            <a:endParaRPr lang="en-US"/>
          </a:p>
        </p:txBody>
      </p:sp>
      <p:sp>
        <p:nvSpPr>
          <p:cNvPr id="8" name="Footer Placeholder 7">
            <a:extLst>
              <a:ext uri="{FF2B5EF4-FFF2-40B4-BE49-F238E27FC236}">
                <a16:creationId xmlns:a16="http://schemas.microsoft.com/office/drawing/2014/main" id="{E4BDBFDC-4256-47F0-ABF5-565B12B6C93E}"/>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FB4BEE15-821F-4AD7-9D09-DCDCF05A0B7D}"/>
              </a:ext>
            </a:extLst>
          </p:cNvPr>
          <p:cNvSpPr>
            <a:spLocks noGrp="1"/>
          </p:cNvSpPr>
          <p:nvPr>
            <p:ph type="sldNum" sz="quarter" idx="12"/>
          </p:nvPr>
        </p:nvSpPr>
        <p:spPr/>
        <p:txBody>
          <a:bodyPr/>
          <a:lstStyle/>
          <a:p>
            <a:fld id="{8D97427E-9976-4691-A465-E0B851A32F5D}" type="slidenum">
              <a:rPr lang="en-US" smtClean="0"/>
              <a:t>‹#›</a:t>
            </a:fld>
            <a:endParaRPr lang="en-US"/>
          </a:p>
        </p:txBody>
      </p:sp>
    </p:spTree>
    <p:extLst>
      <p:ext uri="{BB962C8B-B14F-4D97-AF65-F5344CB8AC3E}">
        <p14:creationId xmlns:p14="http://schemas.microsoft.com/office/powerpoint/2010/main" val="186154153"/>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26FF51-11AB-4598-B1CE-A536E1CD40BC}"/>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B13B5F94-FB73-433D-BE61-F65326E2587F}"/>
              </a:ext>
            </a:extLst>
          </p:cNvPr>
          <p:cNvSpPr>
            <a:spLocks noGrp="1"/>
          </p:cNvSpPr>
          <p:nvPr>
            <p:ph type="dt" sz="half" idx="10"/>
          </p:nvPr>
        </p:nvSpPr>
        <p:spPr/>
        <p:txBody>
          <a:bodyPr/>
          <a:lstStyle/>
          <a:p>
            <a:fld id="{36F0E4C0-4B5F-4519-AD3D-6DD6D9BB00FF}" type="datetimeFigureOut">
              <a:rPr lang="en-US" smtClean="0"/>
              <a:t>11/18/2025</a:t>
            </a:fld>
            <a:endParaRPr lang="en-US"/>
          </a:p>
        </p:txBody>
      </p:sp>
      <p:sp>
        <p:nvSpPr>
          <p:cNvPr id="4" name="Footer Placeholder 3">
            <a:extLst>
              <a:ext uri="{FF2B5EF4-FFF2-40B4-BE49-F238E27FC236}">
                <a16:creationId xmlns:a16="http://schemas.microsoft.com/office/drawing/2014/main" id="{C9AE9073-051C-423B-85CC-AB6A87BE620C}"/>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476F1AA8-B953-4CDE-B589-792BFED9808A}"/>
              </a:ext>
            </a:extLst>
          </p:cNvPr>
          <p:cNvSpPr>
            <a:spLocks noGrp="1"/>
          </p:cNvSpPr>
          <p:nvPr>
            <p:ph type="sldNum" sz="quarter" idx="12"/>
          </p:nvPr>
        </p:nvSpPr>
        <p:spPr/>
        <p:txBody>
          <a:bodyPr/>
          <a:lstStyle/>
          <a:p>
            <a:fld id="{8D97427E-9976-4691-A465-E0B851A32F5D}" type="slidenum">
              <a:rPr lang="en-US" smtClean="0"/>
              <a:t>‹#›</a:t>
            </a:fld>
            <a:endParaRPr lang="en-US"/>
          </a:p>
        </p:txBody>
      </p:sp>
    </p:spTree>
    <p:extLst>
      <p:ext uri="{BB962C8B-B14F-4D97-AF65-F5344CB8AC3E}">
        <p14:creationId xmlns:p14="http://schemas.microsoft.com/office/powerpoint/2010/main" val="13533204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
  <p:cSld name="1_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984053" y="2884936"/>
            <a:ext cx="4437505" cy="397459"/>
          </a:xfrm>
          <a:prstGeom prst="rect">
            <a:avLst/>
          </a:prstGeom>
        </p:spPr>
        <p:txBody>
          <a:bodyPr/>
          <a:lstStyle/>
          <a:p>
            <a:r>
              <a:rPr lang="ja-JP" altLang="en-US"/>
              <a:t>マスタ タイトルの書式設定</a:t>
            </a:r>
          </a:p>
        </p:txBody>
      </p:sp>
      <p:sp>
        <p:nvSpPr>
          <p:cNvPr id="3" name="サブタイトル 2"/>
          <p:cNvSpPr>
            <a:spLocks noGrp="1"/>
          </p:cNvSpPr>
          <p:nvPr>
            <p:ph type="subTitle" idx="1"/>
          </p:nvPr>
        </p:nvSpPr>
        <p:spPr>
          <a:xfrm>
            <a:off x="1968105" y="4182163"/>
            <a:ext cx="9184481" cy="1886074"/>
          </a:xfrm>
        </p:spPr>
        <p:txBody>
          <a:bodyPr/>
          <a:lstStyle>
            <a:lvl1pPr marL="0" indent="0" algn="ctr">
              <a:buNone/>
              <a:defRPr>
                <a:solidFill>
                  <a:schemeClr val="tx1">
                    <a:tint val="75000"/>
                  </a:schemeClr>
                </a:solidFill>
              </a:defRPr>
            </a:lvl1pPr>
            <a:lvl2pPr marL="454184" indent="0" algn="ctr">
              <a:buNone/>
              <a:defRPr>
                <a:solidFill>
                  <a:schemeClr val="tx1">
                    <a:tint val="75000"/>
                  </a:schemeClr>
                </a:solidFill>
              </a:defRPr>
            </a:lvl2pPr>
            <a:lvl3pPr marL="908368" indent="0" algn="ctr">
              <a:buNone/>
              <a:defRPr>
                <a:solidFill>
                  <a:schemeClr val="tx1">
                    <a:tint val="75000"/>
                  </a:schemeClr>
                </a:solidFill>
              </a:defRPr>
            </a:lvl3pPr>
            <a:lvl4pPr marL="1362551" indent="0" algn="ctr">
              <a:buNone/>
              <a:defRPr>
                <a:solidFill>
                  <a:schemeClr val="tx1">
                    <a:tint val="75000"/>
                  </a:schemeClr>
                </a:solidFill>
              </a:defRPr>
            </a:lvl4pPr>
            <a:lvl5pPr marL="1816736" indent="0" algn="ctr">
              <a:buNone/>
              <a:defRPr>
                <a:solidFill>
                  <a:schemeClr val="tx1">
                    <a:tint val="75000"/>
                  </a:schemeClr>
                </a:solidFill>
              </a:defRPr>
            </a:lvl5pPr>
            <a:lvl6pPr marL="2270919" indent="0" algn="ctr">
              <a:buNone/>
              <a:defRPr>
                <a:solidFill>
                  <a:schemeClr val="tx1">
                    <a:tint val="75000"/>
                  </a:schemeClr>
                </a:solidFill>
              </a:defRPr>
            </a:lvl6pPr>
            <a:lvl7pPr marL="2725103" indent="0" algn="ctr">
              <a:buNone/>
              <a:defRPr>
                <a:solidFill>
                  <a:schemeClr val="tx1">
                    <a:tint val="75000"/>
                  </a:schemeClr>
                </a:solidFill>
              </a:defRPr>
            </a:lvl7pPr>
            <a:lvl8pPr marL="3179288" indent="0" algn="ctr">
              <a:buNone/>
              <a:defRPr>
                <a:solidFill>
                  <a:schemeClr val="tx1">
                    <a:tint val="75000"/>
                  </a:schemeClr>
                </a:solidFill>
              </a:defRPr>
            </a:lvl8pPr>
            <a:lvl9pPr marL="3633471" indent="0" algn="ctr">
              <a:buNone/>
              <a:defRPr>
                <a:solidFill>
                  <a:schemeClr val="tx1">
                    <a:tint val="75000"/>
                  </a:schemeClr>
                </a:solidFill>
              </a:defRPr>
            </a:lvl9pPr>
          </a:lstStyle>
          <a:p>
            <a:r>
              <a:rPr lang="ja-JP" altLang="en-US"/>
              <a:t>マスタ サブタイトルの書式設定</a:t>
            </a:r>
          </a:p>
        </p:txBody>
      </p:sp>
      <p:sp>
        <p:nvSpPr>
          <p:cNvPr id="4" name="日付プレースホルダー 3"/>
          <p:cNvSpPr>
            <a:spLocks noGrp="1"/>
          </p:cNvSpPr>
          <p:nvPr>
            <p:ph type="dt" sz="half" idx="10"/>
          </p:nvPr>
        </p:nvSpPr>
        <p:spPr/>
        <p:txBody>
          <a:bodyPr/>
          <a:lstStyle>
            <a:lvl1pPr>
              <a:defRPr/>
            </a:lvl1pPr>
          </a:lstStyle>
          <a:p>
            <a:pPr>
              <a:defRPr/>
            </a:pPr>
            <a:endParaRPr lang="ja-JP" altLang="en-US"/>
          </a:p>
        </p:txBody>
      </p:sp>
      <p:sp>
        <p:nvSpPr>
          <p:cNvPr id="5" name="フッター プレースホルダー 4"/>
          <p:cNvSpPr>
            <a:spLocks noGrp="1"/>
          </p:cNvSpPr>
          <p:nvPr>
            <p:ph type="ftr" sz="quarter" idx="11"/>
          </p:nvPr>
        </p:nvSpPr>
        <p:spPr>
          <a:xfrm>
            <a:off x="453347" y="7024294"/>
            <a:ext cx="4154780" cy="122341"/>
          </a:xfrm>
        </p:spPr>
        <p:txBody>
          <a:bodyPr/>
          <a:lstStyle>
            <a:lvl1pPr>
              <a:defRPr/>
            </a:lvl1pPr>
          </a:lstStyle>
          <a:p>
            <a:pPr>
              <a:defRPr/>
            </a:pPr>
            <a:r>
              <a:rPr lang="en-US" altLang="ja-JP" dirty="0"/>
              <a:t>© 2020 Fuji Xerox Co., Ltd. All rights reserved.</a:t>
            </a:r>
          </a:p>
        </p:txBody>
      </p:sp>
      <p:sp>
        <p:nvSpPr>
          <p:cNvPr id="6" name="スライド番号プレースホルダー 5"/>
          <p:cNvSpPr>
            <a:spLocks noGrp="1"/>
          </p:cNvSpPr>
          <p:nvPr>
            <p:ph type="sldNum" sz="quarter" idx="12"/>
          </p:nvPr>
        </p:nvSpPr>
        <p:spPr/>
        <p:txBody>
          <a:bodyPr/>
          <a:lstStyle>
            <a:lvl1pPr>
              <a:defRPr/>
            </a:lvl1pPr>
          </a:lstStyle>
          <a:p>
            <a:pPr>
              <a:defRPr/>
            </a:pPr>
            <a:fld id="{3AED96A4-519C-439E-95B1-762A2E46E4A6}" type="slidenum">
              <a:rPr lang="ja-JP" altLang="en-US"/>
              <a:pPr>
                <a:defRPr/>
              </a:pPr>
              <a:t>‹#›</a:t>
            </a:fld>
            <a:endParaRPr lang="ja-JP" altLang="en-US"/>
          </a:p>
        </p:txBody>
      </p:sp>
    </p:spTree>
    <p:extLst>
      <p:ext uri="{BB962C8B-B14F-4D97-AF65-F5344CB8AC3E}">
        <p14:creationId xmlns:p14="http://schemas.microsoft.com/office/powerpoint/2010/main" val="3734659374"/>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020D626-EBF5-4E40-B372-4BD75EA27302}"/>
              </a:ext>
            </a:extLst>
          </p:cNvPr>
          <p:cNvSpPr>
            <a:spLocks noGrp="1"/>
          </p:cNvSpPr>
          <p:nvPr>
            <p:ph type="dt" sz="half" idx="10"/>
          </p:nvPr>
        </p:nvSpPr>
        <p:spPr/>
        <p:txBody>
          <a:bodyPr/>
          <a:lstStyle/>
          <a:p>
            <a:fld id="{36F0E4C0-4B5F-4519-AD3D-6DD6D9BB00FF}" type="datetimeFigureOut">
              <a:rPr lang="en-US" smtClean="0"/>
              <a:t>11/18/2025</a:t>
            </a:fld>
            <a:endParaRPr lang="en-US"/>
          </a:p>
        </p:txBody>
      </p:sp>
      <p:sp>
        <p:nvSpPr>
          <p:cNvPr id="3" name="Footer Placeholder 2">
            <a:extLst>
              <a:ext uri="{FF2B5EF4-FFF2-40B4-BE49-F238E27FC236}">
                <a16:creationId xmlns:a16="http://schemas.microsoft.com/office/drawing/2014/main" id="{8BCE67AE-846B-4FD5-8974-B6E955CBCC81}"/>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382008FA-ACFA-4557-9110-25353410F1D4}"/>
              </a:ext>
            </a:extLst>
          </p:cNvPr>
          <p:cNvSpPr>
            <a:spLocks noGrp="1"/>
          </p:cNvSpPr>
          <p:nvPr>
            <p:ph type="sldNum" sz="quarter" idx="12"/>
          </p:nvPr>
        </p:nvSpPr>
        <p:spPr/>
        <p:txBody>
          <a:bodyPr/>
          <a:lstStyle/>
          <a:p>
            <a:fld id="{8D97427E-9976-4691-A465-E0B851A32F5D}" type="slidenum">
              <a:rPr lang="en-US" smtClean="0"/>
              <a:t>‹#›</a:t>
            </a:fld>
            <a:endParaRPr lang="en-US"/>
          </a:p>
        </p:txBody>
      </p:sp>
    </p:spTree>
    <p:extLst>
      <p:ext uri="{BB962C8B-B14F-4D97-AF65-F5344CB8AC3E}">
        <p14:creationId xmlns:p14="http://schemas.microsoft.com/office/powerpoint/2010/main" val="1302442605"/>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C5A53D-C2B6-4E58-8FB6-676A80B9F545}"/>
              </a:ext>
            </a:extLst>
          </p:cNvPr>
          <p:cNvSpPr>
            <a:spLocks noGrp="1"/>
          </p:cNvSpPr>
          <p:nvPr>
            <p:ph type="title"/>
          </p:nvPr>
        </p:nvSpPr>
        <p:spPr>
          <a:xfrm>
            <a:off x="903757" y="492019"/>
            <a:ext cx="4231763" cy="1722067"/>
          </a:xfrm>
        </p:spPr>
        <p:txBody>
          <a:bodyPr anchor="b"/>
          <a:lstStyle>
            <a:lvl1pPr>
              <a:defRPr sz="3444"/>
            </a:lvl1pPr>
          </a:lstStyle>
          <a:p>
            <a:r>
              <a:rPr lang="en-US"/>
              <a:t>Click to edit Master title style</a:t>
            </a:r>
          </a:p>
        </p:txBody>
      </p:sp>
      <p:sp>
        <p:nvSpPr>
          <p:cNvPr id="3" name="Content Placeholder 2">
            <a:extLst>
              <a:ext uri="{FF2B5EF4-FFF2-40B4-BE49-F238E27FC236}">
                <a16:creationId xmlns:a16="http://schemas.microsoft.com/office/drawing/2014/main" id="{C0626C4E-0AAC-476D-9CAE-D172CD577FD4}"/>
              </a:ext>
            </a:extLst>
          </p:cNvPr>
          <p:cNvSpPr>
            <a:spLocks noGrp="1"/>
          </p:cNvSpPr>
          <p:nvPr>
            <p:ph idx="1"/>
          </p:nvPr>
        </p:nvSpPr>
        <p:spPr>
          <a:xfrm>
            <a:off x="5578002" y="1062625"/>
            <a:ext cx="6642348" cy="5244788"/>
          </a:xfrm>
        </p:spPr>
        <p:txBody>
          <a:bodyPr/>
          <a:lstStyle>
            <a:lvl1pPr>
              <a:defRPr sz="3444"/>
            </a:lvl1pPr>
            <a:lvl2pPr>
              <a:defRPr sz="3013"/>
            </a:lvl2pPr>
            <a:lvl3pPr>
              <a:defRPr sz="2583"/>
            </a:lvl3pPr>
            <a:lvl4pPr>
              <a:defRPr sz="2152"/>
            </a:lvl4pPr>
            <a:lvl5pPr>
              <a:defRPr sz="2152"/>
            </a:lvl5pPr>
            <a:lvl6pPr>
              <a:defRPr sz="2152"/>
            </a:lvl6pPr>
            <a:lvl7pPr>
              <a:defRPr sz="2152"/>
            </a:lvl7pPr>
            <a:lvl8pPr>
              <a:defRPr sz="2152"/>
            </a:lvl8pPr>
            <a:lvl9pPr>
              <a:defRPr sz="2152"/>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5DA0C769-4505-40AC-9D0C-1A80CAEF4134}"/>
              </a:ext>
            </a:extLst>
          </p:cNvPr>
          <p:cNvSpPr>
            <a:spLocks noGrp="1"/>
          </p:cNvSpPr>
          <p:nvPr>
            <p:ph type="body" sz="half" idx="2"/>
          </p:nvPr>
        </p:nvSpPr>
        <p:spPr>
          <a:xfrm>
            <a:off x="903757" y="2214086"/>
            <a:ext cx="4231763" cy="4101869"/>
          </a:xfrm>
        </p:spPr>
        <p:txBody>
          <a:bodyPr/>
          <a:lstStyle>
            <a:lvl1pPr marL="0" indent="0">
              <a:buNone/>
              <a:defRPr sz="1722"/>
            </a:lvl1pPr>
            <a:lvl2pPr marL="492039" indent="0">
              <a:buNone/>
              <a:defRPr sz="1507"/>
            </a:lvl2pPr>
            <a:lvl3pPr marL="984077" indent="0">
              <a:buNone/>
              <a:defRPr sz="1291"/>
            </a:lvl3pPr>
            <a:lvl4pPr marL="1476116" indent="0">
              <a:buNone/>
              <a:defRPr sz="1076"/>
            </a:lvl4pPr>
            <a:lvl5pPr marL="1968155" indent="0">
              <a:buNone/>
              <a:defRPr sz="1076"/>
            </a:lvl5pPr>
            <a:lvl6pPr marL="2460193" indent="0">
              <a:buNone/>
              <a:defRPr sz="1076"/>
            </a:lvl6pPr>
            <a:lvl7pPr marL="2952232" indent="0">
              <a:buNone/>
              <a:defRPr sz="1076"/>
            </a:lvl7pPr>
            <a:lvl8pPr marL="3444270" indent="0">
              <a:buNone/>
              <a:defRPr sz="1076"/>
            </a:lvl8pPr>
            <a:lvl9pPr marL="3936309" indent="0">
              <a:buNone/>
              <a:defRPr sz="1076"/>
            </a:lvl9pPr>
          </a:lstStyle>
          <a:p>
            <a:pPr lvl="0"/>
            <a:r>
              <a:rPr lang="en-US"/>
              <a:t>Edit Master text styles</a:t>
            </a:r>
          </a:p>
        </p:txBody>
      </p:sp>
      <p:sp>
        <p:nvSpPr>
          <p:cNvPr id="5" name="Date Placeholder 4">
            <a:extLst>
              <a:ext uri="{FF2B5EF4-FFF2-40B4-BE49-F238E27FC236}">
                <a16:creationId xmlns:a16="http://schemas.microsoft.com/office/drawing/2014/main" id="{A0B4F604-07C0-49CC-BAB6-3FD1F20026F1}"/>
              </a:ext>
            </a:extLst>
          </p:cNvPr>
          <p:cNvSpPr>
            <a:spLocks noGrp="1"/>
          </p:cNvSpPr>
          <p:nvPr>
            <p:ph type="dt" sz="half" idx="10"/>
          </p:nvPr>
        </p:nvSpPr>
        <p:spPr/>
        <p:txBody>
          <a:bodyPr/>
          <a:lstStyle/>
          <a:p>
            <a:fld id="{36F0E4C0-4B5F-4519-AD3D-6DD6D9BB00FF}" type="datetimeFigureOut">
              <a:rPr lang="en-US" smtClean="0"/>
              <a:t>11/18/2025</a:t>
            </a:fld>
            <a:endParaRPr lang="en-US"/>
          </a:p>
        </p:txBody>
      </p:sp>
      <p:sp>
        <p:nvSpPr>
          <p:cNvPr id="6" name="Footer Placeholder 5">
            <a:extLst>
              <a:ext uri="{FF2B5EF4-FFF2-40B4-BE49-F238E27FC236}">
                <a16:creationId xmlns:a16="http://schemas.microsoft.com/office/drawing/2014/main" id="{EA7337AB-2FD1-40BC-B934-56E3F9FA3B9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E851D9B-2EEF-43F8-95C0-2E6B33D73259}"/>
              </a:ext>
            </a:extLst>
          </p:cNvPr>
          <p:cNvSpPr>
            <a:spLocks noGrp="1"/>
          </p:cNvSpPr>
          <p:nvPr>
            <p:ph type="sldNum" sz="quarter" idx="12"/>
          </p:nvPr>
        </p:nvSpPr>
        <p:spPr/>
        <p:txBody>
          <a:bodyPr/>
          <a:lstStyle/>
          <a:p>
            <a:fld id="{8D97427E-9976-4691-A465-E0B851A32F5D}" type="slidenum">
              <a:rPr lang="en-US" smtClean="0"/>
              <a:t>‹#›</a:t>
            </a:fld>
            <a:endParaRPr lang="en-US"/>
          </a:p>
        </p:txBody>
      </p:sp>
    </p:spTree>
    <p:extLst>
      <p:ext uri="{BB962C8B-B14F-4D97-AF65-F5344CB8AC3E}">
        <p14:creationId xmlns:p14="http://schemas.microsoft.com/office/powerpoint/2010/main" val="4163104224"/>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844890-1F49-44BF-B2E2-B40FBC76B080}"/>
              </a:ext>
            </a:extLst>
          </p:cNvPr>
          <p:cNvSpPr>
            <a:spLocks noGrp="1"/>
          </p:cNvSpPr>
          <p:nvPr>
            <p:ph type="title"/>
          </p:nvPr>
        </p:nvSpPr>
        <p:spPr>
          <a:xfrm>
            <a:off x="903757" y="492019"/>
            <a:ext cx="4231763" cy="1722067"/>
          </a:xfrm>
        </p:spPr>
        <p:txBody>
          <a:bodyPr anchor="b"/>
          <a:lstStyle>
            <a:lvl1pPr>
              <a:defRPr sz="3444"/>
            </a:lvl1pPr>
          </a:lstStyle>
          <a:p>
            <a:r>
              <a:rPr lang="en-US"/>
              <a:t>Click to edit Master title style</a:t>
            </a:r>
          </a:p>
        </p:txBody>
      </p:sp>
      <p:sp>
        <p:nvSpPr>
          <p:cNvPr id="3" name="Picture Placeholder 2">
            <a:extLst>
              <a:ext uri="{FF2B5EF4-FFF2-40B4-BE49-F238E27FC236}">
                <a16:creationId xmlns:a16="http://schemas.microsoft.com/office/drawing/2014/main" id="{1B0AA7FD-9256-442D-BABE-149014219B4E}"/>
              </a:ext>
            </a:extLst>
          </p:cNvPr>
          <p:cNvSpPr>
            <a:spLocks noGrp="1"/>
          </p:cNvSpPr>
          <p:nvPr>
            <p:ph type="pic" idx="1"/>
          </p:nvPr>
        </p:nvSpPr>
        <p:spPr>
          <a:xfrm>
            <a:off x="5578002" y="1062625"/>
            <a:ext cx="6642348" cy="5244788"/>
          </a:xfrm>
        </p:spPr>
        <p:txBody>
          <a:bodyPr/>
          <a:lstStyle>
            <a:lvl1pPr marL="0" indent="0">
              <a:buNone/>
              <a:defRPr sz="3444"/>
            </a:lvl1pPr>
            <a:lvl2pPr marL="492039" indent="0">
              <a:buNone/>
              <a:defRPr sz="3013"/>
            </a:lvl2pPr>
            <a:lvl3pPr marL="984077" indent="0">
              <a:buNone/>
              <a:defRPr sz="2583"/>
            </a:lvl3pPr>
            <a:lvl4pPr marL="1476116" indent="0">
              <a:buNone/>
              <a:defRPr sz="2152"/>
            </a:lvl4pPr>
            <a:lvl5pPr marL="1968155" indent="0">
              <a:buNone/>
              <a:defRPr sz="2152"/>
            </a:lvl5pPr>
            <a:lvl6pPr marL="2460193" indent="0">
              <a:buNone/>
              <a:defRPr sz="2152"/>
            </a:lvl6pPr>
            <a:lvl7pPr marL="2952232" indent="0">
              <a:buNone/>
              <a:defRPr sz="2152"/>
            </a:lvl7pPr>
            <a:lvl8pPr marL="3444270" indent="0">
              <a:buNone/>
              <a:defRPr sz="2152"/>
            </a:lvl8pPr>
            <a:lvl9pPr marL="3936309" indent="0">
              <a:buNone/>
              <a:defRPr sz="2152"/>
            </a:lvl9pPr>
          </a:lstStyle>
          <a:p>
            <a:endParaRPr lang="en-US"/>
          </a:p>
        </p:txBody>
      </p:sp>
      <p:sp>
        <p:nvSpPr>
          <p:cNvPr id="4" name="Text Placeholder 3">
            <a:extLst>
              <a:ext uri="{FF2B5EF4-FFF2-40B4-BE49-F238E27FC236}">
                <a16:creationId xmlns:a16="http://schemas.microsoft.com/office/drawing/2014/main" id="{0CE3DC0C-DE6D-433D-BB80-54B6623EA332}"/>
              </a:ext>
            </a:extLst>
          </p:cNvPr>
          <p:cNvSpPr>
            <a:spLocks noGrp="1"/>
          </p:cNvSpPr>
          <p:nvPr>
            <p:ph type="body" sz="half" idx="2"/>
          </p:nvPr>
        </p:nvSpPr>
        <p:spPr>
          <a:xfrm>
            <a:off x="903757" y="2214086"/>
            <a:ext cx="4231763" cy="4101869"/>
          </a:xfrm>
        </p:spPr>
        <p:txBody>
          <a:bodyPr/>
          <a:lstStyle>
            <a:lvl1pPr marL="0" indent="0">
              <a:buNone/>
              <a:defRPr sz="1722"/>
            </a:lvl1pPr>
            <a:lvl2pPr marL="492039" indent="0">
              <a:buNone/>
              <a:defRPr sz="1507"/>
            </a:lvl2pPr>
            <a:lvl3pPr marL="984077" indent="0">
              <a:buNone/>
              <a:defRPr sz="1291"/>
            </a:lvl3pPr>
            <a:lvl4pPr marL="1476116" indent="0">
              <a:buNone/>
              <a:defRPr sz="1076"/>
            </a:lvl4pPr>
            <a:lvl5pPr marL="1968155" indent="0">
              <a:buNone/>
              <a:defRPr sz="1076"/>
            </a:lvl5pPr>
            <a:lvl6pPr marL="2460193" indent="0">
              <a:buNone/>
              <a:defRPr sz="1076"/>
            </a:lvl6pPr>
            <a:lvl7pPr marL="2952232" indent="0">
              <a:buNone/>
              <a:defRPr sz="1076"/>
            </a:lvl7pPr>
            <a:lvl8pPr marL="3444270" indent="0">
              <a:buNone/>
              <a:defRPr sz="1076"/>
            </a:lvl8pPr>
            <a:lvl9pPr marL="3936309" indent="0">
              <a:buNone/>
              <a:defRPr sz="1076"/>
            </a:lvl9pPr>
          </a:lstStyle>
          <a:p>
            <a:pPr lvl="0"/>
            <a:r>
              <a:rPr lang="en-US"/>
              <a:t>Edit Master text styles</a:t>
            </a:r>
          </a:p>
        </p:txBody>
      </p:sp>
      <p:sp>
        <p:nvSpPr>
          <p:cNvPr id="5" name="Date Placeholder 4">
            <a:extLst>
              <a:ext uri="{FF2B5EF4-FFF2-40B4-BE49-F238E27FC236}">
                <a16:creationId xmlns:a16="http://schemas.microsoft.com/office/drawing/2014/main" id="{36AB8900-FE32-43BC-A7C5-611AD628D6BC}"/>
              </a:ext>
            </a:extLst>
          </p:cNvPr>
          <p:cNvSpPr>
            <a:spLocks noGrp="1"/>
          </p:cNvSpPr>
          <p:nvPr>
            <p:ph type="dt" sz="half" idx="10"/>
          </p:nvPr>
        </p:nvSpPr>
        <p:spPr/>
        <p:txBody>
          <a:bodyPr/>
          <a:lstStyle/>
          <a:p>
            <a:fld id="{36F0E4C0-4B5F-4519-AD3D-6DD6D9BB00FF}" type="datetimeFigureOut">
              <a:rPr lang="en-US" smtClean="0"/>
              <a:t>11/18/2025</a:t>
            </a:fld>
            <a:endParaRPr lang="en-US"/>
          </a:p>
        </p:txBody>
      </p:sp>
      <p:sp>
        <p:nvSpPr>
          <p:cNvPr id="6" name="Footer Placeholder 5">
            <a:extLst>
              <a:ext uri="{FF2B5EF4-FFF2-40B4-BE49-F238E27FC236}">
                <a16:creationId xmlns:a16="http://schemas.microsoft.com/office/drawing/2014/main" id="{FDB37061-2F93-4A14-AC72-2630F7FBAE7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8635385-81D1-48A6-B5E7-3454A5B6C375}"/>
              </a:ext>
            </a:extLst>
          </p:cNvPr>
          <p:cNvSpPr>
            <a:spLocks noGrp="1"/>
          </p:cNvSpPr>
          <p:nvPr>
            <p:ph type="sldNum" sz="quarter" idx="12"/>
          </p:nvPr>
        </p:nvSpPr>
        <p:spPr/>
        <p:txBody>
          <a:bodyPr/>
          <a:lstStyle/>
          <a:p>
            <a:fld id="{8D97427E-9976-4691-A465-E0B851A32F5D}" type="slidenum">
              <a:rPr lang="en-US" smtClean="0"/>
              <a:t>‹#›</a:t>
            </a:fld>
            <a:endParaRPr lang="en-US"/>
          </a:p>
        </p:txBody>
      </p:sp>
    </p:spTree>
    <p:extLst>
      <p:ext uri="{BB962C8B-B14F-4D97-AF65-F5344CB8AC3E}">
        <p14:creationId xmlns:p14="http://schemas.microsoft.com/office/powerpoint/2010/main" val="3933598964"/>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8046B5-FC09-419B-86D5-848DC93337B1}"/>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44B1B3AC-2896-4CFA-877E-8B0DF88AFD9F}"/>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E29BD8E-3D92-4653-A91A-DB840913CCEA}"/>
              </a:ext>
            </a:extLst>
          </p:cNvPr>
          <p:cNvSpPr>
            <a:spLocks noGrp="1"/>
          </p:cNvSpPr>
          <p:nvPr>
            <p:ph type="dt" sz="half" idx="10"/>
          </p:nvPr>
        </p:nvSpPr>
        <p:spPr/>
        <p:txBody>
          <a:bodyPr/>
          <a:lstStyle/>
          <a:p>
            <a:fld id="{36F0E4C0-4B5F-4519-AD3D-6DD6D9BB00FF}" type="datetimeFigureOut">
              <a:rPr lang="en-US" smtClean="0"/>
              <a:t>11/18/2025</a:t>
            </a:fld>
            <a:endParaRPr lang="en-US"/>
          </a:p>
        </p:txBody>
      </p:sp>
      <p:sp>
        <p:nvSpPr>
          <p:cNvPr id="5" name="Footer Placeholder 4">
            <a:extLst>
              <a:ext uri="{FF2B5EF4-FFF2-40B4-BE49-F238E27FC236}">
                <a16:creationId xmlns:a16="http://schemas.microsoft.com/office/drawing/2014/main" id="{116E99FA-0E5C-4DDE-B7AE-A30C21100F9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60D91A5-674C-42CB-9522-F187F7EDA0FD}"/>
              </a:ext>
            </a:extLst>
          </p:cNvPr>
          <p:cNvSpPr>
            <a:spLocks noGrp="1"/>
          </p:cNvSpPr>
          <p:nvPr>
            <p:ph type="sldNum" sz="quarter" idx="12"/>
          </p:nvPr>
        </p:nvSpPr>
        <p:spPr/>
        <p:txBody>
          <a:bodyPr/>
          <a:lstStyle/>
          <a:p>
            <a:fld id="{8D97427E-9976-4691-A465-E0B851A32F5D}" type="slidenum">
              <a:rPr lang="en-US" smtClean="0"/>
              <a:t>‹#›</a:t>
            </a:fld>
            <a:endParaRPr lang="en-US"/>
          </a:p>
        </p:txBody>
      </p:sp>
    </p:spTree>
    <p:extLst>
      <p:ext uri="{BB962C8B-B14F-4D97-AF65-F5344CB8AC3E}">
        <p14:creationId xmlns:p14="http://schemas.microsoft.com/office/powerpoint/2010/main" val="1942856479"/>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15182BB-BE95-4593-9AFF-C0BD45DE596B}"/>
              </a:ext>
            </a:extLst>
          </p:cNvPr>
          <p:cNvSpPr>
            <a:spLocks noGrp="1"/>
          </p:cNvSpPr>
          <p:nvPr>
            <p:ph type="title" orient="vert"/>
          </p:nvPr>
        </p:nvSpPr>
        <p:spPr>
          <a:xfrm>
            <a:off x="9389493" y="392932"/>
            <a:ext cx="2829148" cy="6254453"/>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77C2EEF5-B307-4D67-9770-E3F9643B3A73}"/>
              </a:ext>
            </a:extLst>
          </p:cNvPr>
          <p:cNvSpPr>
            <a:spLocks noGrp="1"/>
          </p:cNvSpPr>
          <p:nvPr>
            <p:ph type="body" orient="vert" idx="1"/>
          </p:nvPr>
        </p:nvSpPr>
        <p:spPr>
          <a:xfrm>
            <a:off x="902048" y="392932"/>
            <a:ext cx="8323436" cy="6254453"/>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B51C5E9-D0FA-4CE0-94D1-916A65C9F73A}"/>
              </a:ext>
            </a:extLst>
          </p:cNvPr>
          <p:cNvSpPr>
            <a:spLocks noGrp="1"/>
          </p:cNvSpPr>
          <p:nvPr>
            <p:ph type="dt" sz="half" idx="10"/>
          </p:nvPr>
        </p:nvSpPr>
        <p:spPr/>
        <p:txBody>
          <a:bodyPr/>
          <a:lstStyle/>
          <a:p>
            <a:fld id="{36F0E4C0-4B5F-4519-AD3D-6DD6D9BB00FF}" type="datetimeFigureOut">
              <a:rPr lang="en-US" smtClean="0"/>
              <a:t>11/18/2025</a:t>
            </a:fld>
            <a:endParaRPr lang="en-US"/>
          </a:p>
        </p:txBody>
      </p:sp>
      <p:sp>
        <p:nvSpPr>
          <p:cNvPr id="5" name="Footer Placeholder 4">
            <a:extLst>
              <a:ext uri="{FF2B5EF4-FFF2-40B4-BE49-F238E27FC236}">
                <a16:creationId xmlns:a16="http://schemas.microsoft.com/office/drawing/2014/main" id="{2839F461-41E9-42B1-8557-51E00056379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243685A-7755-4D21-8B19-762FE65F9536}"/>
              </a:ext>
            </a:extLst>
          </p:cNvPr>
          <p:cNvSpPr>
            <a:spLocks noGrp="1"/>
          </p:cNvSpPr>
          <p:nvPr>
            <p:ph type="sldNum" sz="quarter" idx="12"/>
          </p:nvPr>
        </p:nvSpPr>
        <p:spPr/>
        <p:txBody>
          <a:bodyPr/>
          <a:lstStyle/>
          <a:p>
            <a:fld id="{8D97427E-9976-4691-A465-E0B851A32F5D}" type="slidenum">
              <a:rPr lang="en-US" smtClean="0"/>
              <a:t>‹#›</a:t>
            </a:fld>
            <a:endParaRPr lang="en-US"/>
          </a:p>
        </p:txBody>
      </p:sp>
    </p:spTree>
    <p:extLst>
      <p:ext uri="{BB962C8B-B14F-4D97-AF65-F5344CB8AC3E}">
        <p14:creationId xmlns:p14="http://schemas.microsoft.com/office/powerpoint/2010/main" val="1171701754"/>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userDrawn="1">
  <p:cSld name="タイトル スライド_4">
    <p:spTree>
      <p:nvGrpSpPr>
        <p:cNvPr id="1" name=""/>
        <p:cNvGrpSpPr/>
        <p:nvPr/>
      </p:nvGrpSpPr>
      <p:grpSpPr>
        <a:xfrm>
          <a:off x="0" y="0"/>
          <a:ext cx="0" cy="0"/>
          <a:chOff x="0" y="0"/>
          <a:chExt cx="0" cy="0"/>
        </a:xfrm>
      </p:grpSpPr>
      <p:sp>
        <p:nvSpPr>
          <p:cNvPr id="15" name="正方形/長方形 14"/>
          <p:cNvSpPr/>
          <p:nvPr userDrawn="1"/>
        </p:nvSpPr>
        <p:spPr>
          <a:xfrm>
            <a:off x="453347" y="953841"/>
            <a:ext cx="12213997" cy="568863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800" dirty="0"/>
          </a:p>
        </p:txBody>
      </p:sp>
      <p:grpSp>
        <p:nvGrpSpPr>
          <p:cNvPr id="16" name="グループ化 15"/>
          <p:cNvGrpSpPr>
            <a:grpSpLocks noChangeAspect="1"/>
          </p:cNvGrpSpPr>
          <p:nvPr userDrawn="1"/>
        </p:nvGrpSpPr>
        <p:grpSpPr>
          <a:xfrm>
            <a:off x="336653" y="-153342"/>
            <a:ext cx="4088217" cy="6752507"/>
            <a:chOff x="188408" y="-95252"/>
            <a:chExt cx="2137121" cy="4677646"/>
          </a:xfrm>
        </p:grpSpPr>
        <p:sp>
          <p:nvSpPr>
            <p:cNvPr id="17" name="Rounded Rectangle 5"/>
            <p:cNvSpPr/>
            <p:nvPr userDrawn="1"/>
          </p:nvSpPr>
          <p:spPr>
            <a:xfrm>
              <a:off x="2175900" y="-95252"/>
              <a:ext cx="149629" cy="1695796"/>
            </a:xfrm>
            <a:prstGeom prst="roundRect">
              <a:avLst>
                <a:gd name="adj" fmla="val 49777"/>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dirty="0"/>
            </a:p>
          </p:txBody>
        </p:sp>
        <p:sp>
          <p:nvSpPr>
            <p:cNvPr id="18" name="Rounded Rectangle 9"/>
            <p:cNvSpPr/>
            <p:nvPr userDrawn="1"/>
          </p:nvSpPr>
          <p:spPr>
            <a:xfrm>
              <a:off x="188408" y="2100594"/>
              <a:ext cx="1695796" cy="149629"/>
            </a:xfrm>
            <a:prstGeom prst="roundRect">
              <a:avLst>
                <a:gd name="adj" fmla="val 50000"/>
              </a:avLst>
            </a:prstGeom>
            <a:solidFill>
              <a:srgbClr val="9B25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dirty="0"/>
            </a:p>
          </p:txBody>
        </p:sp>
        <p:sp>
          <p:nvSpPr>
            <p:cNvPr id="19" name="Rounded Rectangle 11"/>
            <p:cNvSpPr/>
            <p:nvPr userDrawn="1"/>
          </p:nvSpPr>
          <p:spPr>
            <a:xfrm>
              <a:off x="2175900" y="2886597"/>
              <a:ext cx="149629" cy="1695797"/>
            </a:xfrm>
            <a:prstGeom prst="roundRect">
              <a:avLst>
                <a:gd name="adj" fmla="val 49777"/>
              </a:avLst>
            </a:prstGeom>
            <a:solidFill>
              <a:srgbClr val="E67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dirty="0"/>
            </a:p>
          </p:txBody>
        </p:sp>
      </p:grpSp>
      <p:pic>
        <p:nvPicPr>
          <p:cNvPr id="14" name="図 13"/>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9594294" y="6667262"/>
            <a:ext cx="3049503" cy="472440"/>
          </a:xfrm>
          <a:prstGeom prst="rect">
            <a:avLst/>
          </a:prstGeom>
        </p:spPr>
      </p:pic>
      <p:sp>
        <p:nvSpPr>
          <p:cNvPr id="21" name="テキスト プレースホルダー 117"/>
          <p:cNvSpPr>
            <a:spLocks noGrp="1"/>
          </p:cNvSpPr>
          <p:nvPr>
            <p:ph type="body" sz="quarter" idx="17" hasCustomPrompt="1"/>
          </p:nvPr>
        </p:nvSpPr>
        <p:spPr>
          <a:xfrm>
            <a:off x="4843654" y="5069986"/>
            <a:ext cx="2128625" cy="216908"/>
          </a:xfrm>
        </p:spPr>
        <p:txBody>
          <a:bodyPr tIns="0">
            <a:noAutofit/>
          </a:bodyPr>
          <a:lstStyle>
            <a:lvl1pPr marL="0" marR="0" indent="0" algn="l" defTabSz="1062656" rtl="0" eaLnBrk="0" fontAlgn="base" latinLnBrk="0" hangingPunct="0">
              <a:lnSpc>
                <a:spcPct val="100000"/>
              </a:lnSpc>
              <a:spcBef>
                <a:spcPts val="0"/>
              </a:spcBef>
              <a:spcAft>
                <a:spcPts val="0"/>
              </a:spcAft>
              <a:buClrTx/>
              <a:buSzTx/>
              <a:buFontTx/>
              <a:buNone/>
              <a:tabLst/>
              <a:defRPr sz="1400" baseline="0">
                <a:solidFill>
                  <a:schemeClr val="tx1"/>
                </a:solidFill>
                <a:latin typeface="+mn-ea"/>
                <a:ea typeface="+mn-ea"/>
              </a:defRPr>
            </a:lvl1pPr>
            <a:lvl2pPr>
              <a:defRPr sz="3200">
                <a:solidFill>
                  <a:schemeClr val="tx1"/>
                </a:solidFill>
              </a:defRPr>
            </a:lvl2pPr>
            <a:lvl3pPr>
              <a:defRPr sz="3200">
                <a:solidFill>
                  <a:schemeClr val="tx1"/>
                </a:solidFill>
              </a:defRPr>
            </a:lvl3pPr>
            <a:lvl4pPr>
              <a:defRPr sz="3200">
                <a:solidFill>
                  <a:schemeClr val="tx1"/>
                </a:solidFill>
              </a:defRPr>
            </a:lvl4pPr>
            <a:lvl5pPr>
              <a:defRPr sz="3200">
                <a:solidFill>
                  <a:schemeClr val="tx1"/>
                </a:solidFill>
              </a:defRPr>
            </a:lvl5pPr>
          </a:lstStyle>
          <a:p>
            <a:pPr marL="0" marR="0" indent="0" algn="l" defTabSz="987415" rtl="0" eaLnBrk="0" fontAlgn="base" latinLnBrk="0" hangingPunct="0">
              <a:lnSpc>
                <a:spcPct val="100000"/>
              </a:lnSpc>
              <a:spcBef>
                <a:spcPts val="0"/>
              </a:spcBef>
              <a:spcAft>
                <a:spcPts val="0"/>
              </a:spcAft>
              <a:buClrTx/>
              <a:buSzTx/>
              <a:buFontTx/>
              <a:buNone/>
              <a:tabLst/>
              <a:defRPr/>
            </a:pPr>
            <a:r>
              <a:rPr lang="en-US" altLang="ja-JP" sz="1400" dirty="0">
                <a:solidFill>
                  <a:schemeClr val="tx1"/>
                </a:solidFill>
                <a:latin typeface="+mn-ea"/>
                <a:ea typeface="+mn-ea"/>
                <a:cs typeface="Arial" panose="020B0604020202020204" pitchFamily="34" charset="0"/>
              </a:rPr>
              <a:t>20XX</a:t>
            </a:r>
            <a:r>
              <a:rPr lang="ja-JP" altLang="en-US" sz="1400" dirty="0">
                <a:solidFill>
                  <a:schemeClr val="tx1"/>
                </a:solidFill>
                <a:latin typeface="+mn-ea"/>
                <a:ea typeface="+mn-ea"/>
                <a:cs typeface="Arial" panose="020B0604020202020204" pitchFamily="34" charset="0"/>
              </a:rPr>
              <a:t>年</a:t>
            </a:r>
            <a:r>
              <a:rPr lang="en-US" altLang="ja-JP" sz="1400" dirty="0">
                <a:solidFill>
                  <a:schemeClr val="tx1"/>
                </a:solidFill>
                <a:latin typeface="+mn-ea"/>
                <a:ea typeface="+mn-ea"/>
                <a:cs typeface="Arial" panose="020B0604020202020204" pitchFamily="34" charset="0"/>
              </a:rPr>
              <a:t>X</a:t>
            </a:r>
            <a:r>
              <a:rPr lang="ja-JP" altLang="en-US" sz="1400" dirty="0">
                <a:solidFill>
                  <a:schemeClr val="tx1"/>
                </a:solidFill>
                <a:latin typeface="+mn-ea"/>
                <a:ea typeface="+mn-ea"/>
                <a:cs typeface="Arial" panose="020B0604020202020204" pitchFamily="34" charset="0"/>
              </a:rPr>
              <a:t>月</a:t>
            </a:r>
            <a:r>
              <a:rPr lang="en-US" altLang="ja-JP" sz="1400" dirty="0">
                <a:solidFill>
                  <a:schemeClr val="tx1"/>
                </a:solidFill>
                <a:latin typeface="+mn-ea"/>
                <a:ea typeface="+mn-ea"/>
                <a:cs typeface="Arial" panose="020B0604020202020204" pitchFamily="34" charset="0"/>
              </a:rPr>
              <a:t>X</a:t>
            </a:r>
            <a:r>
              <a:rPr lang="ja-JP" altLang="en-US" sz="1400" dirty="0">
                <a:solidFill>
                  <a:schemeClr val="tx1"/>
                </a:solidFill>
                <a:latin typeface="+mn-ea"/>
                <a:ea typeface="+mn-ea"/>
                <a:cs typeface="Arial" panose="020B0604020202020204" pitchFamily="34" charset="0"/>
              </a:rPr>
              <a:t>日</a:t>
            </a:r>
          </a:p>
        </p:txBody>
      </p:sp>
      <p:sp>
        <p:nvSpPr>
          <p:cNvPr id="22" name="テキスト プレースホルダー 117"/>
          <p:cNvSpPr>
            <a:spLocks noGrp="1"/>
          </p:cNvSpPr>
          <p:nvPr>
            <p:ph type="body" sz="quarter" idx="18" hasCustomPrompt="1"/>
          </p:nvPr>
        </p:nvSpPr>
        <p:spPr>
          <a:xfrm>
            <a:off x="4843655" y="5776796"/>
            <a:ext cx="5320985" cy="452555"/>
          </a:xfrm>
        </p:spPr>
        <p:txBody>
          <a:bodyPr tIns="0">
            <a:noAutofit/>
          </a:bodyPr>
          <a:lstStyle>
            <a:lvl1pPr marL="0" marR="0" indent="0" algn="l" defTabSz="984077" rtl="0" eaLnBrk="1" fontAlgn="base" latinLnBrk="0" hangingPunct="1">
              <a:lnSpc>
                <a:spcPct val="100000"/>
              </a:lnSpc>
              <a:spcBef>
                <a:spcPct val="0"/>
              </a:spcBef>
              <a:spcAft>
                <a:spcPct val="0"/>
              </a:spcAft>
              <a:buClrTx/>
              <a:buSzTx/>
              <a:buFontTx/>
              <a:buNone/>
              <a:tabLst/>
              <a:defRPr lang="ja-JP" altLang="en-US" sz="1400" kern="1200">
                <a:solidFill>
                  <a:schemeClr val="tx1"/>
                </a:solidFill>
              </a:defRPr>
            </a:lvl1pPr>
            <a:lvl2pPr>
              <a:defRPr sz="3200">
                <a:solidFill>
                  <a:schemeClr val="tx1"/>
                </a:solidFill>
              </a:defRPr>
            </a:lvl2pPr>
            <a:lvl3pPr>
              <a:defRPr sz="3200">
                <a:solidFill>
                  <a:schemeClr val="tx1"/>
                </a:solidFill>
              </a:defRPr>
            </a:lvl3pPr>
            <a:lvl4pPr>
              <a:defRPr sz="3200">
                <a:solidFill>
                  <a:schemeClr val="tx1"/>
                </a:solidFill>
              </a:defRPr>
            </a:lvl4pPr>
            <a:lvl5pPr>
              <a:defRPr sz="3200">
                <a:solidFill>
                  <a:schemeClr val="tx1"/>
                </a:solidFill>
              </a:defRPr>
            </a:lvl5pPr>
          </a:lstStyle>
          <a:p>
            <a:pPr marL="0" algn="l" defTabSz="914400" rtl="0" eaLnBrk="1" fontAlgn="base" latinLnBrk="0" hangingPunct="1">
              <a:lnSpc>
                <a:spcPct val="100000"/>
              </a:lnSpc>
              <a:spcBef>
                <a:spcPct val="0"/>
              </a:spcBef>
              <a:spcAft>
                <a:spcPct val="0"/>
              </a:spcAft>
            </a:pPr>
            <a:r>
              <a:rPr lang="ja-JP" altLang="en-US" sz="1400" kern="1200" dirty="0">
                <a:solidFill>
                  <a:schemeClr val="tx1"/>
                </a:solidFill>
                <a:latin typeface="+mn-lt"/>
                <a:ea typeface="+mn-ea"/>
                <a:cs typeface="+mn-cs"/>
              </a:rPr>
              <a:t>●●●●営業部／プレゼンター名</a:t>
            </a:r>
            <a:endParaRPr lang="en-US" altLang="ja-JP" sz="1400" kern="1200" dirty="0">
              <a:solidFill>
                <a:schemeClr val="tx1"/>
              </a:solidFill>
              <a:latin typeface="+mn-lt"/>
              <a:ea typeface="+mn-ea"/>
              <a:cs typeface="+mn-cs"/>
            </a:endParaRPr>
          </a:p>
          <a:p>
            <a:pPr marL="0" marR="0" lvl="0" indent="0" algn="l" defTabSz="914404" rtl="0" eaLnBrk="1" fontAlgn="base" latinLnBrk="0" hangingPunct="1">
              <a:lnSpc>
                <a:spcPct val="100000"/>
              </a:lnSpc>
              <a:spcBef>
                <a:spcPct val="0"/>
              </a:spcBef>
              <a:spcAft>
                <a:spcPct val="0"/>
              </a:spcAft>
              <a:buClrTx/>
              <a:buSzTx/>
              <a:buFontTx/>
              <a:buNone/>
              <a:tabLst/>
              <a:defRPr/>
            </a:pPr>
            <a:r>
              <a:rPr lang="ja-JP" altLang="en-US" sz="1400" kern="1200" dirty="0">
                <a:solidFill>
                  <a:schemeClr val="tx1"/>
                </a:solidFill>
                <a:latin typeface="+mn-lt"/>
                <a:ea typeface="+mn-ea"/>
                <a:cs typeface="+mn-cs"/>
              </a:rPr>
              <a:t>●●●●営業部／プレゼンター名</a:t>
            </a:r>
          </a:p>
        </p:txBody>
      </p:sp>
      <p:sp>
        <p:nvSpPr>
          <p:cNvPr id="23" name="Title 3"/>
          <p:cNvSpPr>
            <a:spLocks noGrp="1"/>
          </p:cNvSpPr>
          <p:nvPr>
            <p:ph type="title" hasCustomPrompt="1"/>
          </p:nvPr>
        </p:nvSpPr>
        <p:spPr>
          <a:xfrm>
            <a:off x="4842750" y="2538017"/>
            <a:ext cx="7752232" cy="1008016"/>
          </a:xfrm>
          <a:prstGeom prst="rect">
            <a:avLst/>
          </a:prstGeom>
        </p:spPr>
        <p:txBody>
          <a:bodyPr lIns="0" tIns="0" rIns="0" bIns="0" anchor="b" anchorCtr="0"/>
          <a:lstStyle>
            <a:lvl1pPr>
              <a:lnSpc>
                <a:spcPct val="100000"/>
              </a:lnSpc>
              <a:defRPr sz="3200">
                <a:solidFill>
                  <a:schemeClr val="tx1"/>
                </a:solidFill>
                <a:latin typeface="+mj-lt"/>
              </a:defRPr>
            </a:lvl1pPr>
          </a:lstStyle>
          <a:p>
            <a:r>
              <a:rPr lang="ja-JP" altLang="en-US" dirty="0"/>
              <a:t>マスター タイトルの</a:t>
            </a:r>
            <a:br>
              <a:rPr lang="en-US" altLang="ja-JP" dirty="0"/>
            </a:br>
            <a:r>
              <a:rPr lang="ja-JP" altLang="en-US" dirty="0"/>
              <a:t>書式設定 </a:t>
            </a:r>
            <a:r>
              <a:rPr lang="en-US" altLang="ja-JP" dirty="0"/>
              <a:t>32pt</a:t>
            </a:r>
            <a:endParaRPr lang="en-US" dirty="0"/>
          </a:p>
        </p:txBody>
      </p:sp>
      <p:sp>
        <p:nvSpPr>
          <p:cNvPr id="24" name="テキスト プレースホルダー 3"/>
          <p:cNvSpPr>
            <a:spLocks noGrp="1"/>
          </p:cNvSpPr>
          <p:nvPr>
            <p:ph type="body" sz="quarter" idx="10" hasCustomPrompt="1"/>
          </p:nvPr>
        </p:nvSpPr>
        <p:spPr>
          <a:xfrm>
            <a:off x="4842750" y="3690177"/>
            <a:ext cx="7751593" cy="288000"/>
          </a:xfrm>
        </p:spPr>
        <p:txBody>
          <a:bodyPr tIns="36000">
            <a:noAutofit/>
          </a:bodyPr>
          <a:lstStyle>
            <a:lvl1pPr>
              <a:lnSpc>
                <a:spcPct val="100000"/>
              </a:lnSpc>
              <a:spcAft>
                <a:spcPts val="0"/>
              </a:spcAft>
              <a:defRPr sz="1600" baseline="0">
                <a:solidFill>
                  <a:schemeClr val="tx1"/>
                </a:solidFill>
                <a:latin typeface="+mn-lt"/>
                <a:ea typeface="+mj-ea"/>
              </a:defRPr>
            </a:lvl1pPr>
          </a:lstStyle>
          <a:p>
            <a:pPr lvl="0"/>
            <a:r>
              <a:rPr kumimoji="1" lang="ja-JP" altLang="en-US" dirty="0"/>
              <a:t>マスター サブタイトルの書式設定 </a:t>
            </a:r>
            <a:r>
              <a:rPr kumimoji="1" lang="en-US" altLang="ja-JP" dirty="0"/>
              <a:t>16pt</a:t>
            </a:r>
          </a:p>
        </p:txBody>
      </p:sp>
      <p:sp>
        <p:nvSpPr>
          <p:cNvPr id="25" name="テキスト プレースホルダー 117"/>
          <p:cNvSpPr>
            <a:spLocks noGrp="1"/>
          </p:cNvSpPr>
          <p:nvPr>
            <p:ph type="body" sz="quarter" idx="19" hasCustomPrompt="1"/>
          </p:nvPr>
        </p:nvSpPr>
        <p:spPr>
          <a:xfrm>
            <a:off x="4842122" y="1745928"/>
            <a:ext cx="7752165" cy="296108"/>
          </a:xfrm>
        </p:spPr>
        <p:txBody>
          <a:bodyPr tIns="0">
            <a:noAutofit/>
          </a:bodyPr>
          <a:lstStyle>
            <a:lvl1pPr>
              <a:lnSpc>
                <a:spcPct val="100000"/>
              </a:lnSpc>
              <a:spcAft>
                <a:spcPts val="0"/>
              </a:spcAft>
              <a:defRPr sz="1800" baseline="0">
                <a:solidFill>
                  <a:schemeClr val="tx1"/>
                </a:solidFill>
                <a:latin typeface="+mn-ea"/>
                <a:ea typeface="+mn-ea"/>
              </a:defRPr>
            </a:lvl1pPr>
            <a:lvl2pPr>
              <a:defRPr sz="3200">
                <a:solidFill>
                  <a:schemeClr val="tx1"/>
                </a:solidFill>
              </a:defRPr>
            </a:lvl2pPr>
            <a:lvl3pPr>
              <a:defRPr sz="3200">
                <a:solidFill>
                  <a:schemeClr val="tx1"/>
                </a:solidFill>
              </a:defRPr>
            </a:lvl3pPr>
            <a:lvl4pPr>
              <a:defRPr sz="3200">
                <a:solidFill>
                  <a:schemeClr val="tx1"/>
                </a:solidFill>
              </a:defRPr>
            </a:lvl4pPr>
            <a:lvl5pPr>
              <a:defRPr sz="3200">
                <a:solidFill>
                  <a:schemeClr val="tx1"/>
                </a:solidFill>
              </a:defRPr>
            </a:lvl5pPr>
          </a:lstStyle>
          <a:p>
            <a:pPr lvl="0"/>
            <a:r>
              <a:rPr kumimoji="1" lang="zh-CN" altLang="en-US" dirty="0"/>
              <a:t>株式会社 ●●●● 御中 </a:t>
            </a:r>
            <a:r>
              <a:rPr kumimoji="1" lang="en-US" altLang="zh-CN" dirty="0"/>
              <a:t>18pt</a:t>
            </a:r>
          </a:p>
        </p:txBody>
      </p:sp>
    </p:spTree>
    <p:extLst>
      <p:ext uri="{BB962C8B-B14F-4D97-AF65-F5344CB8AC3E}">
        <p14:creationId xmlns:p14="http://schemas.microsoft.com/office/powerpoint/2010/main" val="2063958979"/>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showMasterSp="0" userDrawn="1">
  <p:cSld name="最終ページ">
    <p:spTree>
      <p:nvGrpSpPr>
        <p:cNvPr id="1" name=""/>
        <p:cNvGrpSpPr/>
        <p:nvPr/>
      </p:nvGrpSpPr>
      <p:grpSpPr>
        <a:xfrm>
          <a:off x="0" y="0"/>
          <a:ext cx="0" cy="0"/>
          <a:chOff x="0" y="0"/>
          <a:chExt cx="0" cy="0"/>
        </a:xfrm>
      </p:grpSpPr>
      <p:sp>
        <p:nvSpPr>
          <p:cNvPr id="7" name="TextBox 6"/>
          <p:cNvSpPr txBox="1"/>
          <p:nvPr userDrawn="1"/>
        </p:nvSpPr>
        <p:spPr>
          <a:xfrm>
            <a:off x="644026" y="6908400"/>
            <a:ext cx="11830996" cy="201287"/>
          </a:xfrm>
          <a:prstGeom prst="rect">
            <a:avLst/>
          </a:prstGeom>
          <a:noFill/>
        </p:spPr>
        <p:txBody>
          <a:bodyPr wrap="square" lIns="0" tIns="50400" rIns="97200" bIns="50400" rtlCol="0" anchor="t" anchorCtr="0">
            <a:spAutoFit/>
          </a:bodyPr>
          <a:lstStyle/>
          <a:p>
            <a:pPr marL="0" marR="0" indent="0" algn="l" defTabSz="685803" rtl="0" eaLnBrk="1" fontAlgn="auto" latinLnBrk="0" hangingPunct="1">
              <a:lnSpc>
                <a:spcPct val="100000"/>
              </a:lnSpc>
              <a:spcBef>
                <a:spcPts val="0"/>
              </a:spcBef>
              <a:spcAft>
                <a:spcPts val="0"/>
              </a:spcAft>
              <a:buClrTx/>
              <a:buSzTx/>
              <a:buFontTx/>
              <a:buNone/>
              <a:tabLst/>
              <a:defRPr/>
            </a:pPr>
            <a:r>
              <a:rPr lang="en-US" altLang="ja-JP" sz="601" dirty="0">
                <a:solidFill>
                  <a:schemeClr val="tx1"/>
                </a:solidFill>
                <a:latin typeface="+mj-lt"/>
              </a:rPr>
              <a:t>Xerox</a:t>
            </a:r>
            <a:r>
              <a:rPr lang="ja-JP" altLang="en-US" sz="601" dirty="0" err="1">
                <a:solidFill>
                  <a:schemeClr val="tx1"/>
                </a:solidFill>
                <a:latin typeface="+mj-lt"/>
              </a:rPr>
              <a:t>、</a:t>
            </a:r>
            <a:r>
              <a:rPr lang="en-US" altLang="ja-JP" sz="601" dirty="0">
                <a:solidFill>
                  <a:schemeClr val="tx1"/>
                </a:solidFill>
                <a:latin typeface="+mj-lt"/>
              </a:rPr>
              <a:t>Xerox</a:t>
            </a:r>
            <a:r>
              <a:rPr lang="ja-JP" altLang="en-US" sz="601" dirty="0">
                <a:solidFill>
                  <a:schemeClr val="tx1"/>
                </a:solidFill>
                <a:latin typeface="+mj-lt"/>
              </a:rPr>
              <a:t>ロゴ、および</a:t>
            </a:r>
            <a:r>
              <a:rPr lang="en-US" altLang="ja-JP" sz="601" dirty="0">
                <a:solidFill>
                  <a:schemeClr val="tx1"/>
                </a:solidFill>
                <a:latin typeface="+mj-lt"/>
              </a:rPr>
              <a:t>Fuji Xerox</a:t>
            </a:r>
            <a:r>
              <a:rPr lang="ja-JP" altLang="en-US" sz="601" dirty="0">
                <a:solidFill>
                  <a:schemeClr val="tx1"/>
                </a:solidFill>
                <a:latin typeface="+mj-lt"/>
              </a:rPr>
              <a:t>ロゴは、米国ゼロックス社の登録商標または商標です。</a:t>
            </a:r>
          </a:p>
        </p:txBody>
      </p:sp>
      <p:pic>
        <p:nvPicPr>
          <p:cNvPr id="4" name="Picture 7" descr="C:\data\Shinya Murayama\Job\FX_New_検証\logo\fx_3ln_cmyk_200dpi.jpg"/>
          <p:cNvPicPr>
            <a:picLocks noChangeAspect="1" noChangeArrowheads="1"/>
          </p:cNvPicPr>
          <p:nvPr userDrawn="1"/>
        </p:nvPicPr>
        <p:blipFill>
          <a:blip r:embed="rId2" cstate="print"/>
          <a:srcRect/>
          <a:stretch>
            <a:fillRect/>
          </a:stretch>
        </p:blipFill>
        <p:spPr bwMode="auto">
          <a:xfrm>
            <a:off x="3487911" y="3022601"/>
            <a:ext cx="6153281" cy="904875"/>
          </a:xfrm>
          <a:prstGeom prst="rect">
            <a:avLst/>
          </a:prstGeom>
          <a:noFill/>
          <a:ln w="9525">
            <a:noFill/>
            <a:miter lim="800000"/>
            <a:headEnd/>
            <a:tailEnd/>
          </a:ln>
        </p:spPr>
      </p:pic>
    </p:spTree>
    <p:extLst>
      <p:ext uri="{BB962C8B-B14F-4D97-AF65-F5344CB8AC3E}">
        <p14:creationId xmlns:p14="http://schemas.microsoft.com/office/powerpoint/2010/main" val="3377257843"/>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userDrawn="1">
  <p:cSld name="Agenda">
    <p:spTree>
      <p:nvGrpSpPr>
        <p:cNvPr id="1" name=""/>
        <p:cNvGrpSpPr/>
        <p:nvPr/>
      </p:nvGrpSpPr>
      <p:grpSpPr>
        <a:xfrm>
          <a:off x="0" y="0"/>
          <a:ext cx="0" cy="0"/>
          <a:chOff x="0" y="0"/>
          <a:chExt cx="0" cy="0"/>
        </a:xfrm>
      </p:grpSpPr>
      <p:sp>
        <p:nvSpPr>
          <p:cNvPr id="4" name="Agenda items placeholder"/>
          <p:cNvSpPr>
            <a:spLocks noGrp="1"/>
          </p:cNvSpPr>
          <p:nvPr>
            <p:ph type="body" sz="quarter" idx="10" hasCustomPrompt="1"/>
          </p:nvPr>
        </p:nvSpPr>
        <p:spPr>
          <a:xfrm>
            <a:off x="542250" y="1743375"/>
            <a:ext cx="12034064" cy="5075159"/>
          </a:xfrm>
        </p:spPr>
        <p:txBody>
          <a:bodyPr>
            <a:normAutofit/>
          </a:bodyPr>
          <a:lstStyle>
            <a:lvl1pPr marL="0" marR="0" indent="0" algn="l" defTabSz="1171154" rtl="0" eaLnBrk="1" fontAlgn="auto" latinLnBrk="0" hangingPunct="1">
              <a:lnSpc>
                <a:spcPct val="100000"/>
              </a:lnSpc>
              <a:spcBef>
                <a:spcPts val="3228"/>
              </a:spcBef>
              <a:spcAft>
                <a:spcPts val="0"/>
              </a:spcAft>
              <a:buClr>
                <a:schemeClr val="accent1"/>
              </a:buClr>
              <a:buSzPct val="80000"/>
              <a:buFontTx/>
              <a:buNone/>
              <a:tabLst/>
              <a:defRPr sz="2151" b="0"/>
            </a:lvl1pPr>
            <a:lvl2pPr marL="193619" marR="0" indent="-193619" algn="l" defTabSz="1171154" rtl="0" eaLnBrk="1" fontAlgn="auto" latinLnBrk="0" hangingPunct="1">
              <a:lnSpc>
                <a:spcPct val="100000"/>
              </a:lnSpc>
              <a:spcBef>
                <a:spcPts val="646"/>
              </a:spcBef>
              <a:spcAft>
                <a:spcPts val="0"/>
              </a:spcAft>
              <a:buClr>
                <a:schemeClr val="accent1"/>
              </a:buClr>
              <a:buSzPct val="100000"/>
              <a:buFont typeface="Wingdings" panose="05000000000000000000" pitchFamily="2" charset="2"/>
              <a:buChar char="§"/>
              <a:tabLst/>
              <a:defRPr sz="1936"/>
            </a:lvl2pPr>
            <a:lvl3pPr marL="387238" marR="0" indent="-192961" algn="l" defTabSz="1171154" rtl="0" eaLnBrk="1" fontAlgn="auto" latinLnBrk="0" hangingPunct="1">
              <a:lnSpc>
                <a:spcPct val="100000"/>
              </a:lnSpc>
              <a:spcBef>
                <a:spcPts val="430"/>
              </a:spcBef>
              <a:spcAft>
                <a:spcPts val="0"/>
              </a:spcAft>
              <a:buClr>
                <a:schemeClr val="tx1"/>
              </a:buClr>
              <a:buSzPct val="100000"/>
              <a:buFont typeface="Arial" pitchFamily="34" charset="0"/>
              <a:buChar char="–"/>
              <a:tabLst/>
              <a:defRPr sz="1936" baseline="0"/>
            </a:lvl3pPr>
            <a:lvl4pPr marL="580857" marR="0" indent="-193619" algn="l" defTabSz="1171154" rtl="0" eaLnBrk="1" fontAlgn="auto" latinLnBrk="0" hangingPunct="1">
              <a:lnSpc>
                <a:spcPct val="100000"/>
              </a:lnSpc>
              <a:spcBef>
                <a:spcPts val="269"/>
              </a:spcBef>
              <a:spcAft>
                <a:spcPts val="0"/>
              </a:spcAft>
              <a:buClr>
                <a:schemeClr val="tx1"/>
              </a:buClr>
              <a:buSzPct val="100000"/>
              <a:buFont typeface="Courier New" pitchFamily="49" charset="0"/>
              <a:buChar char="o"/>
              <a:tabLst/>
              <a:defRPr sz="1722"/>
            </a:lvl4pPr>
            <a:lvl5pPr>
              <a:buClr>
                <a:schemeClr val="accent2"/>
              </a:buClr>
              <a:buFont typeface="Arial" pitchFamily="34" charset="0"/>
              <a:buChar char="–"/>
              <a:defRPr/>
            </a:lvl5pPr>
          </a:lstStyle>
          <a:p>
            <a:pPr lvl="0"/>
            <a:r>
              <a:rPr lang="en-US" dirty="0"/>
              <a:t>Agenda Item/Divider Headline</a:t>
            </a:r>
          </a:p>
          <a:p>
            <a:pPr lvl="1"/>
            <a:r>
              <a:rPr lang="en-US" dirty="0"/>
              <a:t>Details</a:t>
            </a:r>
          </a:p>
        </p:txBody>
      </p:sp>
      <p:sp>
        <p:nvSpPr>
          <p:cNvPr id="3" name="Agenda title"/>
          <p:cNvSpPr>
            <a:spLocks noGrp="1"/>
          </p:cNvSpPr>
          <p:nvPr>
            <p:ph type="title" hasCustomPrompt="1"/>
          </p:nvPr>
        </p:nvSpPr>
        <p:spPr/>
        <p:txBody>
          <a:bodyPr/>
          <a:lstStyle>
            <a:lvl1pPr>
              <a:defRPr/>
            </a:lvl1pPr>
          </a:lstStyle>
          <a:p>
            <a:r>
              <a:rPr lang="en-US" dirty="0"/>
              <a:t>Agenda</a:t>
            </a:r>
          </a:p>
        </p:txBody>
      </p:sp>
    </p:spTree>
    <p:extLst>
      <p:ext uri="{BB962C8B-B14F-4D97-AF65-F5344CB8AC3E}">
        <p14:creationId xmlns:p14="http://schemas.microsoft.com/office/powerpoint/2010/main" val="2959902314"/>
      </p:ext>
    </p:extLst>
  </p:cSld>
  <p:clrMapOvr>
    <a:masterClrMapping/>
  </p:clrMapOvr>
  <p:extLst>
    <p:ext uri="{DCECCB84-F9BA-43D5-87BE-67443E8EF086}">
      <p15:sldGuideLst xmlns:p15="http://schemas.microsoft.com/office/powerpoint/2012/main">
        <p15:guide id="1" pos="317">
          <p15:clr>
            <a:srgbClr val="FBAE40"/>
          </p15:clr>
        </p15:guide>
        <p15:guide id="2" orient="horz" pos="1020">
          <p15:clr>
            <a:srgbClr val="FBAE40"/>
          </p15:clr>
        </p15:guide>
        <p15:guide id="3" pos="7364">
          <p15:clr>
            <a:srgbClr val="FBAE40"/>
          </p15:clr>
        </p15:guide>
        <p15:guide id="4" orient="horz" pos="316">
          <p15:clr>
            <a:srgbClr val="FBAE40"/>
          </p15:clr>
        </p15:guide>
        <p15:guide id="5" orient="horz" pos="551">
          <p15:clr>
            <a:srgbClr val="FBAE40"/>
          </p15:clr>
        </p15:guide>
        <p15:guide id="6" orient="horz" pos="3992">
          <p15:clr>
            <a:srgbClr val="FBAE40"/>
          </p15:clr>
        </p15:guide>
      </p15:sldGuideLst>
    </p:ext>
  </p:extLst>
</p:sldLayout>
</file>

<file path=ppt/slideLayouts/slideLayout98.xml><?xml version="1.0" encoding="utf-8"?>
<p:sldLayout xmlns:a="http://schemas.openxmlformats.org/drawingml/2006/main" xmlns:r="http://schemas.openxmlformats.org/officeDocument/2006/relationships" xmlns:p="http://schemas.openxmlformats.org/presentationml/2006/main" userDrawn="1">
  <p:cSld name="タイトル スライド_5">
    <p:spTree>
      <p:nvGrpSpPr>
        <p:cNvPr id="1" name=""/>
        <p:cNvGrpSpPr/>
        <p:nvPr/>
      </p:nvGrpSpPr>
      <p:grpSpPr>
        <a:xfrm>
          <a:off x="0" y="0"/>
          <a:ext cx="0" cy="0"/>
          <a:chOff x="0" y="0"/>
          <a:chExt cx="0" cy="0"/>
        </a:xfrm>
      </p:grpSpPr>
      <p:sp>
        <p:nvSpPr>
          <p:cNvPr id="12" name="正方形/長方形 11"/>
          <p:cNvSpPr/>
          <p:nvPr userDrawn="1"/>
        </p:nvSpPr>
        <p:spPr>
          <a:xfrm>
            <a:off x="453346" y="3834162"/>
            <a:ext cx="12213998" cy="280831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581"/>
          </a:p>
        </p:txBody>
      </p:sp>
      <p:sp>
        <p:nvSpPr>
          <p:cNvPr id="16" name="テキスト プレースホルダー 117"/>
          <p:cNvSpPr>
            <a:spLocks noGrp="1"/>
          </p:cNvSpPr>
          <p:nvPr>
            <p:ph type="body" sz="quarter" idx="16" hasCustomPrompt="1"/>
          </p:nvPr>
        </p:nvSpPr>
        <p:spPr>
          <a:xfrm>
            <a:off x="644633" y="6354084"/>
            <a:ext cx="5320984" cy="215445"/>
          </a:xfrm>
        </p:spPr>
        <p:txBody>
          <a:bodyPr tIns="0">
            <a:noAutofit/>
          </a:bodyPr>
          <a:lstStyle>
            <a:lvl1pPr marL="0" marR="0" indent="0" algn="l" defTabSz="914400" rtl="0" eaLnBrk="1" fontAlgn="base" latinLnBrk="0" hangingPunct="1">
              <a:lnSpc>
                <a:spcPct val="100000"/>
              </a:lnSpc>
              <a:spcBef>
                <a:spcPct val="0"/>
              </a:spcBef>
              <a:spcAft>
                <a:spcPct val="0"/>
              </a:spcAft>
              <a:buClrTx/>
              <a:buSzTx/>
              <a:buFontTx/>
              <a:buNone/>
              <a:tabLst/>
              <a:defRPr lang="ja-JP" altLang="en-US" sz="1384" kern="1200">
                <a:solidFill>
                  <a:schemeClr val="tx1"/>
                </a:solidFill>
              </a:defRPr>
            </a:lvl1pPr>
            <a:lvl2pPr>
              <a:defRPr sz="3161">
                <a:solidFill>
                  <a:schemeClr val="tx1"/>
                </a:solidFill>
              </a:defRPr>
            </a:lvl2pPr>
            <a:lvl3pPr>
              <a:defRPr sz="3161">
                <a:solidFill>
                  <a:schemeClr val="tx1"/>
                </a:solidFill>
              </a:defRPr>
            </a:lvl3pPr>
            <a:lvl4pPr>
              <a:defRPr sz="3161">
                <a:solidFill>
                  <a:schemeClr val="tx1"/>
                </a:solidFill>
              </a:defRPr>
            </a:lvl4pPr>
            <a:lvl5pPr>
              <a:defRPr sz="3161">
                <a:solidFill>
                  <a:schemeClr val="tx1"/>
                </a:solidFill>
              </a:defRPr>
            </a:lvl5pPr>
          </a:lstStyle>
          <a:p>
            <a:pPr marL="0" algn="l" defTabSz="914400" rtl="0" eaLnBrk="1" fontAlgn="base" latinLnBrk="0" hangingPunct="1">
              <a:lnSpc>
                <a:spcPct val="100000"/>
              </a:lnSpc>
              <a:spcBef>
                <a:spcPct val="0"/>
              </a:spcBef>
              <a:spcAft>
                <a:spcPct val="0"/>
              </a:spcAft>
            </a:pPr>
            <a:r>
              <a:rPr lang="ja-JP" altLang="en-US" sz="1384" kern="1200">
                <a:solidFill>
                  <a:schemeClr val="tx1"/>
                </a:solidFill>
                <a:latin typeface="+mn-lt"/>
                <a:ea typeface="+mn-ea"/>
                <a:cs typeface="+mn-cs"/>
              </a:rPr>
              <a:t>●●●●営業部／プレゼンター名</a:t>
            </a:r>
            <a:endParaRPr lang="en-US" altLang="ja-JP" sz="1384" kern="1200">
              <a:solidFill>
                <a:schemeClr val="tx1"/>
              </a:solidFill>
              <a:latin typeface="+mn-lt"/>
              <a:ea typeface="+mn-ea"/>
              <a:cs typeface="+mn-cs"/>
            </a:endParaRPr>
          </a:p>
        </p:txBody>
      </p:sp>
      <p:sp>
        <p:nvSpPr>
          <p:cNvPr id="9" name="Title 3"/>
          <p:cNvSpPr>
            <a:spLocks noGrp="1"/>
          </p:cNvSpPr>
          <p:nvPr>
            <p:ph type="title" hasCustomPrompt="1"/>
          </p:nvPr>
        </p:nvSpPr>
        <p:spPr>
          <a:xfrm>
            <a:off x="644028" y="4482273"/>
            <a:ext cx="11830996" cy="504000"/>
          </a:xfrm>
          <a:prstGeom prst="rect">
            <a:avLst/>
          </a:prstGeom>
        </p:spPr>
        <p:txBody>
          <a:bodyPr lIns="0" tIns="0" rIns="0" bIns="0" anchor="b" anchorCtr="0"/>
          <a:lstStyle>
            <a:lvl1pPr>
              <a:lnSpc>
                <a:spcPct val="100000"/>
              </a:lnSpc>
              <a:defRPr sz="3161">
                <a:solidFill>
                  <a:schemeClr val="tx1"/>
                </a:solidFill>
                <a:latin typeface="+mj-lt"/>
              </a:defRPr>
            </a:lvl1pPr>
          </a:lstStyle>
          <a:p>
            <a:r>
              <a:rPr kumimoji="1" lang="ja-JP" altLang="en-US"/>
              <a:t>マスター タイトルの書式設定 </a:t>
            </a:r>
            <a:r>
              <a:rPr kumimoji="1" lang="en-US" altLang="ja-JP"/>
              <a:t>32pt</a:t>
            </a:r>
            <a:endParaRPr lang="en-US"/>
          </a:p>
        </p:txBody>
      </p:sp>
      <p:sp>
        <p:nvSpPr>
          <p:cNvPr id="6" name="テキスト プレースホルダー 5"/>
          <p:cNvSpPr>
            <a:spLocks noGrp="1"/>
          </p:cNvSpPr>
          <p:nvPr>
            <p:ph type="body" sz="quarter" idx="10" hasCustomPrompt="1"/>
          </p:nvPr>
        </p:nvSpPr>
        <p:spPr>
          <a:xfrm>
            <a:off x="644028" y="5058340"/>
            <a:ext cx="11830996" cy="359999"/>
          </a:xfrm>
        </p:spPr>
        <p:txBody>
          <a:bodyPr tIns="36000">
            <a:noAutofit/>
          </a:bodyPr>
          <a:lstStyle>
            <a:lvl1pPr hangingPunct="1">
              <a:lnSpc>
                <a:spcPct val="100000"/>
              </a:lnSpc>
              <a:spcAft>
                <a:spcPts val="0"/>
              </a:spcAft>
              <a:defRPr sz="1581" baseline="0">
                <a:solidFill>
                  <a:schemeClr val="tx1"/>
                </a:solidFill>
                <a:latin typeface="+mn-lt"/>
                <a:ea typeface="+mj-ea"/>
              </a:defRPr>
            </a:lvl1pPr>
          </a:lstStyle>
          <a:p>
            <a:pPr lvl="0"/>
            <a:r>
              <a:rPr kumimoji="1" lang="ja-JP" altLang="en-US"/>
              <a:t>マスター サブタイトルの書式設定 </a:t>
            </a:r>
            <a:r>
              <a:rPr kumimoji="1" lang="en-US" altLang="ja-JP"/>
              <a:t>16pt</a:t>
            </a:r>
          </a:p>
        </p:txBody>
      </p:sp>
      <p:pic>
        <p:nvPicPr>
          <p:cNvPr id="14" name="図 13">
            <a:extLst>
              <a:ext uri="{FF2B5EF4-FFF2-40B4-BE49-F238E27FC236}">
                <a16:creationId xmlns:a16="http://schemas.microsoft.com/office/drawing/2014/main" id="{BA3D228B-FD8F-4B5A-BD04-AA4F96038935}"/>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t="6921" b="19037"/>
          <a:stretch/>
        </p:blipFill>
        <p:spPr>
          <a:xfrm>
            <a:off x="641565" y="184944"/>
            <a:ext cx="11830996" cy="3840453"/>
          </a:xfrm>
          <a:prstGeom prst="rect">
            <a:avLst/>
          </a:prstGeom>
        </p:spPr>
      </p:pic>
      <p:sp>
        <p:nvSpPr>
          <p:cNvPr id="20" name="テキスト プレースホルダー 117"/>
          <p:cNvSpPr>
            <a:spLocks noGrp="1"/>
          </p:cNvSpPr>
          <p:nvPr>
            <p:ph type="body" sz="quarter" idx="15" hasCustomPrompt="1"/>
          </p:nvPr>
        </p:nvSpPr>
        <p:spPr>
          <a:xfrm>
            <a:off x="644633" y="5591302"/>
            <a:ext cx="2128625" cy="215445"/>
          </a:xfrm>
        </p:spPr>
        <p:txBody>
          <a:bodyPr tIns="0">
            <a:noAutofit/>
          </a:bodyPr>
          <a:lstStyle>
            <a:lvl1pPr marL="0" marR="0" indent="0" algn="l" defTabSz="987415" rtl="0" eaLnBrk="0" fontAlgn="base" latinLnBrk="0" hangingPunct="0">
              <a:lnSpc>
                <a:spcPct val="100000"/>
              </a:lnSpc>
              <a:spcBef>
                <a:spcPts val="0"/>
              </a:spcBef>
              <a:spcAft>
                <a:spcPts val="0"/>
              </a:spcAft>
              <a:buClrTx/>
              <a:buSzTx/>
              <a:buFontTx/>
              <a:buNone/>
              <a:tabLst/>
              <a:defRPr sz="1384" baseline="0">
                <a:solidFill>
                  <a:schemeClr val="tx1"/>
                </a:solidFill>
                <a:latin typeface="+mn-ea"/>
                <a:ea typeface="+mn-ea"/>
              </a:defRPr>
            </a:lvl1pPr>
            <a:lvl2pPr>
              <a:defRPr sz="3161">
                <a:solidFill>
                  <a:schemeClr val="tx1"/>
                </a:solidFill>
              </a:defRPr>
            </a:lvl2pPr>
            <a:lvl3pPr>
              <a:defRPr sz="3161">
                <a:solidFill>
                  <a:schemeClr val="tx1"/>
                </a:solidFill>
              </a:defRPr>
            </a:lvl3pPr>
            <a:lvl4pPr>
              <a:defRPr sz="3161">
                <a:solidFill>
                  <a:schemeClr val="tx1"/>
                </a:solidFill>
              </a:defRPr>
            </a:lvl4pPr>
            <a:lvl5pPr>
              <a:defRPr sz="3161">
                <a:solidFill>
                  <a:schemeClr val="tx1"/>
                </a:solidFill>
              </a:defRPr>
            </a:lvl5pPr>
          </a:lstStyle>
          <a:p>
            <a:pPr marL="0" marR="0" indent="0" algn="l" defTabSz="987415" rtl="0" eaLnBrk="0" fontAlgn="base" latinLnBrk="0" hangingPunct="0">
              <a:lnSpc>
                <a:spcPct val="100000"/>
              </a:lnSpc>
              <a:spcBef>
                <a:spcPts val="0"/>
              </a:spcBef>
              <a:spcAft>
                <a:spcPts val="0"/>
              </a:spcAft>
              <a:buClrTx/>
              <a:buSzTx/>
              <a:buFontTx/>
              <a:buNone/>
              <a:tabLst/>
              <a:defRPr/>
            </a:pPr>
            <a:r>
              <a:rPr lang="en-US" altLang="ja-JP" sz="1384">
                <a:solidFill>
                  <a:schemeClr val="tx1"/>
                </a:solidFill>
                <a:latin typeface="+mn-ea"/>
                <a:ea typeface="+mn-ea"/>
                <a:cs typeface="Arial" panose="020B0604020202020204" pitchFamily="34" charset="0"/>
              </a:rPr>
              <a:t>20XX</a:t>
            </a:r>
            <a:r>
              <a:rPr lang="ja-JP" altLang="en-US" sz="1384">
                <a:solidFill>
                  <a:schemeClr val="tx1"/>
                </a:solidFill>
                <a:latin typeface="+mn-ea"/>
                <a:ea typeface="+mn-ea"/>
                <a:cs typeface="Arial" panose="020B0604020202020204" pitchFamily="34" charset="0"/>
              </a:rPr>
              <a:t>年</a:t>
            </a:r>
            <a:r>
              <a:rPr lang="en-US" altLang="ja-JP" sz="1384">
                <a:solidFill>
                  <a:schemeClr val="tx1"/>
                </a:solidFill>
                <a:latin typeface="+mn-ea"/>
                <a:ea typeface="+mn-ea"/>
                <a:cs typeface="Arial" panose="020B0604020202020204" pitchFamily="34" charset="0"/>
              </a:rPr>
              <a:t>X</a:t>
            </a:r>
            <a:r>
              <a:rPr lang="ja-JP" altLang="en-US" sz="1384">
                <a:solidFill>
                  <a:schemeClr val="tx1"/>
                </a:solidFill>
                <a:latin typeface="+mn-ea"/>
                <a:ea typeface="+mn-ea"/>
                <a:cs typeface="Arial" panose="020B0604020202020204" pitchFamily="34" charset="0"/>
              </a:rPr>
              <a:t>月</a:t>
            </a:r>
            <a:r>
              <a:rPr lang="en-US" altLang="ja-JP" sz="1384">
                <a:solidFill>
                  <a:schemeClr val="tx1"/>
                </a:solidFill>
                <a:latin typeface="+mn-ea"/>
                <a:ea typeface="+mn-ea"/>
                <a:cs typeface="Arial" panose="020B0604020202020204" pitchFamily="34" charset="0"/>
              </a:rPr>
              <a:t>X</a:t>
            </a:r>
            <a:r>
              <a:rPr lang="ja-JP" altLang="en-US" sz="1384">
                <a:solidFill>
                  <a:schemeClr val="tx1"/>
                </a:solidFill>
                <a:latin typeface="+mn-ea"/>
                <a:ea typeface="+mn-ea"/>
                <a:cs typeface="Arial" panose="020B0604020202020204" pitchFamily="34" charset="0"/>
              </a:rPr>
              <a:t>日</a:t>
            </a:r>
          </a:p>
        </p:txBody>
      </p:sp>
      <p:sp>
        <p:nvSpPr>
          <p:cNvPr id="22" name="テキスト プレースホルダー 117"/>
          <p:cNvSpPr>
            <a:spLocks noGrp="1"/>
          </p:cNvSpPr>
          <p:nvPr>
            <p:ph type="body" sz="quarter" idx="19" hasCustomPrompt="1"/>
          </p:nvPr>
        </p:nvSpPr>
        <p:spPr>
          <a:xfrm>
            <a:off x="643730" y="4050184"/>
            <a:ext cx="11833235" cy="296108"/>
          </a:xfrm>
        </p:spPr>
        <p:txBody>
          <a:bodyPr tIns="0">
            <a:noAutofit/>
          </a:bodyPr>
          <a:lstStyle>
            <a:lvl1pPr>
              <a:lnSpc>
                <a:spcPct val="100000"/>
              </a:lnSpc>
              <a:spcAft>
                <a:spcPts val="0"/>
              </a:spcAft>
              <a:defRPr sz="1779" baseline="0">
                <a:solidFill>
                  <a:schemeClr val="tx1"/>
                </a:solidFill>
                <a:latin typeface="+mn-ea"/>
                <a:ea typeface="+mn-ea"/>
              </a:defRPr>
            </a:lvl1pPr>
            <a:lvl2pPr>
              <a:defRPr sz="3161">
                <a:solidFill>
                  <a:schemeClr val="tx1"/>
                </a:solidFill>
              </a:defRPr>
            </a:lvl2pPr>
            <a:lvl3pPr>
              <a:defRPr sz="3161">
                <a:solidFill>
                  <a:schemeClr val="tx1"/>
                </a:solidFill>
              </a:defRPr>
            </a:lvl3pPr>
            <a:lvl4pPr>
              <a:defRPr sz="3161">
                <a:solidFill>
                  <a:schemeClr val="tx1"/>
                </a:solidFill>
              </a:defRPr>
            </a:lvl4pPr>
            <a:lvl5pPr>
              <a:defRPr sz="3161">
                <a:solidFill>
                  <a:schemeClr val="tx1"/>
                </a:solidFill>
              </a:defRPr>
            </a:lvl5pPr>
          </a:lstStyle>
          <a:p>
            <a:pPr lvl="0"/>
            <a:r>
              <a:rPr kumimoji="1" lang="zh-CN" altLang="en-US"/>
              <a:t>株式会社 ●●●● 御中 </a:t>
            </a:r>
            <a:r>
              <a:rPr kumimoji="1" lang="en-US" altLang="zh-CN"/>
              <a:t>18pt</a:t>
            </a:r>
          </a:p>
        </p:txBody>
      </p:sp>
      <p:pic>
        <p:nvPicPr>
          <p:cNvPr id="2" name="Picture 1">
            <a:extLst>
              <a:ext uri="{FF2B5EF4-FFF2-40B4-BE49-F238E27FC236}">
                <a16:creationId xmlns:a16="http://schemas.microsoft.com/office/drawing/2014/main" id="{E40BC199-1983-CE01-2D9D-B2E870567577}"/>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812007" y="6778456"/>
            <a:ext cx="2069491" cy="344672"/>
          </a:xfrm>
          <a:prstGeom prst="rect">
            <a:avLst/>
          </a:prstGeom>
        </p:spPr>
      </p:pic>
    </p:spTree>
    <p:extLst>
      <p:ext uri="{BB962C8B-B14F-4D97-AF65-F5344CB8AC3E}">
        <p14:creationId xmlns:p14="http://schemas.microsoft.com/office/powerpoint/2010/main" val="2150077124"/>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showMasterSp="0" userDrawn="1">
  <p:cSld name="最終ページ">
    <p:spTree>
      <p:nvGrpSpPr>
        <p:cNvPr id="1" name=""/>
        <p:cNvGrpSpPr/>
        <p:nvPr/>
      </p:nvGrpSpPr>
      <p:grpSpPr>
        <a:xfrm>
          <a:off x="0" y="0"/>
          <a:ext cx="0" cy="0"/>
          <a:chOff x="0" y="0"/>
          <a:chExt cx="0" cy="0"/>
        </a:xfrm>
      </p:grpSpPr>
      <p:sp>
        <p:nvSpPr>
          <p:cNvPr id="7" name="TextBox 6"/>
          <p:cNvSpPr txBox="1"/>
          <p:nvPr userDrawn="1"/>
        </p:nvSpPr>
        <p:spPr>
          <a:xfrm>
            <a:off x="644027" y="6908400"/>
            <a:ext cx="11830996" cy="192856"/>
          </a:xfrm>
          <a:prstGeom prst="rect">
            <a:avLst/>
          </a:prstGeom>
          <a:noFill/>
        </p:spPr>
        <p:txBody>
          <a:bodyPr wrap="square" lIns="0" tIns="50093" rIns="96608" bIns="50093" rtlCol="0" anchor="t" anchorCtr="0">
            <a:spAutoFit/>
          </a:bodyPr>
          <a:lstStyle/>
          <a:p>
            <a:pPr marL="0" marR="0" indent="0" algn="l" defTabSz="681617" rtl="0" eaLnBrk="1" fontAlgn="auto" latinLnBrk="0" hangingPunct="1">
              <a:lnSpc>
                <a:spcPct val="100000"/>
              </a:lnSpc>
              <a:spcBef>
                <a:spcPts val="0"/>
              </a:spcBef>
              <a:spcAft>
                <a:spcPts val="0"/>
              </a:spcAft>
              <a:buClrTx/>
              <a:buSzTx/>
              <a:buFontTx/>
              <a:buNone/>
              <a:tabLst/>
              <a:defRPr/>
            </a:pPr>
            <a:r>
              <a:rPr lang="en-US" altLang="ja-JP" sz="596">
                <a:solidFill>
                  <a:schemeClr val="tx1"/>
                </a:solidFill>
                <a:latin typeface="+mj-lt"/>
              </a:rPr>
              <a:t>Xerox</a:t>
            </a:r>
            <a:r>
              <a:rPr lang="ja-JP" altLang="en-US" sz="596" err="1">
                <a:solidFill>
                  <a:schemeClr val="tx1"/>
                </a:solidFill>
                <a:latin typeface="+mj-lt"/>
              </a:rPr>
              <a:t>、</a:t>
            </a:r>
            <a:r>
              <a:rPr lang="en-US" altLang="ja-JP" sz="596">
                <a:solidFill>
                  <a:schemeClr val="tx1"/>
                </a:solidFill>
                <a:latin typeface="+mj-lt"/>
              </a:rPr>
              <a:t>Xerox</a:t>
            </a:r>
            <a:r>
              <a:rPr lang="ja-JP" altLang="en-US" sz="596">
                <a:solidFill>
                  <a:schemeClr val="tx1"/>
                </a:solidFill>
                <a:latin typeface="+mj-lt"/>
              </a:rPr>
              <a:t>ロゴ、および</a:t>
            </a:r>
            <a:r>
              <a:rPr lang="en-US" altLang="ja-JP" sz="596">
                <a:solidFill>
                  <a:schemeClr val="tx1"/>
                </a:solidFill>
                <a:latin typeface="+mj-lt"/>
              </a:rPr>
              <a:t>Fuji Xerox</a:t>
            </a:r>
            <a:r>
              <a:rPr lang="ja-JP" altLang="en-US" sz="596">
                <a:solidFill>
                  <a:schemeClr val="tx1"/>
                </a:solidFill>
                <a:latin typeface="+mj-lt"/>
              </a:rPr>
              <a:t>ロゴは、米国ゼロックス社の登録商標または商標です。</a:t>
            </a:r>
          </a:p>
        </p:txBody>
      </p:sp>
      <p:pic>
        <p:nvPicPr>
          <p:cNvPr id="4" name="Picture 7" descr="C:\data\Shinya Murayama\Job\FX_New_検証\logo\fx_3ln_cmyk_200dpi.jpg"/>
          <p:cNvPicPr>
            <a:picLocks noChangeAspect="1" noChangeArrowheads="1"/>
          </p:cNvPicPr>
          <p:nvPr userDrawn="1"/>
        </p:nvPicPr>
        <p:blipFill>
          <a:blip r:embed="rId2" cstate="print"/>
          <a:srcRect/>
          <a:stretch>
            <a:fillRect/>
          </a:stretch>
        </p:blipFill>
        <p:spPr bwMode="auto">
          <a:xfrm>
            <a:off x="3487912" y="3022603"/>
            <a:ext cx="6153281" cy="904875"/>
          </a:xfrm>
          <a:prstGeom prst="rect">
            <a:avLst/>
          </a:prstGeom>
          <a:noFill/>
          <a:ln w="9525">
            <a:noFill/>
            <a:miter lim="800000"/>
            <a:headEnd/>
            <a:tailEnd/>
          </a:ln>
        </p:spPr>
      </p:pic>
    </p:spTree>
    <p:extLst>
      <p:ext uri="{BB962C8B-B14F-4D97-AF65-F5344CB8AC3E}">
        <p14:creationId xmlns:p14="http://schemas.microsoft.com/office/powerpoint/2010/main" val="32320212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jpe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12.xml"/><Relationship Id="rId1" Type="http://schemas.openxmlformats.org/officeDocument/2006/relationships/slideLayout" Target="../slideLayouts/slideLayout1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18" Type="http://schemas.openxmlformats.org/officeDocument/2006/relationships/slideLayout" Target="../slideLayouts/slideLayout30.xml"/><Relationship Id="rId3" Type="http://schemas.openxmlformats.org/officeDocument/2006/relationships/slideLayout" Target="../slideLayouts/slideLayout15.xml"/><Relationship Id="rId21" Type="http://schemas.openxmlformats.org/officeDocument/2006/relationships/slideLayout" Target="../slideLayouts/slideLayout33.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17" Type="http://schemas.openxmlformats.org/officeDocument/2006/relationships/slideLayout" Target="../slideLayouts/slideLayout29.xml"/><Relationship Id="rId2" Type="http://schemas.openxmlformats.org/officeDocument/2006/relationships/slideLayout" Target="../slideLayouts/slideLayout14.xml"/><Relationship Id="rId16" Type="http://schemas.openxmlformats.org/officeDocument/2006/relationships/slideLayout" Target="../slideLayouts/slideLayout28.xml"/><Relationship Id="rId20" Type="http://schemas.openxmlformats.org/officeDocument/2006/relationships/slideLayout" Target="../slideLayouts/slideLayout32.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24" Type="http://schemas.openxmlformats.org/officeDocument/2006/relationships/theme" Target="../theme/theme3.xml"/><Relationship Id="rId5" Type="http://schemas.openxmlformats.org/officeDocument/2006/relationships/slideLayout" Target="../slideLayouts/slideLayout17.xml"/><Relationship Id="rId15" Type="http://schemas.openxmlformats.org/officeDocument/2006/relationships/slideLayout" Target="../slideLayouts/slideLayout27.xml"/><Relationship Id="rId23" Type="http://schemas.openxmlformats.org/officeDocument/2006/relationships/slideLayout" Target="../slideLayouts/slideLayout35.xml"/><Relationship Id="rId10" Type="http://schemas.openxmlformats.org/officeDocument/2006/relationships/slideLayout" Target="../slideLayouts/slideLayout22.xml"/><Relationship Id="rId19" Type="http://schemas.openxmlformats.org/officeDocument/2006/relationships/slideLayout" Target="../slideLayouts/slideLayout31.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 Id="rId22" Type="http://schemas.openxmlformats.org/officeDocument/2006/relationships/slideLayout" Target="../slideLayouts/slideLayout34.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3.xml"/><Relationship Id="rId13" Type="http://schemas.openxmlformats.org/officeDocument/2006/relationships/slideLayout" Target="../slideLayouts/slideLayout48.xml"/><Relationship Id="rId3" Type="http://schemas.openxmlformats.org/officeDocument/2006/relationships/slideLayout" Target="../slideLayouts/slideLayout38.xml"/><Relationship Id="rId7" Type="http://schemas.openxmlformats.org/officeDocument/2006/relationships/slideLayout" Target="../slideLayouts/slideLayout42.xml"/><Relationship Id="rId12" Type="http://schemas.openxmlformats.org/officeDocument/2006/relationships/slideLayout" Target="../slideLayouts/slideLayout47.xml"/><Relationship Id="rId2" Type="http://schemas.openxmlformats.org/officeDocument/2006/relationships/slideLayout" Target="../slideLayouts/slideLayout37.xml"/><Relationship Id="rId1" Type="http://schemas.openxmlformats.org/officeDocument/2006/relationships/slideLayout" Target="../slideLayouts/slideLayout36.xml"/><Relationship Id="rId6" Type="http://schemas.openxmlformats.org/officeDocument/2006/relationships/slideLayout" Target="../slideLayouts/slideLayout41.xml"/><Relationship Id="rId11" Type="http://schemas.openxmlformats.org/officeDocument/2006/relationships/slideLayout" Target="../slideLayouts/slideLayout46.xml"/><Relationship Id="rId5" Type="http://schemas.openxmlformats.org/officeDocument/2006/relationships/slideLayout" Target="../slideLayouts/slideLayout40.xml"/><Relationship Id="rId10" Type="http://schemas.openxmlformats.org/officeDocument/2006/relationships/slideLayout" Target="../slideLayouts/slideLayout45.xml"/><Relationship Id="rId4" Type="http://schemas.openxmlformats.org/officeDocument/2006/relationships/slideLayout" Target="../slideLayouts/slideLayout39.xml"/><Relationship Id="rId9" Type="http://schemas.openxmlformats.org/officeDocument/2006/relationships/slideLayout" Target="../slideLayouts/slideLayout44.xml"/><Relationship Id="rId14"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6.xml"/><Relationship Id="rId13" Type="http://schemas.openxmlformats.org/officeDocument/2006/relationships/slideLayout" Target="../slideLayouts/slideLayout61.xml"/><Relationship Id="rId18" Type="http://schemas.openxmlformats.org/officeDocument/2006/relationships/slideLayout" Target="../slideLayouts/slideLayout66.xml"/><Relationship Id="rId3" Type="http://schemas.openxmlformats.org/officeDocument/2006/relationships/slideLayout" Target="../slideLayouts/slideLayout51.xml"/><Relationship Id="rId21" Type="http://schemas.openxmlformats.org/officeDocument/2006/relationships/slideLayout" Target="../slideLayouts/slideLayout69.xml"/><Relationship Id="rId7" Type="http://schemas.openxmlformats.org/officeDocument/2006/relationships/slideLayout" Target="../slideLayouts/slideLayout55.xml"/><Relationship Id="rId12" Type="http://schemas.openxmlformats.org/officeDocument/2006/relationships/slideLayout" Target="../slideLayouts/slideLayout60.xml"/><Relationship Id="rId17" Type="http://schemas.openxmlformats.org/officeDocument/2006/relationships/slideLayout" Target="../slideLayouts/slideLayout65.xml"/><Relationship Id="rId2" Type="http://schemas.openxmlformats.org/officeDocument/2006/relationships/slideLayout" Target="../slideLayouts/slideLayout50.xml"/><Relationship Id="rId16" Type="http://schemas.openxmlformats.org/officeDocument/2006/relationships/slideLayout" Target="../slideLayouts/slideLayout64.xml"/><Relationship Id="rId20" Type="http://schemas.openxmlformats.org/officeDocument/2006/relationships/slideLayout" Target="../slideLayouts/slideLayout68.xml"/><Relationship Id="rId1" Type="http://schemas.openxmlformats.org/officeDocument/2006/relationships/slideLayout" Target="../slideLayouts/slideLayout49.xml"/><Relationship Id="rId6" Type="http://schemas.openxmlformats.org/officeDocument/2006/relationships/slideLayout" Target="../slideLayouts/slideLayout54.xml"/><Relationship Id="rId11" Type="http://schemas.openxmlformats.org/officeDocument/2006/relationships/slideLayout" Target="../slideLayouts/slideLayout59.xml"/><Relationship Id="rId24" Type="http://schemas.openxmlformats.org/officeDocument/2006/relationships/theme" Target="../theme/theme5.xml"/><Relationship Id="rId5" Type="http://schemas.openxmlformats.org/officeDocument/2006/relationships/slideLayout" Target="../slideLayouts/slideLayout53.xml"/><Relationship Id="rId15" Type="http://schemas.openxmlformats.org/officeDocument/2006/relationships/slideLayout" Target="../slideLayouts/slideLayout63.xml"/><Relationship Id="rId23" Type="http://schemas.openxmlformats.org/officeDocument/2006/relationships/slideLayout" Target="../slideLayouts/slideLayout71.xml"/><Relationship Id="rId10" Type="http://schemas.openxmlformats.org/officeDocument/2006/relationships/slideLayout" Target="../slideLayouts/slideLayout58.xml"/><Relationship Id="rId19" Type="http://schemas.openxmlformats.org/officeDocument/2006/relationships/slideLayout" Target="../slideLayouts/slideLayout67.xml"/><Relationship Id="rId4" Type="http://schemas.openxmlformats.org/officeDocument/2006/relationships/slideLayout" Target="../slideLayouts/slideLayout52.xml"/><Relationship Id="rId9" Type="http://schemas.openxmlformats.org/officeDocument/2006/relationships/slideLayout" Target="../slideLayouts/slideLayout57.xml"/><Relationship Id="rId14" Type="http://schemas.openxmlformats.org/officeDocument/2006/relationships/slideLayout" Target="../slideLayouts/slideLayout62.xml"/><Relationship Id="rId22" Type="http://schemas.openxmlformats.org/officeDocument/2006/relationships/slideLayout" Target="../slideLayouts/slideLayout70.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79.xml"/><Relationship Id="rId13" Type="http://schemas.openxmlformats.org/officeDocument/2006/relationships/theme" Target="../theme/theme6.xml"/><Relationship Id="rId3" Type="http://schemas.openxmlformats.org/officeDocument/2006/relationships/slideLayout" Target="../slideLayouts/slideLayout74.xml"/><Relationship Id="rId7" Type="http://schemas.openxmlformats.org/officeDocument/2006/relationships/slideLayout" Target="../slideLayouts/slideLayout78.xml"/><Relationship Id="rId12" Type="http://schemas.openxmlformats.org/officeDocument/2006/relationships/slideLayout" Target="../slideLayouts/slideLayout83.xml"/><Relationship Id="rId2" Type="http://schemas.openxmlformats.org/officeDocument/2006/relationships/slideLayout" Target="../slideLayouts/slideLayout73.xml"/><Relationship Id="rId1" Type="http://schemas.openxmlformats.org/officeDocument/2006/relationships/slideLayout" Target="../slideLayouts/slideLayout72.xml"/><Relationship Id="rId6" Type="http://schemas.openxmlformats.org/officeDocument/2006/relationships/slideLayout" Target="../slideLayouts/slideLayout77.xml"/><Relationship Id="rId11" Type="http://schemas.openxmlformats.org/officeDocument/2006/relationships/slideLayout" Target="../slideLayouts/slideLayout82.xml"/><Relationship Id="rId5" Type="http://schemas.openxmlformats.org/officeDocument/2006/relationships/slideLayout" Target="../slideLayouts/slideLayout76.xml"/><Relationship Id="rId10" Type="http://schemas.openxmlformats.org/officeDocument/2006/relationships/slideLayout" Target="../slideLayouts/slideLayout81.xml"/><Relationship Id="rId4" Type="http://schemas.openxmlformats.org/officeDocument/2006/relationships/slideLayout" Target="../slideLayouts/slideLayout75.xml"/><Relationship Id="rId9" Type="http://schemas.openxmlformats.org/officeDocument/2006/relationships/slideLayout" Target="../slideLayouts/slideLayout80.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91.xml"/><Relationship Id="rId13" Type="http://schemas.openxmlformats.org/officeDocument/2006/relationships/slideLayout" Target="../slideLayouts/slideLayout96.xml"/><Relationship Id="rId3" Type="http://schemas.openxmlformats.org/officeDocument/2006/relationships/slideLayout" Target="../slideLayouts/slideLayout86.xml"/><Relationship Id="rId7" Type="http://schemas.openxmlformats.org/officeDocument/2006/relationships/slideLayout" Target="../slideLayouts/slideLayout90.xml"/><Relationship Id="rId12" Type="http://schemas.openxmlformats.org/officeDocument/2006/relationships/slideLayout" Target="../slideLayouts/slideLayout95.xml"/><Relationship Id="rId2" Type="http://schemas.openxmlformats.org/officeDocument/2006/relationships/slideLayout" Target="../slideLayouts/slideLayout85.xml"/><Relationship Id="rId1" Type="http://schemas.openxmlformats.org/officeDocument/2006/relationships/slideLayout" Target="../slideLayouts/slideLayout84.xml"/><Relationship Id="rId6" Type="http://schemas.openxmlformats.org/officeDocument/2006/relationships/slideLayout" Target="../slideLayouts/slideLayout89.xml"/><Relationship Id="rId11" Type="http://schemas.openxmlformats.org/officeDocument/2006/relationships/slideLayout" Target="../slideLayouts/slideLayout94.xml"/><Relationship Id="rId5" Type="http://schemas.openxmlformats.org/officeDocument/2006/relationships/slideLayout" Target="../slideLayouts/slideLayout88.xml"/><Relationship Id="rId15" Type="http://schemas.openxmlformats.org/officeDocument/2006/relationships/theme" Target="../theme/theme7.xml"/><Relationship Id="rId10" Type="http://schemas.openxmlformats.org/officeDocument/2006/relationships/slideLayout" Target="../slideLayouts/slideLayout93.xml"/><Relationship Id="rId4" Type="http://schemas.openxmlformats.org/officeDocument/2006/relationships/slideLayout" Target="../slideLayouts/slideLayout87.xml"/><Relationship Id="rId9" Type="http://schemas.openxmlformats.org/officeDocument/2006/relationships/slideLayout" Target="../slideLayouts/slideLayout92.xml"/><Relationship Id="rId14" Type="http://schemas.openxmlformats.org/officeDocument/2006/relationships/slideLayout" Target="../slideLayouts/slideLayout97.xml"/></Relationships>
</file>

<file path=ppt/slideMasters/_rels/slideMaster8.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slideLayout" Target="../slideLayouts/slideLayout100.xml"/><Relationship Id="rId7" Type="http://schemas.openxmlformats.org/officeDocument/2006/relationships/theme" Target="../theme/theme8.xml"/><Relationship Id="rId2" Type="http://schemas.openxmlformats.org/officeDocument/2006/relationships/slideLayout" Target="../slideLayouts/slideLayout99.xml"/><Relationship Id="rId1" Type="http://schemas.openxmlformats.org/officeDocument/2006/relationships/slideLayout" Target="../slideLayouts/slideLayout98.xml"/><Relationship Id="rId6" Type="http://schemas.openxmlformats.org/officeDocument/2006/relationships/slideLayout" Target="../slideLayouts/slideLayout103.xml"/><Relationship Id="rId5" Type="http://schemas.openxmlformats.org/officeDocument/2006/relationships/slideLayout" Target="../slideLayouts/slideLayout102.xml"/><Relationship Id="rId4" Type="http://schemas.openxmlformats.org/officeDocument/2006/relationships/slideLayout" Target="../slideLayouts/slideLayout10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pSp>
        <p:nvGrpSpPr>
          <p:cNvPr id="4" name="FUJI XEROX Grid2007" hidden="1"/>
          <p:cNvGrpSpPr/>
          <p:nvPr/>
        </p:nvGrpSpPr>
        <p:grpSpPr>
          <a:xfrm>
            <a:off x="644189" y="1097856"/>
            <a:ext cx="11832311" cy="5472608"/>
            <a:chOff x="486123" y="1097856"/>
            <a:chExt cx="8928992" cy="5472608"/>
          </a:xfrm>
        </p:grpSpPr>
        <p:grpSp>
          <p:nvGrpSpPr>
            <p:cNvPr id="5" name="グループ化 171"/>
            <p:cNvGrpSpPr/>
            <p:nvPr/>
          </p:nvGrpSpPr>
          <p:grpSpPr>
            <a:xfrm>
              <a:off x="630138" y="1097856"/>
              <a:ext cx="8640964" cy="5472608"/>
              <a:chOff x="630138" y="1097856"/>
              <a:chExt cx="8640964" cy="5472608"/>
            </a:xfrm>
          </p:grpSpPr>
          <p:cxnSp>
            <p:nvCxnSpPr>
              <p:cNvPr id="63" name="直線コネクタ 62"/>
              <p:cNvCxnSpPr/>
              <p:nvPr/>
            </p:nvCxnSpPr>
            <p:spPr>
              <a:xfrm rot="5400000">
                <a:off x="-2106166" y="3834160"/>
                <a:ext cx="5472608" cy="0"/>
              </a:xfrm>
              <a:prstGeom prst="line">
                <a:avLst/>
              </a:prstGeom>
              <a:noFill/>
              <a:ln w="9525">
                <a:solidFill>
                  <a:srgbClr val="EAEAEA"/>
                </a:solidFill>
                <a:round/>
                <a:headEnd/>
                <a:tailEnd/>
              </a:ln>
              <a:effectLst/>
            </p:spPr>
          </p:cxnSp>
          <p:cxnSp>
            <p:nvCxnSpPr>
              <p:cNvPr id="64" name="直線コネクタ 63"/>
              <p:cNvCxnSpPr/>
              <p:nvPr/>
            </p:nvCxnSpPr>
            <p:spPr>
              <a:xfrm rot="5400000">
                <a:off x="-1962149" y="3834160"/>
                <a:ext cx="5472608" cy="0"/>
              </a:xfrm>
              <a:prstGeom prst="line">
                <a:avLst/>
              </a:prstGeom>
              <a:noFill/>
              <a:ln w="9525">
                <a:solidFill>
                  <a:srgbClr val="EAEAEA"/>
                </a:solidFill>
                <a:round/>
                <a:headEnd/>
                <a:tailEnd/>
              </a:ln>
              <a:effectLst/>
            </p:spPr>
          </p:cxnSp>
          <p:cxnSp>
            <p:nvCxnSpPr>
              <p:cNvPr id="65" name="直線コネクタ 64"/>
              <p:cNvCxnSpPr/>
              <p:nvPr/>
            </p:nvCxnSpPr>
            <p:spPr>
              <a:xfrm rot="5400000">
                <a:off x="-1818133" y="3834160"/>
                <a:ext cx="5472608" cy="0"/>
              </a:xfrm>
              <a:prstGeom prst="line">
                <a:avLst/>
              </a:prstGeom>
              <a:noFill/>
              <a:ln w="9525">
                <a:solidFill>
                  <a:srgbClr val="EAEAEA"/>
                </a:solidFill>
                <a:round/>
                <a:headEnd/>
                <a:tailEnd/>
              </a:ln>
              <a:effectLst/>
            </p:spPr>
          </p:cxnSp>
          <p:cxnSp>
            <p:nvCxnSpPr>
              <p:cNvPr id="66" name="直線コネクタ 65"/>
              <p:cNvCxnSpPr/>
              <p:nvPr/>
            </p:nvCxnSpPr>
            <p:spPr>
              <a:xfrm rot="5400000">
                <a:off x="-1674116" y="3834160"/>
                <a:ext cx="5472608" cy="0"/>
              </a:xfrm>
              <a:prstGeom prst="line">
                <a:avLst/>
              </a:prstGeom>
              <a:noFill/>
              <a:ln w="9525">
                <a:solidFill>
                  <a:srgbClr val="EAEAEA"/>
                </a:solidFill>
                <a:round/>
                <a:headEnd/>
                <a:tailEnd/>
              </a:ln>
              <a:effectLst/>
            </p:spPr>
          </p:cxnSp>
          <p:cxnSp>
            <p:nvCxnSpPr>
              <p:cNvPr id="67" name="直線コネクタ 66"/>
              <p:cNvCxnSpPr/>
              <p:nvPr/>
            </p:nvCxnSpPr>
            <p:spPr>
              <a:xfrm rot="5400000">
                <a:off x="-1530101" y="3834160"/>
                <a:ext cx="5472608" cy="0"/>
              </a:xfrm>
              <a:prstGeom prst="line">
                <a:avLst/>
              </a:prstGeom>
              <a:noFill/>
              <a:ln w="9525">
                <a:solidFill>
                  <a:srgbClr val="EAEAEA"/>
                </a:solidFill>
                <a:round/>
                <a:headEnd/>
                <a:tailEnd/>
              </a:ln>
              <a:effectLst/>
            </p:spPr>
          </p:cxnSp>
          <p:cxnSp>
            <p:nvCxnSpPr>
              <p:cNvPr id="68" name="直線コネクタ 67"/>
              <p:cNvCxnSpPr/>
              <p:nvPr/>
            </p:nvCxnSpPr>
            <p:spPr>
              <a:xfrm rot="5400000">
                <a:off x="-1386084" y="3834160"/>
                <a:ext cx="5472608" cy="0"/>
              </a:xfrm>
              <a:prstGeom prst="line">
                <a:avLst/>
              </a:prstGeom>
              <a:noFill/>
              <a:ln w="9525">
                <a:solidFill>
                  <a:srgbClr val="EAEAEA"/>
                </a:solidFill>
                <a:round/>
                <a:headEnd/>
                <a:tailEnd/>
              </a:ln>
              <a:effectLst/>
            </p:spPr>
          </p:cxnSp>
          <p:cxnSp>
            <p:nvCxnSpPr>
              <p:cNvPr id="69" name="直線コネクタ 68"/>
              <p:cNvCxnSpPr/>
              <p:nvPr/>
            </p:nvCxnSpPr>
            <p:spPr>
              <a:xfrm rot="5400000">
                <a:off x="-1242068" y="3834160"/>
                <a:ext cx="5472608" cy="0"/>
              </a:xfrm>
              <a:prstGeom prst="line">
                <a:avLst/>
              </a:prstGeom>
              <a:noFill/>
              <a:ln w="9525">
                <a:solidFill>
                  <a:srgbClr val="EAEAEA"/>
                </a:solidFill>
                <a:round/>
                <a:headEnd/>
                <a:tailEnd/>
              </a:ln>
              <a:effectLst/>
            </p:spPr>
          </p:cxnSp>
          <p:cxnSp>
            <p:nvCxnSpPr>
              <p:cNvPr id="70" name="直線コネクタ 69"/>
              <p:cNvCxnSpPr/>
              <p:nvPr/>
            </p:nvCxnSpPr>
            <p:spPr>
              <a:xfrm rot="5400000">
                <a:off x="-1098051" y="3834160"/>
                <a:ext cx="5472608" cy="0"/>
              </a:xfrm>
              <a:prstGeom prst="line">
                <a:avLst/>
              </a:prstGeom>
              <a:noFill/>
              <a:ln w="9525">
                <a:solidFill>
                  <a:srgbClr val="EAEAEA"/>
                </a:solidFill>
                <a:round/>
                <a:headEnd/>
                <a:tailEnd/>
              </a:ln>
              <a:effectLst/>
            </p:spPr>
          </p:cxnSp>
          <p:cxnSp>
            <p:nvCxnSpPr>
              <p:cNvPr id="71" name="直線コネクタ 70"/>
              <p:cNvCxnSpPr/>
              <p:nvPr/>
            </p:nvCxnSpPr>
            <p:spPr>
              <a:xfrm rot="5400000">
                <a:off x="-954037" y="3834160"/>
                <a:ext cx="5472608" cy="0"/>
              </a:xfrm>
              <a:prstGeom prst="line">
                <a:avLst/>
              </a:prstGeom>
              <a:noFill/>
              <a:ln w="9525">
                <a:solidFill>
                  <a:srgbClr val="EAEAEA"/>
                </a:solidFill>
                <a:round/>
                <a:headEnd/>
                <a:tailEnd/>
              </a:ln>
              <a:effectLst/>
            </p:spPr>
          </p:cxnSp>
          <p:cxnSp>
            <p:nvCxnSpPr>
              <p:cNvPr id="72" name="直線コネクタ 71"/>
              <p:cNvCxnSpPr/>
              <p:nvPr/>
            </p:nvCxnSpPr>
            <p:spPr>
              <a:xfrm rot="5400000">
                <a:off x="-810020" y="3834160"/>
                <a:ext cx="5472608" cy="0"/>
              </a:xfrm>
              <a:prstGeom prst="line">
                <a:avLst/>
              </a:prstGeom>
              <a:noFill/>
              <a:ln w="9525">
                <a:solidFill>
                  <a:srgbClr val="EAEAEA"/>
                </a:solidFill>
                <a:round/>
                <a:headEnd/>
                <a:tailEnd/>
              </a:ln>
              <a:effectLst/>
            </p:spPr>
          </p:cxnSp>
          <p:cxnSp>
            <p:nvCxnSpPr>
              <p:cNvPr id="73" name="直線コネクタ 72"/>
              <p:cNvCxnSpPr/>
              <p:nvPr/>
            </p:nvCxnSpPr>
            <p:spPr>
              <a:xfrm rot="5400000">
                <a:off x="-666004" y="3834160"/>
                <a:ext cx="5472608" cy="0"/>
              </a:xfrm>
              <a:prstGeom prst="line">
                <a:avLst/>
              </a:prstGeom>
              <a:noFill/>
              <a:ln w="9525">
                <a:solidFill>
                  <a:srgbClr val="EAEAEA"/>
                </a:solidFill>
                <a:round/>
                <a:headEnd/>
                <a:tailEnd/>
              </a:ln>
              <a:effectLst/>
            </p:spPr>
          </p:cxnSp>
          <p:cxnSp>
            <p:nvCxnSpPr>
              <p:cNvPr id="74" name="直線コネクタ 73"/>
              <p:cNvCxnSpPr/>
              <p:nvPr/>
            </p:nvCxnSpPr>
            <p:spPr>
              <a:xfrm rot="5400000">
                <a:off x="-521987" y="3834160"/>
                <a:ext cx="5472608" cy="0"/>
              </a:xfrm>
              <a:prstGeom prst="line">
                <a:avLst/>
              </a:prstGeom>
              <a:noFill/>
              <a:ln w="9525">
                <a:solidFill>
                  <a:srgbClr val="EAEAEA"/>
                </a:solidFill>
                <a:round/>
                <a:headEnd/>
                <a:tailEnd/>
              </a:ln>
              <a:effectLst/>
            </p:spPr>
          </p:cxnSp>
          <p:cxnSp>
            <p:nvCxnSpPr>
              <p:cNvPr id="75" name="直線コネクタ 74"/>
              <p:cNvCxnSpPr/>
              <p:nvPr/>
            </p:nvCxnSpPr>
            <p:spPr>
              <a:xfrm rot="5400000">
                <a:off x="-377972" y="3834160"/>
                <a:ext cx="5472608" cy="0"/>
              </a:xfrm>
              <a:prstGeom prst="line">
                <a:avLst/>
              </a:prstGeom>
              <a:noFill/>
              <a:ln w="9525">
                <a:solidFill>
                  <a:srgbClr val="EAEAEA"/>
                </a:solidFill>
                <a:round/>
                <a:headEnd/>
                <a:tailEnd/>
              </a:ln>
              <a:effectLst/>
            </p:spPr>
          </p:cxnSp>
          <p:cxnSp>
            <p:nvCxnSpPr>
              <p:cNvPr id="76" name="直線コネクタ 75"/>
              <p:cNvCxnSpPr/>
              <p:nvPr/>
            </p:nvCxnSpPr>
            <p:spPr>
              <a:xfrm rot="5400000">
                <a:off x="-233955" y="3834160"/>
                <a:ext cx="5472608" cy="0"/>
              </a:xfrm>
              <a:prstGeom prst="line">
                <a:avLst/>
              </a:prstGeom>
              <a:noFill/>
              <a:ln w="9525">
                <a:solidFill>
                  <a:srgbClr val="EAEAEA"/>
                </a:solidFill>
                <a:round/>
                <a:headEnd/>
                <a:tailEnd/>
              </a:ln>
              <a:effectLst/>
            </p:spPr>
          </p:cxnSp>
          <p:cxnSp>
            <p:nvCxnSpPr>
              <p:cNvPr id="77" name="直線コネクタ 76"/>
              <p:cNvCxnSpPr/>
              <p:nvPr/>
            </p:nvCxnSpPr>
            <p:spPr>
              <a:xfrm rot="5400000">
                <a:off x="-89939" y="3834160"/>
                <a:ext cx="5472608" cy="0"/>
              </a:xfrm>
              <a:prstGeom prst="line">
                <a:avLst/>
              </a:prstGeom>
              <a:noFill/>
              <a:ln w="9525">
                <a:solidFill>
                  <a:srgbClr val="EAEAEA"/>
                </a:solidFill>
                <a:round/>
                <a:headEnd/>
                <a:tailEnd/>
              </a:ln>
              <a:effectLst/>
            </p:spPr>
          </p:cxnSp>
          <p:cxnSp>
            <p:nvCxnSpPr>
              <p:cNvPr id="78" name="直線コネクタ 77"/>
              <p:cNvCxnSpPr/>
              <p:nvPr/>
            </p:nvCxnSpPr>
            <p:spPr>
              <a:xfrm rot="5400000">
                <a:off x="54078" y="3834160"/>
                <a:ext cx="5472608" cy="0"/>
              </a:xfrm>
              <a:prstGeom prst="line">
                <a:avLst/>
              </a:prstGeom>
              <a:noFill/>
              <a:ln w="9525">
                <a:solidFill>
                  <a:srgbClr val="EAEAEA"/>
                </a:solidFill>
                <a:round/>
                <a:headEnd/>
                <a:tailEnd/>
              </a:ln>
              <a:effectLst/>
            </p:spPr>
          </p:cxnSp>
          <p:cxnSp>
            <p:nvCxnSpPr>
              <p:cNvPr id="79" name="直線コネクタ 78"/>
              <p:cNvCxnSpPr/>
              <p:nvPr/>
            </p:nvCxnSpPr>
            <p:spPr>
              <a:xfrm rot="5400000">
                <a:off x="198091" y="3834160"/>
                <a:ext cx="5472608" cy="0"/>
              </a:xfrm>
              <a:prstGeom prst="line">
                <a:avLst/>
              </a:prstGeom>
              <a:noFill/>
              <a:ln w="9525">
                <a:solidFill>
                  <a:srgbClr val="EAEAEA"/>
                </a:solidFill>
                <a:round/>
                <a:headEnd/>
                <a:tailEnd/>
              </a:ln>
              <a:effectLst/>
            </p:spPr>
          </p:cxnSp>
          <p:cxnSp>
            <p:nvCxnSpPr>
              <p:cNvPr id="80" name="直線コネクタ 79"/>
              <p:cNvCxnSpPr/>
              <p:nvPr/>
            </p:nvCxnSpPr>
            <p:spPr>
              <a:xfrm rot="5400000">
                <a:off x="342108" y="3834160"/>
                <a:ext cx="5472608" cy="0"/>
              </a:xfrm>
              <a:prstGeom prst="line">
                <a:avLst/>
              </a:prstGeom>
              <a:noFill/>
              <a:ln w="9525">
                <a:solidFill>
                  <a:srgbClr val="EAEAEA"/>
                </a:solidFill>
                <a:round/>
                <a:headEnd/>
                <a:tailEnd/>
              </a:ln>
              <a:effectLst/>
            </p:spPr>
          </p:cxnSp>
          <p:cxnSp>
            <p:nvCxnSpPr>
              <p:cNvPr id="81" name="直線コネクタ 80"/>
              <p:cNvCxnSpPr/>
              <p:nvPr/>
            </p:nvCxnSpPr>
            <p:spPr>
              <a:xfrm rot="5400000">
                <a:off x="486124" y="3834160"/>
                <a:ext cx="5472608" cy="0"/>
              </a:xfrm>
              <a:prstGeom prst="line">
                <a:avLst/>
              </a:prstGeom>
              <a:noFill/>
              <a:ln w="9525">
                <a:solidFill>
                  <a:srgbClr val="EAEAEA"/>
                </a:solidFill>
                <a:round/>
                <a:headEnd/>
                <a:tailEnd/>
              </a:ln>
              <a:effectLst/>
            </p:spPr>
          </p:cxnSp>
          <p:cxnSp>
            <p:nvCxnSpPr>
              <p:cNvPr id="82" name="直線コネクタ 81"/>
              <p:cNvCxnSpPr/>
              <p:nvPr/>
            </p:nvCxnSpPr>
            <p:spPr>
              <a:xfrm rot="5400000">
                <a:off x="630141" y="3834160"/>
                <a:ext cx="5472608" cy="0"/>
              </a:xfrm>
              <a:prstGeom prst="line">
                <a:avLst/>
              </a:prstGeom>
              <a:noFill/>
              <a:ln w="9525">
                <a:solidFill>
                  <a:srgbClr val="EAEAEA"/>
                </a:solidFill>
                <a:round/>
                <a:headEnd/>
                <a:tailEnd/>
              </a:ln>
              <a:effectLst/>
            </p:spPr>
          </p:cxnSp>
          <p:cxnSp>
            <p:nvCxnSpPr>
              <p:cNvPr id="83" name="直線コネクタ 82"/>
              <p:cNvCxnSpPr/>
              <p:nvPr/>
            </p:nvCxnSpPr>
            <p:spPr>
              <a:xfrm rot="5400000">
                <a:off x="774156" y="3834160"/>
                <a:ext cx="5472608" cy="0"/>
              </a:xfrm>
              <a:prstGeom prst="line">
                <a:avLst/>
              </a:prstGeom>
              <a:noFill/>
              <a:ln w="9525">
                <a:solidFill>
                  <a:srgbClr val="EAEAEA"/>
                </a:solidFill>
                <a:round/>
                <a:headEnd/>
                <a:tailEnd/>
              </a:ln>
              <a:effectLst/>
            </p:spPr>
          </p:cxnSp>
          <p:cxnSp>
            <p:nvCxnSpPr>
              <p:cNvPr id="84" name="直線コネクタ 83"/>
              <p:cNvCxnSpPr/>
              <p:nvPr/>
            </p:nvCxnSpPr>
            <p:spPr>
              <a:xfrm rot="5400000">
                <a:off x="918173" y="3834160"/>
                <a:ext cx="5472608" cy="0"/>
              </a:xfrm>
              <a:prstGeom prst="line">
                <a:avLst/>
              </a:prstGeom>
              <a:noFill/>
              <a:ln w="9525">
                <a:solidFill>
                  <a:srgbClr val="EAEAEA"/>
                </a:solidFill>
                <a:round/>
                <a:headEnd/>
                <a:tailEnd/>
              </a:ln>
              <a:effectLst/>
            </p:spPr>
          </p:cxnSp>
          <p:cxnSp>
            <p:nvCxnSpPr>
              <p:cNvPr id="85" name="直線コネクタ 84"/>
              <p:cNvCxnSpPr/>
              <p:nvPr/>
            </p:nvCxnSpPr>
            <p:spPr>
              <a:xfrm rot="5400000">
                <a:off x="1062189" y="3834160"/>
                <a:ext cx="5472608" cy="0"/>
              </a:xfrm>
              <a:prstGeom prst="line">
                <a:avLst/>
              </a:prstGeom>
              <a:noFill/>
              <a:ln w="9525">
                <a:solidFill>
                  <a:srgbClr val="EAEAEA"/>
                </a:solidFill>
                <a:round/>
                <a:headEnd/>
                <a:tailEnd/>
              </a:ln>
              <a:effectLst/>
            </p:spPr>
          </p:cxnSp>
          <p:cxnSp>
            <p:nvCxnSpPr>
              <p:cNvPr id="86" name="直線コネクタ 85"/>
              <p:cNvCxnSpPr/>
              <p:nvPr/>
            </p:nvCxnSpPr>
            <p:spPr>
              <a:xfrm rot="5400000">
                <a:off x="1206206" y="3834160"/>
                <a:ext cx="5472608" cy="0"/>
              </a:xfrm>
              <a:prstGeom prst="line">
                <a:avLst/>
              </a:prstGeom>
              <a:noFill/>
              <a:ln w="9525">
                <a:solidFill>
                  <a:srgbClr val="EAEAEA"/>
                </a:solidFill>
                <a:round/>
                <a:headEnd/>
                <a:tailEnd/>
              </a:ln>
              <a:effectLst/>
            </p:spPr>
          </p:cxnSp>
          <p:cxnSp>
            <p:nvCxnSpPr>
              <p:cNvPr id="87" name="直線コネクタ 86"/>
              <p:cNvCxnSpPr/>
              <p:nvPr/>
            </p:nvCxnSpPr>
            <p:spPr>
              <a:xfrm rot="5400000">
                <a:off x="1350220" y="3834160"/>
                <a:ext cx="5472608" cy="0"/>
              </a:xfrm>
              <a:prstGeom prst="line">
                <a:avLst/>
              </a:prstGeom>
              <a:noFill/>
              <a:ln w="9525">
                <a:solidFill>
                  <a:srgbClr val="EAEAEA"/>
                </a:solidFill>
                <a:round/>
                <a:headEnd/>
                <a:tailEnd/>
              </a:ln>
              <a:effectLst/>
            </p:spPr>
          </p:cxnSp>
          <p:cxnSp>
            <p:nvCxnSpPr>
              <p:cNvPr id="88" name="直線コネクタ 87"/>
              <p:cNvCxnSpPr/>
              <p:nvPr/>
            </p:nvCxnSpPr>
            <p:spPr>
              <a:xfrm rot="5400000">
                <a:off x="1494237" y="3834160"/>
                <a:ext cx="5472608" cy="0"/>
              </a:xfrm>
              <a:prstGeom prst="line">
                <a:avLst/>
              </a:prstGeom>
              <a:noFill/>
              <a:ln w="9525">
                <a:solidFill>
                  <a:srgbClr val="EAEAEA"/>
                </a:solidFill>
                <a:round/>
                <a:headEnd/>
                <a:tailEnd/>
              </a:ln>
              <a:effectLst/>
            </p:spPr>
          </p:cxnSp>
          <p:cxnSp>
            <p:nvCxnSpPr>
              <p:cNvPr id="89" name="直線コネクタ 88"/>
              <p:cNvCxnSpPr/>
              <p:nvPr/>
            </p:nvCxnSpPr>
            <p:spPr>
              <a:xfrm rot="5400000">
                <a:off x="1638253" y="3834160"/>
                <a:ext cx="5472608" cy="0"/>
              </a:xfrm>
              <a:prstGeom prst="line">
                <a:avLst/>
              </a:prstGeom>
              <a:noFill/>
              <a:ln w="9525">
                <a:solidFill>
                  <a:srgbClr val="EAEAEA"/>
                </a:solidFill>
                <a:round/>
                <a:headEnd/>
                <a:tailEnd/>
              </a:ln>
              <a:effectLst/>
            </p:spPr>
          </p:cxnSp>
          <p:cxnSp>
            <p:nvCxnSpPr>
              <p:cNvPr id="90" name="直線コネクタ 89"/>
              <p:cNvCxnSpPr/>
              <p:nvPr/>
            </p:nvCxnSpPr>
            <p:spPr>
              <a:xfrm rot="5400000">
                <a:off x="1782270" y="3834160"/>
                <a:ext cx="5472608" cy="0"/>
              </a:xfrm>
              <a:prstGeom prst="line">
                <a:avLst/>
              </a:prstGeom>
              <a:noFill/>
              <a:ln w="9525">
                <a:solidFill>
                  <a:srgbClr val="EAEAEA"/>
                </a:solidFill>
                <a:round/>
                <a:headEnd/>
                <a:tailEnd/>
              </a:ln>
              <a:effectLst/>
            </p:spPr>
          </p:cxnSp>
          <p:cxnSp>
            <p:nvCxnSpPr>
              <p:cNvPr id="91" name="直線コネクタ 90"/>
              <p:cNvCxnSpPr/>
              <p:nvPr/>
            </p:nvCxnSpPr>
            <p:spPr>
              <a:xfrm rot="5400000">
                <a:off x="1926285" y="3834160"/>
                <a:ext cx="5472608" cy="0"/>
              </a:xfrm>
              <a:prstGeom prst="line">
                <a:avLst/>
              </a:prstGeom>
              <a:noFill/>
              <a:ln w="9525">
                <a:solidFill>
                  <a:srgbClr val="EAEAEA"/>
                </a:solidFill>
                <a:round/>
                <a:headEnd/>
                <a:tailEnd/>
              </a:ln>
              <a:effectLst/>
            </p:spPr>
          </p:cxnSp>
          <p:cxnSp>
            <p:nvCxnSpPr>
              <p:cNvPr id="92" name="直線コネクタ 91"/>
              <p:cNvCxnSpPr/>
              <p:nvPr/>
            </p:nvCxnSpPr>
            <p:spPr>
              <a:xfrm rot="5400000">
                <a:off x="2070302" y="3834160"/>
                <a:ext cx="5472608" cy="0"/>
              </a:xfrm>
              <a:prstGeom prst="line">
                <a:avLst/>
              </a:prstGeom>
              <a:noFill/>
              <a:ln w="9525">
                <a:solidFill>
                  <a:srgbClr val="EAEAEA"/>
                </a:solidFill>
                <a:round/>
                <a:headEnd/>
                <a:tailEnd/>
              </a:ln>
              <a:effectLst/>
            </p:spPr>
          </p:cxnSp>
          <p:cxnSp>
            <p:nvCxnSpPr>
              <p:cNvPr id="93" name="直線コネクタ 92"/>
              <p:cNvCxnSpPr/>
              <p:nvPr/>
            </p:nvCxnSpPr>
            <p:spPr>
              <a:xfrm rot="5400000">
                <a:off x="2358330" y="3834160"/>
                <a:ext cx="5472608" cy="0"/>
              </a:xfrm>
              <a:prstGeom prst="line">
                <a:avLst/>
              </a:prstGeom>
              <a:noFill/>
              <a:ln w="9525">
                <a:solidFill>
                  <a:srgbClr val="EAEAEA"/>
                </a:solidFill>
                <a:round/>
                <a:headEnd/>
                <a:tailEnd/>
              </a:ln>
              <a:effectLst/>
            </p:spPr>
          </p:cxnSp>
          <p:cxnSp>
            <p:nvCxnSpPr>
              <p:cNvPr id="94" name="直線コネクタ 93"/>
              <p:cNvCxnSpPr/>
              <p:nvPr/>
            </p:nvCxnSpPr>
            <p:spPr>
              <a:xfrm rot="5400000">
                <a:off x="2502347" y="3834160"/>
                <a:ext cx="5472608" cy="0"/>
              </a:xfrm>
              <a:prstGeom prst="line">
                <a:avLst/>
              </a:prstGeom>
              <a:noFill/>
              <a:ln w="9525">
                <a:solidFill>
                  <a:srgbClr val="EAEAEA"/>
                </a:solidFill>
                <a:round/>
                <a:headEnd/>
                <a:tailEnd/>
              </a:ln>
              <a:effectLst/>
            </p:spPr>
          </p:cxnSp>
          <p:cxnSp>
            <p:nvCxnSpPr>
              <p:cNvPr id="95" name="直線コネクタ 94"/>
              <p:cNvCxnSpPr/>
              <p:nvPr/>
            </p:nvCxnSpPr>
            <p:spPr>
              <a:xfrm rot="5400000">
                <a:off x="2646363" y="3834160"/>
                <a:ext cx="5472608" cy="0"/>
              </a:xfrm>
              <a:prstGeom prst="line">
                <a:avLst/>
              </a:prstGeom>
              <a:noFill/>
              <a:ln w="9525">
                <a:solidFill>
                  <a:srgbClr val="EAEAEA"/>
                </a:solidFill>
                <a:round/>
                <a:headEnd/>
                <a:tailEnd/>
              </a:ln>
              <a:effectLst/>
            </p:spPr>
          </p:cxnSp>
          <p:cxnSp>
            <p:nvCxnSpPr>
              <p:cNvPr id="96" name="直線コネクタ 95"/>
              <p:cNvCxnSpPr/>
              <p:nvPr/>
            </p:nvCxnSpPr>
            <p:spPr>
              <a:xfrm rot="5400000">
                <a:off x="2790380" y="3834160"/>
                <a:ext cx="5472608" cy="0"/>
              </a:xfrm>
              <a:prstGeom prst="line">
                <a:avLst/>
              </a:prstGeom>
              <a:noFill/>
              <a:ln w="9525">
                <a:solidFill>
                  <a:srgbClr val="EAEAEA"/>
                </a:solidFill>
                <a:round/>
                <a:headEnd/>
                <a:tailEnd/>
              </a:ln>
              <a:effectLst/>
            </p:spPr>
          </p:cxnSp>
          <p:cxnSp>
            <p:nvCxnSpPr>
              <p:cNvPr id="97" name="直線コネクタ 96"/>
              <p:cNvCxnSpPr/>
              <p:nvPr/>
            </p:nvCxnSpPr>
            <p:spPr>
              <a:xfrm rot="5400000">
                <a:off x="2934395" y="3834160"/>
                <a:ext cx="5472608" cy="0"/>
              </a:xfrm>
              <a:prstGeom prst="line">
                <a:avLst/>
              </a:prstGeom>
              <a:noFill/>
              <a:ln w="9525">
                <a:solidFill>
                  <a:srgbClr val="EAEAEA"/>
                </a:solidFill>
                <a:round/>
                <a:headEnd/>
                <a:tailEnd/>
              </a:ln>
              <a:effectLst/>
            </p:spPr>
          </p:cxnSp>
          <p:cxnSp>
            <p:nvCxnSpPr>
              <p:cNvPr id="98" name="直線コネクタ 97"/>
              <p:cNvCxnSpPr/>
              <p:nvPr/>
            </p:nvCxnSpPr>
            <p:spPr>
              <a:xfrm rot="5400000">
                <a:off x="3078412" y="3834160"/>
                <a:ext cx="5472608" cy="0"/>
              </a:xfrm>
              <a:prstGeom prst="line">
                <a:avLst/>
              </a:prstGeom>
              <a:noFill/>
              <a:ln w="9525">
                <a:solidFill>
                  <a:srgbClr val="EAEAEA"/>
                </a:solidFill>
                <a:round/>
                <a:headEnd/>
                <a:tailEnd/>
              </a:ln>
              <a:effectLst/>
            </p:spPr>
          </p:cxnSp>
          <p:cxnSp>
            <p:nvCxnSpPr>
              <p:cNvPr id="99" name="直線コネクタ 98"/>
              <p:cNvCxnSpPr/>
              <p:nvPr/>
            </p:nvCxnSpPr>
            <p:spPr>
              <a:xfrm rot="5400000">
                <a:off x="3222428" y="3834160"/>
                <a:ext cx="5472608" cy="0"/>
              </a:xfrm>
              <a:prstGeom prst="line">
                <a:avLst/>
              </a:prstGeom>
              <a:noFill/>
              <a:ln w="9525">
                <a:solidFill>
                  <a:srgbClr val="EAEAEA"/>
                </a:solidFill>
                <a:round/>
                <a:headEnd/>
                <a:tailEnd/>
              </a:ln>
              <a:effectLst/>
            </p:spPr>
          </p:cxnSp>
          <p:cxnSp>
            <p:nvCxnSpPr>
              <p:cNvPr id="100" name="直線コネクタ 99"/>
              <p:cNvCxnSpPr/>
              <p:nvPr/>
            </p:nvCxnSpPr>
            <p:spPr>
              <a:xfrm rot="5400000">
                <a:off x="3366445" y="3834160"/>
                <a:ext cx="5472608" cy="0"/>
              </a:xfrm>
              <a:prstGeom prst="line">
                <a:avLst/>
              </a:prstGeom>
              <a:noFill/>
              <a:ln w="9525">
                <a:solidFill>
                  <a:srgbClr val="EAEAEA"/>
                </a:solidFill>
                <a:round/>
                <a:headEnd/>
                <a:tailEnd/>
              </a:ln>
              <a:effectLst/>
            </p:spPr>
          </p:cxnSp>
          <p:cxnSp>
            <p:nvCxnSpPr>
              <p:cNvPr id="101" name="直線コネクタ 100"/>
              <p:cNvCxnSpPr/>
              <p:nvPr/>
            </p:nvCxnSpPr>
            <p:spPr>
              <a:xfrm rot="5400000">
                <a:off x="3510459" y="3834160"/>
                <a:ext cx="5472608" cy="0"/>
              </a:xfrm>
              <a:prstGeom prst="line">
                <a:avLst/>
              </a:prstGeom>
              <a:noFill/>
              <a:ln w="9525">
                <a:solidFill>
                  <a:srgbClr val="EAEAEA"/>
                </a:solidFill>
                <a:round/>
                <a:headEnd/>
                <a:tailEnd/>
              </a:ln>
              <a:effectLst/>
            </p:spPr>
          </p:cxnSp>
          <p:cxnSp>
            <p:nvCxnSpPr>
              <p:cNvPr id="102" name="直線コネクタ 101"/>
              <p:cNvCxnSpPr/>
              <p:nvPr/>
            </p:nvCxnSpPr>
            <p:spPr>
              <a:xfrm rot="5400000">
                <a:off x="3654476" y="3834160"/>
                <a:ext cx="5472608" cy="0"/>
              </a:xfrm>
              <a:prstGeom prst="line">
                <a:avLst/>
              </a:prstGeom>
              <a:noFill/>
              <a:ln w="9525">
                <a:solidFill>
                  <a:srgbClr val="EAEAEA"/>
                </a:solidFill>
                <a:round/>
                <a:headEnd/>
                <a:tailEnd/>
              </a:ln>
              <a:effectLst/>
            </p:spPr>
          </p:cxnSp>
          <p:cxnSp>
            <p:nvCxnSpPr>
              <p:cNvPr id="103" name="直線コネクタ 102"/>
              <p:cNvCxnSpPr/>
              <p:nvPr/>
            </p:nvCxnSpPr>
            <p:spPr>
              <a:xfrm rot="5400000">
                <a:off x="3798492" y="3834160"/>
                <a:ext cx="5472608" cy="0"/>
              </a:xfrm>
              <a:prstGeom prst="line">
                <a:avLst/>
              </a:prstGeom>
              <a:noFill/>
              <a:ln w="9525">
                <a:solidFill>
                  <a:srgbClr val="EAEAEA"/>
                </a:solidFill>
                <a:round/>
                <a:headEnd/>
                <a:tailEnd/>
              </a:ln>
              <a:effectLst/>
            </p:spPr>
          </p:cxnSp>
          <p:cxnSp>
            <p:nvCxnSpPr>
              <p:cNvPr id="104" name="直線コネクタ 103"/>
              <p:cNvCxnSpPr/>
              <p:nvPr/>
            </p:nvCxnSpPr>
            <p:spPr>
              <a:xfrm rot="5400000">
                <a:off x="3942509" y="3834160"/>
                <a:ext cx="5472608" cy="0"/>
              </a:xfrm>
              <a:prstGeom prst="line">
                <a:avLst/>
              </a:prstGeom>
              <a:noFill/>
              <a:ln w="9525">
                <a:solidFill>
                  <a:srgbClr val="EAEAEA"/>
                </a:solidFill>
                <a:round/>
                <a:headEnd/>
                <a:tailEnd/>
              </a:ln>
              <a:effectLst/>
            </p:spPr>
          </p:cxnSp>
          <p:cxnSp>
            <p:nvCxnSpPr>
              <p:cNvPr id="105" name="直線コネクタ 104"/>
              <p:cNvCxnSpPr/>
              <p:nvPr/>
            </p:nvCxnSpPr>
            <p:spPr>
              <a:xfrm rot="5400000">
                <a:off x="4086524" y="3834160"/>
                <a:ext cx="5472608" cy="0"/>
              </a:xfrm>
              <a:prstGeom prst="line">
                <a:avLst/>
              </a:prstGeom>
              <a:noFill/>
              <a:ln w="9525">
                <a:solidFill>
                  <a:srgbClr val="EAEAEA"/>
                </a:solidFill>
                <a:round/>
                <a:headEnd/>
                <a:tailEnd/>
              </a:ln>
              <a:effectLst/>
            </p:spPr>
          </p:cxnSp>
          <p:cxnSp>
            <p:nvCxnSpPr>
              <p:cNvPr id="106" name="直線コネクタ 105"/>
              <p:cNvCxnSpPr/>
              <p:nvPr/>
            </p:nvCxnSpPr>
            <p:spPr>
              <a:xfrm rot="5400000">
                <a:off x="4230541" y="3834160"/>
                <a:ext cx="5472608" cy="0"/>
              </a:xfrm>
              <a:prstGeom prst="line">
                <a:avLst/>
              </a:prstGeom>
              <a:noFill/>
              <a:ln w="9525">
                <a:solidFill>
                  <a:srgbClr val="EAEAEA"/>
                </a:solidFill>
                <a:round/>
                <a:headEnd/>
                <a:tailEnd/>
              </a:ln>
              <a:effectLst/>
            </p:spPr>
          </p:cxnSp>
          <p:cxnSp>
            <p:nvCxnSpPr>
              <p:cNvPr id="107" name="直線コネクタ 106"/>
              <p:cNvCxnSpPr/>
              <p:nvPr/>
            </p:nvCxnSpPr>
            <p:spPr>
              <a:xfrm rot="5400000">
                <a:off x="4374557" y="3834160"/>
                <a:ext cx="5472608" cy="0"/>
              </a:xfrm>
              <a:prstGeom prst="line">
                <a:avLst/>
              </a:prstGeom>
              <a:noFill/>
              <a:ln w="9525">
                <a:solidFill>
                  <a:srgbClr val="EAEAEA"/>
                </a:solidFill>
                <a:round/>
                <a:headEnd/>
                <a:tailEnd/>
              </a:ln>
              <a:effectLst/>
            </p:spPr>
          </p:cxnSp>
          <p:cxnSp>
            <p:nvCxnSpPr>
              <p:cNvPr id="108" name="直線コネクタ 107"/>
              <p:cNvCxnSpPr/>
              <p:nvPr/>
            </p:nvCxnSpPr>
            <p:spPr>
              <a:xfrm rot="5400000">
                <a:off x="4518574" y="3834160"/>
                <a:ext cx="5472608" cy="0"/>
              </a:xfrm>
              <a:prstGeom prst="line">
                <a:avLst/>
              </a:prstGeom>
              <a:noFill/>
              <a:ln w="9525">
                <a:solidFill>
                  <a:srgbClr val="EAEAEA"/>
                </a:solidFill>
                <a:round/>
                <a:headEnd/>
                <a:tailEnd/>
              </a:ln>
              <a:effectLst/>
            </p:spPr>
          </p:cxnSp>
          <p:cxnSp>
            <p:nvCxnSpPr>
              <p:cNvPr id="109" name="直線コネクタ 108"/>
              <p:cNvCxnSpPr/>
              <p:nvPr/>
            </p:nvCxnSpPr>
            <p:spPr>
              <a:xfrm rot="5400000">
                <a:off x="4662587" y="3834160"/>
                <a:ext cx="5472608" cy="0"/>
              </a:xfrm>
              <a:prstGeom prst="line">
                <a:avLst/>
              </a:prstGeom>
              <a:noFill/>
              <a:ln w="9525">
                <a:solidFill>
                  <a:srgbClr val="EAEAEA"/>
                </a:solidFill>
                <a:round/>
                <a:headEnd/>
                <a:tailEnd/>
              </a:ln>
              <a:effectLst/>
            </p:spPr>
          </p:cxnSp>
          <p:cxnSp>
            <p:nvCxnSpPr>
              <p:cNvPr id="110" name="直線コネクタ 109"/>
              <p:cNvCxnSpPr/>
              <p:nvPr/>
            </p:nvCxnSpPr>
            <p:spPr>
              <a:xfrm rot="5400000">
                <a:off x="4806604" y="3834160"/>
                <a:ext cx="5472608" cy="0"/>
              </a:xfrm>
              <a:prstGeom prst="line">
                <a:avLst/>
              </a:prstGeom>
              <a:noFill/>
              <a:ln w="9525">
                <a:solidFill>
                  <a:srgbClr val="EAEAEA"/>
                </a:solidFill>
                <a:round/>
                <a:headEnd/>
                <a:tailEnd/>
              </a:ln>
              <a:effectLst/>
            </p:spPr>
          </p:cxnSp>
          <p:cxnSp>
            <p:nvCxnSpPr>
              <p:cNvPr id="111" name="直線コネクタ 110"/>
              <p:cNvCxnSpPr/>
              <p:nvPr/>
            </p:nvCxnSpPr>
            <p:spPr>
              <a:xfrm rot="5400000">
                <a:off x="4950620" y="3834160"/>
                <a:ext cx="5472608" cy="0"/>
              </a:xfrm>
              <a:prstGeom prst="line">
                <a:avLst/>
              </a:prstGeom>
              <a:noFill/>
              <a:ln w="9525">
                <a:solidFill>
                  <a:srgbClr val="EAEAEA"/>
                </a:solidFill>
                <a:round/>
                <a:headEnd/>
                <a:tailEnd/>
              </a:ln>
              <a:effectLst/>
            </p:spPr>
          </p:cxnSp>
          <p:cxnSp>
            <p:nvCxnSpPr>
              <p:cNvPr id="112" name="直線コネクタ 111"/>
              <p:cNvCxnSpPr/>
              <p:nvPr/>
            </p:nvCxnSpPr>
            <p:spPr>
              <a:xfrm rot="5400000">
                <a:off x="5094637" y="3834160"/>
                <a:ext cx="5472608" cy="0"/>
              </a:xfrm>
              <a:prstGeom prst="line">
                <a:avLst/>
              </a:prstGeom>
              <a:noFill/>
              <a:ln w="9525">
                <a:solidFill>
                  <a:srgbClr val="EAEAEA"/>
                </a:solidFill>
                <a:round/>
                <a:headEnd/>
                <a:tailEnd/>
              </a:ln>
              <a:effectLst/>
            </p:spPr>
          </p:cxnSp>
          <p:cxnSp>
            <p:nvCxnSpPr>
              <p:cNvPr id="113" name="直線コネクタ 112"/>
              <p:cNvCxnSpPr/>
              <p:nvPr/>
            </p:nvCxnSpPr>
            <p:spPr>
              <a:xfrm rot="5400000">
                <a:off x="5238652" y="3834160"/>
                <a:ext cx="5472608" cy="0"/>
              </a:xfrm>
              <a:prstGeom prst="line">
                <a:avLst/>
              </a:prstGeom>
              <a:noFill/>
              <a:ln w="9525">
                <a:solidFill>
                  <a:srgbClr val="EAEAEA"/>
                </a:solidFill>
                <a:round/>
                <a:headEnd/>
                <a:tailEnd/>
              </a:ln>
              <a:effectLst/>
            </p:spPr>
          </p:cxnSp>
          <p:cxnSp>
            <p:nvCxnSpPr>
              <p:cNvPr id="114" name="直線コネクタ 113"/>
              <p:cNvCxnSpPr/>
              <p:nvPr/>
            </p:nvCxnSpPr>
            <p:spPr>
              <a:xfrm rot="5400000">
                <a:off x="5382669" y="3834160"/>
                <a:ext cx="5472608" cy="0"/>
              </a:xfrm>
              <a:prstGeom prst="line">
                <a:avLst/>
              </a:prstGeom>
              <a:noFill/>
              <a:ln w="9525">
                <a:solidFill>
                  <a:srgbClr val="EAEAEA"/>
                </a:solidFill>
                <a:round/>
                <a:headEnd/>
                <a:tailEnd/>
              </a:ln>
              <a:effectLst/>
            </p:spPr>
          </p:cxnSp>
          <p:cxnSp>
            <p:nvCxnSpPr>
              <p:cNvPr id="115" name="直線コネクタ 114"/>
              <p:cNvCxnSpPr/>
              <p:nvPr/>
            </p:nvCxnSpPr>
            <p:spPr>
              <a:xfrm rot="5400000">
                <a:off x="5526685" y="3834160"/>
                <a:ext cx="5472608" cy="0"/>
              </a:xfrm>
              <a:prstGeom prst="line">
                <a:avLst/>
              </a:prstGeom>
              <a:noFill/>
              <a:ln w="9525">
                <a:solidFill>
                  <a:srgbClr val="EAEAEA"/>
                </a:solidFill>
                <a:round/>
                <a:headEnd/>
                <a:tailEnd/>
              </a:ln>
              <a:effectLst/>
            </p:spPr>
          </p:cxnSp>
          <p:cxnSp>
            <p:nvCxnSpPr>
              <p:cNvPr id="116" name="直線コネクタ 115"/>
              <p:cNvCxnSpPr/>
              <p:nvPr/>
            </p:nvCxnSpPr>
            <p:spPr>
              <a:xfrm rot="5400000">
                <a:off x="5670702" y="3834160"/>
                <a:ext cx="5472608" cy="0"/>
              </a:xfrm>
              <a:prstGeom prst="line">
                <a:avLst/>
              </a:prstGeom>
              <a:noFill/>
              <a:ln w="9525">
                <a:solidFill>
                  <a:srgbClr val="EAEAEA"/>
                </a:solidFill>
                <a:round/>
                <a:headEnd/>
                <a:tailEnd/>
              </a:ln>
              <a:effectLst/>
            </p:spPr>
          </p:cxnSp>
          <p:cxnSp>
            <p:nvCxnSpPr>
              <p:cNvPr id="117" name="直線コネクタ 116"/>
              <p:cNvCxnSpPr/>
              <p:nvPr/>
            </p:nvCxnSpPr>
            <p:spPr>
              <a:xfrm rot="5400000">
                <a:off x="5814716" y="3834160"/>
                <a:ext cx="5472608" cy="0"/>
              </a:xfrm>
              <a:prstGeom prst="line">
                <a:avLst/>
              </a:prstGeom>
              <a:noFill/>
              <a:ln w="9525">
                <a:solidFill>
                  <a:srgbClr val="EAEAEA"/>
                </a:solidFill>
                <a:round/>
                <a:headEnd/>
                <a:tailEnd/>
              </a:ln>
              <a:effectLst/>
            </p:spPr>
          </p:cxnSp>
          <p:cxnSp>
            <p:nvCxnSpPr>
              <p:cNvPr id="118" name="直線コネクタ 117"/>
              <p:cNvCxnSpPr/>
              <p:nvPr/>
            </p:nvCxnSpPr>
            <p:spPr>
              <a:xfrm rot="5400000">
                <a:off x="5958733" y="3834160"/>
                <a:ext cx="5472608" cy="0"/>
              </a:xfrm>
              <a:prstGeom prst="line">
                <a:avLst/>
              </a:prstGeom>
              <a:noFill/>
              <a:ln w="9525">
                <a:solidFill>
                  <a:srgbClr val="EAEAEA"/>
                </a:solidFill>
                <a:round/>
                <a:headEnd/>
                <a:tailEnd/>
              </a:ln>
              <a:effectLst/>
            </p:spPr>
          </p:cxnSp>
          <p:cxnSp>
            <p:nvCxnSpPr>
              <p:cNvPr id="119" name="直線コネクタ 118"/>
              <p:cNvCxnSpPr/>
              <p:nvPr/>
            </p:nvCxnSpPr>
            <p:spPr>
              <a:xfrm rot="5400000">
                <a:off x="6102749" y="3834160"/>
                <a:ext cx="5472608" cy="0"/>
              </a:xfrm>
              <a:prstGeom prst="line">
                <a:avLst/>
              </a:prstGeom>
              <a:noFill/>
              <a:ln w="9525">
                <a:solidFill>
                  <a:srgbClr val="EAEAEA"/>
                </a:solidFill>
                <a:round/>
                <a:headEnd/>
                <a:tailEnd/>
              </a:ln>
              <a:effectLst/>
            </p:spPr>
          </p:cxnSp>
          <p:cxnSp>
            <p:nvCxnSpPr>
              <p:cNvPr id="120" name="直線コネクタ 119"/>
              <p:cNvCxnSpPr/>
              <p:nvPr/>
            </p:nvCxnSpPr>
            <p:spPr>
              <a:xfrm rot="5400000">
                <a:off x="6246766" y="3834160"/>
                <a:ext cx="5472608" cy="0"/>
              </a:xfrm>
              <a:prstGeom prst="line">
                <a:avLst/>
              </a:prstGeom>
              <a:noFill/>
              <a:ln w="9525">
                <a:solidFill>
                  <a:srgbClr val="EAEAEA"/>
                </a:solidFill>
                <a:round/>
                <a:headEnd/>
                <a:tailEnd/>
              </a:ln>
              <a:effectLst/>
            </p:spPr>
          </p:cxnSp>
          <p:cxnSp>
            <p:nvCxnSpPr>
              <p:cNvPr id="121" name="直線コネクタ 120"/>
              <p:cNvCxnSpPr/>
              <p:nvPr/>
            </p:nvCxnSpPr>
            <p:spPr>
              <a:xfrm rot="5400000">
                <a:off x="6390781" y="3834160"/>
                <a:ext cx="5472608" cy="0"/>
              </a:xfrm>
              <a:prstGeom prst="line">
                <a:avLst/>
              </a:prstGeom>
              <a:noFill/>
              <a:ln w="9525">
                <a:solidFill>
                  <a:srgbClr val="EAEAEA"/>
                </a:solidFill>
                <a:round/>
                <a:headEnd/>
                <a:tailEnd/>
              </a:ln>
              <a:effectLst/>
            </p:spPr>
          </p:cxnSp>
          <p:cxnSp>
            <p:nvCxnSpPr>
              <p:cNvPr id="122" name="直線コネクタ 121"/>
              <p:cNvCxnSpPr/>
              <p:nvPr/>
            </p:nvCxnSpPr>
            <p:spPr>
              <a:xfrm rot="5400000">
                <a:off x="6534798" y="3834160"/>
                <a:ext cx="5472608" cy="0"/>
              </a:xfrm>
              <a:prstGeom prst="line">
                <a:avLst/>
              </a:prstGeom>
              <a:noFill/>
              <a:ln w="9525">
                <a:solidFill>
                  <a:srgbClr val="EAEAEA"/>
                </a:solidFill>
                <a:round/>
                <a:headEnd/>
                <a:tailEnd/>
              </a:ln>
              <a:effectLst/>
            </p:spPr>
          </p:cxnSp>
        </p:grpSp>
        <p:grpSp>
          <p:nvGrpSpPr>
            <p:cNvPr id="6" name="グループ化 221"/>
            <p:cNvGrpSpPr/>
            <p:nvPr/>
          </p:nvGrpSpPr>
          <p:grpSpPr>
            <a:xfrm>
              <a:off x="486123" y="1241872"/>
              <a:ext cx="8928992" cy="5184576"/>
              <a:chOff x="486123" y="1241872"/>
              <a:chExt cx="8928992" cy="5184576"/>
            </a:xfrm>
          </p:grpSpPr>
          <p:cxnSp>
            <p:nvCxnSpPr>
              <p:cNvPr id="27" name="直線コネクタ 26"/>
              <p:cNvCxnSpPr/>
              <p:nvPr/>
            </p:nvCxnSpPr>
            <p:spPr>
              <a:xfrm>
                <a:off x="486123" y="1241872"/>
                <a:ext cx="8928992" cy="0"/>
              </a:xfrm>
              <a:prstGeom prst="line">
                <a:avLst/>
              </a:prstGeom>
              <a:noFill/>
              <a:ln w="9525">
                <a:solidFill>
                  <a:srgbClr val="EAEAEA"/>
                </a:solidFill>
                <a:round/>
                <a:headEnd/>
                <a:tailEnd/>
              </a:ln>
              <a:effectLst/>
            </p:spPr>
          </p:cxnSp>
          <p:cxnSp>
            <p:nvCxnSpPr>
              <p:cNvPr id="28" name="直線コネクタ 27"/>
              <p:cNvCxnSpPr/>
              <p:nvPr/>
            </p:nvCxnSpPr>
            <p:spPr>
              <a:xfrm>
                <a:off x="486123" y="1385888"/>
                <a:ext cx="8928992" cy="0"/>
              </a:xfrm>
              <a:prstGeom prst="line">
                <a:avLst/>
              </a:prstGeom>
              <a:noFill/>
              <a:ln w="9525">
                <a:solidFill>
                  <a:srgbClr val="EAEAEA"/>
                </a:solidFill>
                <a:round/>
                <a:headEnd/>
                <a:tailEnd/>
              </a:ln>
              <a:effectLst/>
            </p:spPr>
          </p:cxnSp>
          <p:cxnSp>
            <p:nvCxnSpPr>
              <p:cNvPr id="29" name="直線コネクタ 28"/>
              <p:cNvCxnSpPr/>
              <p:nvPr/>
            </p:nvCxnSpPr>
            <p:spPr>
              <a:xfrm>
                <a:off x="486123" y="1529904"/>
                <a:ext cx="8928992" cy="0"/>
              </a:xfrm>
              <a:prstGeom prst="line">
                <a:avLst/>
              </a:prstGeom>
              <a:noFill/>
              <a:ln w="9525">
                <a:solidFill>
                  <a:srgbClr val="EAEAEA"/>
                </a:solidFill>
                <a:round/>
                <a:headEnd/>
                <a:tailEnd/>
              </a:ln>
              <a:effectLst/>
            </p:spPr>
          </p:cxnSp>
          <p:cxnSp>
            <p:nvCxnSpPr>
              <p:cNvPr id="30" name="直線コネクタ 29"/>
              <p:cNvCxnSpPr/>
              <p:nvPr/>
            </p:nvCxnSpPr>
            <p:spPr>
              <a:xfrm>
                <a:off x="486123" y="1673920"/>
                <a:ext cx="8928992" cy="0"/>
              </a:xfrm>
              <a:prstGeom prst="line">
                <a:avLst/>
              </a:prstGeom>
              <a:noFill/>
              <a:ln w="9525">
                <a:solidFill>
                  <a:srgbClr val="EAEAEA"/>
                </a:solidFill>
                <a:round/>
                <a:headEnd/>
                <a:tailEnd/>
              </a:ln>
              <a:effectLst/>
            </p:spPr>
          </p:cxnSp>
          <p:cxnSp>
            <p:nvCxnSpPr>
              <p:cNvPr id="31" name="直線コネクタ 30"/>
              <p:cNvCxnSpPr/>
              <p:nvPr/>
            </p:nvCxnSpPr>
            <p:spPr>
              <a:xfrm>
                <a:off x="486123" y="1817936"/>
                <a:ext cx="8928992" cy="0"/>
              </a:xfrm>
              <a:prstGeom prst="line">
                <a:avLst/>
              </a:prstGeom>
              <a:noFill/>
              <a:ln w="9525">
                <a:solidFill>
                  <a:srgbClr val="EAEAEA"/>
                </a:solidFill>
                <a:round/>
                <a:headEnd/>
                <a:tailEnd/>
              </a:ln>
              <a:effectLst/>
            </p:spPr>
          </p:cxnSp>
          <p:cxnSp>
            <p:nvCxnSpPr>
              <p:cNvPr id="32" name="直線コネクタ 31"/>
              <p:cNvCxnSpPr/>
              <p:nvPr/>
            </p:nvCxnSpPr>
            <p:spPr>
              <a:xfrm>
                <a:off x="486123" y="1961952"/>
                <a:ext cx="8928992" cy="0"/>
              </a:xfrm>
              <a:prstGeom prst="line">
                <a:avLst/>
              </a:prstGeom>
              <a:noFill/>
              <a:ln w="9525">
                <a:solidFill>
                  <a:srgbClr val="EAEAEA"/>
                </a:solidFill>
                <a:round/>
                <a:headEnd/>
                <a:tailEnd/>
              </a:ln>
              <a:effectLst/>
            </p:spPr>
          </p:cxnSp>
          <p:cxnSp>
            <p:nvCxnSpPr>
              <p:cNvPr id="33" name="直線コネクタ 32"/>
              <p:cNvCxnSpPr/>
              <p:nvPr/>
            </p:nvCxnSpPr>
            <p:spPr>
              <a:xfrm>
                <a:off x="486123" y="2105968"/>
                <a:ext cx="8928992" cy="0"/>
              </a:xfrm>
              <a:prstGeom prst="line">
                <a:avLst/>
              </a:prstGeom>
              <a:noFill/>
              <a:ln w="9525">
                <a:solidFill>
                  <a:srgbClr val="EAEAEA"/>
                </a:solidFill>
                <a:round/>
                <a:headEnd/>
                <a:tailEnd/>
              </a:ln>
              <a:effectLst/>
            </p:spPr>
          </p:cxnSp>
          <p:cxnSp>
            <p:nvCxnSpPr>
              <p:cNvPr id="34" name="直線コネクタ 33"/>
              <p:cNvCxnSpPr/>
              <p:nvPr/>
            </p:nvCxnSpPr>
            <p:spPr>
              <a:xfrm>
                <a:off x="486123" y="2249984"/>
                <a:ext cx="8928992" cy="0"/>
              </a:xfrm>
              <a:prstGeom prst="line">
                <a:avLst/>
              </a:prstGeom>
              <a:noFill/>
              <a:ln w="9525">
                <a:solidFill>
                  <a:srgbClr val="EAEAEA"/>
                </a:solidFill>
                <a:round/>
                <a:headEnd/>
                <a:tailEnd/>
              </a:ln>
              <a:effectLst/>
            </p:spPr>
          </p:cxnSp>
          <p:cxnSp>
            <p:nvCxnSpPr>
              <p:cNvPr id="35" name="直線コネクタ 34"/>
              <p:cNvCxnSpPr/>
              <p:nvPr/>
            </p:nvCxnSpPr>
            <p:spPr>
              <a:xfrm>
                <a:off x="486123" y="2394000"/>
                <a:ext cx="8928992" cy="0"/>
              </a:xfrm>
              <a:prstGeom prst="line">
                <a:avLst/>
              </a:prstGeom>
              <a:noFill/>
              <a:ln w="9525">
                <a:solidFill>
                  <a:srgbClr val="EAEAEA"/>
                </a:solidFill>
                <a:round/>
                <a:headEnd/>
                <a:tailEnd/>
              </a:ln>
              <a:effectLst/>
            </p:spPr>
          </p:cxnSp>
          <p:cxnSp>
            <p:nvCxnSpPr>
              <p:cNvPr id="36" name="直線コネクタ 35"/>
              <p:cNvCxnSpPr/>
              <p:nvPr/>
            </p:nvCxnSpPr>
            <p:spPr>
              <a:xfrm>
                <a:off x="486123" y="2538016"/>
                <a:ext cx="8928992" cy="0"/>
              </a:xfrm>
              <a:prstGeom prst="line">
                <a:avLst/>
              </a:prstGeom>
              <a:noFill/>
              <a:ln w="9525">
                <a:solidFill>
                  <a:srgbClr val="EAEAEA"/>
                </a:solidFill>
                <a:round/>
                <a:headEnd/>
                <a:tailEnd/>
              </a:ln>
              <a:effectLst/>
            </p:spPr>
          </p:cxnSp>
          <p:cxnSp>
            <p:nvCxnSpPr>
              <p:cNvPr id="37" name="直線コネクタ 36"/>
              <p:cNvCxnSpPr/>
              <p:nvPr/>
            </p:nvCxnSpPr>
            <p:spPr>
              <a:xfrm>
                <a:off x="486123" y="2682032"/>
                <a:ext cx="8928992" cy="0"/>
              </a:xfrm>
              <a:prstGeom prst="line">
                <a:avLst/>
              </a:prstGeom>
              <a:noFill/>
              <a:ln w="9525">
                <a:solidFill>
                  <a:srgbClr val="EAEAEA"/>
                </a:solidFill>
                <a:round/>
                <a:headEnd/>
                <a:tailEnd/>
              </a:ln>
              <a:effectLst/>
            </p:spPr>
          </p:cxnSp>
          <p:cxnSp>
            <p:nvCxnSpPr>
              <p:cNvPr id="38" name="直線コネクタ 37"/>
              <p:cNvCxnSpPr/>
              <p:nvPr/>
            </p:nvCxnSpPr>
            <p:spPr>
              <a:xfrm>
                <a:off x="486123" y="2826048"/>
                <a:ext cx="8928992" cy="0"/>
              </a:xfrm>
              <a:prstGeom prst="line">
                <a:avLst/>
              </a:prstGeom>
              <a:noFill/>
              <a:ln w="9525">
                <a:solidFill>
                  <a:srgbClr val="EAEAEA"/>
                </a:solidFill>
                <a:round/>
                <a:headEnd/>
                <a:tailEnd/>
              </a:ln>
              <a:effectLst/>
            </p:spPr>
          </p:cxnSp>
          <p:cxnSp>
            <p:nvCxnSpPr>
              <p:cNvPr id="39" name="直線コネクタ 38"/>
              <p:cNvCxnSpPr/>
              <p:nvPr/>
            </p:nvCxnSpPr>
            <p:spPr>
              <a:xfrm>
                <a:off x="486123" y="2970064"/>
                <a:ext cx="8928992" cy="0"/>
              </a:xfrm>
              <a:prstGeom prst="line">
                <a:avLst/>
              </a:prstGeom>
              <a:noFill/>
              <a:ln w="9525">
                <a:solidFill>
                  <a:srgbClr val="EAEAEA"/>
                </a:solidFill>
                <a:round/>
                <a:headEnd/>
                <a:tailEnd/>
              </a:ln>
              <a:effectLst/>
            </p:spPr>
          </p:cxnSp>
          <p:cxnSp>
            <p:nvCxnSpPr>
              <p:cNvPr id="40" name="直線コネクタ 39"/>
              <p:cNvCxnSpPr/>
              <p:nvPr/>
            </p:nvCxnSpPr>
            <p:spPr>
              <a:xfrm>
                <a:off x="486123" y="3114080"/>
                <a:ext cx="8928992" cy="0"/>
              </a:xfrm>
              <a:prstGeom prst="line">
                <a:avLst/>
              </a:prstGeom>
              <a:noFill/>
              <a:ln w="9525">
                <a:solidFill>
                  <a:srgbClr val="EAEAEA"/>
                </a:solidFill>
                <a:round/>
                <a:headEnd/>
                <a:tailEnd/>
              </a:ln>
              <a:effectLst/>
            </p:spPr>
          </p:cxnSp>
          <p:cxnSp>
            <p:nvCxnSpPr>
              <p:cNvPr id="41" name="直線コネクタ 40"/>
              <p:cNvCxnSpPr/>
              <p:nvPr/>
            </p:nvCxnSpPr>
            <p:spPr>
              <a:xfrm>
                <a:off x="486123" y="3258096"/>
                <a:ext cx="8928992" cy="0"/>
              </a:xfrm>
              <a:prstGeom prst="line">
                <a:avLst/>
              </a:prstGeom>
              <a:noFill/>
              <a:ln w="9525">
                <a:solidFill>
                  <a:srgbClr val="EAEAEA"/>
                </a:solidFill>
                <a:round/>
                <a:headEnd/>
                <a:tailEnd/>
              </a:ln>
              <a:effectLst/>
            </p:spPr>
          </p:cxnSp>
          <p:cxnSp>
            <p:nvCxnSpPr>
              <p:cNvPr id="42" name="直線コネクタ 41"/>
              <p:cNvCxnSpPr/>
              <p:nvPr/>
            </p:nvCxnSpPr>
            <p:spPr>
              <a:xfrm>
                <a:off x="486123" y="3402112"/>
                <a:ext cx="8928992" cy="0"/>
              </a:xfrm>
              <a:prstGeom prst="line">
                <a:avLst/>
              </a:prstGeom>
              <a:noFill/>
              <a:ln w="9525">
                <a:solidFill>
                  <a:srgbClr val="EAEAEA"/>
                </a:solidFill>
                <a:round/>
                <a:headEnd/>
                <a:tailEnd/>
              </a:ln>
              <a:effectLst/>
            </p:spPr>
          </p:cxnSp>
          <p:cxnSp>
            <p:nvCxnSpPr>
              <p:cNvPr id="43" name="直線コネクタ 42"/>
              <p:cNvCxnSpPr/>
              <p:nvPr/>
            </p:nvCxnSpPr>
            <p:spPr>
              <a:xfrm>
                <a:off x="486123" y="3546128"/>
                <a:ext cx="8928992" cy="0"/>
              </a:xfrm>
              <a:prstGeom prst="line">
                <a:avLst/>
              </a:prstGeom>
              <a:noFill/>
              <a:ln w="9525">
                <a:solidFill>
                  <a:srgbClr val="EAEAEA"/>
                </a:solidFill>
                <a:round/>
                <a:headEnd/>
                <a:tailEnd/>
              </a:ln>
              <a:effectLst/>
            </p:spPr>
          </p:cxnSp>
          <p:cxnSp>
            <p:nvCxnSpPr>
              <p:cNvPr id="44" name="直線コネクタ 43"/>
              <p:cNvCxnSpPr/>
              <p:nvPr/>
            </p:nvCxnSpPr>
            <p:spPr>
              <a:xfrm>
                <a:off x="486123" y="3690144"/>
                <a:ext cx="8928992" cy="0"/>
              </a:xfrm>
              <a:prstGeom prst="line">
                <a:avLst/>
              </a:prstGeom>
              <a:noFill/>
              <a:ln w="9525">
                <a:solidFill>
                  <a:srgbClr val="EAEAEA"/>
                </a:solidFill>
                <a:round/>
                <a:headEnd/>
                <a:tailEnd/>
              </a:ln>
              <a:effectLst/>
            </p:spPr>
          </p:cxnSp>
          <p:cxnSp>
            <p:nvCxnSpPr>
              <p:cNvPr id="45" name="直線コネクタ 44"/>
              <p:cNvCxnSpPr/>
              <p:nvPr/>
            </p:nvCxnSpPr>
            <p:spPr>
              <a:xfrm>
                <a:off x="486123" y="3978176"/>
                <a:ext cx="8928992" cy="0"/>
              </a:xfrm>
              <a:prstGeom prst="line">
                <a:avLst/>
              </a:prstGeom>
              <a:noFill/>
              <a:ln w="9525">
                <a:solidFill>
                  <a:srgbClr val="EAEAEA"/>
                </a:solidFill>
                <a:round/>
                <a:headEnd/>
                <a:tailEnd/>
              </a:ln>
              <a:effectLst/>
            </p:spPr>
          </p:cxnSp>
          <p:cxnSp>
            <p:nvCxnSpPr>
              <p:cNvPr id="46" name="直線コネクタ 45"/>
              <p:cNvCxnSpPr/>
              <p:nvPr/>
            </p:nvCxnSpPr>
            <p:spPr>
              <a:xfrm>
                <a:off x="486123" y="4122192"/>
                <a:ext cx="8928992" cy="0"/>
              </a:xfrm>
              <a:prstGeom prst="line">
                <a:avLst/>
              </a:prstGeom>
              <a:noFill/>
              <a:ln w="9525">
                <a:solidFill>
                  <a:srgbClr val="EAEAEA"/>
                </a:solidFill>
                <a:round/>
                <a:headEnd/>
                <a:tailEnd/>
              </a:ln>
              <a:effectLst/>
            </p:spPr>
          </p:cxnSp>
          <p:cxnSp>
            <p:nvCxnSpPr>
              <p:cNvPr id="47" name="直線コネクタ 46"/>
              <p:cNvCxnSpPr/>
              <p:nvPr/>
            </p:nvCxnSpPr>
            <p:spPr>
              <a:xfrm>
                <a:off x="486123" y="4266208"/>
                <a:ext cx="8928992" cy="0"/>
              </a:xfrm>
              <a:prstGeom prst="line">
                <a:avLst/>
              </a:prstGeom>
              <a:noFill/>
              <a:ln w="9525">
                <a:solidFill>
                  <a:srgbClr val="EAEAEA"/>
                </a:solidFill>
                <a:round/>
                <a:headEnd/>
                <a:tailEnd/>
              </a:ln>
              <a:effectLst/>
            </p:spPr>
          </p:cxnSp>
          <p:cxnSp>
            <p:nvCxnSpPr>
              <p:cNvPr id="48" name="直線コネクタ 47"/>
              <p:cNvCxnSpPr/>
              <p:nvPr/>
            </p:nvCxnSpPr>
            <p:spPr>
              <a:xfrm>
                <a:off x="486123" y="4410224"/>
                <a:ext cx="8928992" cy="0"/>
              </a:xfrm>
              <a:prstGeom prst="line">
                <a:avLst/>
              </a:prstGeom>
              <a:noFill/>
              <a:ln w="9525">
                <a:solidFill>
                  <a:srgbClr val="EAEAEA"/>
                </a:solidFill>
                <a:round/>
                <a:headEnd/>
                <a:tailEnd/>
              </a:ln>
              <a:effectLst/>
            </p:spPr>
          </p:cxnSp>
          <p:cxnSp>
            <p:nvCxnSpPr>
              <p:cNvPr id="49" name="直線コネクタ 48"/>
              <p:cNvCxnSpPr/>
              <p:nvPr/>
            </p:nvCxnSpPr>
            <p:spPr>
              <a:xfrm>
                <a:off x="486123" y="4554240"/>
                <a:ext cx="8928992" cy="0"/>
              </a:xfrm>
              <a:prstGeom prst="line">
                <a:avLst/>
              </a:prstGeom>
              <a:noFill/>
              <a:ln w="9525">
                <a:solidFill>
                  <a:srgbClr val="EAEAEA"/>
                </a:solidFill>
                <a:round/>
                <a:headEnd/>
                <a:tailEnd/>
              </a:ln>
              <a:effectLst/>
            </p:spPr>
          </p:cxnSp>
          <p:cxnSp>
            <p:nvCxnSpPr>
              <p:cNvPr id="50" name="直線コネクタ 49"/>
              <p:cNvCxnSpPr/>
              <p:nvPr/>
            </p:nvCxnSpPr>
            <p:spPr>
              <a:xfrm>
                <a:off x="486123" y="4698256"/>
                <a:ext cx="8928992" cy="0"/>
              </a:xfrm>
              <a:prstGeom prst="line">
                <a:avLst/>
              </a:prstGeom>
              <a:noFill/>
              <a:ln w="9525">
                <a:solidFill>
                  <a:srgbClr val="EAEAEA"/>
                </a:solidFill>
                <a:round/>
                <a:headEnd/>
                <a:tailEnd/>
              </a:ln>
              <a:effectLst/>
            </p:spPr>
          </p:cxnSp>
          <p:cxnSp>
            <p:nvCxnSpPr>
              <p:cNvPr id="51" name="直線コネクタ 50"/>
              <p:cNvCxnSpPr/>
              <p:nvPr/>
            </p:nvCxnSpPr>
            <p:spPr>
              <a:xfrm>
                <a:off x="486123" y="4842272"/>
                <a:ext cx="8928992" cy="0"/>
              </a:xfrm>
              <a:prstGeom prst="line">
                <a:avLst/>
              </a:prstGeom>
              <a:noFill/>
              <a:ln w="9525">
                <a:solidFill>
                  <a:srgbClr val="EAEAEA"/>
                </a:solidFill>
                <a:round/>
                <a:headEnd/>
                <a:tailEnd/>
              </a:ln>
              <a:effectLst/>
            </p:spPr>
          </p:cxnSp>
          <p:cxnSp>
            <p:nvCxnSpPr>
              <p:cNvPr id="52" name="直線コネクタ 51"/>
              <p:cNvCxnSpPr/>
              <p:nvPr/>
            </p:nvCxnSpPr>
            <p:spPr>
              <a:xfrm>
                <a:off x="486123" y="4986288"/>
                <a:ext cx="8928992" cy="0"/>
              </a:xfrm>
              <a:prstGeom prst="line">
                <a:avLst/>
              </a:prstGeom>
              <a:noFill/>
              <a:ln w="9525">
                <a:solidFill>
                  <a:srgbClr val="EAEAEA"/>
                </a:solidFill>
                <a:round/>
                <a:headEnd/>
                <a:tailEnd/>
              </a:ln>
              <a:effectLst/>
            </p:spPr>
          </p:cxnSp>
          <p:cxnSp>
            <p:nvCxnSpPr>
              <p:cNvPr id="53" name="直線コネクタ 52"/>
              <p:cNvCxnSpPr/>
              <p:nvPr/>
            </p:nvCxnSpPr>
            <p:spPr>
              <a:xfrm>
                <a:off x="486123" y="5130304"/>
                <a:ext cx="8928992" cy="0"/>
              </a:xfrm>
              <a:prstGeom prst="line">
                <a:avLst/>
              </a:prstGeom>
              <a:noFill/>
              <a:ln w="9525">
                <a:solidFill>
                  <a:srgbClr val="EAEAEA"/>
                </a:solidFill>
                <a:round/>
                <a:headEnd/>
                <a:tailEnd/>
              </a:ln>
              <a:effectLst/>
            </p:spPr>
          </p:cxnSp>
          <p:cxnSp>
            <p:nvCxnSpPr>
              <p:cNvPr id="54" name="直線コネクタ 53"/>
              <p:cNvCxnSpPr/>
              <p:nvPr/>
            </p:nvCxnSpPr>
            <p:spPr>
              <a:xfrm>
                <a:off x="486123" y="5274320"/>
                <a:ext cx="8928992" cy="0"/>
              </a:xfrm>
              <a:prstGeom prst="line">
                <a:avLst/>
              </a:prstGeom>
              <a:noFill/>
              <a:ln w="9525">
                <a:solidFill>
                  <a:srgbClr val="EAEAEA"/>
                </a:solidFill>
                <a:round/>
                <a:headEnd/>
                <a:tailEnd/>
              </a:ln>
              <a:effectLst/>
            </p:spPr>
          </p:cxnSp>
          <p:cxnSp>
            <p:nvCxnSpPr>
              <p:cNvPr id="55" name="直線コネクタ 54"/>
              <p:cNvCxnSpPr/>
              <p:nvPr/>
            </p:nvCxnSpPr>
            <p:spPr>
              <a:xfrm>
                <a:off x="486123" y="5418336"/>
                <a:ext cx="8928992" cy="0"/>
              </a:xfrm>
              <a:prstGeom prst="line">
                <a:avLst/>
              </a:prstGeom>
              <a:noFill/>
              <a:ln w="9525">
                <a:solidFill>
                  <a:srgbClr val="EAEAEA"/>
                </a:solidFill>
                <a:round/>
                <a:headEnd/>
                <a:tailEnd/>
              </a:ln>
              <a:effectLst/>
            </p:spPr>
          </p:cxnSp>
          <p:cxnSp>
            <p:nvCxnSpPr>
              <p:cNvPr id="56" name="直線コネクタ 55"/>
              <p:cNvCxnSpPr/>
              <p:nvPr/>
            </p:nvCxnSpPr>
            <p:spPr>
              <a:xfrm>
                <a:off x="486123" y="5562352"/>
                <a:ext cx="8928992" cy="0"/>
              </a:xfrm>
              <a:prstGeom prst="line">
                <a:avLst/>
              </a:prstGeom>
              <a:noFill/>
              <a:ln w="9525">
                <a:solidFill>
                  <a:srgbClr val="EAEAEA"/>
                </a:solidFill>
                <a:round/>
                <a:headEnd/>
                <a:tailEnd/>
              </a:ln>
              <a:effectLst/>
            </p:spPr>
          </p:cxnSp>
          <p:cxnSp>
            <p:nvCxnSpPr>
              <p:cNvPr id="57" name="直線コネクタ 56"/>
              <p:cNvCxnSpPr/>
              <p:nvPr/>
            </p:nvCxnSpPr>
            <p:spPr>
              <a:xfrm>
                <a:off x="486123" y="5706368"/>
                <a:ext cx="8928992" cy="0"/>
              </a:xfrm>
              <a:prstGeom prst="line">
                <a:avLst/>
              </a:prstGeom>
              <a:noFill/>
              <a:ln w="9525">
                <a:solidFill>
                  <a:srgbClr val="EAEAEA"/>
                </a:solidFill>
                <a:round/>
                <a:headEnd/>
                <a:tailEnd/>
              </a:ln>
              <a:effectLst/>
            </p:spPr>
          </p:cxnSp>
          <p:cxnSp>
            <p:nvCxnSpPr>
              <p:cNvPr id="58" name="直線コネクタ 57"/>
              <p:cNvCxnSpPr/>
              <p:nvPr/>
            </p:nvCxnSpPr>
            <p:spPr>
              <a:xfrm>
                <a:off x="486123" y="5850384"/>
                <a:ext cx="8928992" cy="0"/>
              </a:xfrm>
              <a:prstGeom prst="line">
                <a:avLst/>
              </a:prstGeom>
              <a:noFill/>
              <a:ln w="9525">
                <a:solidFill>
                  <a:srgbClr val="EAEAEA"/>
                </a:solidFill>
                <a:round/>
                <a:headEnd/>
                <a:tailEnd/>
              </a:ln>
              <a:effectLst/>
            </p:spPr>
          </p:cxnSp>
          <p:cxnSp>
            <p:nvCxnSpPr>
              <p:cNvPr id="59" name="直線コネクタ 58"/>
              <p:cNvCxnSpPr/>
              <p:nvPr/>
            </p:nvCxnSpPr>
            <p:spPr>
              <a:xfrm>
                <a:off x="486123" y="5994400"/>
                <a:ext cx="8928992" cy="0"/>
              </a:xfrm>
              <a:prstGeom prst="line">
                <a:avLst/>
              </a:prstGeom>
              <a:noFill/>
              <a:ln w="9525">
                <a:solidFill>
                  <a:srgbClr val="EAEAEA"/>
                </a:solidFill>
                <a:round/>
                <a:headEnd/>
                <a:tailEnd/>
              </a:ln>
              <a:effectLst/>
            </p:spPr>
          </p:cxnSp>
          <p:cxnSp>
            <p:nvCxnSpPr>
              <p:cNvPr id="60" name="直線コネクタ 59"/>
              <p:cNvCxnSpPr/>
              <p:nvPr/>
            </p:nvCxnSpPr>
            <p:spPr>
              <a:xfrm>
                <a:off x="486123" y="6138416"/>
                <a:ext cx="8928992" cy="0"/>
              </a:xfrm>
              <a:prstGeom prst="line">
                <a:avLst/>
              </a:prstGeom>
              <a:noFill/>
              <a:ln w="9525">
                <a:solidFill>
                  <a:srgbClr val="EAEAEA"/>
                </a:solidFill>
                <a:round/>
                <a:headEnd/>
                <a:tailEnd/>
              </a:ln>
              <a:effectLst/>
            </p:spPr>
          </p:cxnSp>
          <p:cxnSp>
            <p:nvCxnSpPr>
              <p:cNvPr id="61" name="直線コネクタ 60"/>
              <p:cNvCxnSpPr/>
              <p:nvPr/>
            </p:nvCxnSpPr>
            <p:spPr>
              <a:xfrm>
                <a:off x="486123" y="6282432"/>
                <a:ext cx="8928992" cy="0"/>
              </a:xfrm>
              <a:prstGeom prst="line">
                <a:avLst/>
              </a:prstGeom>
              <a:noFill/>
              <a:ln w="9525">
                <a:solidFill>
                  <a:srgbClr val="EAEAEA"/>
                </a:solidFill>
                <a:round/>
                <a:headEnd/>
                <a:tailEnd/>
              </a:ln>
              <a:effectLst/>
            </p:spPr>
          </p:cxnSp>
          <p:cxnSp>
            <p:nvCxnSpPr>
              <p:cNvPr id="62" name="直線コネクタ 61"/>
              <p:cNvCxnSpPr/>
              <p:nvPr/>
            </p:nvCxnSpPr>
            <p:spPr>
              <a:xfrm>
                <a:off x="486123" y="6426448"/>
                <a:ext cx="8928992" cy="0"/>
              </a:xfrm>
              <a:prstGeom prst="line">
                <a:avLst/>
              </a:prstGeom>
              <a:noFill/>
              <a:ln w="9525">
                <a:solidFill>
                  <a:srgbClr val="EAEAEA"/>
                </a:solidFill>
                <a:round/>
                <a:headEnd/>
                <a:tailEnd/>
              </a:ln>
              <a:effectLst/>
            </p:spPr>
          </p:cxnSp>
        </p:grpSp>
        <p:grpSp>
          <p:nvGrpSpPr>
            <p:cNvPr id="7" name="グループ化 222"/>
            <p:cNvGrpSpPr/>
            <p:nvPr/>
          </p:nvGrpSpPr>
          <p:grpSpPr>
            <a:xfrm>
              <a:off x="486123" y="1097856"/>
              <a:ext cx="8928992" cy="5472608"/>
              <a:chOff x="486123" y="1097856"/>
              <a:chExt cx="8928992" cy="5472608"/>
            </a:xfrm>
          </p:grpSpPr>
          <p:sp>
            <p:nvSpPr>
              <p:cNvPr id="24" name="正方形/長方形 23"/>
              <p:cNvSpPr/>
              <p:nvPr userDrawn="1"/>
            </p:nvSpPr>
            <p:spPr>
              <a:xfrm>
                <a:off x="486123" y="1097856"/>
                <a:ext cx="8928992" cy="5472608"/>
              </a:xfrm>
              <a:prstGeom prst="rect">
                <a:avLst/>
              </a:prstGeom>
              <a:noFill/>
              <a:ln w="9525">
                <a:solidFill>
                  <a:srgbClr val="C0C0C0"/>
                </a:solidFill>
                <a:round/>
                <a:headEnd/>
                <a:tailEnd/>
              </a:ln>
              <a:effectLst/>
            </p:spPr>
            <p:txBody>
              <a:bodyPr/>
              <a:lstStyle/>
              <a:p>
                <a:endParaRPr lang="ja-JP" altLang="en-US" sz="1932" dirty="0">
                  <a:solidFill>
                    <a:prstClr val="black"/>
                  </a:solidFill>
                </a:endParaRPr>
              </a:p>
            </p:txBody>
          </p:sp>
          <p:cxnSp>
            <p:nvCxnSpPr>
              <p:cNvPr id="25" name="直線コネクタ 24"/>
              <p:cNvCxnSpPr/>
              <p:nvPr/>
            </p:nvCxnSpPr>
            <p:spPr>
              <a:xfrm rot="5400000">
                <a:off x="2214315" y="3834160"/>
                <a:ext cx="5472608" cy="0"/>
              </a:xfrm>
              <a:prstGeom prst="line">
                <a:avLst/>
              </a:prstGeom>
              <a:noFill/>
              <a:ln w="9525">
                <a:solidFill>
                  <a:srgbClr val="C0C0C0"/>
                </a:solidFill>
                <a:round/>
                <a:headEnd/>
                <a:tailEnd/>
              </a:ln>
              <a:effectLst/>
            </p:spPr>
          </p:cxnSp>
          <p:cxnSp>
            <p:nvCxnSpPr>
              <p:cNvPr id="26" name="直線コネクタ 25"/>
              <p:cNvCxnSpPr/>
              <p:nvPr/>
            </p:nvCxnSpPr>
            <p:spPr>
              <a:xfrm>
                <a:off x="486123" y="3834160"/>
                <a:ext cx="8928992" cy="0"/>
              </a:xfrm>
              <a:prstGeom prst="line">
                <a:avLst/>
              </a:prstGeom>
              <a:noFill/>
              <a:ln w="9525">
                <a:solidFill>
                  <a:srgbClr val="C0C0C0"/>
                </a:solidFill>
                <a:round/>
                <a:headEnd/>
                <a:tailEnd/>
              </a:ln>
              <a:effectLst/>
            </p:spPr>
          </p:cxnSp>
        </p:grpSp>
      </p:grpSp>
      <p:sp>
        <p:nvSpPr>
          <p:cNvPr id="3" name="Text Placeholder 2"/>
          <p:cNvSpPr>
            <a:spLocks noGrp="1"/>
          </p:cNvSpPr>
          <p:nvPr>
            <p:ph type="body" idx="1"/>
          </p:nvPr>
        </p:nvSpPr>
        <p:spPr>
          <a:xfrm>
            <a:off x="644028" y="1097784"/>
            <a:ext cx="11832639" cy="5472760"/>
          </a:xfrm>
          <a:prstGeom prst="rect">
            <a:avLst/>
          </a:prstGeom>
        </p:spPr>
        <p:txBody>
          <a:bodyPr vert="horz" lIns="0" tIns="0" rIns="0" bIns="0" rtlCol="0">
            <a:normAutofit/>
          </a:bodyPr>
          <a:lstStyle/>
          <a:p>
            <a:pPr lvl="0"/>
            <a:r>
              <a:rPr lang="ja-JP" altLang="en-US" dirty="0"/>
              <a:t>マスタ テキストの書式設定</a:t>
            </a:r>
          </a:p>
          <a:p>
            <a:pPr lvl="1"/>
            <a:r>
              <a:rPr lang="ja-JP" altLang="en-US" dirty="0"/>
              <a:t>第 </a:t>
            </a:r>
            <a:r>
              <a:rPr lang="en-US" altLang="ja-JP" dirty="0"/>
              <a:t>2 </a:t>
            </a:r>
            <a:r>
              <a:rPr lang="ja-JP" altLang="en-US" dirty="0"/>
              <a:t>レベル</a:t>
            </a:r>
          </a:p>
          <a:p>
            <a:pPr lvl="2"/>
            <a:r>
              <a:rPr lang="ja-JP" altLang="en-US" dirty="0"/>
              <a:t>第 </a:t>
            </a:r>
            <a:r>
              <a:rPr lang="en-US" altLang="ja-JP" dirty="0"/>
              <a:t>3 </a:t>
            </a:r>
            <a:r>
              <a:rPr lang="ja-JP" altLang="en-US" dirty="0"/>
              <a:t>レベル</a:t>
            </a:r>
          </a:p>
          <a:p>
            <a:pPr lvl="3"/>
            <a:r>
              <a:rPr lang="ja-JP" altLang="en-US" dirty="0"/>
              <a:t>第 </a:t>
            </a:r>
            <a:r>
              <a:rPr lang="en-US" altLang="ja-JP" dirty="0"/>
              <a:t>4 </a:t>
            </a:r>
            <a:r>
              <a:rPr lang="ja-JP" altLang="en-US" dirty="0"/>
              <a:t>レベル</a:t>
            </a:r>
          </a:p>
          <a:p>
            <a:pPr lvl="4"/>
            <a:r>
              <a:rPr lang="ja-JP" altLang="en-US" dirty="0"/>
              <a:t>第 </a:t>
            </a:r>
            <a:r>
              <a:rPr lang="en-US" altLang="ja-JP" dirty="0"/>
              <a:t>5 </a:t>
            </a:r>
            <a:r>
              <a:rPr lang="ja-JP" altLang="en-US" dirty="0"/>
              <a:t>レベル</a:t>
            </a:r>
          </a:p>
        </p:txBody>
      </p:sp>
      <p:pic>
        <p:nvPicPr>
          <p:cNvPr id="247" name="Picture 256" descr="C:\data\Shinya Murayama\Job\FX_New_検証\logo\fx_3ln_cmyk_200dpi.jpg"/>
          <p:cNvPicPr>
            <a:picLocks noChangeAspect="1" noChangeArrowheads="1"/>
          </p:cNvPicPr>
          <p:nvPr/>
        </p:nvPicPr>
        <p:blipFill>
          <a:blip r:embed="rId12" cstate="print"/>
          <a:srcRect/>
          <a:stretch>
            <a:fillRect/>
          </a:stretch>
        </p:blipFill>
        <p:spPr bwMode="auto">
          <a:xfrm>
            <a:off x="10675152" y="6899454"/>
            <a:ext cx="1992192" cy="295275"/>
          </a:xfrm>
          <a:prstGeom prst="rect">
            <a:avLst/>
          </a:prstGeom>
          <a:noFill/>
          <a:ln w="9525">
            <a:noFill/>
            <a:miter lim="800000"/>
            <a:headEnd/>
            <a:tailEnd/>
          </a:ln>
        </p:spPr>
      </p:pic>
      <p:sp>
        <p:nvSpPr>
          <p:cNvPr id="19" name="フッター プレースホルダ 4"/>
          <p:cNvSpPr>
            <a:spLocks noGrp="1"/>
          </p:cNvSpPr>
          <p:nvPr>
            <p:ph type="ftr" sz="quarter" idx="3"/>
          </p:nvPr>
        </p:nvSpPr>
        <p:spPr>
          <a:xfrm>
            <a:off x="453347" y="7024294"/>
            <a:ext cx="4154780" cy="122341"/>
          </a:xfrm>
          <a:prstGeom prst="rect">
            <a:avLst/>
          </a:prstGeom>
          <a:noFill/>
          <a:ln w="9525">
            <a:noFill/>
            <a:miter lim="800000"/>
            <a:headEnd/>
            <a:tailEnd/>
          </a:ln>
          <a:effectLst/>
        </p:spPr>
        <p:txBody>
          <a:bodyPr vert="horz" wrap="square" lIns="0" tIns="0" rIns="0" bIns="0" numCol="1" anchor="t" anchorCtr="0" compatLnSpc="1">
            <a:prstTxWarp prst="textNoShape">
              <a:avLst/>
            </a:prstTxWarp>
            <a:spAutoFit/>
          </a:bodyPr>
          <a:lstStyle>
            <a:lvl1pPr>
              <a:defRPr sz="795">
                <a:solidFill>
                  <a:srgbClr val="808080"/>
                </a:solidFill>
                <a:latin typeface="Arial" pitchFamily="34" charset="0"/>
                <a:ea typeface="HG丸ｺﾞｼｯｸM-PRO" pitchFamily="50" charset="-128"/>
                <a:cs typeface="Arial" pitchFamily="34" charset="0"/>
              </a:defRPr>
            </a:lvl1pPr>
          </a:lstStyle>
          <a:p>
            <a:pPr defTabSz="981402" fontAlgn="base">
              <a:spcBef>
                <a:spcPct val="0"/>
              </a:spcBef>
              <a:spcAft>
                <a:spcPct val="0"/>
              </a:spcAft>
              <a:defRPr/>
            </a:pPr>
            <a:r>
              <a:rPr lang="en-US" altLang="ja-JP" kern="0" dirty="0"/>
              <a:t>© 2020 Fuji Xerox Co., Ltd. All rights reserved.</a:t>
            </a:r>
          </a:p>
        </p:txBody>
      </p:sp>
      <p:sp>
        <p:nvSpPr>
          <p:cNvPr id="21" name="スライド番号プレースホルダ 5"/>
          <p:cNvSpPr>
            <a:spLocks noGrp="1"/>
          </p:cNvSpPr>
          <p:nvPr>
            <p:ph type="sldNum" sz="quarter" idx="4"/>
          </p:nvPr>
        </p:nvSpPr>
        <p:spPr>
          <a:xfrm>
            <a:off x="6085964" y="6991200"/>
            <a:ext cx="948762" cy="207962"/>
          </a:xfrm>
          <a:prstGeom prst="rect">
            <a:avLst/>
          </a:prstGeom>
          <a:noFill/>
          <a:ln w="9525">
            <a:noFill/>
            <a:miter lim="800000"/>
            <a:headEnd/>
            <a:tailEnd/>
          </a:ln>
          <a:effectLst/>
        </p:spPr>
        <p:txBody>
          <a:bodyPr vert="horz" wrap="none" lIns="0" tIns="0" rIns="0" bIns="0" numCol="1" anchor="t" anchorCtr="0" compatLnSpc="1">
            <a:prstTxWarp prst="textNoShape">
              <a:avLst/>
            </a:prstTxWarp>
          </a:bodyPr>
          <a:lstStyle>
            <a:lvl1pPr algn="ctr">
              <a:defRPr sz="994">
                <a:solidFill>
                  <a:srgbClr val="000000"/>
                </a:solidFill>
                <a:latin typeface="Arial" pitchFamily="34" charset="0"/>
                <a:ea typeface="HG丸ｺﾞｼｯｸM-PRO" pitchFamily="50" charset="-128"/>
                <a:cs typeface="Arial" pitchFamily="34" charset="0"/>
              </a:defRPr>
            </a:lvl1pPr>
          </a:lstStyle>
          <a:p>
            <a:pPr defTabSz="981402" fontAlgn="base">
              <a:spcBef>
                <a:spcPct val="0"/>
              </a:spcBef>
              <a:spcAft>
                <a:spcPct val="0"/>
              </a:spcAft>
              <a:defRPr/>
            </a:pPr>
            <a:fld id="{EB0432B6-DF3A-4012-B234-A14B088B809D}" type="slidenum">
              <a:rPr lang="en-US" altLang="ja-JP" kern="0" smtClean="0"/>
              <a:pPr defTabSz="981402" fontAlgn="base">
                <a:spcBef>
                  <a:spcPct val="0"/>
                </a:spcBef>
                <a:spcAft>
                  <a:spcPct val="0"/>
                </a:spcAft>
                <a:defRPr/>
              </a:pPr>
              <a:t>‹#›</a:t>
            </a:fld>
            <a:endParaRPr lang="en-US" altLang="en-US" kern="0" dirty="0"/>
          </a:p>
        </p:txBody>
      </p:sp>
      <p:grpSp>
        <p:nvGrpSpPr>
          <p:cNvPr id="133" name="Classification of Information"/>
          <p:cNvGrpSpPr/>
          <p:nvPr/>
        </p:nvGrpSpPr>
        <p:grpSpPr>
          <a:xfrm>
            <a:off x="9997511" y="246060"/>
            <a:ext cx="2624605" cy="553204"/>
            <a:chOff x="7544400" y="188913"/>
            <a:chExt cx="1980600" cy="553204"/>
          </a:xfrm>
        </p:grpSpPr>
        <p:sp>
          <p:nvSpPr>
            <p:cNvPr id="134" name="テキスト ボックス 133"/>
            <p:cNvSpPr txBox="1"/>
            <p:nvPr/>
          </p:nvSpPr>
          <p:spPr>
            <a:xfrm>
              <a:off x="7544400" y="188913"/>
              <a:ext cx="1980000" cy="140400"/>
            </a:xfrm>
            <a:prstGeom prst="rect">
              <a:avLst/>
            </a:prstGeom>
            <a:noFill/>
            <a:ln w="9525">
              <a:noFill/>
              <a:miter lim="800000"/>
              <a:headEnd/>
              <a:tailEnd/>
            </a:ln>
            <a:effectLst/>
          </p:spPr>
          <p:txBody>
            <a:bodyPr lIns="0" tIns="0" rIns="0" bIns="0" anchor="b"/>
            <a:lstStyle/>
            <a:p>
              <a:pPr defTabSz="908822" fontAlgn="base">
                <a:spcBef>
                  <a:spcPct val="0"/>
                </a:spcBef>
                <a:spcAft>
                  <a:spcPct val="0"/>
                </a:spcAft>
                <a:defRPr/>
              </a:pPr>
              <a:r>
                <a:rPr lang="en-US" altLang="ja-JP" sz="895" dirty="0">
                  <a:solidFill>
                    <a:schemeClr val="tx1"/>
                  </a:solidFill>
                  <a:latin typeface="Arial" pitchFamily="34" charset="0"/>
                  <a:ea typeface="HG丸ｺﾞｼｯｸM-PRO" pitchFamily="50" charset="-128"/>
                  <a:cs typeface="Arial" pitchFamily="34" charset="0"/>
                </a:rPr>
                <a:t>Fuji Xerox Internal Use Only</a:t>
              </a:r>
            </a:p>
          </p:txBody>
        </p:sp>
        <p:sp>
          <p:nvSpPr>
            <p:cNvPr id="135" name="テキスト ボックス 134"/>
            <p:cNvSpPr txBox="1"/>
            <p:nvPr/>
          </p:nvSpPr>
          <p:spPr>
            <a:xfrm>
              <a:off x="7544400" y="375350"/>
              <a:ext cx="608400" cy="366767"/>
            </a:xfrm>
            <a:prstGeom prst="rect">
              <a:avLst/>
            </a:prstGeom>
            <a:noFill/>
            <a:ln w="3175" algn="ctr">
              <a:noFill/>
              <a:miter lim="800000"/>
              <a:headEnd/>
              <a:tailEnd/>
            </a:ln>
            <a:effectLst/>
          </p:spPr>
          <p:txBody>
            <a:bodyPr lIns="0" tIns="0" rIns="0" bIns="0">
              <a:spAutoFit/>
            </a:bodyPr>
            <a:lstStyle/>
            <a:p>
              <a:pPr defTabSz="908822" eaLnBrk="0" fontAlgn="base" hangingPunct="0">
                <a:spcBef>
                  <a:spcPct val="0"/>
                </a:spcBef>
                <a:spcAft>
                  <a:spcPct val="0"/>
                </a:spcAft>
                <a:tabLst>
                  <a:tab pos="386429" algn="l"/>
                </a:tabLst>
                <a:defRPr/>
              </a:pPr>
              <a:r>
                <a:rPr kumimoji="0" lang="ja-JP" altLang="en-US" sz="596" dirty="0">
                  <a:solidFill>
                    <a:schemeClr val="tx1"/>
                  </a:solidFill>
                  <a:latin typeface="HG丸ｺﾞｼｯｸM-PRO" pitchFamily="50" charset="-128"/>
                  <a:ea typeface="HG丸ｺﾞｼｯｸM-PRO" pitchFamily="50" charset="-128"/>
                </a:rPr>
                <a:t>開 示 範 囲	：</a:t>
              </a:r>
            </a:p>
            <a:p>
              <a:pPr defTabSz="908822" eaLnBrk="0" fontAlgn="base" hangingPunct="0">
                <a:spcBef>
                  <a:spcPct val="0"/>
                </a:spcBef>
                <a:spcAft>
                  <a:spcPct val="0"/>
                </a:spcAft>
                <a:tabLst>
                  <a:tab pos="386429" algn="l"/>
                </a:tabLst>
                <a:defRPr/>
              </a:pPr>
              <a:r>
                <a:rPr kumimoji="0" lang="ja-JP" altLang="en-US" sz="596" dirty="0">
                  <a:solidFill>
                    <a:schemeClr val="tx1"/>
                  </a:solidFill>
                  <a:latin typeface="HG丸ｺﾞｼｯｸM-PRO" pitchFamily="50" charset="-128"/>
                  <a:ea typeface="HG丸ｺﾞｼｯｸM-PRO" pitchFamily="50" charset="-128"/>
                </a:rPr>
                <a:t>指 定 期 間	：</a:t>
              </a:r>
            </a:p>
            <a:p>
              <a:pPr defTabSz="908822" eaLnBrk="0" fontAlgn="base" hangingPunct="0">
                <a:spcBef>
                  <a:spcPct val="0"/>
                </a:spcBef>
                <a:spcAft>
                  <a:spcPct val="0"/>
                </a:spcAft>
                <a:tabLst>
                  <a:tab pos="386429" algn="l"/>
                </a:tabLst>
                <a:defRPr/>
              </a:pPr>
              <a:r>
                <a:rPr kumimoji="0" lang="ja-JP" altLang="en-US" sz="596" dirty="0">
                  <a:solidFill>
                    <a:schemeClr val="tx1"/>
                  </a:solidFill>
                  <a:latin typeface="HG丸ｺﾞｼｯｸM-PRO" pitchFamily="50" charset="-128"/>
                  <a:ea typeface="HG丸ｺﾞｼｯｸM-PRO" pitchFamily="50" charset="-128"/>
                </a:rPr>
                <a:t>作成責任者	：</a:t>
              </a:r>
            </a:p>
            <a:p>
              <a:pPr defTabSz="908822" eaLnBrk="0" fontAlgn="base" hangingPunct="0">
                <a:spcBef>
                  <a:spcPct val="0"/>
                </a:spcBef>
                <a:spcAft>
                  <a:spcPct val="0"/>
                </a:spcAft>
                <a:tabLst>
                  <a:tab pos="386429" algn="l"/>
                </a:tabLst>
                <a:defRPr/>
              </a:pPr>
              <a:r>
                <a:rPr kumimoji="0" lang="ja-JP" altLang="en-US" sz="596" dirty="0">
                  <a:solidFill>
                    <a:schemeClr val="tx1"/>
                  </a:solidFill>
                  <a:latin typeface="HG丸ｺﾞｼｯｸM-PRO" pitchFamily="50" charset="-128"/>
                  <a:ea typeface="HG丸ｺﾞｼｯｸM-PRO" pitchFamily="50" charset="-128"/>
                </a:rPr>
                <a:t>作　成　日	：</a:t>
              </a:r>
            </a:p>
          </p:txBody>
        </p:sp>
        <p:sp>
          <p:nvSpPr>
            <p:cNvPr id="136" name="テキスト ボックス 135"/>
            <p:cNvSpPr txBox="1"/>
            <p:nvPr/>
          </p:nvSpPr>
          <p:spPr>
            <a:xfrm>
              <a:off x="8077800" y="375350"/>
              <a:ext cx="1447200" cy="366767"/>
            </a:xfrm>
            <a:prstGeom prst="rect">
              <a:avLst/>
            </a:prstGeom>
            <a:noFill/>
            <a:ln w="3175" algn="ctr">
              <a:noFill/>
              <a:miter lim="800000"/>
              <a:headEnd/>
              <a:tailEnd/>
            </a:ln>
            <a:effectLst/>
          </p:spPr>
          <p:txBody>
            <a:bodyPr lIns="0" tIns="0" rIns="0" bIns="0">
              <a:spAutoFit/>
            </a:bodyPr>
            <a:lstStyle/>
            <a:p>
              <a:pPr defTabSz="908822" eaLnBrk="0" fontAlgn="base" hangingPunct="0">
                <a:spcBef>
                  <a:spcPct val="0"/>
                </a:spcBef>
                <a:spcAft>
                  <a:spcPct val="0"/>
                </a:spcAft>
                <a:defRPr/>
              </a:pPr>
              <a:r>
                <a:rPr kumimoji="0" lang="en-US" altLang="ja-JP" sz="596" dirty="0">
                  <a:solidFill>
                    <a:schemeClr val="tx1"/>
                  </a:solidFill>
                  <a:latin typeface="HG丸ｺﾞｼｯｸM-PRO" pitchFamily="50" charset="-128"/>
                  <a:ea typeface="HG丸ｺﾞｼｯｸM-PRO" pitchFamily="50" charset="-128"/>
                </a:rPr>
                <a:t>All FX</a:t>
              </a:r>
            </a:p>
            <a:p>
              <a:pPr defTabSz="908822" eaLnBrk="0" fontAlgn="base" hangingPunct="0">
                <a:spcBef>
                  <a:spcPct val="0"/>
                </a:spcBef>
                <a:spcAft>
                  <a:spcPct val="0"/>
                </a:spcAft>
                <a:defRPr/>
              </a:pPr>
              <a:r>
                <a:rPr kumimoji="0" lang="en-US" altLang="ja-JP" sz="596" dirty="0">
                  <a:solidFill>
                    <a:schemeClr val="tx1"/>
                  </a:solidFill>
                  <a:latin typeface="HG丸ｺﾞｼｯｸM-PRO" pitchFamily="50" charset="-128"/>
                  <a:ea typeface="HG丸ｺﾞｼｯｸM-PRO" pitchFamily="50" charset="-128"/>
                </a:rPr>
                <a:t>2 years</a:t>
              </a:r>
            </a:p>
            <a:p>
              <a:pPr defTabSz="908822" eaLnBrk="0" fontAlgn="base" hangingPunct="0">
                <a:spcBef>
                  <a:spcPct val="0"/>
                </a:spcBef>
                <a:spcAft>
                  <a:spcPct val="0"/>
                </a:spcAft>
                <a:defRPr/>
              </a:pPr>
              <a:r>
                <a:rPr kumimoji="0" lang="en-US" altLang="ja-JP" sz="596" dirty="0">
                  <a:solidFill>
                    <a:schemeClr val="tx1"/>
                  </a:solidFill>
                  <a:latin typeface="HG丸ｺﾞｼｯｸM-PRO" pitchFamily="50" charset="-128"/>
                  <a:ea typeface="HG丸ｺﾞｼｯｸM-PRO" pitchFamily="50" charset="-128"/>
                </a:rPr>
                <a:t>FBHP </a:t>
              </a:r>
              <a:r>
                <a:rPr kumimoji="0" lang="en-US" altLang="ja-JP" sz="596" dirty="0" err="1">
                  <a:solidFill>
                    <a:schemeClr val="tx1"/>
                  </a:solidFill>
                  <a:latin typeface="HG丸ｺﾞｼｯｸM-PRO" pitchFamily="50" charset="-128"/>
                  <a:ea typeface="HG丸ｺﾞｼｯｸM-PRO" pitchFamily="50" charset="-128"/>
                </a:rPr>
                <a:t>Nonpro</a:t>
              </a:r>
              <a:r>
                <a:rPr kumimoji="0" lang="en-US" altLang="ja-JP" sz="596" dirty="0">
                  <a:solidFill>
                    <a:schemeClr val="tx1"/>
                  </a:solidFill>
                  <a:latin typeface="HG丸ｺﾞｼｯｸM-PRO" pitchFamily="50" charset="-128"/>
                  <a:ea typeface="HG丸ｺﾞｼｯｸM-PRO" pitchFamily="50" charset="-128"/>
                </a:rPr>
                <a:t> Section</a:t>
              </a:r>
            </a:p>
            <a:p>
              <a:pPr defTabSz="908822" eaLnBrk="0" fontAlgn="base" hangingPunct="0">
                <a:spcBef>
                  <a:spcPct val="0"/>
                </a:spcBef>
                <a:spcAft>
                  <a:spcPct val="0"/>
                </a:spcAft>
                <a:defRPr/>
              </a:pPr>
              <a:r>
                <a:rPr kumimoji="0" lang="en-US" altLang="ja-JP" sz="596" dirty="0">
                  <a:solidFill>
                    <a:schemeClr val="tx1"/>
                  </a:solidFill>
                  <a:latin typeface="HG丸ｺﾞｼｯｸM-PRO" pitchFamily="50" charset="-128"/>
                  <a:ea typeface="HG丸ｺﾞｼｯｸM-PRO" pitchFamily="50" charset="-128"/>
                </a:rPr>
                <a:t>25th Sep. 2020</a:t>
              </a:r>
            </a:p>
          </p:txBody>
        </p:sp>
      </p:grpSp>
      <p:sp>
        <p:nvSpPr>
          <p:cNvPr id="123" name="タイトル プレースホルダ 122"/>
          <p:cNvSpPr>
            <a:spLocks noGrp="1"/>
          </p:cNvSpPr>
          <p:nvPr>
            <p:ph type="title"/>
          </p:nvPr>
        </p:nvSpPr>
        <p:spPr>
          <a:xfrm>
            <a:off x="656353" y="377684"/>
            <a:ext cx="9148427" cy="432060"/>
          </a:xfrm>
          <a:prstGeom prst="rect">
            <a:avLst/>
          </a:prstGeom>
        </p:spPr>
        <p:txBody>
          <a:bodyPr vert="horz" lIns="0" tIns="0" rIns="0" bIns="14400" rtlCol="0" anchor="b" anchorCtr="0">
            <a:noAutofit/>
          </a:bodyPr>
          <a:lstStyle/>
          <a:p>
            <a:r>
              <a:rPr kumimoji="1" lang="ja-JP" altLang="en-US" dirty="0"/>
              <a:t>マスタ タイトルの書式設定</a:t>
            </a:r>
          </a:p>
        </p:txBody>
      </p:sp>
    </p:spTree>
    <p:extLst>
      <p:ext uri="{BB962C8B-B14F-4D97-AF65-F5344CB8AC3E}">
        <p14:creationId xmlns:p14="http://schemas.microsoft.com/office/powerpoint/2010/main" val="3141693276"/>
      </p:ext>
    </p:extLst>
  </p:cSld>
  <p:clrMap bg1="lt1" tx1="dk1" bg2="lt2" tx2="dk2" accent1="accent1" accent2="accent2" accent3="accent3" accent4="accent4" accent5="accent5" accent6="accent6" hlink="hlink" folHlink="folHlink"/>
  <p:sldLayoutIdLst>
    <p:sldLayoutId id="2147483970" r:id="rId1"/>
    <p:sldLayoutId id="2147483971" r:id="rId2"/>
    <p:sldLayoutId id="2147483972" r:id="rId3"/>
    <p:sldLayoutId id="2147483973" r:id="rId4"/>
    <p:sldLayoutId id="2147483974" r:id="rId5"/>
    <p:sldLayoutId id="2147483975" r:id="rId6"/>
    <p:sldLayoutId id="2147483976" r:id="rId7"/>
    <p:sldLayoutId id="2147483977" r:id="rId8"/>
    <p:sldLayoutId id="2147483979" r:id="rId9"/>
    <p:sldLayoutId id="2147483980" r:id="rId10"/>
  </p:sldLayoutIdLst>
  <p:hf sldNum="0" hdr="0" dt="0"/>
  <p:txStyles>
    <p:titleStyle>
      <a:lvl1pPr marL="0" marR="0" indent="0" algn="l" defTabSz="490718" rtl="0" eaLnBrk="1" fontAlgn="auto" latinLnBrk="0" hangingPunct="1">
        <a:lnSpc>
          <a:spcPct val="100000"/>
        </a:lnSpc>
        <a:spcBef>
          <a:spcPct val="0"/>
        </a:spcBef>
        <a:spcAft>
          <a:spcPts val="0"/>
        </a:spcAft>
        <a:buClrTx/>
        <a:buSzTx/>
        <a:buFontTx/>
        <a:buNone/>
        <a:tabLst/>
        <a:defRPr kumimoji="1" lang="en-US" altLang="en-US" sz="2385" b="0" i="0" u="none" strike="noStrike" kern="1200" cap="none" spc="0" normalizeH="0" baseline="0" noProof="0">
          <a:ln>
            <a:noFill/>
          </a:ln>
          <a:solidFill>
            <a:schemeClr val="tx2"/>
          </a:solidFill>
          <a:effectLst/>
          <a:uLnTx/>
          <a:uFillTx/>
          <a:latin typeface="+mj-lt"/>
          <a:ea typeface="+mj-ea"/>
          <a:cs typeface="+mj-cs"/>
        </a:defRPr>
      </a:lvl1pPr>
    </p:titleStyle>
    <p:bodyStyle>
      <a:lvl1pPr marL="0" indent="0" algn="l" defTabSz="490718" rtl="0" eaLnBrk="1" latinLnBrk="0" hangingPunct="1">
        <a:lnSpc>
          <a:spcPct val="110000"/>
        </a:lnSpc>
        <a:spcBef>
          <a:spcPts val="0"/>
        </a:spcBef>
        <a:spcAft>
          <a:spcPts val="398"/>
        </a:spcAft>
        <a:buFont typeface="Arial"/>
        <a:buNone/>
        <a:defRPr kumimoji="1" sz="1590" kern="1200" baseline="0">
          <a:solidFill>
            <a:schemeClr val="tx2"/>
          </a:solidFill>
          <a:latin typeface="+mn-lt"/>
          <a:ea typeface="+mn-ea"/>
          <a:cs typeface="+mn-cs"/>
        </a:defRPr>
      </a:lvl1pPr>
      <a:lvl2pPr marL="135692" indent="-135692" algn="l" defTabSz="490718" rtl="0" eaLnBrk="1" latinLnBrk="0" hangingPunct="1">
        <a:lnSpc>
          <a:spcPct val="110000"/>
        </a:lnSpc>
        <a:spcBef>
          <a:spcPts val="0"/>
        </a:spcBef>
        <a:spcAft>
          <a:spcPts val="398"/>
        </a:spcAft>
        <a:buFont typeface="Arial" pitchFamily="34" charset="0"/>
        <a:buChar char="•"/>
        <a:defRPr kumimoji="1" sz="1391" kern="1200" baseline="0">
          <a:solidFill>
            <a:srgbClr val="000000"/>
          </a:solidFill>
          <a:latin typeface="+mn-lt"/>
          <a:ea typeface="+mn-ea"/>
          <a:cs typeface="+mn-cs"/>
        </a:defRPr>
      </a:lvl2pPr>
      <a:lvl3pPr marL="322024" indent="-168168" algn="l" defTabSz="490718" rtl="0" eaLnBrk="1" latinLnBrk="0" hangingPunct="1">
        <a:lnSpc>
          <a:spcPct val="110000"/>
        </a:lnSpc>
        <a:spcBef>
          <a:spcPts val="0"/>
        </a:spcBef>
        <a:spcAft>
          <a:spcPts val="398"/>
        </a:spcAft>
        <a:buFont typeface="Museo Sans For Dell" pitchFamily="2" charset="0"/>
        <a:buChar char="–"/>
        <a:defRPr kumimoji="1" sz="1193" kern="1200" baseline="0">
          <a:solidFill>
            <a:schemeClr val="tx1"/>
          </a:solidFill>
          <a:latin typeface="+mn-lt"/>
          <a:ea typeface="+mn-ea"/>
          <a:cs typeface="+mn-cs"/>
        </a:defRPr>
      </a:lvl3pPr>
      <a:lvl4pPr marL="482812" indent="-127804" algn="l" defTabSz="490718" rtl="0" eaLnBrk="1" latinLnBrk="0" hangingPunct="1">
        <a:lnSpc>
          <a:spcPct val="110000"/>
        </a:lnSpc>
        <a:spcBef>
          <a:spcPts val="0"/>
        </a:spcBef>
        <a:spcAft>
          <a:spcPts val="398"/>
        </a:spcAft>
        <a:buFont typeface="Arial" pitchFamily="34" charset="0"/>
        <a:buChar char="•"/>
        <a:defRPr kumimoji="1" sz="1193" kern="1200" baseline="0">
          <a:solidFill>
            <a:schemeClr val="tx1"/>
          </a:solidFill>
          <a:latin typeface="+mn-lt"/>
          <a:ea typeface="+mn-ea"/>
          <a:cs typeface="+mn-cs"/>
        </a:defRPr>
      </a:lvl4pPr>
      <a:lvl5pPr marL="644048" indent="-128810" algn="l" defTabSz="490718" rtl="0" eaLnBrk="1" latinLnBrk="0" hangingPunct="1">
        <a:lnSpc>
          <a:spcPct val="110000"/>
        </a:lnSpc>
        <a:spcBef>
          <a:spcPts val="0"/>
        </a:spcBef>
        <a:spcAft>
          <a:spcPts val="398"/>
        </a:spcAft>
        <a:buFont typeface="Museo Sans For Dell" pitchFamily="2" charset="0"/>
        <a:buChar char="–"/>
        <a:defRPr kumimoji="1" sz="1193" kern="1200" baseline="0">
          <a:solidFill>
            <a:schemeClr val="tx1"/>
          </a:solidFill>
          <a:latin typeface="+mn-lt"/>
          <a:ea typeface="+mn-ea"/>
          <a:cs typeface="+mn-cs"/>
        </a:defRPr>
      </a:lvl5pPr>
      <a:lvl6pPr marL="2698952" indent="-245359" algn="l" defTabSz="490718" rtl="0" eaLnBrk="1" latinLnBrk="0" hangingPunct="1">
        <a:spcBef>
          <a:spcPct val="20000"/>
        </a:spcBef>
        <a:buFont typeface="Arial"/>
        <a:buChar char="•"/>
        <a:defRPr kumimoji="1" sz="2186" kern="1200">
          <a:solidFill>
            <a:schemeClr val="tx1"/>
          </a:solidFill>
          <a:latin typeface="+mn-lt"/>
          <a:ea typeface="+mn-ea"/>
          <a:cs typeface="+mn-cs"/>
        </a:defRPr>
      </a:lvl6pPr>
      <a:lvl7pPr marL="3189671" indent="-245359" algn="l" defTabSz="490718" rtl="0" eaLnBrk="1" latinLnBrk="0" hangingPunct="1">
        <a:spcBef>
          <a:spcPct val="20000"/>
        </a:spcBef>
        <a:buFont typeface="Arial"/>
        <a:buChar char="•"/>
        <a:defRPr kumimoji="1" sz="2186" kern="1200">
          <a:solidFill>
            <a:schemeClr val="tx1"/>
          </a:solidFill>
          <a:latin typeface="+mn-lt"/>
          <a:ea typeface="+mn-ea"/>
          <a:cs typeface="+mn-cs"/>
        </a:defRPr>
      </a:lvl7pPr>
      <a:lvl8pPr marL="3680389" indent="-245359" algn="l" defTabSz="490718" rtl="0" eaLnBrk="1" latinLnBrk="0" hangingPunct="1">
        <a:spcBef>
          <a:spcPct val="20000"/>
        </a:spcBef>
        <a:buFont typeface="Arial"/>
        <a:buChar char="•"/>
        <a:defRPr kumimoji="1" sz="2186" kern="1200">
          <a:solidFill>
            <a:schemeClr val="tx1"/>
          </a:solidFill>
          <a:latin typeface="+mn-lt"/>
          <a:ea typeface="+mn-ea"/>
          <a:cs typeface="+mn-cs"/>
        </a:defRPr>
      </a:lvl8pPr>
      <a:lvl9pPr marL="4171107" indent="-245359" algn="l" defTabSz="490718" rtl="0" eaLnBrk="1" latinLnBrk="0" hangingPunct="1">
        <a:spcBef>
          <a:spcPct val="20000"/>
        </a:spcBef>
        <a:buFont typeface="Arial"/>
        <a:buChar char="•"/>
        <a:defRPr kumimoji="1" sz="2186" kern="1200">
          <a:solidFill>
            <a:schemeClr val="tx1"/>
          </a:solidFill>
          <a:latin typeface="+mn-lt"/>
          <a:ea typeface="+mn-ea"/>
          <a:cs typeface="+mn-cs"/>
        </a:defRPr>
      </a:lvl9pPr>
    </p:bodyStyle>
    <p:otherStyle>
      <a:defPPr>
        <a:defRPr lang="en-US"/>
      </a:defPPr>
      <a:lvl1pPr marL="0" algn="l" defTabSz="490718" rtl="0" eaLnBrk="1" latinLnBrk="0" hangingPunct="1">
        <a:defRPr kumimoji="1" sz="1889" kern="1200">
          <a:solidFill>
            <a:schemeClr val="tx1"/>
          </a:solidFill>
          <a:latin typeface="+mn-lt"/>
          <a:ea typeface="+mn-ea"/>
          <a:cs typeface="+mn-cs"/>
        </a:defRPr>
      </a:lvl1pPr>
      <a:lvl2pPr marL="490718" algn="l" defTabSz="490718" rtl="0" eaLnBrk="1" latinLnBrk="0" hangingPunct="1">
        <a:defRPr kumimoji="1" sz="1889" kern="1200">
          <a:solidFill>
            <a:schemeClr val="tx1"/>
          </a:solidFill>
          <a:latin typeface="+mn-lt"/>
          <a:ea typeface="+mn-ea"/>
          <a:cs typeface="+mn-cs"/>
        </a:defRPr>
      </a:lvl2pPr>
      <a:lvl3pPr marL="981437" algn="l" defTabSz="490718" rtl="0" eaLnBrk="1" latinLnBrk="0" hangingPunct="1">
        <a:defRPr kumimoji="1" sz="1889" kern="1200">
          <a:solidFill>
            <a:schemeClr val="tx1"/>
          </a:solidFill>
          <a:latin typeface="+mn-lt"/>
          <a:ea typeface="+mn-ea"/>
          <a:cs typeface="+mn-cs"/>
        </a:defRPr>
      </a:lvl3pPr>
      <a:lvl4pPr marL="1472156" algn="l" defTabSz="490718" rtl="0" eaLnBrk="1" latinLnBrk="0" hangingPunct="1">
        <a:defRPr kumimoji="1" sz="1889" kern="1200">
          <a:solidFill>
            <a:schemeClr val="tx1"/>
          </a:solidFill>
          <a:latin typeface="+mn-lt"/>
          <a:ea typeface="+mn-ea"/>
          <a:cs typeface="+mn-cs"/>
        </a:defRPr>
      </a:lvl4pPr>
      <a:lvl5pPr marL="1962874" algn="l" defTabSz="490718" rtl="0" eaLnBrk="1" latinLnBrk="0" hangingPunct="1">
        <a:defRPr kumimoji="1" sz="1889" kern="1200">
          <a:solidFill>
            <a:schemeClr val="tx1"/>
          </a:solidFill>
          <a:latin typeface="+mn-lt"/>
          <a:ea typeface="+mn-ea"/>
          <a:cs typeface="+mn-cs"/>
        </a:defRPr>
      </a:lvl5pPr>
      <a:lvl6pPr marL="2453592" algn="l" defTabSz="490718" rtl="0" eaLnBrk="1" latinLnBrk="0" hangingPunct="1">
        <a:defRPr kumimoji="1" sz="1889" kern="1200">
          <a:solidFill>
            <a:schemeClr val="tx1"/>
          </a:solidFill>
          <a:latin typeface="+mn-lt"/>
          <a:ea typeface="+mn-ea"/>
          <a:cs typeface="+mn-cs"/>
        </a:defRPr>
      </a:lvl6pPr>
      <a:lvl7pPr marL="2944312" algn="l" defTabSz="490718" rtl="0" eaLnBrk="1" latinLnBrk="0" hangingPunct="1">
        <a:defRPr kumimoji="1" sz="1889" kern="1200">
          <a:solidFill>
            <a:schemeClr val="tx1"/>
          </a:solidFill>
          <a:latin typeface="+mn-lt"/>
          <a:ea typeface="+mn-ea"/>
          <a:cs typeface="+mn-cs"/>
        </a:defRPr>
      </a:lvl7pPr>
      <a:lvl8pPr marL="3435030" algn="l" defTabSz="490718" rtl="0" eaLnBrk="1" latinLnBrk="0" hangingPunct="1">
        <a:defRPr kumimoji="1" sz="1889" kern="1200">
          <a:solidFill>
            <a:schemeClr val="tx1"/>
          </a:solidFill>
          <a:latin typeface="+mn-lt"/>
          <a:ea typeface="+mn-ea"/>
          <a:cs typeface="+mn-cs"/>
        </a:defRPr>
      </a:lvl8pPr>
      <a:lvl9pPr marL="3925748" algn="l" defTabSz="490718" rtl="0" eaLnBrk="1" latinLnBrk="0" hangingPunct="1">
        <a:defRPr kumimoji="1" sz="1889"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6" name="テキスト ボックス 5"/>
          <p:cNvSpPr txBox="1"/>
          <p:nvPr/>
        </p:nvSpPr>
        <p:spPr>
          <a:xfrm>
            <a:off x="644188" y="7019864"/>
            <a:ext cx="4158526" cy="144016"/>
          </a:xfrm>
          <a:prstGeom prst="rect">
            <a:avLst/>
          </a:prstGeom>
          <a:noFill/>
        </p:spPr>
        <p:txBody>
          <a:bodyPr wrap="none" lIns="0" tIns="0" rIns="0" bIns="0" rtlCol="0">
            <a:noAutofit/>
          </a:bodyPr>
          <a:lstStyle/>
          <a:p>
            <a:pPr marL="0" marR="0" indent="0" algn="l" defTabSz="981392" rtl="0" eaLnBrk="1" fontAlgn="base" latinLnBrk="0" hangingPunct="1">
              <a:lnSpc>
                <a:spcPct val="100000"/>
              </a:lnSpc>
              <a:spcBef>
                <a:spcPts val="0"/>
              </a:spcBef>
              <a:spcAft>
                <a:spcPts val="0"/>
              </a:spcAft>
              <a:buClrTx/>
              <a:buSzTx/>
              <a:buFontTx/>
              <a:buNone/>
              <a:tabLst/>
            </a:pPr>
            <a:r>
              <a:rPr kumimoji="1" lang="en-US" altLang="ja-JP" sz="795" kern="0" dirty="0">
                <a:latin typeface="Arial" panose="020B0604020202020204" pitchFamily="34" charset="0"/>
                <a:ea typeface="+mn-ea"/>
                <a:cs typeface="Arial" panose="020B0604020202020204" pitchFamily="34" charset="0"/>
              </a:rPr>
              <a:t>© 2020 Fuji Xerox Co., Ltd. All rights reserved.</a:t>
            </a:r>
          </a:p>
          <a:p>
            <a:pPr marL="0" marR="0" indent="0" algn="l" defTabSz="981392" rtl="0" eaLnBrk="1" fontAlgn="base" latinLnBrk="0" hangingPunct="1">
              <a:lnSpc>
                <a:spcPct val="100000"/>
              </a:lnSpc>
              <a:spcBef>
                <a:spcPts val="0"/>
              </a:spcBef>
              <a:spcAft>
                <a:spcPts val="0"/>
              </a:spcAft>
              <a:buClrTx/>
              <a:buSzTx/>
              <a:buFontTx/>
              <a:buNone/>
              <a:tabLst/>
            </a:pPr>
            <a:endParaRPr kumimoji="1" lang="ja-JP" altLang="en-US" sz="1590" kern="0" dirty="0">
              <a:ea typeface="HG丸ｺﾞｼｯｸM-PRO"/>
            </a:endParaRPr>
          </a:p>
        </p:txBody>
      </p:sp>
      <p:grpSp>
        <p:nvGrpSpPr>
          <p:cNvPr id="14" name="FUJI XEROX Grid2007" hidden="1"/>
          <p:cNvGrpSpPr/>
          <p:nvPr/>
        </p:nvGrpSpPr>
        <p:grpSpPr>
          <a:xfrm>
            <a:off x="644189" y="1097856"/>
            <a:ext cx="11832311" cy="5472608"/>
            <a:chOff x="486123" y="1097856"/>
            <a:chExt cx="8928992" cy="5472608"/>
          </a:xfrm>
        </p:grpSpPr>
        <p:grpSp>
          <p:nvGrpSpPr>
            <p:cNvPr id="15" name="グループ化 171"/>
            <p:cNvGrpSpPr/>
            <p:nvPr/>
          </p:nvGrpSpPr>
          <p:grpSpPr>
            <a:xfrm>
              <a:off x="630138" y="1097856"/>
              <a:ext cx="8640964" cy="5472608"/>
              <a:chOff x="630138" y="1097856"/>
              <a:chExt cx="8640964" cy="5472608"/>
            </a:xfrm>
          </p:grpSpPr>
          <p:cxnSp>
            <p:nvCxnSpPr>
              <p:cNvPr id="57" name="直線コネクタ 56"/>
              <p:cNvCxnSpPr/>
              <p:nvPr/>
            </p:nvCxnSpPr>
            <p:spPr>
              <a:xfrm rot="5400000">
                <a:off x="-2106166" y="3834160"/>
                <a:ext cx="5472608" cy="0"/>
              </a:xfrm>
              <a:prstGeom prst="line">
                <a:avLst/>
              </a:prstGeom>
              <a:noFill/>
              <a:ln w="9525">
                <a:solidFill>
                  <a:srgbClr val="EAEAEA"/>
                </a:solidFill>
                <a:round/>
                <a:headEnd/>
                <a:tailEnd/>
              </a:ln>
              <a:effectLst/>
            </p:spPr>
          </p:cxnSp>
          <p:cxnSp>
            <p:nvCxnSpPr>
              <p:cNvPr id="58" name="直線コネクタ 57"/>
              <p:cNvCxnSpPr/>
              <p:nvPr/>
            </p:nvCxnSpPr>
            <p:spPr>
              <a:xfrm rot="5400000">
                <a:off x="-1962149" y="3834160"/>
                <a:ext cx="5472608" cy="0"/>
              </a:xfrm>
              <a:prstGeom prst="line">
                <a:avLst/>
              </a:prstGeom>
              <a:noFill/>
              <a:ln w="9525">
                <a:solidFill>
                  <a:srgbClr val="EAEAEA"/>
                </a:solidFill>
                <a:round/>
                <a:headEnd/>
                <a:tailEnd/>
              </a:ln>
              <a:effectLst/>
            </p:spPr>
          </p:cxnSp>
          <p:cxnSp>
            <p:nvCxnSpPr>
              <p:cNvPr id="59" name="直線コネクタ 58"/>
              <p:cNvCxnSpPr/>
              <p:nvPr/>
            </p:nvCxnSpPr>
            <p:spPr>
              <a:xfrm rot="5400000">
                <a:off x="-1818133" y="3834160"/>
                <a:ext cx="5472608" cy="0"/>
              </a:xfrm>
              <a:prstGeom prst="line">
                <a:avLst/>
              </a:prstGeom>
              <a:noFill/>
              <a:ln w="9525">
                <a:solidFill>
                  <a:srgbClr val="EAEAEA"/>
                </a:solidFill>
                <a:round/>
                <a:headEnd/>
                <a:tailEnd/>
              </a:ln>
              <a:effectLst/>
            </p:spPr>
          </p:cxnSp>
          <p:cxnSp>
            <p:nvCxnSpPr>
              <p:cNvPr id="60" name="直線コネクタ 59"/>
              <p:cNvCxnSpPr/>
              <p:nvPr/>
            </p:nvCxnSpPr>
            <p:spPr>
              <a:xfrm rot="5400000">
                <a:off x="-1674116" y="3834160"/>
                <a:ext cx="5472608" cy="0"/>
              </a:xfrm>
              <a:prstGeom prst="line">
                <a:avLst/>
              </a:prstGeom>
              <a:noFill/>
              <a:ln w="9525">
                <a:solidFill>
                  <a:srgbClr val="EAEAEA"/>
                </a:solidFill>
                <a:round/>
                <a:headEnd/>
                <a:tailEnd/>
              </a:ln>
              <a:effectLst/>
            </p:spPr>
          </p:cxnSp>
          <p:cxnSp>
            <p:nvCxnSpPr>
              <p:cNvPr id="61" name="直線コネクタ 60"/>
              <p:cNvCxnSpPr/>
              <p:nvPr/>
            </p:nvCxnSpPr>
            <p:spPr>
              <a:xfrm rot="5400000">
                <a:off x="-1530101" y="3834160"/>
                <a:ext cx="5472608" cy="0"/>
              </a:xfrm>
              <a:prstGeom prst="line">
                <a:avLst/>
              </a:prstGeom>
              <a:noFill/>
              <a:ln w="9525">
                <a:solidFill>
                  <a:srgbClr val="EAEAEA"/>
                </a:solidFill>
                <a:round/>
                <a:headEnd/>
                <a:tailEnd/>
              </a:ln>
              <a:effectLst/>
            </p:spPr>
          </p:cxnSp>
          <p:cxnSp>
            <p:nvCxnSpPr>
              <p:cNvPr id="62" name="直線コネクタ 61"/>
              <p:cNvCxnSpPr/>
              <p:nvPr/>
            </p:nvCxnSpPr>
            <p:spPr>
              <a:xfrm rot="5400000">
                <a:off x="-1386084" y="3834160"/>
                <a:ext cx="5472608" cy="0"/>
              </a:xfrm>
              <a:prstGeom prst="line">
                <a:avLst/>
              </a:prstGeom>
              <a:noFill/>
              <a:ln w="9525">
                <a:solidFill>
                  <a:srgbClr val="EAEAEA"/>
                </a:solidFill>
                <a:round/>
                <a:headEnd/>
                <a:tailEnd/>
              </a:ln>
              <a:effectLst/>
            </p:spPr>
          </p:cxnSp>
          <p:cxnSp>
            <p:nvCxnSpPr>
              <p:cNvPr id="63" name="直線コネクタ 62"/>
              <p:cNvCxnSpPr/>
              <p:nvPr/>
            </p:nvCxnSpPr>
            <p:spPr>
              <a:xfrm rot="5400000">
                <a:off x="-1242068" y="3834160"/>
                <a:ext cx="5472608" cy="0"/>
              </a:xfrm>
              <a:prstGeom prst="line">
                <a:avLst/>
              </a:prstGeom>
              <a:noFill/>
              <a:ln w="9525">
                <a:solidFill>
                  <a:srgbClr val="EAEAEA"/>
                </a:solidFill>
                <a:round/>
                <a:headEnd/>
                <a:tailEnd/>
              </a:ln>
              <a:effectLst/>
            </p:spPr>
          </p:cxnSp>
          <p:cxnSp>
            <p:nvCxnSpPr>
              <p:cNvPr id="64" name="直線コネクタ 63"/>
              <p:cNvCxnSpPr/>
              <p:nvPr/>
            </p:nvCxnSpPr>
            <p:spPr>
              <a:xfrm rot="5400000">
                <a:off x="-1098051" y="3834160"/>
                <a:ext cx="5472608" cy="0"/>
              </a:xfrm>
              <a:prstGeom prst="line">
                <a:avLst/>
              </a:prstGeom>
              <a:noFill/>
              <a:ln w="9525">
                <a:solidFill>
                  <a:srgbClr val="EAEAEA"/>
                </a:solidFill>
                <a:round/>
                <a:headEnd/>
                <a:tailEnd/>
              </a:ln>
              <a:effectLst/>
            </p:spPr>
          </p:cxnSp>
          <p:cxnSp>
            <p:nvCxnSpPr>
              <p:cNvPr id="65" name="直線コネクタ 64"/>
              <p:cNvCxnSpPr/>
              <p:nvPr/>
            </p:nvCxnSpPr>
            <p:spPr>
              <a:xfrm rot="5400000">
                <a:off x="-954037" y="3834160"/>
                <a:ext cx="5472608" cy="0"/>
              </a:xfrm>
              <a:prstGeom prst="line">
                <a:avLst/>
              </a:prstGeom>
              <a:noFill/>
              <a:ln w="9525">
                <a:solidFill>
                  <a:srgbClr val="EAEAEA"/>
                </a:solidFill>
                <a:round/>
                <a:headEnd/>
                <a:tailEnd/>
              </a:ln>
              <a:effectLst/>
            </p:spPr>
          </p:cxnSp>
          <p:cxnSp>
            <p:nvCxnSpPr>
              <p:cNvPr id="66" name="直線コネクタ 65"/>
              <p:cNvCxnSpPr/>
              <p:nvPr/>
            </p:nvCxnSpPr>
            <p:spPr>
              <a:xfrm rot="5400000">
                <a:off x="-810020" y="3834160"/>
                <a:ext cx="5472608" cy="0"/>
              </a:xfrm>
              <a:prstGeom prst="line">
                <a:avLst/>
              </a:prstGeom>
              <a:noFill/>
              <a:ln w="9525">
                <a:solidFill>
                  <a:srgbClr val="EAEAEA"/>
                </a:solidFill>
                <a:round/>
                <a:headEnd/>
                <a:tailEnd/>
              </a:ln>
              <a:effectLst/>
            </p:spPr>
          </p:cxnSp>
          <p:cxnSp>
            <p:nvCxnSpPr>
              <p:cNvPr id="67" name="直線コネクタ 66"/>
              <p:cNvCxnSpPr/>
              <p:nvPr/>
            </p:nvCxnSpPr>
            <p:spPr>
              <a:xfrm rot="5400000">
                <a:off x="-666004" y="3834160"/>
                <a:ext cx="5472608" cy="0"/>
              </a:xfrm>
              <a:prstGeom prst="line">
                <a:avLst/>
              </a:prstGeom>
              <a:noFill/>
              <a:ln w="9525">
                <a:solidFill>
                  <a:srgbClr val="EAEAEA"/>
                </a:solidFill>
                <a:round/>
                <a:headEnd/>
                <a:tailEnd/>
              </a:ln>
              <a:effectLst/>
            </p:spPr>
          </p:cxnSp>
          <p:cxnSp>
            <p:nvCxnSpPr>
              <p:cNvPr id="68" name="直線コネクタ 67"/>
              <p:cNvCxnSpPr/>
              <p:nvPr/>
            </p:nvCxnSpPr>
            <p:spPr>
              <a:xfrm rot="5400000">
                <a:off x="-521987" y="3834160"/>
                <a:ext cx="5472608" cy="0"/>
              </a:xfrm>
              <a:prstGeom prst="line">
                <a:avLst/>
              </a:prstGeom>
              <a:noFill/>
              <a:ln w="9525">
                <a:solidFill>
                  <a:srgbClr val="EAEAEA"/>
                </a:solidFill>
                <a:round/>
                <a:headEnd/>
                <a:tailEnd/>
              </a:ln>
              <a:effectLst/>
            </p:spPr>
          </p:cxnSp>
          <p:cxnSp>
            <p:nvCxnSpPr>
              <p:cNvPr id="69" name="直線コネクタ 68"/>
              <p:cNvCxnSpPr/>
              <p:nvPr/>
            </p:nvCxnSpPr>
            <p:spPr>
              <a:xfrm rot="5400000">
                <a:off x="-377972" y="3834160"/>
                <a:ext cx="5472608" cy="0"/>
              </a:xfrm>
              <a:prstGeom prst="line">
                <a:avLst/>
              </a:prstGeom>
              <a:noFill/>
              <a:ln w="9525">
                <a:solidFill>
                  <a:srgbClr val="EAEAEA"/>
                </a:solidFill>
                <a:round/>
                <a:headEnd/>
                <a:tailEnd/>
              </a:ln>
              <a:effectLst/>
            </p:spPr>
          </p:cxnSp>
          <p:cxnSp>
            <p:nvCxnSpPr>
              <p:cNvPr id="70" name="直線コネクタ 69"/>
              <p:cNvCxnSpPr/>
              <p:nvPr/>
            </p:nvCxnSpPr>
            <p:spPr>
              <a:xfrm rot="5400000">
                <a:off x="-233955" y="3834160"/>
                <a:ext cx="5472608" cy="0"/>
              </a:xfrm>
              <a:prstGeom prst="line">
                <a:avLst/>
              </a:prstGeom>
              <a:noFill/>
              <a:ln w="9525">
                <a:solidFill>
                  <a:srgbClr val="EAEAEA"/>
                </a:solidFill>
                <a:round/>
                <a:headEnd/>
                <a:tailEnd/>
              </a:ln>
              <a:effectLst/>
            </p:spPr>
          </p:cxnSp>
          <p:cxnSp>
            <p:nvCxnSpPr>
              <p:cNvPr id="71" name="直線コネクタ 70"/>
              <p:cNvCxnSpPr/>
              <p:nvPr/>
            </p:nvCxnSpPr>
            <p:spPr>
              <a:xfrm rot="5400000">
                <a:off x="-89939" y="3834160"/>
                <a:ext cx="5472608" cy="0"/>
              </a:xfrm>
              <a:prstGeom prst="line">
                <a:avLst/>
              </a:prstGeom>
              <a:noFill/>
              <a:ln w="9525">
                <a:solidFill>
                  <a:srgbClr val="EAEAEA"/>
                </a:solidFill>
                <a:round/>
                <a:headEnd/>
                <a:tailEnd/>
              </a:ln>
              <a:effectLst/>
            </p:spPr>
          </p:cxnSp>
          <p:cxnSp>
            <p:nvCxnSpPr>
              <p:cNvPr id="72" name="直線コネクタ 71"/>
              <p:cNvCxnSpPr/>
              <p:nvPr/>
            </p:nvCxnSpPr>
            <p:spPr>
              <a:xfrm rot="5400000">
                <a:off x="54078" y="3834160"/>
                <a:ext cx="5472608" cy="0"/>
              </a:xfrm>
              <a:prstGeom prst="line">
                <a:avLst/>
              </a:prstGeom>
              <a:noFill/>
              <a:ln w="9525">
                <a:solidFill>
                  <a:srgbClr val="EAEAEA"/>
                </a:solidFill>
                <a:round/>
                <a:headEnd/>
                <a:tailEnd/>
              </a:ln>
              <a:effectLst/>
            </p:spPr>
          </p:cxnSp>
          <p:cxnSp>
            <p:nvCxnSpPr>
              <p:cNvPr id="73" name="直線コネクタ 72"/>
              <p:cNvCxnSpPr/>
              <p:nvPr/>
            </p:nvCxnSpPr>
            <p:spPr>
              <a:xfrm rot="5400000">
                <a:off x="198091" y="3834160"/>
                <a:ext cx="5472608" cy="0"/>
              </a:xfrm>
              <a:prstGeom prst="line">
                <a:avLst/>
              </a:prstGeom>
              <a:noFill/>
              <a:ln w="9525">
                <a:solidFill>
                  <a:srgbClr val="EAEAEA"/>
                </a:solidFill>
                <a:round/>
                <a:headEnd/>
                <a:tailEnd/>
              </a:ln>
              <a:effectLst/>
            </p:spPr>
          </p:cxnSp>
          <p:cxnSp>
            <p:nvCxnSpPr>
              <p:cNvPr id="74" name="直線コネクタ 73"/>
              <p:cNvCxnSpPr/>
              <p:nvPr/>
            </p:nvCxnSpPr>
            <p:spPr>
              <a:xfrm rot="5400000">
                <a:off x="342108" y="3834160"/>
                <a:ext cx="5472608" cy="0"/>
              </a:xfrm>
              <a:prstGeom prst="line">
                <a:avLst/>
              </a:prstGeom>
              <a:noFill/>
              <a:ln w="9525">
                <a:solidFill>
                  <a:srgbClr val="EAEAEA"/>
                </a:solidFill>
                <a:round/>
                <a:headEnd/>
                <a:tailEnd/>
              </a:ln>
              <a:effectLst/>
            </p:spPr>
          </p:cxnSp>
          <p:cxnSp>
            <p:nvCxnSpPr>
              <p:cNvPr id="75" name="直線コネクタ 74"/>
              <p:cNvCxnSpPr/>
              <p:nvPr/>
            </p:nvCxnSpPr>
            <p:spPr>
              <a:xfrm rot="5400000">
                <a:off x="486124" y="3834160"/>
                <a:ext cx="5472608" cy="0"/>
              </a:xfrm>
              <a:prstGeom prst="line">
                <a:avLst/>
              </a:prstGeom>
              <a:noFill/>
              <a:ln w="9525">
                <a:solidFill>
                  <a:srgbClr val="EAEAEA"/>
                </a:solidFill>
                <a:round/>
                <a:headEnd/>
                <a:tailEnd/>
              </a:ln>
              <a:effectLst/>
            </p:spPr>
          </p:cxnSp>
          <p:cxnSp>
            <p:nvCxnSpPr>
              <p:cNvPr id="76" name="直線コネクタ 75"/>
              <p:cNvCxnSpPr/>
              <p:nvPr/>
            </p:nvCxnSpPr>
            <p:spPr>
              <a:xfrm rot="5400000">
                <a:off x="630141" y="3834160"/>
                <a:ext cx="5472608" cy="0"/>
              </a:xfrm>
              <a:prstGeom prst="line">
                <a:avLst/>
              </a:prstGeom>
              <a:noFill/>
              <a:ln w="9525">
                <a:solidFill>
                  <a:srgbClr val="EAEAEA"/>
                </a:solidFill>
                <a:round/>
                <a:headEnd/>
                <a:tailEnd/>
              </a:ln>
              <a:effectLst/>
            </p:spPr>
          </p:cxnSp>
          <p:cxnSp>
            <p:nvCxnSpPr>
              <p:cNvPr id="77" name="直線コネクタ 76"/>
              <p:cNvCxnSpPr/>
              <p:nvPr/>
            </p:nvCxnSpPr>
            <p:spPr>
              <a:xfrm rot="5400000">
                <a:off x="774156" y="3834160"/>
                <a:ext cx="5472608" cy="0"/>
              </a:xfrm>
              <a:prstGeom prst="line">
                <a:avLst/>
              </a:prstGeom>
              <a:noFill/>
              <a:ln w="9525">
                <a:solidFill>
                  <a:srgbClr val="EAEAEA"/>
                </a:solidFill>
                <a:round/>
                <a:headEnd/>
                <a:tailEnd/>
              </a:ln>
              <a:effectLst/>
            </p:spPr>
          </p:cxnSp>
          <p:cxnSp>
            <p:nvCxnSpPr>
              <p:cNvPr id="78" name="直線コネクタ 77"/>
              <p:cNvCxnSpPr/>
              <p:nvPr/>
            </p:nvCxnSpPr>
            <p:spPr>
              <a:xfrm rot="5400000">
                <a:off x="918173" y="3834160"/>
                <a:ext cx="5472608" cy="0"/>
              </a:xfrm>
              <a:prstGeom prst="line">
                <a:avLst/>
              </a:prstGeom>
              <a:noFill/>
              <a:ln w="9525">
                <a:solidFill>
                  <a:srgbClr val="EAEAEA"/>
                </a:solidFill>
                <a:round/>
                <a:headEnd/>
                <a:tailEnd/>
              </a:ln>
              <a:effectLst/>
            </p:spPr>
          </p:cxnSp>
          <p:cxnSp>
            <p:nvCxnSpPr>
              <p:cNvPr id="79" name="直線コネクタ 78"/>
              <p:cNvCxnSpPr/>
              <p:nvPr/>
            </p:nvCxnSpPr>
            <p:spPr>
              <a:xfrm rot="5400000">
                <a:off x="1062189" y="3834160"/>
                <a:ext cx="5472608" cy="0"/>
              </a:xfrm>
              <a:prstGeom prst="line">
                <a:avLst/>
              </a:prstGeom>
              <a:noFill/>
              <a:ln w="9525">
                <a:solidFill>
                  <a:srgbClr val="EAEAEA"/>
                </a:solidFill>
                <a:round/>
                <a:headEnd/>
                <a:tailEnd/>
              </a:ln>
              <a:effectLst/>
            </p:spPr>
          </p:cxnSp>
          <p:cxnSp>
            <p:nvCxnSpPr>
              <p:cNvPr id="80" name="直線コネクタ 79"/>
              <p:cNvCxnSpPr/>
              <p:nvPr/>
            </p:nvCxnSpPr>
            <p:spPr>
              <a:xfrm rot="5400000">
                <a:off x="1206206" y="3834160"/>
                <a:ext cx="5472608" cy="0"/>
              </a:xfrm>
              <a:prstGeom prst="line">
                <a:avLst/>
              </a:prstGeom>
              <a:noFill/>
              <a:ln w="9525">
                <a:solidFill>
                  <a:srgbClr val="EAEAEA"/>
                </a:solidFill>
                <a:round/>
                <a:headEnd/>
                <a:tailEnd/>
              </a:ln>
              <a:effectLst/>
            </p:spPr>
          </p:cxnSp>
          <p:cxnSp>
            <p:nvCxnSpPr>
              <p:cNvPr id="81" name="直線コネクタ 80"/>
              <p:cNvCxnSpPr/>
              <p:nvPr/>
            </p:nvCxnSpPr>
            <p:spPr>
              <a:xfrm rot="5400000">
                <a:off x="1350220" y="3834160"/>
                <a:ext cx="5472608" cy="0"/>
              </a:xfrm>
              <a:prstGeom prst="line">
                <a:avLst/>
              </a:prstGeom>
              <a:noFill/>
              <a:ln w="9525">
                <a:solidFill>
                  <a:srgbClr val="EAEAEA"/>
                </a:solidFill>
                <a:round/>
                <a:headEnd/>
                <a:tailEnd/>
              </a:ln>
              <a:effectLst/>
            </p:spPr>
          </p:cxnSp>
          <p:cxnSp>
            <p:nvCxnSpPr>
              <p:cNvPr id="82" name="直線コネクタ 81"/>
              <p:cNvCxnSpPr/>
              <p:nvPr/>
            </p:nvCxnSpPr>
            <p:spPr>
              <a:xfrm rot="5400000">
                <a:off x="1494237" y="3834160"/>
                <a:ext cx="5472608" cy="0"/>
              </a:xfrm>
              <a:prstGeom prst="line">
                <a:avLst/>
              </a:prstGeom>
              <a:noFill/>
              <a:ln w="9525">
                <a:solidFill>
                  <a:srgbClr val="EAEAEA"/>
                </a:solidFill>
                <a:round/>
                <a:headEnd/>
                <a:tailEnd/>
              </a:ln>
              <a:effectLst/>
            </p:spPr>
          </p:cxnSp>
          <p:cxnSp>
            <p:nvCxnSpPr>
              <p:cNvPr id="83" name="直線コネクタ 82"/>
              <p:cNvCxnSpPr/>
              <p:nvPr/>
            </p:nvCxnSpPr>
            <p:spPr>
              <a:xfrm rot="5400000">
                <a:off x="1638253" y="3834160"/>
                <a:ext cx="5472608" cy="0"/>
              </a:xfrm>
              <a:prstGeom prst="line">
                <a:avLst/>
              </a:prstGeom>
              <a:noFill/>
              <a:ln w="9525">
                <a:solidFill>
                  <a:srgbClr val="EAEAEA"/>
                </a:solidFill>
                <a:round/>
                <a:headEnd/>
                <a:tailEnd/>
              </a:ln>
              <a:effectLst/>
            </p:spPr>
          </p:cxnSp>
          <p:cxnSp>
            <p:nvCxnSpPr>
              <p:cNvPr id="84" name="直線コネクタ 83"/>
              <p:cNvCxnSpPr/>
              <p:nvPr/>
            </p:nvCxnSpPr>
            <p:spPr>
              <a:xfrm rot="5400000">
                <a:off x="1782270" y="3834160"/>
                <a:ext cx="5472608" cy="0"/>
              </a:xfrm>
              <a:prstGeom prst="line">
                <a:avLst/>
              </a:prstGeom>
              <a:noFill/>
              <a:ln w="9525">
                <a:solidFill>
                  <a:srgbClr val="EAEAEA"/>
                </a:solidFill>
                <a:round/>
                <a:headEnd/>
                <a:tailEnd/>
              </a:ln>
              <a:effectLst/>
            </p:spPr>
          </p:cxnSp>
          <p:cxnSp>
            <p:nvCxnSpPr>
              <p:cNvPr id="85" name="直線コネクタ 84"/>
              <p:cNvCxnSpPr/>
              <p:nvPr/>
            </p:nvCxnSpPr>
            <p:spPr>
              <a:xfrm rot="5400000">
                <a:off x="1926285" y="3834160"/>
                <a:ext cx="5472608" cy="0"/>
              </a:xfrm>
              <a:prstGeom prst="line">
                <a:avLst/>
              </a:prstGeom>
              <a:noFill/>
              <a:ln w="9525">
                <a:solidFill>
                  <a:srgbClr val="EAEAEA"/>
                </a:solidFill>
                <a:round/>
                <a:headEnd/>
                <a:tailEnd/>
              </a:ln>
              <a:effectLst/>
            </p:spPr>
          </p:cxnSp>
          <p:cxnSp>
            <p:nvCxnSpPr>
              <p:cNvPr id="86" name="直線コネクタ 85"/>
              <p:cNvCxnSpPr/>
              <p:nvPr/>
            </p:nvCxnSpPr>
            <p:spPr>
              <a:xfrm rot="5400000">
                <a:off x="2070302" y="3834160"/>
                <a:ext cx="5472608" cy="0"/>
              </a:xfrm>
              <a:prstGeom prst="line">
                <a:avLst/>
              </a:prstGeom>
              <a:noFill/>
              <a:ln w="9525">
                <a:solidFill>
                  <a:srgbClr val="EAEAEA"/>
                </a:solidFill>
                <a:round/>
                <a:headEnd/>
                <a:tailEnd/>
              </a:ln>
              <a:effectLst/>
            </p:spPr>
          </p:cxnSp>
          <p:cxnSp>
            <p:nvCxnSpPr>
              <p:cNvPr id="87" name="直線コネクタ 86"/>
              <p:cNvCxnSpPr/>
              <p:nvPr/>
            </p:nvCxnSpPr>
            <p:spPr>
              <a:xfrm rot="5400000">
                <a:off x="2358330" y="3834160"/>
                <a:ext cx="5472608" cy="0"/>
              </a:xfrm>
              <a:prstGeom prst="line">
                <a:avLst/>
              </a:prstGeom>
              <a:noFill/>
              <a:ln w="9525">
                <a:solidFill>
                  <a:srgbClr val="EAEAEA"/>
                </a:solidFill>
                <a:round/>
                <a:headEnd/>
                <a:tailEnd/>
              </a:ln>
              <a:effectLst/>
            </p:spPr>
          </p:cxnSp>
          <p:cxnSp>
            <p:nvCxnSpPr>
              <p:cNvPr id="88" name="直線コネクタ 87"/>
              <p:cNvCxnSpPr/>
              <p:nvPr/>
            </p:nvCxnSpPr>
            <p:spPr>
              <a:xfrm rot="5400000">
                <a:off x="2502347" y="3834160"/>
                <a:ext cx="5472608" cy="0"/>
              </a:xfrm>
              <a:prstGeom prst="line">
                <a:avLst/>
              </a:prstGeom>
              <a:noFill/>
              <a:ln w="9525">
                <a:solidFill>
                  <a:srgbClr val="EAEAEA"/>
                </a:solidFill>
                <a:round/>
                <a:headEnd/>
                <a:tailEnd/>
              </a:ln>
              <a:effectLst/>
            </p:spPr>
          </p:cxnSp>
          <p:cxnSp>
            <p:nvCxnSpPr>
              <p:cNvPr id="89" name="直線コネクタ 88"/>
              <p:cNvCxnSpPr/>
              <p:nvPr/>
            </p:nvCxnSpPr>
            <p:spPr>
              <a:xfrm rot="5400000">
                <a:off x="2646363" y="3834160"/>
                <a:ext cx="5472608" cy="0"/>
              </a:xfrm>
              <a:prstGeom prst="line">
                <a:avLst/>
              </a:prstGeom>
              <a:noFill/>
              <a:ln w="9525">
                <a:solidFill>
                  <a:srgbClr val="EAEAEA"/>
                </a:solidFill>
                <a:round/>
                <a:headEnd/>
                <a:tailEnd/>
              </a:ln>
              <a:effectLst/>
            </p:spPr>
          </p:cxnSp>
          <p:cxnSp>
            <p:nvCxnSpPr>
              <p:cNvPr id="90" name="直線コネクタ 89"/>
              <p:cNvCxnSpPr/>
              <p:nvPr/>
            </p:nvCxnSpPr>
            <p:spPr>
              <a:xfrm rot="5400000">
                <a:off x="2790380" y="3834160"/>
                <a:ext cx="5472608" cy="0"/>
              </a:xfrm>
              <a:prstGeom prst="line">
                <a:avLst/>
              </a:prstGeom>
              <a:noFill/>
              <a:ln w="9525">
                <a:solidFill>
                  <a:srgbClr val="EAEAEA"/>
                </a:solidFill>
                <a:round/>
                <a:headEnd/>
                <a:tailEnd/>
              </a:ln>
              <a:effectLst/>
            </p:spPr>
          </p:cxnSp>
          <p:cxnSp>
            <p:nvCxnSpPr>
              <p:cNvPr id="91" name="直線コネクタ 90"/>
              <p:cNvCxnSpPr/>
              <p:nvPr/>
            </p:nvCxnSpPr>
            <p:spPr>
              <a:xfrm rot="5400000">
                <a:off x="2934395" y="3834160"/>
                <a:ext cx="5472608" cy="0"/>
              </a:xfrm>
              <a:prstGeom prst="line">
                <a:avLst/>
              </a:prstGeom>
              <a:noFill/>
              <a:ln w="9525">
                <a:solidFill>
                  <a:srgbClr val="EAEAEA"/>
                </a:solidFill>
                <a:round/>
                <a:headEnd/>
                <a:tailEnd/>
              </a:ln>
              <a:effectLst/>
            </p:spPr>
          </p:cxnSp>
          <p:cxnSp>
            <p:nvCxnSpPr>
              <p:cNvPr id="92" name="直線コネクタ 91"/>
              <p:cNvCxnSpPr/>
              <p:nvPr/>
            </p:nvCxnSpPr>
            <p:spPr>
              <a:xfrm rot="5400000">
                <a:off x="3078412" y="3834160"/>
                <a:ext cx="5472608" cy="0"/>
              </a:xfrm>
              <a:prstGeom prst="line">
                <a:avLst/>
              </a:prstGeom>
              <a:noFill/>
              <a:ln w="9525">
                <a:solidFill>
                  <a:srgbClr val="EAEAEA"/>
                </a:solidFill>
                <a:round/>
                <a:headEnd/>
                <a:tailEnd/>
              </a:ln>
              <a:effectLst/>
            </p:spPr>
          </p:cxnSp>
          <p:cxnSp>
            <p:nvCxnSpPr>
              <p:cNvPr id="93" name="直線コネクタ 92"/>
              <p:cNvCxnSpPr/>
              <p:nvPr/>
            </p:nvCxnSpPr>
            <p:spPr>
              <a:xfrm rot="5400000">
                <a:off x="3222428" y="3834160"/>
                <a:ext cx="5472608" cy="0"/>
              </a:xfrm>
              <a:prstGeom prst="line">
                <a:avLst/>
              </a:prstGeom>
              <a:noFill/>
              <a:ln w="9525">
                <a:solidFill>
                  <a:srgbClr val="EAEAEA"/>
                </a:solidFill>
                <a:round/>
                <a:headEnd/>
                <a:tailEnd/>
              </a:ln>
              <a:effectLst/>
            </p:spPr>
          </p:cxnSp>
          <p:cxnSp>
            <p:nvCxnSpPr>
              <p:cNvPr id="94" name="直線コネクタ 93"/>
              <p:cNvCxnSpPr/>
              <p:nvPr/>
            </p:nvCxnSpPr>
            <p:spPr>
              <a:xfrm rot="5400000">
                <a:off x="3366445" y="3834160"/>
                <a:ext cx="5472608" cy="0"/>
              </a:xfrm>
              <a:prstGeom prst="line">
                <a:avLst/>
              </a:prstGeom>
              <a:noFill/>
              <a:ln w="9525">
                <a:solidFill>
                  <a:srgbClr val="EAEAEA"/>
                </a:solidFill>
                <a:round/>
                <a:headEnd/>
                <a:tailEnd/>
              </a:ln>
              <a:effectLst/>
            </p:spPr>
          </p:cxnSp>
          <p:cxnSp>
            <p:nvCxnSpPr>
              <p:cNvPr id="95" name="直線コネクタ 94"/>
              <p:cNvCxnSpPr/>
              <p:nvPr/>
            </p:nvCxnSpPr>
            <p:spPr>
              <a:xfrm rot="5400000">
                <a:off x="3510459" y="3834160"/>
                <a:ext cx="5472608" cy="0"/>
              </a:xfrm>
              <a:prstGeom prst="line">
                <a:avLst/>
              </a:prstGeom>
              <a:noFill/>
              <a:ln w="9525">
                <a:solidFill>
                  <a:srgbClr val="EAEAEA"/>
                </a:solidFill>
                <a:round/>
                <a:headEnd/>
                <a:tailEnd/>
              </a:ln>
              <a:effectLst/>
            </p:spPr>
          </p:cxnSp>
          <p:cxnSp>
            <p:nvCxnSpPr>
              <p:cNvPr id="96" name="直線コネクタ 95"/>
              <p:cNvCxnSpPr/>
              <p:nvPr/>
            </p:nvCxnSpPr>
            <p:spPr>
              <a:xfrm rot="5400000">
                <a:off x="3654476" y="3834160"/>
                <a:ext cx="5472608" cy="0"/>
              </a:xfrm>
              <a:prstGeom prst="line">
                <a:avLst/>
              </a:prstGeom>
              <a:noFill/>
              <a:ln w="9525">
                <a:solidFill>
                  <a:srgbClr val="EAEAEA"/>
                </a:solidFill>
                <a:round/>
                <a:headEnd/>
                <a:tailEnd/>
              </a:ln>
              <a:effectLst/>
            </p:spPr>
          </p:cxnSp>
          <p:cxnSp>
            <p:nvCxnSpPr>
              <p:cNvPr id="97" name="直線コネクタ 96"/>
              <p:cNvCxnSpPr/>
              <p:nvPr/>
            </p:nvCxnSpPr>
            <p:spPr>
              <a:xfrm rot="5400000">
                <a:off x="3798492" y="3834160"/>
                <a:ext cx="5472608" cy="0"/>
              </a:xfrm>
              <a:prstGeom prst="line">
                <a:avLst/>
              </a:prstGeom>
              <a:noFill/>
              <a:ln w="9525">
                <a:solidFill>
                  <a:srgbClr val="EAEAEA"/>
                </a:solidFill>
                <a:round/>
                <a:headEnd/>
                <a:tailEnd/>
              </a:ln>
              <a:effectLst/>
            </p:spPr>
          </p:cxnSp>
          <p:cxnSp>
            <p:nvCxnSpPr>
              <p:cNvPr id="98" name="直線コネクタ 97"/>
              <p:cNvCxnSpPr/>
              <p:nvPr/>
            </p:nvCxnSpPr>
            <p:spPr>
              <a:xfrm rot="5400000">
                <a:off x="3942509" y="3834160"/>
                <a:ext cx="5472608" cy="0"/>
              </a:xfrm>
              <a:prstGeom prst="line">
                <a:avLst/>
              </a:prstGeom>
              <a:noFill/>
              <a:ln w="9525">
                <a:solidFill>
                  <a:srgbClr val="EAEAEA"/>
                </a:solidFill>
                <a:round/>
                <a:headEnd/>
                <a:tailEnd/>
              </a:ln>
              <a:effectLst/>
            </p:spPr>
          </p:cxnSp>
          <p:cxnSp>
            <p:nvCxnSpPr>
              <p:cNvPr id="99" name="直線コネクタ 98"/>
              <p:cNvCxnSpPr/>
              <p:nvPr/>
            </p:nvCxnSpPr>
            <p:spPr>
              <a:xfrm rot="5400000">
                <a:off x="4086524" y="3834160"/>
                <a:ext cx="5472608" cy="0"/>
              </a:xfrm>
              <a:prstGeom prst="line">
                <a:avLst/>
              </a:prstGeom>
              <a:noFill/>
              <a:ln w="9525">
                <a:solidFill>
                  <a:srgbClr val="EAEAEA"/>
                </a:solidFill>
                <a:round/>
                <a:headEnd/>
                <a:tailEnd/>
              </a:ln>
              <a:effectLst/>
            </p:spPr>
          </p:cxnSp>
          <p:cxnSp>
            <p:nvCxnSpPr>
              <p:cNvPr id="100" name="直線コネクタ 99"/>
              <p:cNvCxnSpPr/>
              <p:nvPr/>
            </p:nvCxnSpPr>
            <p:spPr>
              <a:xfrm rot="5400000">
                <a:off x="4230541" y="3834160"/>
                <a:ext cx="5472608" cy="0"/>
              </a:xfrm>
              <a:prstGeom prst="line">
                <a:avLst/>
              </a:prstGeom>
              <a:noFill/>
              <a:ln w="9525">
                <a:solidFill>
                  <a:srgbClr val="EAEAEA"/>
                </a:solidFill>
                <a:round/>
                <a:headEnd/>
                <a:tailEnd/>
              </a:ln>
              <a:effectLst/>
            </p:spPr>
          </p:cxnSp>
          <p:cxnSp>
            <p:nvCxnSpPr>
              <p:cNvPr id="101" name="直線コネクタ 100"/>
              <p:cNvCxnSpPr/>
              <p:nvPr/>
            </p:nvCxnSpPr>
            <p:spPr>
              <a:xfrm rot="5400000">
                <a:off x="4374557" y="3834160"/>
                <a:ext cx="5472608" cy="0"/>
              </a:xfrm>
              <a:prstGeom prst="line">
                <a:avLst/>
              </a:prstGeom>
              <a:noFill/>
              <a:ln w="9525">
                <a:solidFill>
                  <a:srgbClr val="EAEAEA"/>
                </a:solidFill>
                <a:round/>
                <a:headEnd/>
                <a:tailEnd/>
              </a:ln>
              <a:effectLst/>
            </p:spPr>
          </p:cxnSp>
          <p:cxnSp>
            <p:nvCxnSpPr>
              <p:cNvPr id="102" name="直線コネクタ 101"/>
              <p:cNvCxnSpPr/>
              <p:nvPr/>
            </p:nvCxnSpPr>
            <p:spPr>
              <a:xfrm rot="5400000">
                <a:off x="4518574" y="3834160"/>
                <a:ext cx="5472608" cy="0"/>
              </a:xfrm>
              <a:prstGeom prst="line">
                <a:avLst/>
              </a:prstGeom>
              <a:noFill/>
              <a:ln w="9525">
                <a:solidFill>
                  <a:srgbClr val="EAEAEA"/>
                </a:solidFill>
                <a:round/>
                <a:headEnd/>
                <a:tailEnd/>
              </a:ln>
              <a:effectLst/>
            </p:spPr>
          </p:cxnSp>
          <p:cxnSp>
            <p:nvCxnSpPr>
              <p:cNvPr id="103" name="直線コネクタ 102"/>
              <p:cNvCxnSpPr/>
              <p:nvPr/>
            </p:nvCxnSpPr>
            <p:spPr>
              <a:xfrm rot="5400000">
                <a:off x="4662587" y="3834160"/>
                <a:ext cx="5472608" cy="0"/>
              </a:xfrm>
              <a:prstGeom prst="line">
                <a:avLst/>
              </a:prstGeom>
              <a:noFill/>
              <a:ln w="9525">
                <a:solidFill>
                  <a:srgbClr val="EAEAEA"/>
                </a:solidFill>
                <a:round/>
                <a:headEnd/>
                <a:tailEnd/>
              </a:ln>
              <a:effectLst/>
            </p:spPr>
          </p:cxnSp>
          <p:cxnSp>
            <p:nvCxnSpPr>
              <p:cNvPr id="104" name="直線コネクタ 103"/>
              <p:cNvCxnSpPr/>
              <p:nvPr/>
            </p:nvCxnSpPr>
            <p:spPr>
              <a:xfrm rot="5400000">
                <a:off x="4806604" y="3834160"/>
                <a:ext cx="5472608" cy="0"/>
              </a:xfrm>
              <a:prstGeom prst="line">
                <a:avLst/>
              </a:prstGeom>
              <a:noFill/>
              <a:ln w="9525">
                <a:solidFill>
                  <a:srgbClr val="EAEAEA"/>
                </a:solidFill>
                <a:round/>
                <a:headEnd/>
                <a:tailEnd/>
              </a:ln>
              <a:effectLst/>
            </p:spPr>
          </p:cxnSp>
          <p:cxnSp>
            <p:nvCxnSpPr>
              <p:cNvPr id="105" name="直線コネクタ 104"/>
              <p:cNvCxnSpPr/>
              <p:nvPr/>
            </p:nvCxnSpPr>
            <p:spPr>
              <a:xfrm rot="5400000">
                <a:off x="4950620" y="3834160"/>
                <a:ext cx="5472608" cy="0"/>
              </a:xfrm>
              <a:prstGeom prst="line">
                <a:avLst/>
              </a:prstGeom>
              <a:noFill/>
              <a:ln w="9525">
                <a:solidFill>
                  <a:srgbClr val="EAEAEA"/>
                </a:solidFill>
                <a:round/>
                <a:headEnd/>
                <a:tailEnd/>
              </a:ln>
              <a:effectLst/>
            </p:spPr>
          </p:cxnSp>
          <p:cxnSp>
            <p:nvCxnSpPr>
              <p:cNvPr id="106" name="直線コネクタ 105"/>
              <p:cNvCxnSpPr/>
              <p:nvPr/>
            </p:nvCxnSpPr>
            <p:spPr>
              <a:xfrm rot="5400000">
                <a:off x="5094637" y="3834160"/>
                <a:ext cx="5472608" cy="0"/>
              </a:xfrm>
              <a:prstGeom prst="line">
                <a:avLst/>
              </a:prstGeom>
              <a:noFill/>
              <a:ln w="9525">
                <a:solidFill>
                  <a:srgbClr val="EAEAEA"/>
                </a:solidFill>
                <a:round/>
                <a:headEnd/>
                <a:tailEnd/>
              </a:ln>
              <a:effectLst/>
            </p:spPr>
          </p:cxnSp>
          <p:cxnSp>
            <p:nvCxnSpPr>
              <p:cNvPr id="107" name="直線コネクタ 106"/>
              <p:cNvCxnSpPr/>
              <p:nvPr/>
            </p:nvCxnSpPr>
            <p:spPr>
              <a:xfrm rot="5400000">
                <a:off x="5238652" y="3834160"/>
                <a:ext cx="5472608" cy="0"/>
              </a:xfrm>
              <a:prstGeom prst="line">
                <a:avLst/>
              </a:prstGeom>
              <a:noFill/>
              <a:ln w="9525">
                <a:solidFill>
                  <a:srgbClr val="EAEAEA"/>
                </a:solidFill>
                <a:round/>
                <a:headEnd/>
                <a:tailEnd/>
              </a:ln>
              <a:effectLst/>
            </p:spPr>
          </p:cxnSp>
          <p:cxnSp>
            <p:nvCxnSpPr>
              <p:cNvPr id="108" name="直線コネクタ 107"/>
              <p:cNvCxnSpPr/>
              <p:nvPr/>
            </p:nvCxnSpPr>
            <p:spPr>
              <a:xfrm rot="5400000">
                <a:off x="5382669" y="3834160"/>
                <a:ext cx="5472608" cy="0"/>
              </a:xfrm>
              <a:prstGeom prst="line">
                <a:avLst/>
              </a:prstGeom>
              <a:noFill/>
              <a:ln w="9525">
                <a:solidFill>
                  <a:srgbClr val="EAEAEA"/>
                </a:solidFill>
                <a:round/>
                <a:headEnd/>
                <a:tailEnd/>
              </a:ln>
              <a:effectLst/>
            </p:spPr>
          </p:cxnSp>
          <p:cxnSp>
            <p:nvCxnSpPr>
              <p:cNvPr id="109" name="直線コネクタ 108"/>
              <p:cNvCxnSpPr/>
              <p:nvPr/>
            </p:nvCxnSpPr>
            <p:spPr>
              <a:xfrm rot="5400000">
                <a:off x="5526685" y="3834160"/>
                <a:ext cx="5472608" cy="0"/>
              </a:xfrm>
              <a:prstGeom prst="line">
                <a:avLst/>
              </a:prstGeom>
              <a:noFill/>
              <a:ln w="9525">
                <a:solidFill>
                  <a:srgbClr val="EAEAEA"/>
                </a:solidFill>
                <a:round/>
                <a:headEnd/>
                <a:tailEnd/>
              </a:ln>
              <a:effectLst/>
            </p:spPr>
          </p:cxnSp>
          <p:cxnSp>
            <p:nvCxnSpPr>
              <p:cNvPr id="110" name="直線コネクタ 109"/>
              <p:cNvCxnSpPr/>
              <p:nvPr/>
            </p:nvCxnSpPr>
            <p:spPr>
              <a:xfrm rot="5400000">
                <a:off x="5670702" y="3834160"/>
                <a:ext cx="5472608" cy="0"/>
              </a:xfrm>
              <a:prstGeom prst="line">
                <a:avLst/>
              </a:prstGeom>
              <a:noFill/>
              <a:ln w="9525">
                <a:solidFill>
                  <a:srgbClr val="EAEAEA"/>
                </a:solidFill>
                <a:round/>
                <a:headEnd/>
                <a:tailEnd/>
              </a:ln>
              <a:effectLst/>
            </p:spPr>
          </p:cxnSp>
          <p:cxnSp>
            <p:nvCxnSpPr>
              <p:cNvPr id="111" name="直線コネクタ 110"/>
              <p:cNvCxnSpPr/>
              <p:nvPr/>
            </p:nvCxnSpPr>
            <p:spPr>
              <a:xfrm rot="5400000">
                <a:off x="5814716" y="3834160"/>
                <a:ext cx="5472608" cy="0"/>
              </a:xfrm>
              <a:prstGeom prst="line">
                <a:avLst/>
              </a:prstGeom>
              <a:noFill/>
              <a:ln w="9525">
                <a:solidFill>
                  <a:srgbClr val="EAEAEA"/>
                </a:solidFill>
                <a:round/>
                <a:headEnd/>
                <a:tailEnd/>
              </a:ln>
              <a:effectLst/>
            </p:spPr>
          </p:cxnSp>
          <p:cxnSp>
            <p:nvCxnSpPr>
              <p:cNvPr id="112" name="直線コネクタ 111"/>
              <p:cNvCxnSpPr/>
              <p:nvPr/>
            </p:nvCxnSpPr>
            <p:spPr>
              <a:xfrm rot="5400000">
                <a:off x="5958733" y="3834160"/>
                <a:ext cx="5472608" cy="0"/>
              </a:xfrm>
              <a:prstGeom prst="line">
                <a:avLst/>
              </a:prstGeom>
              <a:noFill/>
              <a:ln w="9525">
                <a:solidFill>
                  <a:srgbClr val="EAEAEA"/>
                </a:solidFill>
                <a:round/>
                <a:headEnd/>
                <a:tailEnd/>
              </a:ln>
              <a:effectLst/>
            </p:spPr>
          </p:cxnSp>
          <p:cxnSp>
            <p:nvCxnSpPr>
              <p:cNvPr id="113" name="直線コネクタ 112"/>
              <p:cNvCxnSpPr/>
              <p:nvPr/>
            </p:nvCxnSpPr>
            <p:spPr>
              <a:xfrm rot="5400000">
                <a:off x="6102749" y="3834160"/>
                <a:ext cx="5472608" cy="0"/>
              </a:xfrm>
              <a:prstGeom prst="line">
                <a:avLst/>
              </a:prstGeom>
              <a:noFill/>
              <a:ln w="9525">
                <a:solidFill>
                  <a:srgbClr val="EAEAEA"/>
                </a:solidFill>
                <a:round/>
                <a:headEnd/>
                <a:tailEnd/>
              </a:ln>
              <a:effectLst/>
            </p:spPr>
          </p:cxnSp>
          <p:cxnSp>
            <p:nvCxnSpPr>
              <p:cNvPr id="114" name="直線コネクタ 113"/>
              <p:cNvCxnSpPr/>
              <p:nvPr/>
            </p:nvCxnSpPr>
            <p:spPr>
              <a:xfrm rot="5400000">
                <a:off x="6246766" y="3834160"/>
                <a:ext cx="5472608" cy="0"/>
              </a:xfrm>
              <a:prstGeom prst="line">
                <a:avLst/>
              </a:prstGeom>
              <a:noFill/>
              <a:ln w="9525">
                <a:solidFill>
                  <a:srgbClr val="EAEAEA"/>
                </a:solidFill>
                <a:round/>
                <a:headEnd/>
                <a:tailEnd/>
              </a:ln>
              <a:effectLst/>
            </p:spPr>
          </p:cxnSp>
          <p:cxnSp>
            <p:nvCxnSpPr>
              <p:cNvPr id="115" name="直線コネクタ 114"/>
              <p:cNvCxnSpPr/>
              <p:nvPr/>
            </p:nvCxnSpPr>
            <p:spPr>
              <a:xfrm rot="5400000">
                <a:off x="6390781" y="3834160"/>
                <a:ext cx="5472608" cy="0"/>
              </a:xfrm>
              <a:prstGeom prst="line">
                <a:avLst/>
              </a:prstGeom>
              <a:noFill/>
              <a:ln w="9525">
                <a:solidFill>
                  <a:srgbClr val="EAEAEA"/>
                </a:solidFill>
                <a:round/>
                <a:headEnd/>
                <a:tailEnd/>
              </a:ln>
              <a:effectLst/>
            </p:spPr>
          </p:cxnSp>
          <p:cxnSp>
            <p:nvCxnSpPr>
              <p:cNvPr id="116" name="直線コネクタ 115"/>
              <p:cNvCxnSpPr/>
              <p:nvPr/>
            </p:nvCxnSpPr>
            <p:spPr>
              <a:xfrm rot="5400000">
                <a:off x="6534798" y="3834160"/>
                <a:ext cx="5472608" cy="0"/>
              </a:xfrm>
              <a:prstGeom prst="line">
                <a:avLst/>
              </a:prstGeom>
              <a:noFill/>
              <a:ln w="9525">
                <a:solidFill>
                  <a:srgbClr val="EAEAEA"/>
                </a:solidFill>
                <a:round/>
                <a:headEnd/>
                <a:tailEnd/>
              </a:ln>
              <a:effectLst/>
            </p:spPr>
          </p:cxnSp>
        </p:grpSp>
        <p:grpSp>
          <p:nvGrpSpPr>
            <p:cNvPr id="16" name="グループ化 221"/>
            <p:cNvGrpSpPr/>
            <p:nvPr/>
          </p:nvGrpSpPr>
          <p:grpSpPr>
            <a:xfrm>
              <a:off x="486123" y="1241872"/>
              <a:ext cx="8928992" cy="5184576"/>
              <a:chOff x="486123" y="1241872"/>
              <a:chExt cx="8928992" cy="5184576"/>
            </a:xfrm>
          </p:grpSpPr>
          <p:cxnSp>
            <p:nvCxnSpPr>
              <p:cNvPr id="21" name="直線コネクタ 20"/>
              <p:cNvCxnSpPr/>
              <p:nvPr/>
            </p:nvCxnSpPr>
            <p:spPr>
              <a:xfrm>
                <a:off x="486123" y="1241872"/>
                <a:ext cx="8928992" cy="0"/>
              </a:xfrm>
              <a:prstGeom prst="line">
                <a:avLst/>
              </a:prstGeom>
              <a:noFill/>
              <a:ln w="9525">
                <a:solidFill>
                  <a:srgbClr val="EAEAEA"/>
                </a:solidFill>
                <a:round/>
                <a:headEnd/>
                <a:tailEnd/>
              </a:ln>
              <a:effectLst/>
            </p:spPr>
          </p:cxnSp>
          <p:cxnSp>
            <p:nvCxnSpPr>
              <p:cNvPr id="22" name="直線コネクタ 21"/>
              <p:cNvCxnSpPr/>
              <p:nvPr/>
            </p:nvCxnSpPr>
            <p:spPr>
              <a:xfrm>
                <a:off x="486123" y="1385888"/>
                <a:ext cx="8928992" cy="0"/>
              </a:xfrm>
              <a:prstGeom prst="line">
                <a:avLst/>
              </a:prstGeom>
              <a:noFill/>
              <a:ln w="9525">
                <a:solidFill>
                  <a:srgbClr val="EAEAEA"/>
                </a:solidFill>
                <a:round/>
                <a:headEnd/>
                <a:tailEnd/>
              </a:ln>
              <a:effectLst/>
            </p:spPr>
          </p:cxnSp>
          <p:cxnSp>
            <p:nvCxnSpPr>
              <p:cNvPr id="23" name="直線コネクタ 22"/>
              <p:cNvCxnSpPr/>
              <p:nvPr/>
            </p:nvCxnSpPr>
            <p:spPr>
              <a:xfrm>
                <a:off x="486123" y="1529904"/>
                <a:ext cx="8928992" cy="0"/>
              </a:xfrm>
              <a:prstGeom prst="line">
                <a:avLst/>
              </a:prstGeom>
              <a:noFill/>
              <a:ln w="9525">
                <a:solidFill>
                  <a:srgbClr val="EAEAEA"/>
                </a:solidFill>
                <a:round/>
                <a:headEnd/>
                <a:tailEnd/>
              </a:ln>
              <a:effectLst/>
            </p:spPr>
          </p:cxnSp>
          <p:cxnSp>
            <p:nvCxnSpPr>
              <p:cNvPr id="24" name="直線コネクタ 23"/>
              <p:cNvCxnSpPr/>
              <p:nvPr/>
            </p:nvCxnSpPr>
            <p:spPr>
              <a:xfrm>
                <a:off x="486123" y="1673920"/>
                <a:ext cx="8928992" cy="0"/>
              </a:xfrm>
              <a:prstGeom prst="line">
                <a:avLst/>
              </a:prstGeom>
              <a:noFill/>
              <a:ln w="9525">
                <a:solidFill>
                  <a:srgbClr val="EAEAEA"/>
                </a:solidFill>
                <a:round/>
                <a:headEnd/>
                <a:tailEnd/>
              </a:ln>
              <a:effectLst/>
            </p:spPr>
          </p:cxnSp>
          <p:cxnSp>
            <p:nvCxnSpPr>
              <p:cNvPr id="25" name="直線コネクタ 24"/>
              <p:cNvCxnSpPr/>
              <p:nvPr/>
            </p:nvCxnSpPr>
            <p:spPr>
              <a:xfrm>
                <a:off x="486123" y="1817936"/>
                <a:ext cx="8928992" cy="0"/>
              </a:xfrm>
              <a:prstGeom prst="line">
                <a:avLst/>
              </a:prstGeom>
              <a:noFill/>
              <a:ln w="9525">
                <a:solidFill>
                  <a:srgbClr val="EAEAEA"/>
                </a:solidFill>
                <a:round/>
                <a:headEnd/>
                <a:tailEnd/>
              </a:ln>
              <a:effectLst/>
            </p:spPr>
          </p:cxnSp>
          <p:cxnSp>
            <p:nvCxnSpPr>
              <p:cNvPr id="26" name="直線コネクタ 25"/>
              <p:cNvCxnSpPr/>
              <p:nvPr/>
            </p:nvCxnSpPr>
            <p:spPr>
              <a:xfrm>
                <a:off x="486123" y="1961952"/>
                <a:ext cx="8928992" cy="0"/>
              </a:xfrm>
              <a:prstGeom prst="line">
                <a:avLst/>
              </a:prstGeom>
              <a:noFill/>
              <a:ln w="9525">
                <a:solidFill>
                  <a:srgbClr val="EAEAEA"/>
                </a:solidFill>
                <a:round/>
                <a:headEnd/>
                <a:tailEnd/>
              </a:ln>
              <a:effectLst/>
            </p:spPr>
          </p:cxnSp>
          <p:cxnSp>
            <p:nvCxnSpPr>
              <p:cNvPr id="27" name="直線コネクタ 26"/>
              <p:cNvCxnSpPr/>
              <p:nvPr/>
            </p:nvCxnSpPr>
            <p:spPr>
              <a:xfrm>
                <a:off x="486123" y="2105968"/>
                <a:ext cx="8928992" cy="0"/>
              </a:xfrm>
              <a:prstGeom prst="line">
                <a:avLst/>
              </a:prstGeom>
              <a:noFill/>
              <a:ln w="9525">
                <a:solidFill>
                  <a:srgbClr val="EAEAEA"/>
                </a:solidFill>
                <a:round/>
                <a:headEnd/>
                <a:tailEnd/>
              </a:ln>
              <a:effectLst/>
            </p:spPr>
          </p:cxnSp>
          <p:cxnSp>
            <p:nvCxnSpPr>
              <p:cNvPr id="28" name="直線コネクタ 27"/>
              <p:cNvCxnSpPr/>
              <p:nvPr/>
            </p:nvCxnSpPr>
            <p:spPr>
              <a:xfrm>
                <a:off x="486123" y="2249984"/>
                <a:ext cx="8928992" cy="0"/>
              </a:xfrm>
              <a:prstGeom prst="line">
                <a:avLst/>
              </a:prstGeom>
              <a:noFill/>
              <a:ln w="9525">
                <a:solidFill>
                  <a:srgbClr val="EAEAEA"/>
                </a:solidFill>
                <a:round/>
                <a:headEnd/>
                <a:tailEnd/>
              </a:ln>
              <a:effectLst/>
            </p:spPr>
          </p:cxnSp>
          <p:cxnSp>
            <p:nvCxnSpPr>
              <p:cNvPr id="29" name="直線コネクタ 28"/>
              <p:cNvCxnSpPr/>
              <p:nvPr/>
            </p:nvCxnSpPr>
            <p:spPr>
              <a:xfrm>
                <a:off x="486123" y="2394000"/>
                <a:ext cx="8928992" cy="0"/>
              </a:xfrm>
              <a:prstGeom prst="line">
                <a:avLst/>
              </a:prstGeom>
              <a:noFill/>
              <a:ln w="9525">
                <a:solidFill>
                  <a:srgbClr val="EAEAEA"/>
                </a:solidFill>
                <a:round/>
                <a:headEnd/>
                <a:tailEnd/>
              </a:ln>
              <a:effectLst/>
            </p:spPr>
          </p:cxnSp>
          <p:cxnSp>
            <p:nvCxnSpPr>
              <p:cNvPr id="30" name="直線コネクタ 29"/>
              <p:cNvCxnSpPr/>
              <p:nvPr/>
            </p:nvCxnSpPr>
            <p:spPr>
              <a:xfrm>
                <a:off x="486123" y="2538016"/>
                <a:ext cx="8928992" cy="0"/>
              </a:xfrm>
              <a:prstGeom prst="line">
                <a:avLst/>
              </a:prstGeom>
              <a:noFill/>
              <a:ln w="9525">
                <a:solidFill>
                  <a:srgbClr val="EAEAEA"/>
                </a:solidFill>
                <a:round/>
                <a:headEnd/>
                <a:tailEnd/>
              </a:ln>
              <a:effectLst/>
            </p:spPr>
          </p:cxnSp>
          <p:cxnSp>
            <p:nvCxnSpPr>
              <p:cNvPr id="31" name="直線コネクタ 30"/>
              <p:cNvCxnSpPr/>
              <p:nvPr/>
            </p:nvCxnSpPr>
            <p:spPr>
              <a:xfrm>
                <a:off x="486123" y="2682032"/>
                <a:ext cx="8928992" cy="0"/>
              </a:xfrm>
              <a:prstGeom prst="line">
                <a:avLst/>
              </a:prstGeom>
              <a:noFill/>
              <a:ln w="9525">
                <a:solidFill>
                  <a:srgbClr val="EAEAEA"/>
                </a:solidFill>
                <a:round/>
                <a:headEnd/>
                <a:tailEnd/>
              </a:ln>
              <a:effectLst/>
            </p:spPr>
          </p:cxnSp>
          <p:cxnSp>
            <p:nvCxnSpPr>
              <p:cNvPr id="32" name="直線コネクタ 31"/>
              <p:cNvCxnSpPr/>
              <p:nvPr/>
            </p:nvCxnSpPr>
            <p:spPr>
              <a:xfrm>
                <a:off x="486123" y="2826048"/>
                <a:ext cx="8928992" cy="0"/>
              </a:xfrm>
              <a:prstGeom prst="line">
                <a:avLst/>
              </a:prstGeom>
              <a:noFill/>
              <a:ln w="9525">
                <a:solidFill>
                  <a:srgbClr val="EAEAEA"/>
                </a:solidFill>
                <a:round/>
                <a:headEnd/>
                <a:tailEnd/>
              </a:ln>
              <a:effectLst/>
            </p:spPr>
          </p:cxnSp>
          <p:cxnSp>
            <p:nvCxnSpPr>
              <p:cNvPr id="33" name="直線コネクタ 32"/>
              <p:cNvCxnSpPr/>
              <p:nvPr/>
            </p:nvCxnSpPr>
            <p:spPr>
              <a:xfrm>
                <a:off x="486123" y="2970064"/>
                <a:ext cx="8928992" cy="0"/>
              </a:xfrm>
              <a:prstGeom prst="line">
                <a:avLst/>
              </a:prstGeom>
              <a:noFill/>
              <a:ln w="9525">
                <a:solidFill>
                  <a:srgbClr val="EAEAEA"/>
                </a:solidFill>
                <a:round/>
                <a:headEnd/>
                <a:tailEnd/>
              </a:ln>
              <a:effectLst/>
            </p:spPr>
          </p:cxnSp>
          <p:cxnSp>
            <p:nvCxnSpPr>
              <p:cNvPr id="34" name="直線コネクタ 33"/>
              <p:cNvCxnSpPr/>
              <p:nvPr/>
            </p:nvCxnSpPr>
            <p:spPr>
              <a:xfrm>
                <a:off x="486123" y="3114080"/>
                <a:ext cx="8928992" cy="0"/>
              </a:xfrm>
              <a:prstGeom prst="line">
                <a:avLst/>
              </a:prstGeom>
              <a:noFill/>
              <a:ln w="9525">
                <a:solidFill>
                  <a:srgbClr val="EAEAEA"/>
                </a:solidFill>
                <a:round/>
                <a:headEnd/>
                <a:tailEnd/>
              </a:ln>
              <a:effectLst/>
            </p:spPr>
          </p:cxnSp>
          <p:cxnSp>
            <p:nvCxnSpPr>
              <p:cNvPr id="35" name="直線コネクタ 34"/>
              <p:cNvCxnSpPr/>
              <p:nvPr/>
            </p:nvCxnSpPr>
            <p:spPr>
              <a:xfrm>
                <a:off x="486123" y="3258096"/>
                <a:ext cx="8928992" cy="0"/>
              </a:xfrm>
              <a:prstGeom prst="line">
                <a:avLst/>
              </a:prstGeom>
              <a:noFill/>
              <a:ln w="9525">
                <a:solidFill>
                  <a:srgbClr val="EAEAEA"/>
                </a:solidFill>
                <a:round/>
                <a:headEnd/>
                <a:tailEnd/>
              </a:ln>
              <a:effectLst/>
            </p:spPr>
          </p:cxnSp>
          <p:cxnSp>
            <p:nvCxnSpPr>
              <p:cNvPr id="36" name="直線コネクタ 35"/>
              <p:cNvCxnSpPr/>
              <p:nvPr/>
            </p:nvCxnSpPr>
            <p:spPr>
              <a:xfrm>
                <a:off x="486123" y="3402112"/>
                <a:ext cx="8928992" cy="0"/>
              </a:xfrm>
              <a:prstGeom prst="line">
                <a:avLst/>
              </a:prstGeom>
              <a:noFill/>
              <a:ln w="9525">
                <a:solidFill>
                  <a:srgbClr val="EAEAEA"/>
                </a:solidFill>
                <a:round/>
                <a:headEnd/>
                <a:tailEnd/>
              </a:ln>
              <a:effectLst/>
            </p:spPr>
          </p:cxnSp>
          <p:cxnSp>
            <p:nvCxnSpPr>
              <p:cNvPr id="37" name="直線コネクタ 36"/>
              <p:cNvCxnSpPr/>
              <p:nvPr/>
            </p:nvCxnSpPr>
            <p:spPr>
              <a:xfrm>
                <a:off x="486123" y="3546128"/>
                <a:ext cx="8928992" cy="0"/>
              </a:xfrm>
              <a:prstGeom prst="line">
                <a:avLst/>
              </a:prstGeom>
              <a:noFill/>
              <a:ln w="9525">
                <a:solidFill>
                  <a:srgbClr val="EAEAEA"/>
                </a:solidFill>
                <a:round/>
                <a:headEnd/>
                <a:tailEnd/>
              </a:ln>
              <a:effectLst/>
            </p:spPr>
          </p:cxnSp>
          <p:cxnSp>
            <p:nvCxnSpPr>
              <p:cNvPr id="38" name="直線コネクタ 37"/>
              <p:cNvCxnSpPr/>
              <p:nvPr/>
            </p:nvCxnSpPr>
            <p:spPr>
              <a:xfrm>
                <a:off x="486123" y="3690144"/>
                <a:ext cx="8928992" cy="0"/>
              </a:xfrm>
              <a:prstGeom prst="line">
                <a:avLst/>
              </a:prstGeom>
              <a:noFill/>
              <a:ln w="9525">
                <a:solidFill>
                  <a:srgbClr val="EAEAEA"/>
                </a:solidFill>
                <a:round/>
                <a:headEnd/>
                <a:tailEnd/>
              </a:ln>
              <a:effectLst/>
            </p:spPr>
          </p:cxnSp>
          <p:cxnSp>
            <p:nvCxnSpPr>
              <p:cNvPr id="39" name="直線コネクタ 38"/>
              <p:cNvCxnSpPr/>
              <p:nvPr/>
            </p:nvCxnSpPr>
            <p:spPr>
              <a:xfrm>
                <a:off x="486123" y="3978176"/>
                <a:ext cx="8928992" cy="0"/>
              </a:xfrm>
              <a:prstGeom prst="line">
                <a:avLst/>
              </a:prstGeom>
              <a:noFill/>
              <a:ln w="9525">
                <a:solidFill>
                  <a:srgbClr val="EAEAEA"/>
                </a:solidFill>
                <a:round/>
                <a:headEnd/>
                <a:tailEnd/>
              </a:ln>
              <a:effectLst/>
            </p:spPr>
          </p:cxnSp>
          <p:cxnSp>
            <p:nvCxnSpPr>
              <p:cNvPr id="40" name="直線コネクタ 39"/>
              <p:cNvCxnSpPr/>
              <p:nvPr/>
            </p:nvCxnSpPr>
            <p:spPr>
              <a:xfrm>
                <a:off x="486123" y="4122192"/>
                <a:ext cx="8928992" cy="0"/>
              </a:xfrm>
              <a:prstGeom prst="line">
                <a:avLst/>
              </a:prstGeom>
              <a:noFill/>
              <a:ln w="9525">
                <a:solidFill>
                  <a:srgbClr val="EAEAEA"/>
                </a:solidFill>
                <a:round/>
                <a:headEnd/>
                <a:tailEnd/>
              </a:ln>
              <a:effectLst/>
            </p:spPr>
          </p:cxnSp>
          <p:cxnSp>
            <p:nvCxnSpPr>
              <p:cNvPr id="41" name="直線コネクタ 40"/>
              <p:cNvCxnSpPr/>
              <p:nvPr/>
            </p:nvCxnSpPr>
            <p:spPr>
              <a:xfrm>
                <a:off x="486123" y="4266208"/>
                <a:ext cx="8928992" cy="0"/>
              </a:xfrm>
              <a:prstGeom prst="line">
                <a:avLst/>
              </a:prstGeom>
              <a:noFill/>
              <a:ln w="9525">
                <a:solidFill>
                  <a:srgbClr val="EAEAEA"/>
                </a:solidFill>
                <a:round/>
                <a:headEnd/>
                <a:tailEnd/>
              </a:ln>
              <a:effectLst/>
            </p:spPr>
          </p:cxnSp>
          <p:cxnSp>
            <p:nvCxnSpPr>
              <p:cNvPr id="42" name="直線コネクタ 41"/>
              <p:cNvCxnSpPr/>
              <p:nvPr/>
            </p:nvCxnSpPr>
            <p:spPr>
              <a:xfrm>
                <a:off x="486123" y="4410224"/>
                <a:ext cx="8928992" cy="0"/>
              </a:xfrm>
              <a:prstGeom prst="line">
                <a:avLst/>
              </a:prstGeom>
              <a:noFill/>
              <a:ln w="9525">
                <a:solidFill>
                  <a:srgbClr val="EAEAEA"/>
                </a:solidFill>
                <a:round/>
                <a:headEnd/>
                <a:tailEnd/>
              </a:ln>
              <a:effectLst/>
            </p:spPr>
          </p:cxnSp>
          <p:cxnSp>
            <p:nvCxnSpPr>
              <p:cNvPr id="43" name="直線コネクタ 42"/>
              <p:cNvCxnSpPr/>
              <p:nvPr/>
            </p:nvCxnSpPr>
            <p:spPr>
              <a:xfrm>
                <a:off x="486123" y="4554240"/>
                <a:ext cx="8928992" cy="0"/>
              </a:xfrm>
              <a:prstGeom prst="line">
                <a:avLst/>
              </a:prstGeom>
              <a:noFill/>
              <a:ln w="9525">
                <a:solidFill>
                  <a:srgbClr val="EAEAEA"/>
                </a:solidFill>
                <a:round/>
                <a:headEnd/>
                <a:tailEnd/>
              </a:ln>
              <a:effectLst/>
            </p:spPr>
          </p:cxnSp>
          <p:cxnSp>
            <p:nvCxnSpPr>
              <p:cNvPr id="44" name="直線コネクタ 43"/>
              <p:cNvCxnSpPr/>
              <p:nvPr/>
            </p:nvCxnSpPr>
            <p:spPr>
              <a:xfrm>
                <a:off x="486123" y="4698256"/>
                <a:ext cx="8928992" cy="0"/>
              </a:xfrm>
              <a:prstGeom prst="line">
                <a:avLst/>
              </a:prstGeom>
              <a:noFill/>
              <a:ln w="9525">
                <a:solidFill>
                  <a:srgbClr val="EAEAEA"/>
                </a:solidFill>
                <a:round/>
                <a:headEnd/>
                <a:tailEnd/>
              </a:ln>
              <a:effectLst/>
            </p:spPr>
          </p:cxnSp>
          <p:cxnSp>
            <p:nvCxnSpPr>
              <p:cNvPr id="45" name="直線コネクタ 44"/>
              <p:cNvCxnSpPr/>
              <p:nvPr/>
            </p:nvCxnSpPr>
            <p:spPr>
              <a:xfrm>
                <a:off x="486123" y="4842272"/>
                <a:ext cx="8928992" cy="0"/>
              </a:xfrm>
              <a:prstGeom prst="line">
                <a:avLst/>
              </a:prstGeom>
              <a:noFill/>
              <a:ln w="9525">
                <a:solidFill>
                  <a:srgbClr val="EAEAEA"/>
                </a:solidFill>
                <a:round/>
                <a:headEnd/>
                <a:tailEnd/>
              </a:ln>
              <a:effectLst/>
            </p:spPr>
          </p:cxnSp>
          <p:cxnSp>
            <p:nvCxnSpPr>
              <p:cNvPr id="46" name="直線コネクタ 45"/>
              <p:cNvCxnSpPr/>
              <p:nvPr/>
            </p:nvCxnSpPr>
            <p:spPr>
              <a:xfrm>
                <a:off x="486123" y="4986288"/>
                <a:ext cx="8928992" cy="0"/>
              </a:xfrm>
              <a:prstGeom prst="line">
                <a:avLst/>
              </a:prstGeom>
              <a:noFill/>
              <a:ln w="9525">
                <a:solidFill>
                  <a:srgbClr val="EAEAEA"/>
                </a:solidFill>
                <a:round/>
                <a:headEnd/>
                <a:tailEnd/>
              </a:ln>
              <a:effectLst/>
            </p:spPr>
          </p:cxnSp>
          <p:cxnSp>
            <p:nvCxnSpPr>
              <p:cNvPr id="47" name="直線コネクタ 46"/>
              <p:cNvCxnSpPr/>
              <p:nvPr/>
            </p:nvCxnSpPr>
            <p:spPr>
              <a:xfrm>
                <a:off x="486123" y="5130304"/>
                <a:ext cx="8928992" cy="0"/>
              </a:xfrm>
              <a:prstGeom prst="line">
                <a:avLst/>
              </a:prstGeom>
              <a:noFill/>
              <a:ln w="9525">
                <a:solidFill>
                  <a:srgbClr val="EAEAEA"/>
                </a:solidFill>
                <a:round/>
                <a:headEnd/>
                <a:tailEnd/>
              </a:ln>
              <a:effectLst/>
            </p:spPr>
          </p:cxnSp>
          <p:cxnSp>
            <p:nvCxnSpPr>
              <p:cNvPr id="48" name="直線コネクタ 47"/>
              <p:cNvCxnSpPr/>
              <p:nvPr/>
            </p:nvCxnSpPr>
            <p:spPr>
              <a:xfrm>
                <a:off x="486123" y="5274320"/>
                <a:ext cx="8928992" cy="0"/>
              </a:xfrm>
              <a:prstGeom prst="line">
                <a:avLst/>
              </a:prstGeom>
              <a:noFill/>
              <a:ln w="9525">
                <a:solidFill>
                  <a:srgbClr val="EAEAEA"/>
                </a:solidFill>
                <a:round/>
                <a:headEnd/>
                <a:tailEnd/>
              </a:ln>
              <a:effectLst/>
            </p:spPr>
          </p:cxnSp>
          <p:cxnSp>
            <p:nvCxnSpPr>
              <p:cNvPr id="49" name="直線コネクタ 48"/>
              <p:cNvCxnSpPr/>
              <p:nvPr/>
            </p:nvCxnSpPr>
            <p:spPr>
              <a:xfrm>
                <a:off x="486123" y="5418336"/>
                <a:ext cx="8928992" cy="0"/>
              </a:xfrm>
              <a:prstGeom prst="line">
                <a:avLst/>
              </a:prstGeom>
              <a:noFill/>
              <a:ln w="9525">
                <a:solidFill>
                  <a:srgbClr val="EAEAEA"/>
                </a:solidFill>
                <a:round/>
                <a:headEnd/>
                <a:tailEnd/>
              </a:ln>
              <a:effectLst/>
            </p:spPr>
          </p:cxnSp>
          <p:cxnSp>
            <p:nvCxnSpPr>
              <p:cNvPr id="50" name="直線コネクタ 49"/>
              <p:cNvCxnSpPr/>
              <p:nvPr/>
            </p:nvCxnSpPr>
            <p:spPr>
              <a:xfrm>
                <a:off x="486123" y="5562352"/>
                <a:ext cx="8928992" cy="0"/>
              </a:xfrm>
              <a:prstGeom prst="line">
                <a:avLst/>
              </a:prstGeom>
              <a:noFill/>
              <a:ln w="9525">
                <a:solidFill>
                  <a:srgbClr val="EAEAEA"/>
                </a:solidFill>
                <a:round/>
                <a:headEnd/>
                <a:tailEnd/>
              </a:ln>
              <a:effectLst/>
            </p:spPr>
          </p:cxnSp>
          <p:cxnSp>
            <p:nvCxnSpPr>
              <p:cNvPr id="51" name="直線コネクタ 50"/>
              <p:cNvCxnSpPr/>
              <p:nvPr/>
            </p:nvCxnSpPr>
            <p:spPr>
              <a:xfrm>
                <a:off x="486123" y="5706368"/>
                <a:ext cx="8928992" cy="0"/>
              </a:xfrm>
              <a:prstGeom prst="line">
                <a:avLst/>
              </a:prstGeom>
              <a:noFill/>
              <a:ln w="9525">
                <a:solidFill>
                  <a:srgbClr val="EAEAEA"/>
                </a:solidFill>
                <a:round/>
                <a:headEnd/>
                <a:tailEnd/>
              </a:ln>
              <a:effectLst/>
            </p:spPr>
          </p:cxnSp>
          <p:cxnSp>
            <p:nvCxnSpPr>
              <p:cNvPr id="52" name="直線コネクタ 51"/>
              <p:cNvCxnSpPr/>
              <p:nvPr/>
            </p:nvCxnSpPr>
            <p:spPr>
              <a:xfrm>
                <a:off x="486123" y="5850384"/>
                <a:ext cx="8928992" cy="0"/>
              </a:xfrm>
              <a:prstGeom prst="line">
                <a:avLst/>
              </a:prstGeom>
              <a:noFill/>
              <a:ln w="9525">
                <a:solidFill>
                  <a:srgbClr val="EAEAEA"/>
                </a:solidFill>
                <a:round/>
                <a:headEnd/>
                <a:tailEnd/>
              </a:ln>
              <a:effectLst/>
            </p:spPr>
          </p:cxnSp>
          <p:cxnSp>
            <p:nvCxnSpPr>
              <p:cNvPr id="53" name="直線コネクタ 52"/>
              <p:cNvCxnSpPr/>
              <p:nvPr/>
            </p:nvCxnSpPr>
            <p:spPr>
              <a:xfrm>
                <a:off x="486123" y="5994400"/>
                <a:ext cx="8928992" cy="0"/>
              </a:xfrm>
              <a:prstGeom prst="line">
                <a:avLst/>
              </a:prstGeom>
              <a:noFill/>
              <a:ln w="9525">
                <a:solidFill>
                  <a:srgbClr val="EAEAEA"/>
                </a:solidFill>
                <a:round/>
                <a:headEnd/>
                <a:tailEnd/>
              </a:ln>
              <a:effectLst/>
            </p:spPr>
          </p:cxnSp>
          <p:cxnSp>
            <p:nvCxnSpPr>
              <p:cNvPr id="54" name="直線コネクタ 53"/>
              <p:cNvCxnSpPr/>
              <p:nvPr/>
            </p:nvCxnSpPr>
            <p:spPr>
              <a:xfrm>
                <a:off x="486123" y="6138416"/>
                <a:ext cx="8928992" cy="0"/>
              </a:xfrm>
              <a:prstGeom prst="line">
                <a:avLst/>
              </a:prstGeom>
              <a:noFill/>
              <a:ln w="9525">
                <a:solidFill>
                  <a:srgbClr val="EAEAEA"/>
                </a:solidFill>
                <a:round/>
                <a:headEnd/>
                <a:tailEnd/>
              </a:ln>
              <a:effectLst/>
            </p:spPr>
          </p:cxnSp>
          <p:cxnSp>
            <p:nvCxnSpPr>
              <p:cNvPr id="55" name="直線コネクタ 54"/>
              <p:cNvCxnSpPr/>
              <p:nvPr/>
            </p:nvCxnSpPr>
            <p:spPr>
              <a:xfrm>
                <a:off x="486123" y="6282432"/>
                <a:ext cx="8928992" cy="0"/>
              </a:xfrm>
              <a:prstGeom prst="line">
                <a:avLst/>
              </a:prstGeom>
              <a:noFill/>
              <a:ln w="9525">
                <a:solidFill>
                  <a:srgbClr val="EAEAEA"/>
                </a:solidFill>
                <a:round/>
                <a:headEnd/>
                <a:tailEnd/>
              </a:ln>
              <a:effectLst/>
            </p:spPr>
          </p:cxnSp>
          <p:cxnSp>
            <p:nvCxnSpPr>
              <p:cNvPr id="56" name="直線コネクタ 55"/>
              <p:cNvCxnSpPr/>
              <p:nvPr/>
            </p:nvCxnSpPr>
            <p:spPr>
              <a:xfrm>
                <a:off x="486123" y="6426448"/>
                <a:ext cx="8928992" cy="0"/>
              </a:xfrm>
              <a:prstGeom prst="line">
                <a:avLst/>
              </a:prstGeom>
              <a:noFill/>
              <a:ln w="9525">
                <a:solidFill>
                  <a:srgbClr val="EAEAEA"/>
                </a:solidFill>
                <a:round/>
                <a:headEnd/>
                <a:tailEnd/>
              </a:ln>
              <a:effectLst/>
            </p:spPr>
          </p:cxnSp>
        </p:grpSp>
        <p:grpSp>
          <p:nvGrpSpPr>
            <p:cNvPr id="17" name="グループ化 222"/>
            <p:cNvGrpSpPr/>
            <p:nvPr/>
          </p:nvGrpSpPr>
          <p:grpSpPr>
            <a:xfrm>
              <a:off x="486123" y="1097856"/>
              <a:ext cx="8928992" cy="5472608"/>
              <a:chOff x="486123" y="1097856"/>
              <a:chExt cx="8928992" cy="5472608"/>
            </a:xfrm>
          </p:grpSpPr>
          <p:sp>
            <p:nvSpPr>
              <p:cNvPr id="18" name="正方形/長方形 17"/>
              <p:cNvSpPr/>
              <p:nvPr userDrawn="1"/>
            </p:nvSpPr>
            <p:spPr>
              <a:xfrm>
                <a:off x="486123" y="1097856"/>
                <a:ext cx="8928992" cy="5472608"/>
              </a:xfrm>
              <a:prstGeom prst="rect">
                <a:avLst/>
              </a:prstGeom>
              <a:noFill/>
              <a:ln w="9525">
                <a:solidFill>
                  <a:srgbClr val="C0C0C0"/>
                </a:solidFill>
                <a:round/>
                <a:headEnd/>
                <a:tailEnd/>
              </a:ln>
              <a:effectLst/>
            </p:spPr>
            <p:txBody>
              <a:bodyPr/>
              <a:lstStyle/>
              <a:p>
                <a:endParaRPr lang="ja-JP" altLang="en-US" sz="1932" dirty="0">
                  <a:solidFill>
                    <a:prstClr val="black"/>
                  </a:solidFill>
                </a:endParaRPr>
              </a:p>
            </p:txBody>
          </p:sp>
          <p:cxnSp>
            <p:nvCxnSpPr>
              <p:cNvPr id="19" name="直線コネクタ 18"/>
              <p:cNvCxnSpPr/>
              <p:nvPr/>
            </p:nvCxnSpPr>
            <p:spPr>
              <a:xfrm rot="5400000">
                <a:off x="2214315" y="3834160"/>
                <a:ext cx="5472608" cy="0"/>
              </a:xfrm>
              <a:prstGeom prst="line">
                <a:avLst/>
              </a:prstGeom>
              <a:noFill/>
              <a:ln w="9525">
                <a:solidFill>
                  <a:srgbClr val="C0C0C0"/>
                </a:solidFill>
                <a:round/>
                <a:headEnd/>
                <a:tailEnd/>
              </a:ln>
              <a:effectLst/>
            </p:spPr>
          </p:cxnSp>
          <p:cxnSp>
            <p:nvCxnSpPr>
              <p:cNvPr id="20" name="直線コネクタ 19"/>
              <p:cNvCxnSpPr/>
              <p:nvPr/>
            </p:nvCxnSpPr>
            <p:spPr>
              <a:xfrm>
                <a:off x="486123" y="3834160"/>
                <a:ext cx="8928992" cy="0"/>
              </a:xfrm>
              <a:prstGeom prst="line">
                <a:avLst/>
              </a:prstGeom>
              <a:noFill/>
              <a:ln w="9525">
                <a:solidFill>
                  <a:srgbClr val="C0C0C0"/>
                </a:solidFill>
                <a:round/>
                <a:headEnd/>
                <a:tailEnd/>
              </a:ln>
              <a:effectLst/>
            </p:spPr>
          </p:cxnSp>
        </p:grpSp>
      </p:grpSp>
      <p:sp>
        <p:nvSpPr>
          <p:cNvPr id="4" name="テキスト プレースホルダー 3"/>
          <p:cNvSpPr>
            <a:spLocks noGrp="1"/>
          </p:cNvSpPr>
          <p:nvPr>
            <p:ph type="body" idx="1"/>
          </p:nvPr>
        </p:nvSpPr>
        <p:spPr>
          <a:xfrm>
            <a:off x="644190" y="1097857"/>
            <a:ext cx="11832893" cy="5472145"/>
          </a:xfrm>
          <a:prstGeom prst="rect">
            <a:avLst/>
          </a:prstGeom>
        </p:spPr>
        <p:txBody>
          <a:bodyPr vert="horz" lIns="0" tIns="0" rIns="0" bIns="0" rtlCol="0">
            <a:normAutofit/>
          </a:bodyPr>
          <a:lstStyle/>
          <a:p>
            <a:pPr lvl="0"/>
            <a:r>
              <a:rPr kumimoji="1" lang="ja-JP" altLang="en-US" dirty="0"/>
              <a:t>マスター テキストの書式設定 </a:t>
            </a:r>
            <a:r>
              <a:rPr kumimoji="1" lang="en-US" altLang="ja-JP" dirty="0"/>
              <a:t>16pt</a:t>
            </a:r>
            <a:endParaRPr kumimoji="1" lang="ja-JP" altLang="en-US" dirty="0"/>
          </a:p>
          <a:p>
            <a:pPr lvl="1"/>
            <a:r>
              <a:rPr kumimoji="1" lang="ja-JP" altLang="en-US" dirty="0"/>
              <a:t>第 </a:t>
            </a:r>
            <a:r>
              <a:rPr kumimoji="1" lang="en-US" altLang="ja-JP" dirty="0"/>
              <a:t>2 </a:t>
            </a:r>
            <a:r>
              <a:rPr kumimoji="1" lang="ja-JP" altLang="en-US" dirty="0"/>
              <a:t>レベル </a:t>
            </a:r>
          </a:p>
          <a:p>
            <a:pPr lvl="2"/>
            <a:r>
              <a:rPr kumimoji="1" lang="ja-JP" altLang="en-US" dirty="0"/>
              <a:t>第 </a:t>
            </a:r>
            <a:r>
              <a:rPr kumimoji="1" lang="en-US" altLang="ja-JP" dirty="0"/>
              <a:t>3 </a:t>
            </a:r>
            <a:r>
              <a:rPr kumimoji="1" lang="ja-JP" altLang="en-US" dirty="0"/>
              <a:t>レベル </a:t>
            </a:r>
          </a:p>
          <a:p>
            <a:pPr lvl="3"/>
            <a:r>
              <a:rPr kumimoji="1" lang="ja-JP" altLang="en-US" dirty="0"/>
              <a:t>第 </a:t>
            </a:r>
            <a:r>
              <a:rPr kumimoji="1" lang="en-US" altLang="ja-JP" dirty="0"/>
              <a:t>4 </a:t>
            </a:r>
            <a:r>
              <a:rPr kumimoji="1" lang="ja-JP" altLang="en-US" dirty="0"/>
              <a:t>レベル </a:t>
            </a:r>
          </a:p>
          <a:p>
            <a:pPr lvl="4"/>
            <a:r>
              <a:rPr kumimoji="1" lang="ja-JP" altLang="en-US" dirty="0"/>
              <a:t>第 </a:t>
            </a:r>
            <a:r>
              <a:rPr kumimoji="1" lang="en-US" altLang="ja-JP" dirty="0"/>
              <a:t>5 </a:t>
            </a:r>
            <a:r>
              <a:rPr kumimoji="1" lang="ja-JP" altLang="en-US" dirty="0"/>
              <a:t>レベル </a:t>
            </a:r>
          </a:p>
        </p:txBody>
      </p:sp>
      <p:sp>
        <p:nvSpPr>
          <p:cNvPr id="5" name="Slide Number Placeholder 5"/>
          <p:cNvSpPr>
            <a:spLocks noGrp="1"/>
          </p:cNvSpPr>
          <p:nvPr>
            <p:ph type="sldNum" sz="quarter" idx="4"/>
          </p:nvPr>
        </p:nvSpPr>
        <p:spPr>
          <a:xfrm>
            <a:off x="6087239" y="6991200"/>
            <a:ext cx="949342" cy="208800"/>
          </a:xfrm>
          <a:prstGeom prst="rect">
            <a:avLst/>
          </a:prstGeom>
        </p:spPr>
        <p:txBody>
          <a:bodyPr vert="horz" wrap="square" lIns="0" tIns="0" rIns="0" bIns="0" rtlCol="0" anchor="t" anchorCtr="0">
            <a:noAutofit/>
          </a:bodyPr>
          <a:lstStyle>
            <a:lvl1pPr algn="ctr" fontAlgn="base">
              <a:defRPr sz="994" b="0" i="0">
                <a:solidFill>
                  <a:schemeClr val="tx1"/>
                </a:solidFill>
                <a:latin typeface="Arial" panose="020B0604020202020204" pitchFamily="34" charset="0"/>
                <a:cs typeface="Arial" panose="020B0604020202020204" pitchFamily="34" charset="0"/>
              </a:defRPr>
            </a:lvl1pPr>
          </a:lstStyle>
          <a:p>
            <a:fld id="{80CC3474-811F-B342-9D29-E222B00B2A79}" type="slidenum">
              <a:rPr lang="en-US" smtClean="0"/>
              <a:pPr/>
              <a:t>‹#›</a:t>
            </a:fld>
            <a:endParaRPr lang="en-US" dirty="0"/>
          </a:p>
        </p:txBody>
      </p:sp>
      <p:sp>
        <p:nvSpPr>
          <p:cNvPr id="3" name="タイトル プレースホルダー 2"/>
          <p:cNvSpPr>
            <a:spLocks noGrp="1"/>
          </p:cNvSpPr>
          <p:nvPr>
            <p:ph type="title"/>
          </p:nvPr>
        </p:nvSpPr>
        <p:spPr>
          <a:xfrm>
            <a:off x="644130" y="378000"/>
            <a:ext cx="9160950" cy="432000"/>
          </a:xfrm>
          <a:prstGeom prst="rect">
            <a:avLst/>
          </a:prstGeom>
        </p:spPr>
        <p:txBody>
          <a:bodyPr vert="horz" lIns="0" tIns="0" rIns="0" bIns="14400" rtlCol="0" anchor="b" anchorCtr="0">
            <a:noAutofit/>
          </a:bodyPr>
          <a:lstStyle/>
          <a:p>
            <a:r>
              <a:rPr kumimoji="1" lang="ja-JP" altLang="en-US" dirty="0"/>
              <a:t>マスター タイトルの書式設定 </a:t>
            </a:r>
            <a:r>
              <a:rPr kumimoji="1" lang="en-US" altLang="ja-JP" dirty="0"/>
              <a:t>24pt</a:t>
            </a:r>
            <a:endParaRPr kumimoji="1" lang="ja-JP" altLang="en-US" dirty="0"/>
          </a:p>
        </p:txBody>
      </p:sp>
      <p:grpSp>
        <p:nvGrpSpPr>
          <p:cNvPr id="121" name="Classification of Information"/>
          <p:cNvGrpSpPr/>
          <p:nvPr userDrawn="1"/>
        </p:nvGrpSpPr>
        <p:grpSpPr>
          <a:xfrm>
            <a:off x="10297286" y="184945"/>
            <a:ext cx="2624605" cy="553204"/>
            <a:chOff x="7544400" y="188913"/>
            <a:chExt cx="1980600" cy="553204"/>
          </a:xfrm>
        </p:grpSpPr>
        <p:sp>
          <p:nvSpPr>
            <p:cNvPr id="122" name="テキスト ボックス 117"/>
            <p:cNvSpPr txBox="1"/>
            <p:nvPr/>
          </p:nvSpPr>
          <p:spPr>
            <a:xfrm>
              <a:off x="7544400" y="188913"/>
              <a:ext cx="1980000" cy="140400"/>
            </a:xfrm>
            <a:prstGeom prst="rect">
              <a:avLst/>
            </a:prstGeom>
            <a:noFill/>
            <a:ln w="9525">
              <a:noFill/>
              <a:miter lim="800000"/>
              <a:headEnd/>
              <a:tailEnd/>
            </a:ln>
            <a:effectLst/>
          </p:spPr>
          <p:txBody>
            <a:bodyPr lIns="0" tIns="0" rIns="0" bIns="0" anchor="b"/>
            <a:lstStyle/>
            <a:p>
              <a:pPr defTabSz="908822" fontAlgn="base">
                <a:spcBef>
                  <a:spcPct val="0"/>
                </a:spcBef>
                <a:spcAft>
                  <a:spcPct val="0"/>
                </a:spcAft>
                <a:defRPr/>
              </a:pPr>
              <a:r>
                <a:rPr lang="en-US" altLang="ja-JP" sz="895" dirty="0">
                  <a:solidFill>
                    <a:schemeClr val="tx1"/>
                  </a:solidFill>
                  <a:latin typeface="Arial" pitchFamily="34" charset="0"/>
                  <a:ea typeface="HG丸ｺﾞｼｯｸM-PRO" pitchFamily="50" charset="-128"/>
                  <a:cs typeface="Arial" pitchFamily="34" charset="0"/>
                </a:rPr>
                <a:t>FBHP Internal Use Only</a:t>
              </a:r>
            </a:p>
          </p:txBody>
        </p:sp>
        <p:sp>
          <p:nvSpPr>
            <p:cNvPr id="123" name="テキスト ボックス 118"/>
            <p:cNvSpPr txBox="1"/>
            <p:nvPr/>
          </p:nvSpPr>
          <p:spPr>
            <a:xfrm>
              <a:off x="7544400" y="375350"/>
              <a:ext cx="608400" cy="366767"/>
            </a:xfrm>
            <a:prstGeom prst="rect">
              <a:avLst/>
            </a:prstGeom>
            <a:noFill/>
            <a:ln w="3175" algn="ctr">
              <a:noFill/>
              <a:miter lim="800000"/>
              <a:headEnd/>
              <a:tailEnd/>
            </a:ln>
            <a:effectLst/>
          </p:spPr>
          <p:txBody>
            <a:bodyPr lIns="0" tIns="0" rIns="0" bIns="0">
              <a:spAutoFit/>
            </a:bodyPr>
            <a:lstStyle/>
            <a:p>
              <a:pPr defTabSz="908822" eaLnBrk="0" fontAlgn="base" hangingPunct="0">
                <a:spcBef>
                  <a:spcPct val="0"/>
                </a:spcBef>
                <a:spcAft>
                  <a:spcPct val="0"/>
                </a:spcAft>
                <a:tabLst>
                  <a:tab pos="386429" algn="l"/>
                </a:tabLst>
                <a:defRPr/>
              </a:pPr>
              <a:r>
                <a:rPr kumimoji="0" lang="ja-JP" altLang="en-US" sz="596" dirty="0">
                  <a:solidFill>
                    <a:schemeClr val="tx1"/>
                  </a:solidFill>
                  <a:latin typeface="HG丸ｺﾞｼｯｸM-PRO" pitchFamily="50" charset="-128"/>
                  <a:ea typeface="HG丸ｺﾞｼｯｸM-PRO" pitchFamily="50" charset="-128"/>
                </a:rPr>
                <a:t>開 示 範 囲	：</a:t>
              </a:r>
            </a:p>
            <a:p>
              <a:pPr defTabSz="908822" eaLnBrk="0" fontAlgn="base" hangingPunct="0">
                <a:spcBef>
                  <a:spcPct val="0"/>
                </a:spcBef>
                <a:spcAft>
                  <a:spcPct val="0"/>
                </a:spcAft>
                <a:tabLst>
                  <a:tab pos="386429" algn="l"/>
                </a:tabLst>
                <a:defRPr/>
              </a:pPr>
              <a:r>
                <a:rPr kumimoji="0" lang="ja-JP" altLang="en-US" sz="596" dirty="0">
                  <a:solidFill>
                    <a:schemeClr val="tx1"/>
                  </a:solidFill>
                  <a:latin typeface="HG丸ｺﾞｼｯｸM-PRO" pitchFamily="50" charset="-128"/>
                  <a:ea typeface="HG丸ｺﾞｼｯｸM-PRO" pitchFamily="50" charset="-128"/>
                </a:rPr>
                <a:t>指 定 期 間	：</a:t>
              </a:r>
            </a:p>
            <a:p>
              <a:pPr defTabSz="908822" eaLnBrk="0" fontAlgn="base" hangingPunct="0">
                <a:spcBef>
                  <a:spcPct val="0"/>
                </a:spcBef>
                <a:spcAft>
                  <a:spcPct val="0"/>
                </a:spcAft>
                <a:tabLst>
                  <a:tab pos="386429" algn="l"/>
                </a:tabLst>
                <a:defRPr/>
              </a:pPr>
              <a:r>
                <a:rPr kumimoji="0" lang="ja-JP" altLang="en-US" sz="596" dirty="0">
                  <a:solidFill>
                    <a:schemeClr val="tx1"/>
                  </a:solidFill>
                  <a:latin typeface="HG丸ｺﾞｼｯｸM-PRO" pitchFamily="50" charset="-128"/>
                  <a:ea typeface="HG丸ｺﾞｼｯｸM-PRO" pitchFamily="50" charset="-128"/>
                </a:rPr>
                <a:t>作成責任者	：</a:t>
              </a:r>
            </a:p>
            <a:p>
              <a:pPr defTabSz="908822" eaLnBrk="0" fontAlgn="base" hangingPunct="0">
                <a:spcBef>
                  <a:spcPct val="0"/>
                </a:spcBef>
                <a:spcAft>
                  <a:spcPct val="0"/>
                </a:spcAft>
                <a:tabLst>
                  <a:tab pos="386429" algn="l"/>
                </a:tabLst>
                <a:defRPr/>
              </a:pPr>
              <a:r>
                <a:rPr kumimoji="0" lang="ja-JP" altLang="en-US" sz="596" dirty="0">
                  <a:solidFill>
                    <a:schemeClr val="tx1"/>
                  </a:solidFill>
                  <a:latin typeface="HG丸ｺﾞｼｯｸM-PRO" pitchFamily="50" charset="-128"/>
                  <a:ea typeface="HG丸ｺﾞｼｯｸM-PRO" pitchFamily="50" charset="-128"/>
                </a:rPr>
                <a:t>作　成　日	：</a:t>
              </a:r>
            </a:p>
          </p:txBody>
        </p:sp>
        <p:sp>
          <p:nvSpPr>
            <p:cNvPr id="124" name="テキスト ボックス 119"/>
            <p:cNvSpPr txBox="1"/>
            <p:nvPr/>
          </p:nvSpPr>
          <p:spPr>
            <a:xfrm>
              <a:off x="8077800" y="375350"/>
              <a:ext cx="1447200" cy="366767"/>
            </a:xfrm>
            <a:prstGeom prst="rect">
              <a:avLst/>
            </a:prstGeom>
            <a:noFill/>
            <a:ln w="3175" algn="ctr">
              <a:noFill/>
              <a:miter lim="800000"/>
              <a:headEnd/>
              <a:tailEnd/>
            </a:ln>
            <a:effectLst/>
          </p:spPr>
          <p:txBody>
            <a:bodyPr lIns="0" tIns="0" rIns="0" bIns="0">
              <a:spAutoFit/>
            </a:bodyPr>
            <a:lstStyle/>
            <a:p>
              <a:pPr defTabSz="908822" eaLnBrk="0" fontAlgn="base" hangingPunct="0">
                <a:spcBef>
                  <a:spcPct val="0"/>
                </a:spcBef>
                <a:spcAft>
                  <a:spcPct val="0"/>
                </a:spcAft>
                <a:defRPr/>
              </a:pPr>
              <a:r>
                <a:rPr kumimoji="0" lang="en-US" altLang="ja-JP" sz="596" dirty="0">
                  <a:solidFill>
                    <a:schemeClr val="tx1"/>
                  </a:solidFill>
                  <a:latin typeface="HG丸ｺﾞｼｯｸM-PRO" pitchFamily="50" charset="-128"/>
                  <a:ea typeface="HG丸ｺﾞｼｯｸM-PRO" pitchFamily="50" charset="-128"/>
                </a:rPr>
                <a:t>All</a:t>
              </a:r>
              <a:r>
                <a:rPr kumimoji="0" lang="ja-JP" altLang="en-US" sz="596" dirty="0">
                  <a:solidFill>
                    <a:schemeClr val="tx1"/>
                  </a:solidFill>
                  <a:latin typeface="HG丸ｺﾞｼｯｸM-PRO" pitchFamily="50" charset="-128"/>
                  <a:ea typeface="HG丸ｺﾞｼｯｸM-PRO" pitchFamily="50" charset="-128"/>
                </a:rPr>
                <a:t> </a:t>
              </a:r>
              <a:r>
                <a:rPr kumimoji="0" lang="en-US" altLang="ja-JP" sz="596" dirty="0">
                  <a:solidFill>
                    <a:schemeClr val="tx1"/>
                  </a:solidFill>
                  <a:latin typeface="HG丸ｺﾞｼｯｸM-PRO" pitchFamily="50" charset="-128"/>
                  <a:ea typeface="HG丸ｺﾞｼｯｸM-PRO" pitchFamily="50" charset="-128"/>
                </a:rPr>
                <a:t>FX</a:t>
              </a:r>
              <a:endParaRPr kumimoji="0" lang="ja-JP" altLang="en-US" sz="596" dirty="0">
                <a:solidFill>
                  <a:schemeClr val="tx1"/>
                </a:solidFill>
                <a:latin typeface="HG丸ｺﾞｼｯｸM-PRO" pitchFamily="50" charset="-128"/>
                <a:ea typeface="HG丸ｺﾞｼｯｸM-PRO" pitchFamily="50" charset="-128"/>
              </a:endParaRPr>
            </a:p>
            <a:p>
              <a:pPr defTabSz="908822" eaLnBrk="0" fontAlgn="base" hangingPunct="0">
                <a:spcBef>
                  <a:spcPct val="0"/>
                </a:spcBef>
                <a:spcAft>
                  <a:spcPct val="0"/>
                </a:spcAft>
                <a:defRPr/>
              </a:pPr>
              <a:r>
                <a:rPr kumimoji="0" lang="en-US" altLang="ja-JP" sz="596" dirty="0">
                  <a:solidFill>
                    <a:schemeClr val="tx1"/>
                  </a:solidFill>
                  <a:latin typeface="HG丸ｺﾞｼｯｸM-PRO" pitchFamily="50" charset="-128"/>
                  <a:ea typeface="HG丸ｺﾞｼｯｸM-PRO" pitchFamily="50" charset="-128"/>
                </a:rPr>
                <a:t>2</a:t>
              </a:r>
              <a:r>
                <a:rPr kumimoji="0" lang="ja-JP" altLang="en-US" sz="596" dirty="0">
                  <a:solidFill>
                    <a:schemeClr val="tx1"/>
                  </a:solidFill>
                  <a:latin typeface="HG丸ｺﾞｼｯｸM-PRO" pitchFamily="50" charset="-128"/>
                  <a:ea typeface="HG丸ｺﾞｼｯｸM-PRO" pitchFamily="50" charset="-128"/>
                </a:rPr>
                <a:t>年</a:t>
              </a:r>
            </a:p>
            <a:p>
              <a:pPr defTabSz="908822" eaLnBrk="0" fontAlgn="base" hangingPunct="0">
                <a:spcBef>
                  <a:spcPct val="0"/>
                </a:spcBef>
                <a:spcAft>
                  <a:spcPct val="0"/>
                </a:spcAft>
                <a:defRPr/>
              </a:pPr>
              <a:r>
                <a:rPr kumimoji="0" lang="en-US" altLang="ja-JP" sz="596" dirty="0">
                  <a:solidFill>
                    <a:schemeClr val="tx1"/>
                  </a:solidFill>
                  <a:latin typeface="HG丸ｺﾞｼｯｸM-PRO" pitchFamily="50" charset="-128"/>
                  <a:ea typeface="HG丸ｺﾞｼｯｸM-PRO" pitchFamily="50" charset="-128"/>
                </a:rPr>
                <a:t>FBHP</a:t>
              </a:r>
              <a:r>
                <a:rPr kumimoji="0" lang="ja-JP" altLang="en-US" sz="596" dirty="0">
                  <a:solidFill>
                    <a:schemeClr val="tx1"/>
                  </a:solidFill>
                  <a:latin typeface="HG丸ｺﾞｼｯｸM-PRO" pitchFamily="50" charset="-128"/>
                  <a:ea typeface="HG丸ｺﾞｼｯｸM-PRO" pitchFamily="50" charset="-128"/>
                </a:rPr>
                <a:t> </a:t>
              </a:r>
              <a:r>
                <a:rPr kumimoji="0" lang="en-US" altLang="ja-JP" sz="596" dirty="0">
                  <a:solidFill>
                    <a:schemeClr val="tx1"/>
                  </a:solidFill>
                  <a:latin typeface="HG丸ｺﾞｼｯｸM-PRO" pitchFamily="50" charset="-128"/>
                  <a:ea typeface="HG丸ｺﾞｼｯｸM-PRO" pitchFamily="50" charset="-128"/>
                </a:rPr>
                <a:t>HR &amp; GA -</a:t>
              </a:r>
              <a:r>
                <a:rPr kumimoji="0" lang="ja-JP" altLang="en-US" sz="596" dirty="0">
                  <a:solidFill>
                    <a:schemeClr val="tx1"/>
                  </a:solidFill>
                  <a:latin typeface="HG丸ｺﾞｼｯｸM-PRO" pitchFamily="50" charset="-128"/>
                  <a:ea typeface="HG丸ｺﾞｼｯｸM-PRO" pitchFamily="50" charset="-128"/>
                </a:rPr>
                <a:t> </a:t>
              </a:r>
              <a:r>
                <a:rPr kumimoji="0" lang="en-US" altLang="ja-JP" sz="596" dirty="0">
                  <a:solidFill>
                    <a:schemeClr val="tx1"/>
                  </a:solidFill>
                  <a:latin typeface="HG丸ｺﾞｼｯｸM-PRO" pitchFamily="50" charset="-128"/>
                  <a:ea typeface="HG丸ｺﾞｼｯｸM-PRO" pitchFamily="50" charset="-128"/>
                </a:rPr>
                <a:t>Nonpro</a:t>
              </a:r>
            </a:p>
            <a:p>
              <a:pPr defTabSz="908822" eaLnBrk="0" fontAlgn="base" hangingPunct="0">
                <a:spcBef>
                  <a:spcPct val="0"/>
                </a:spcBef>
                <a:spcAft>
                  <a:spcPct val="0"/>
                </a:spcAft>
                <a:defRPr/>
              </a:pPr>
              <a:r>
                <a:rPr kumimoji="0" lang="en-US" altLang="ja-JP" sz="596" dirty="0">
                  <a:solidFill>
                    <a:schemeClr val="tx1"/>
                  </a:solidFill>
                  <a:latin typeface="HG丸ｺﾞｼｯｸM-PRO" pitchFamily="50" charset="-128"/>
                  <a:ea typeface="HG丸ｺﾞｼｯｸM-PRO" pitchFamily="50" charset="-128"/>
                </a:rPr>
                <a:t>2020</a:t>
              </a:r>
              <a:r>
                <a:rPr kumimoji="0" lang="ja-JP" altLang="en-US" sz="596" dirty="0">
                  <a:solidFill>
                    <a:schemeClr val="tx1"/>
                  </a:solidFill>
                  <a:latin typeface="HG丸ｺﾞｼｯｸM-PRO" pitchFamily="50" charset="-128"/>
                  <a:ea typeface="HG丸ｺﾞｼｯｸM-PRO" pitchFamily="50" charset="-128"/>
                </a:rPr>
                <a:t>年</a:t>
              </a:r>
              <a:r>
                <a:rPr kumimoji="0" lang="en-US" altLang="ja-JP" sz="596" dirty="0">
                  <a:solidFill>
                    <a:schemeClr val="tx1"/>
                  </a:solidFill>
                  <a:latin typeface="HG丸ｺﾞｼｯｸM-PRO" pitchFamily="50" charset="-128"/>
                  <a:ea typeface="HG丸ｺﾞｼｯｸM-PRO" pitchFamily="50" charset="-128"/>
                </a:rPr>
                <a:t>10</a:t>
              </a:r>
              <a:r>
                <a:rPr kumimoji="0" lang="ja-JP" altLang="en-US" sz="596" dirty="0">
                  <a:solidFill>
                    <a:schemeClr val="tx1"/>
                  </a:solidFill>
                  <a:latin typeface="HG丸ｺﾞｼｯｸM-PRO" pitchFamily="50" charset="-128"/>
                  <a:ea typeface="HG丸ｺﾞｼｯｸM-PRO" pitchFamily="50" charset="-128"/>
                </a:rPr>
                <a:t>月</a:t>
              </a:r>
              <a:r>
                <a:rPr kumimoji="0" lang="en-US" altLang="ja-JP" sz="596" dirty="0">
                  <a:solidFill>
                    <a:schemeClr val="tx1"/>
                  </a:solidFill>
                  <a:latin typeface="HG丸ｺﾞｼｯｸM-PRO" pitchFamily="50" charset="-128"/>
                  <a:ea typeface="HG丸ｺﾞｼｯｸM-PRO" pitchFamily="50" charset="-128"/>
                </a:rPr>
                <a:t>20</a:t>
              </a:r>
              <a:r>
                <a:rPr kumimoji="0" lang="ja-JP" altLang="en-US" sz="596" dirty="0">
                  <a:solidFill>
                    <a:schemeClr val="tx1"/>
                  </a:solidFill>
                  <a:latin typeface="HG丸ｺﾞｼｯｸM-PRO" pitchFamily="50" charset="-128"/>
                  <a:ea typeface="HG丸ｺﾞｼｯｸM-PRO" pitchFamily="50" charset="-128"/>
                </a:rPr>
                <a:t>日</a:t>
              </a:r>
              <a:endParaRPr kumimoji="0" lang="en-US" altLang="ja-JP" sz="596" dirty="0">
                <a:solidFill>
                  <a:schemeClr val="tx1"/>
                </a:solidFill>
                <a:latin typeface="HG丸ｺﾞｼｯｸM-PRO" pitchFamily="50" charset="-128"/>
                <a:ea typeface="HG丸ｺﾞｼｯｸM-PRO" pitchFamily="50" charset="-128"/>
              </a:endParaRPr>
            </a:p>
          </p:txBody>
        </p:sp>
      </p:grpSp>
    </p:spTree>
    <p:extLst>
      <p:ext uri="{BB962C8B-B14F-4D97-AF65-F5344CB8AC3E}">
        <p14:creationId xmlns:p14="http://schemas.microsoft.com/office/powerpoint/2010/main" val="2292221948"/>
      </p:ext>
    </p:extLst>
  </p:cSld>
  <p:clrMap bg1="lt1" tx1="dk1" bg2="lt2" tx2="dk2" accent1="accent1" accent2="accent2" accent3="accent3" accent4="accent4" accent5="accent5" accent6="accent6" hlink="hlink" folHlink="folHlink"/>
  <p:sldLayoutIdLst>
    <p:sldLayoutId id="2147484081" r:id="rId1"/>
    <p:sldLayoutId id="2147484082" r:id="rId2"/>
  </p:sldLayoutIdLst>
  <p:hf sldNum="0" hdr="0" ftr="0" dt="0"/>
  <p:txStyles>
    <p:titleStyle>
      <a:lvl1pPr algn="l" defTabSz="511199" rtl="0" eaLnBrk="1" latinLnBrk="0" hangingPunct="1">
        <a:lnSpc>
          <a:spcPct val="100000"/>
        </a:lnSpc>
        <a:spcBef>
          <a:spcPct val="0"/>
        </a:spcBef>
        <a:buNone/>
        <a:defRPr kumimoji="1" sz="2385" kern="1200" baseline="0">
          <a:solidFill>
            <a:schemeClr val="tx1"/>
          </a:solidFill>
          <a:latin typeface="+mj-lt"/>
          <a:ea typeface="+mj-ea"/>
          <a:cs typeface="+mj-cs"/>
        </a:defRPr>
      </a:lvl1pPr>
    </p:titleStyle>
    <p:bodyStyle>
      <a:lvl1pPr marL="0" indent="0" algn="l" defTabSz="511199" rtl="0" eaLnBrk="1" latinLnBrk="0" hangingPunct="1">
        <a:lnSpc>
          <a:spcPct val="110000"/>
        </a:lnSpc>
        <a:spcBef>
          <a:spcPts val="0"/>
        </a:spcBef>
        <a:spcAft>
          <a:spcPts val="398"/>
        </a:spcAft>
        <a:buClr>
          <a:schemeClr val="accent1"/>
        </a:buClr>
        <a:buFont typeface="Arial" panose="020B0604020202020204" pitchFamily="34" charset="0"/>
        <a:buNone/>
        <a:defRPr kumimoji="1" sz="1590" b="0" i="0" kern="1200">
          <a:solidFill>
            <a:schemeClr val="accent1"/>
          </a:solidFill>
          <a:latin typeface="+mn-lt"/>
          <a:ea typeface="+mn-ea"/>
          <a:cs typeface="+mn-cs"/>
        </a:defRPr>
      </a:lvl1pPr>
      <a:lvl2pPr marL="135965" indent="-135965" algn="l" defTabSz="511199" rtl="0" eaLnBrk="1" latinLnBrk="0" hangingPunct="1">
        <a:lnSpc>
          <a:spcPct val="110000"/>
        </a:lnSpc>
        <a:spcBef>
          <a:spcPts val="0"/>
        </a:spcBef>
        <a:spcAft>
          <a:spcPts val="398"/>
        </a:spcAft>
        <a:buClr>
          <a:schemeClr val="tx1"/>
        </a:buClr>
        <a:buFont typeface="Arial" panose="020B0604020202020204" pitchFamily="34" charset="0"/>
        <a:buChar char="•"/>
        <a:defRPr kumimoji="1" sz="1391" b="0" i="0" kern="1200">
          <a:solidFill>
            <a:schemeClr val="tx1"/>
          </a:solidFill>
          <a:latin typeface="+mn-lt"/>
          <a:ea typeface="+mn-ea"/>
          <a:cs typeface="+mn-cs"/>
        </a:defRPr>
      </a:lvl2pPr>
      <a:lvl3pPr marL="322024" indent="-168168" algn="l" defTabSz="511199" rtl="0" eaLnBrk="1" latinLnBrk="0" hangingPunct="1">
        <a:lnSpc>
          <a:spcPct val="110000"/>
        </a:lnSpc>
        <a:spcBef>
          <a:spcPts val="0"/>
        </a:spcBef>
        <a:spcAft>
          <a:spcPts val="398"/>
        </a:spcAft>
        <a:buClr>
          <a:schemeClr val="tx1"/>
        </a:buClr>
        <a:buFont typeface="Arial" panose="020B0604020202020204" pitchFamily="34" charset="0"/>
        <a:buChar char="‒"/>
        <a:defRPr kumimoji="1" sz="1193" b="0" i="0" kern="1200">
          <a:solidFill>
            <a:schemeClr val="tx1"/>
          </a:solidFill>
          <a:latin typeface="+mn-lt"/>
          <a:ea typeface="+mn-ea"/>
          <a:cs typeface="+mn-cs"/>
        </a:defRPr>
      </a:lvl3pPr>
      <a:lvl4pPr marL="483035" indent="-128810" algn="l" defTabSz="511199" rtl="0" eaLnBrk="1" latinLnBrk="0" hangingPunct="1">
        <a:lnSpc>
          <a:spcPct val="110000"/>
        </a:lnSpc>
        <a:spcBef>
          <a:spcPts val="0"/>
        </a:spcBef>
        <a:spcAft>
          <a:spcPts val="398"/>
        </a:spcAft>
        <a:buClr>
          <a:schemeClr val="tx1"/>
        </a:buClr>
        <a:buFont typeface="Arial" panose="020B0604020202020204" pitchFamily="34" charset="0"/>
        <a:buChar char="•"/>
        <a:defRPr kumimoji="1" sz="1193" b="0" i="0" kern="1200">
          <a:solidFill>
            <a:schemeClr val="tx1"/>
          </a:solidFill>
          <a:latin typeface="+mn-lt"/>
          <a:ea typeface="+mn-ea"/>
          <a:cs typeface="+mn-cs"/>
        </a:defRPr>
      </a:lvl4pPr>
      <a:lvl5pPr marL="644048" indent="-128810" algn="l" defTabSz="511199" rtl="0" eaLnBrk="1" latinLnBrk="0" hangingPunct="1">
        <a:lnSpc>
          <a:spcPct val="110000"/>
        </a:lnSpc>
        <a:spcBef>
          <a:spcPts val="0"/>
        </a:spcBef>
        <a:spcAft>
          <a:spcPts val="398"/>
        </a:spcAft>
        <a:buClr>
          <a:schemeClr val="tx1"/>
        </a:buClr>
        <a:buFont typeface="Arial" panose="020B0604020202020204" pitchFamily="34" charset="0"/>
        <a:buChar char="‒"/>
        <a:defRPr kumimoji="1" sz="1193" b="0" i="0" kern="1200">
          <a:solidFill>
            <a:schemeClr val="tx1"/>
          </a:solidFill>
          <a:latin typeface="+mn-lt"/>
          <a:ea typeface="+mn-ea"/>
          <a:cs typeface="+mn-cs"/>
        </a:defRPr>
      </a:lvl5pPr>
      <a:lvl6pPr marL="1405800" indent="-127801" algn="l" defTabSz="511199" rtl="0" eaLnBrk="1" latinLnBrk="0" hangingPunct="1">
        <a:lnSpc>
          <a:spcPct val="90000"/>
        </a:lnSpc>
        <a:spcBef>
          <a:spcPts val="279"/>
        </a:spcBef>
        <a:buFont typeface="Arial" panose="020B0604020202020204" pitchFamily="34" charset="0"/>
        <a:buChar char="•"/>
        <a:defRPr kumimoji="1" sz="1007" kern="1200">
          <a:solidFill>
            <a:schemeClr val="tx1"/>
          </a:solidFill>
          <a:latin typeface="+mn-lt"/>
          <a:ea typeface="+mn-ea"/>
          <a:cs typeface="+mn-cs"/>
        </a:defRPr>
      </a:lvl6pPr>
      <a:lvl7pPr marL="1661399" indent="-127801" algn="l" defTabSz="511199" rtl="0" eaLnBrk="1" latinLnBrk="0" hangingPunct="1">
        <a:lnSpc>
          <a:spcPct val="90000"/>
        </a:lnSpc>
        <a:spcBef>
          <a:spcPts val="279"/>
        </a:spcBef>
        <a:buFont typeface="Arial" panose="020B0604020202020204" pitchFamily="34" charset="0"/>
        <a:buChar char="•"/>
        <a:defRPr kumimoji="1" sz="1007" kern="1200">
          <a:solidFill>
            <a:schemeClr val="tx1"/>
          </a:solidFill>
          <a:latin typeface="+mn-lt"/>
          <a:ea typeface="+mn-ea"/>
          <a:cs typeface="+mn-cs"/>
        </a:defRPr>
      </a:lvl7pPr>
      <a:lvl8pPr marL="1916999" indent="-127801" algn="l" defTabSz="511199" rtl="0" eaLnBrk="1" latinLnBrk="0" hangingPunct="1">
        <a:lnSpc>
          <a:spcPct val="90000"/>
        </a:lnSpc>
        <a:spcBef>
          <a:spcPts val="279"/>
        </a:spcBef>
        <a:buFont typeface="Arial" panose="020B0604020202020204" pitchFamily="34" charset="0"/>
        <a:buChar char="•"/>
        <a:defRPr kumimoji="1" sz="1007" kern="1200">
          <a:solidFill>
            <a:schemeClr val="tx1"/>
          </a:solidFill>
          <a:latin typeface="+mn-lt"/>
          <a:ea typeface="+mn-ea"/>
          <a:cs typeface="+mn-cs"/>
        </a:defRPr>
      </a:lvl8pPr>
      <a:lvl9pPr marL="2172600" indent="-127801" algn="l" defTabSz="511199" rtl="0" eaLnBrk="1" latinLnBrk="0" hangingPunct="1">
        <a:lnSpc>
          <a:spcPct val="90000"/>
        </a:lnSpc>
        <a:spcBef>
          <a:spcPts val="279"/>
        </a:spcBef>
        <a:buFont typeface="Arial" panose="020B0604020202020204" pitchFamily="34" charset="0"/>
        <a:buChar char="•"/>
        <a:defRPr kumimoji="1" sz="1007" kern="1200">
          <a:solidFill>
            <a:schemeClr val="tx1"/>
          </a:solidFill>
          <a:latin typeface="+mn-lt"/>
          <a:ea typeface="+mn-ea"/>
          <a:cs typeface="+mn-cs"/>
        </a:defRPr>
      </a:lvl9pPr>
    </p:bodyStyle>
    <p:otherStyle>
      <a:defPPr>
        <a:defRPr lang="en-US"/>
      </a:defPPr>
      <a:lvl1pPr marL="0" algn="l" defTabSz="511199" rtl="0" eaLnBrk="1" latinLnBrk="0" hangingPunct="1">
        <a:defRPr kumimoji="1" sz="1007" kern="1200">
          <a:solidFill>
            <a:schemeClr val="tx1"/>
          </a:solidFill>
          <a:latin typeface="+mn-lt"/>
          <a:ea typeface="+mn-ea"/>
          <a:cs typeface="+mn-cs"/>
        </a:defRPr>
      </a:lvl1pPr>
      <a:lvl2pPr marL="255599" algn="l" defTabSz="511199" rtl="0" eaLnBrk="1" latinLnBrk="0" hangingPunct="1">
        <a:defRPr kumimoji="1" sz="1007" kern="1200">
          <a:solidFill>
            <a:schemeClr val="tx1"/>
          </a:solidFill>
          <a:latin typeface="+mn-lt"/>
          <a:ea typeface="+mn-ea"/>
          <a:cs typeface="+mn-cs"/>
        </a:defRPr>
      </a:lvl2pPr>
      <a:lvl3pPr marL="511199" algn="l" defTabSz="511199" rtl="0" eaLnBrk="1" latinLnBrk="0" hangingPunct="1">
        <a:defRPr kumimoji="1" sz="1007" kern="1200">
          <a:solidFill>
            <a:schemeClr val="tx1"/>
          </a:solidFill>
          <a:latin typeface="+mn-lt"/>
          <a:ea typeface="+mn-ea"/>
          <a:cs typeface="+mn-cs"/>
        </a:defRPr>
      </a:lvl3pPr>
      <a:lvl4pPr marL="766800" algn="l" defTabSz="511199" rtl="0" eaLnBrk="1" latinLnBrk="0" hangingPunct="1">
        <a:defRPr kumimoji="1" sz="1007" kern="1200">
          <a:solidFill>
            <a:schemeClr val="tx1"/>
          </a:solidFill>
          <a:latin typeface="+mn-lt"/>
          <a:ea typeface="+mn-ea"/>
          <a:cs typeface="+mn-cs"/>
        </a:defRPr>
      </a:lvl4pPr>
      <a:lvl5pPr marL="1022400" algn="l" defTabSz="511199" rtl="0" eaLnBrk="1" latinLnBrk="0" hangingPunct="1">
        <a:defRPr kumimoji="1" sz="1007" kern="1200">
          <a:solidFill>
            <a:schemeClr val="tx1"/>
          </a:solidFill>
          <a:latin typeface="+mn-lt"/>
          <a:ea typeface="+mn-ea"/>
          <a:cs typeface="+mn-cs"/>
        </a:defRPr>
      </a:lvl5pPr>
      <a:lvl6pPr marL="1277999" algn="l" defTabSz="511199" rtl="0" eaLnBrk="1" latinLnBrk="0" hangingPunct="1">
        <a:defRPr kumimoji="1" sz="1007" kern="1200">
          <a:solidFill>
            <a:schemeClr val="tx1"/>
          </a:solidFill>
          <a:latin typeface="+mn-lt"/>
          <a:ea typeface="+mn-ea"/>
          <a:cs typeface="+mn-cs"/>
        </a:defRPr>
      </a:lvl6pPr>
      <a:lvl7pPr marL="1533600" algn="l" defTabSz="511199" rtl="0" eaLnBrk="1" latinLnBrk="0" hangingPunct="1">
        <a:defRPr kumimoji="1" sz="1007" kern="1200">
          <a:solidFill>
            <a:schemeClr val="tx1"/>
          </a:solidFill>
          <a:latin typeface="+mn-lt"/>
          <a:ea typeface="+mn-ea"/>
          <a:cs typeface="+mn-cs"/>
        </a:defRPr>
      </a:lvl7pPr>
      <a:lvl8pPr marL="1789199" algn="l" defTabSz="511199" rtl="0" eaLnBrk="1" latinLnBrk="0" hangingPunct="1">
        <a:defRPr kumimoji="1" sz="1007" kern="1200">
          <a:solidFill>
            <a:schemeClr val="tx1"/>
          </a:solidFill>
          <a:latin typeface="+mn-lt"/>
          <a:ea typeface="+mn-ea"/>
          <a:cs typeface="+mn-cs"/>
        </a:defRPr>
      </a:lvl8pPr>
      <a:lvl9pPr marL="2044799" algn="l" defTabSz="511199" rtl="0" eaLnBrk="1" latinLnBrk="0" hangingPunct="1">
        <a:defRPr kumimoji="1" sz="1007" kern="1200">
          <a:solidFill>
            <a:schemeClr val="tx1"/>
          </a:solidFill>
          <a:latin typeface="+mn-lt"/>
          <a:ea typeface="+mn-ea"/>
          <a:cs typeface="+mn-cs"/>
        </a:defRPr>
      </a:lvl9pPr>
    </p:otherStyle>
  </p:txStyles>
  <p:extLst>
    <p:ext uri="{27BBF7A9-308A-43DC-89C8-2F10F3537804}">
      <p15:sldGuideLst xmlns:p15="http://schemas.microsoft.com/office/powerpoint/2012/main">
        <p15:guide id="6" pos="405" userDrawn="1">
          <p15:clr>
            <a:srgbClr val="F26B43"/>
          </p15:clr>
        </p15:guide>
        <p15:guide id="7" orient="horz" pos="2415" userDrawn="1">
          <p15:clr>
            <a:srgbClr val="F26B43"/>
          </p15:clr>
        </p15:guide>
        <p15:guide id="9" orient="horz" pos="4139" userDrawn="1">
          <p15:clr>
            <a:srgbClr val="F26B43"/>
          </p15:clr>
        </p15:guide>
        <p15:guide id="10" orient="horz" pos="692" userDrawn="1">
          <p15:clr>
            <a:srgbClr val="F26B43"/>
          </p15:clr>
        </p15:guide>
        <p15:guide id="11" pos="4141" userDrawn="1">
          <p15:clr>
            <a:srgbClr val="F26B43"/>
          </p15:clr>
        </p15:guide>
        <p15:guide id="12" pos="7860" userDrawn="1">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4" name="Slide number"/>
          <p:cNvSpPr txBox="1"/>
          <p:nvPr userDrawn="1"/>
        </p:nvSpPr>
        <p:spPr bwMode="black">
          <a:xfrm>
            <a:off x="12465479" y="7034575"/>
            <a:ext cx="112210" cy="111890"/>
          </a:xfrm>
          <a:prstGeom prst="rect">
            <a:avLst/>
          </a:prstGeom>
          <a:noFill/>
        </p:spPr>
        <p:txBody>
          <a:bodyPr wrap="none" lIns="0" tIns="0" rIns="0" bIns="0" rtlCol="0">
            <a:spAutoFit/>
          </a:bodyPr>
          <a:lstStyle>
            <a:defPPr>
              <a:defRPr lang="de-DE"/>
            </a:defPPr>
            <a:lvl1pPr marL="84138" indent="-84138">
              <a:buClr>
                <a:schemeClr val="tx1"/>
              </a:buClr>
              <a:buFont typeface="Arial" pitchFamily="34" charset="0"/>
              <a:buChar char="©"/>
              <a:tabLst/>
              <a:defRPr sz="600"/>
            </a:lvl1pPr>
          </a:lstStyle>
          <a:p>
            <a:pPr marL="0" lvl="0" indent="0" algn="r">
              <a:buNone/>
            </a:pPr>
            <a:fld id="{0BDC132A-5C91-4078-9777-31DA19A62E0A}" type="slidenum">
              <a:rPr lang="en-US" sz="727" noProof="0" smtClean="0"/>
              <a:pPr marL="0" lvl="0" indent="0" algn="r">
                <a:buNone/>
              </a:pPr>
              <a:t>‹#›</a:t>
            </a:fld>
            <a:endParaRPr lang="en-US" sz="727" noProof="0" dirty="0"/>
          </a:p>
        </p:txBody>
      </p:sp>
      <p:sp>
        <p:nvSpPr>
          <p:cNvPr id="11" name="Classification"/>
          <p:cNvSpPr txBox="1"/>
          <p:nvPr userDrawn="1"/>
        </p:nvSpPr>
        <p:spPr bwMode="black">
          <a:xfrm>
            <a:off x="3028266" y="7059415"/>
            <a:ext cx="309380" cy="74508"/>
          </a:xfrm>
          <a:prstGeom prst="rect">
            <a:avLst/>
          </a:prstGeom>
          <a:noFill/>
        </p:spPr>
        <p:txBody>
          <a:bodyPr wrap="none" lIns="0" tIns="0" rIns="0" bIns="0" rtlCol="0">
            <a:spAutoFit/>
          </a:bodyPr>
          <a:lstStyle/>
          <a:p>
            <a:pPr marL="0" marR="0" indent="0" algn="l" defTabSz="878409" rtl="0" eaLnBrk="1" fontAlgn="auto" latinLnBrk="0" hangingPunct="1">
              <a:lnSpc>
                <a:spcPct val="100000"/>
              </a:lnSpc>
              <a:spcBef>
                <a:spcPts val="0"/>
              </a:spcBef>
              <a:spcAft>
                <a:spcPts val="0"/>
              </a:spcAft>
              <a:buClr>
                <a:schemeClr val="tx1"/>
              </a:buClr>
              <a:buSzTx/>
              <a:buFont typeface="Arial" pitchFamily="34" charset="0"/>
              <a:buNone/>
              <a:tabLst/>
              <a:defRPr/>
            </a:pPr>
            <a:r>
              <a:rPr kumimoji="0" lang="en-US" sz="484" b="0" i="0" u="none" kern="0" baseline="0">
                <a:solidFill>
                  <a:schemeClr val="tx1"/>
                </a:solidFill>
                <a:latin typeface="Arial"/>
                <a:ea typeface="Arial Unicode MS"/>
                <a:cs typeface="Arial Unicode MS" pitchFamily="34" charset="-128"/>
                <a:sym typeface="Arial"/>
              </a:rPr>
              <a:t>INTERNAL</a:t>
            </a:r>
            <a:endParaRPr kumimoji="0" lang="en-US" sz="484" b="0" i="0" u="none" kern="0" baseline="0" dirty="0">
              <a:solidFill>
                <a:schemeClr val="tx1"/>
              </a:solidFill>
              <a:latin typeface="Arial"/>
              <a:ea typeface="Arial Unicode MS"/>
              <a:cs typeface="Arial Unicode MS" pitchFamily="34" charset="-128"/>
              <a:sym typeface="Arial"/>
            </a:endParaRPr>
          </a:p>
        </p:txBody>
      </p:sp>
      <p:sp>
        <p:nvSpPr>
          <p:cNvPr id="10" name="Copyright"/>
          <p:cNvSpPr txBox="1"/>
          <p:nvPr userDrawn="1"/>
        </p:nvSpPr>
        <p:spPr bwMode="black">
          <a:xfrm>
            <a:off x="542252" y="7059416"/>
            <a:ext cx="2441929" cy="74508"/>
          </a:xfrm>
          <a:prstGeom prst="rect">
            <a:avLst/>
          </a:prstGeom>
          <a:noFill/>
        </p:spPr>
        <p:txBody>
          <a:bodyPr wrap="square" lIns="0" tIns="0" rIns="0" bIns="0" rtlCol="0">
            <a:spAutoFit/>
          </a:bodyPr>
          <a:lstStyle/>
          <a:p>
            <a:pPr marL="67882" marR="0" indent="-67882" algn="l" defTabSz="878409" rtl="0" eaLnBrk="1" fontAlgn="auto" latinLnBrk="0" hangingPunct="1">
              <a:lnSpc>
                <a:spcPct val="100000"/>
              </a:lnSpc>
              <a:spcBef>
                <a:spcPts val="0"/>
              </a:spcBef>
              <a:spcAft>
                <a:spcPts val="0"/>
              </a:spcAft>
              <a:buClr>
                <a:schemeClr val="tx1"/>
              </a:buClr>
              <a:buSzTx/>
              <a:buFont typeface="Arial" pitchFamily="34" charset="0"/>
              <a:buChar char="©"/>
              <a:tabLst/>
              <a:defRPr/>
            </a:pPr>
            <a:r>
              <a:rPr lang="en-US" sz="484" noProof="0" dirty="0">
                <a:solidFill>
                  <a:schemeClr val="tx1"/>
                </a:solidFill>
              </a:rPr>
              <a:t>2018 SAP SE or an SAP affiliate company. All rights reserved.  </a:t>
            </a:r>
            <a:r>
              <a:rPr kumimoji="0" lang="en-US" sz="484" b="0" i="0" u="none" kern="0" baseline="0" dirty="0">
                <a:solidFill>
                  <a:schemeClr val="tx1"/>
                </a:solidFill>
                <a:latin typeface="Arial"/>
                <a:ea typeface="Arial Unicode MS"/>
                <a:cs typeface="Arial Unicode MS" pitchFamily="34" charset="-128"/>
                <a:sym typeface="Arial"/>
              </a:rPr>
              <a:t>ǀ</a:t>
            </a:r>
          </a:p>
        </p:txBody>
      </p:sp>
      <p:sp>
        <p:nvSpPr>
          <p:cNvPr id="3" name="Text Placeholder"/>
          <p:cNvSpPr>
            <a:spLocks noGrp="1"/>
          </p:cNvSpPr>
          <p:nvPr userDrawn="1">
            <p:ph type="body" idx="1"/>
          </p:nvPr>
        </p:nvSpPr>
        <p:spPr bwMode="black">
          <a:xfrm>
            <a:off x="542253" y="1743378"/>
            <a:ext cx="12035437" cy="5075159"/>
          </a:xfrm>
          <a:prstGeom prst="rect">
            <a:avLst/>
          </a:prstGeom>
        </p:spPr>
        <p:txBody>
          <a:bodyPr vert="horz" lIns="0" tIns="0" rIns="0" bIns="0" rtlCol="0">
            <a:normAutofit/>
          </a:bodyPr>
          <a:lstStyle/>
          <a:p>
            <a:pPr lvl="0"/>
            <a:r>
              <a:rPr lang="en-US" noProof="0" dirty="0"/>
              <a:t>First level</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2" name="Title Placeholder"/>
          <p:cNvSpPr>
            <a:spLocks noGrp="1"/>
          </p:cNvSpPr>
          <p:nvPr userDrawn="1">
            <p:ph type="title"/>
          </p:nvPr>
        </p:nvSpPr>
        <p:spPr bwMode="black">
          <a:xfrm>
            <a:off x="542253" y="542386"/>
            <a:ext cx="12035437" cy="298095"/>
          </a:xfrm>
          <a:prstGeom prst="rect">
            <a:avLst/>
          </a:prstGeom>
        </p:spPr>
        <p:txBody>
          <a:bodyPr vert="horz" wrap="square" lIns="0" tIns="0" rIns="0" bIns="0" rtlCol="0" anchor="t" anchorCtr="0">
            <a:spAutoFit/>
          </a:bodyPr>
          <a:lstStyle/>
          <a:p>
            <a:r>
              <a:rPr lang="en-US" noProof="0" dirty="0"/>
              <a:t>Insert page title (sentence case)</a:t>
            </a:r>
          </a:p>
        </p:txBody>
      </p:sp>
    </p:spTree>
    <p:extLst>
      <p:ext uri="{BB962C8B-B14F-4D97-AF65-F5344CB8AC3E}">
        <p14:creationId xmlns:p14="http://schemas.microsoft.com/office/powerpoint/2010/main" val="4091928783"/>
      </p:ext>
    </p:extLst>
  </p:cSld>
  <p:clrMap bg1="lt1" tx1="dk1" bg2="lt2" tx2="dk2" accent1="accent1" accent2="accent2" accent3="accent3" accent4="accent4" accent5="accent5" accent6="accent6" hlink="hlink" folHlink="folHlink"/>
  <p:sldLayoutIdLst>
    <p:sldLayoutId id="2147484084" r:id="rId1"/>
    <p:sldLayoutId id="2147484085" r:id="rId2"/>
    <p:sldLayoutId id="2147484086" r:id="rId3"/>
    <p:sldLayoutId id="2147484087" r:id="rId4"/>
    <p:sldLayoutId id="2147484088" r:id="rId5"/>
    <p:sldLayoutId id="2147484089" r:id="rId6"/>
    <p:sldLayoutId id="2147484090" r:id="rId7"/>
    <p:sldLayoutId id="2147484091" r:id="rId8"/>
    <p:sldLayoutId id="2147484092" r:id="rId9"/>
    <p:sldLayoutId id="2147484093" r:id="rId10"/>
    <p:sldLayoutId id="2147484094" r:id="rId11"/>
    <p:sldLayoutId id="2147484095" r:id="rId12"/>
    <p:sldLayoutId id="2147484096" r:id="rId13"/>
    <p:sldLayoutId id="2147484097" r:id="rId14"/>
    <p:sldLayoutId id="2147484098" r:id="rId15"/>
    <p:sldLayoutId id="2147484099" r:id="rId16"/>
    <p:sldLayoutId id="2147484100" r:id="rId17"/>
    <p:sldLayoutId id="2147484101" r:id="rId18"/>
    <p:sldLayoutId id="2147484102" r:id="rId19"/>
    <p:sldLayoutId id="2147484103" r:id="rId20"/>
    <p:sldLayoutId id="2147484104" r:id="rId21"/>
    <p:sldLayoutId id="2147484105" r:id="rId22"/>
    <p:sldLayoutId id="2147484106" r:id="rId23"/>
  </p:sldLayoutIdLst>
  <p:hf hdr="0" ftr="0" dt="0"/>
  <p:txStyles>
    <p:titleStyle>
      <a:lvl1pPr algn="l" defTabSz="878409" rtl="0" eaLnBrk="1" latinLnBrk="0" hangingPunct="1">
        <a:spcBef>
          <a:spcPct val="0"/>
        </a:spcBef>
        <a:buNone/>
        <a:defRPr sz="1937" b="1" kern="1200" baseline="0">
          <a:solidFill>
            <a:schemeClr val="tx1"/>
          </a:solidFill>
          <a:latin typeface="+mj-lt"/>
          <a:ea typeface="+mj-ea"/>
          <a:cs typeface="+mj-cs"/>
        </a:defRPr>
      </a:lvl1pPr>
    </p:titleStyle>
    <p:bodyStyle>
      <a:lvl1pPr marL="0" indent="0" algn="l" defTabSz="878409" rtl="0" eaLnBrk="1" latinLnBrk="0" hangingPunct="1">
        <a:spcBef>
          <a:spcPts val="1452"/>
        </a:spcBef>
        <a:buClr>
          <a:schemeClr val="accent1"/>
        </a:buClr>
        <a:buSzPct val="80000"/>
        <a:buFontTx/>
        <a:buNone/>
        <a:defRPr sz="1614" b="0" kern="1200">
          <a:solidFill>
            <a:schemeClr val="tx1"/>
          </a:solidFill>
          <a:latin typeface="+mn-lt"/>
          <a:ea typeface="+mn-ea"/>
          <a:cs typeface="+mn-cs"/>
        </a:defRPr>
      </a:lvl1pPr>
      <a:lvl2pPr marL="145222" indent="-145222" algn="l" defTabSz="878409" rtl="0" eaLnBrk="1" latinLnBrk="0" hangingPunct="1">
        <a:spcBef>
          <a:spcPts val="484"/>
        </a:spcBef>
        <a:buClr>
          <a:schemeClr val="accent1"/>
        </a:buClr>
        <a:buSzPct val="100000"/>
        <a:buFont typeface="Wingdings" pitchFamily="2" charset="2"/>
        <a:buChar char="§"/>
        <a:defRPr sz="1452" kern="1200">
          <a:solidFill>
            <a:schemeClr val="tx1"/>
          </a:solidFill>
          <a:latin typeface="+mn-lt"/>
          <a:ea typeface="+mn-ea"/>
          <a:cs typeface="+mn-cs"/>
        </a:defRPr>
      </a:lvl2pPr>
      <a:lvl3pPr marL="289512" indent="-144757" algn="l" defTabSz="878409" rtl="0" eaLnBrk="1" latinLnBrk="0" hangingPunct="1">
        <a:spcBef>
          <a:spcPts val="242"/>
        </a:spcBef>
        <a:buClr>
          <a:schemeClr val="tx1"/>
        </a:buClr>
        <a:buSzPct val="100000"/>
        <a:buFont typeface="Arial" panose="020B0604020202020204" pitchFamily="34" charset="0"/>
        <a:buChar char="–"/>
        <a:defRPr lang="en-US" sz="1452" kern="1200" noProof="0" dirty="0" smtClean="0">
          <a:solidFill>
            <a:schemeClr val="tx1"/>
          </a:solidFill>
          <a:latin typeface="+mn-lt"/>
          <a:ea typeface="+mn-ea"/>
          <a:cs typeface="+mn-cs"/>
        </a:defRPr>
      </a:lvl3pPr>
      <a:lvl4pPr marL="435665" indent="-145222" algn="l" defTabSz="878409" rtl="0" eaLnBrk="1" latinLnBrk="0" hangingPunct="1">
        <a:spcBef>
          <a:spcPts val="242"/>
        </a:spcBef>
        <a:buClr>
          <a:schemeClr val="tx1"/>
        </a:buClr>
        <a:buSzPct val="120000"/>
        <a:buFont typeface="Arial" pitchFamily="34" charset="0"/>
        <a:buChar char="▫"/>
        <a:defRPr sz="1291" kern="1200">
          <a:solidFill>
            <a:schemeClr val="tx1"/>
          </a:solidFill>
          <a:latin typeface="+mn-lt"/>
          <a:ea typeface="+mn-ea"/>
          <a:cs typeface="+mn-cs"/>
        </a:defRPr>
      </a:lvl4pPr>
      <a:lvl5pPr marL="580886" indent="-145222" algn="l" defTabSz="878409" rtl="0" eaLnBrk="1" latinLnBrk="0" hangingPunct="1">
        <a:spcBef>
          <a:spcPts val="80"/>
        </a:spcBef>
        <a:buClr>
          <a:schemeClr val="tx1"/>
        </a:buClr>
        <a:buSzPct val="100000"/>
        <a:buFont typeface="Symbol" panose="05050102010706020507" pitchFamily="18" charset="2"/>
        <a:buChar char="-"/>
        <a:defRPr sz="1130" kern="1200" baseline="0">
          <a:solidFill>
            <a:schemeClr val="tx1"/>
          </a:solidFill>
          <a:latin typeface="+mn-lt"/>
          <a:ea typeface="+mn-ea"/>
          <a:cs typeface="+mn-cs"/>
        </a:defRPr>
      </a:lvl5pPr>
      <a:lvl6pPr marL="2415626" indent="-219602" algn="l" defTabSz="878409" rtl="0" eaLnBrk="1" latinLnBrk="0" hangingPunct="1">
        <a:spcBef>
          <a:spcPct val="20000"/>
        </a:spcBef>
        <a:buFont typeface="Arial" pitchFamily="34" charset="0"/>
        <a:buChar char="•"/>
        <a:defRPr sz="1937" kern="1200">
          <a:solidFill>
            <a:schemeClr val="tx1"/>
          </a:solidFill>
          <a:latin typeface="+mn-lt"/>
          <a:ea typeface="+mn-ea"/>
          <a:cs typeface="+mn-cs"/>
        </a:defRPr>
      </a:lvl6pPr>
      <a:lvl7pPr marL="2854830" indent="-219602" algn="l" defTabSz="878409" rtl="0" eaLnBrk="1" latinLnBrk="0" hangingPunct="1">
        <a:spcBef>
          <a:spcPct val="20000"/>
        </a:spcBef>
        <a:buFont typeface="Arial" pitchFamily="34" charset="0"/>
        <a:buChar char="•"/>
        <a:defRPr sz="1937" kern="1200">
          <a:solidFill>
            <a:schemeClr val="tx1"/>
          </a:solidFill>
          <a:latin typeface="+mn-lt"/>
          <a:ea typeface="+mn-ea"/>
          <a:cs typeface="+mn-cs"/>
        </a:defRPr>
      </a:lvl7pPr>
      <a:lvl8pPr marL="3294034" indent="-219602" algn="l" defTabSz="878409" rtl="0" eaLnBrk="1" latinLnBrk="0" hangingPunct="1">
        <a:spcBef>
          <a:spcPct val="20000"/>
        </a:spcBef>
        <a:buFont typeface="Arial" pitchFamily="34" charset="0"/>
        <a:buChar char="•"/>
        <a:defRPr sz="1937" kern="1200">
          <a:solidFill>
            <a:schemeClr val="tx1"/>
          </a:solidFill>
          <a:latin typeface="+mn-lt"/>
          <a:ea typeface="+mn-ea"/>
          <a:cs typeface="+mn-cs"/>
        </a:defRPr>
      </a:lvl8pPr>
      <a:lvl9pPr marL="3733240" indent="-219602" algn="l" defTabSz="878409" rtl="0" eaLnBrk="1" latinLnBrk="0" hangingPunct="1">
        <a:spcBef>
          <a:spcPct val="20000"/>
        </a:spcBef>
        <a:buFont typeface="Arial" pitchFamily="34" charset="0"/>
        <a:buChar char="•"/>
        <a:defRPr sz="1937" kern="1200">
          <a:solidFill>
            <a:schemeClr val="tx1"/>
          </a:solidFill>
          <a:latin typeface="+mn-lt"/>
          <a:ea typeface="+mn-ea"/>
          <a:cs typeface="+mn-cs"/>
        </a:defRPr>
      </a:lvl9pPr>
    </p:bodyStyle>
    <p:otherStyle>
      <a:defPPr>
        <a:defRPr lang="de-DE"/>
      </a:defPPr>
      <a:lvl1pPr marL="0" algn="l" defTabSz="878409" rtl="0" eaLnBrk="1" latinLnBrk="0" hangingPunct="1">
        <a:defRPr sz="1694" kern="1200">
          <a:solidFill>
            <a:schemeClr val="tx1"/>
          </a:solidFill>
          <a:latin typeface="+mn-lt"/>
          <a:ea typeface="+mn-ea"/>
          <a:cs typeface="+mn-cs"/>
        </a:defRPr>
      </a:lvl1pPr>
      <a:lvl2pPr marL="439205" algn="l" defTabSz="878409" rtl="0" eaLnBrk="1" latinLnBrk="0" hangingPunct="1">
        <a:defRPr sz="1694" kern="1200">
          <a:solidFill>
            <a:schemeClr val="tx1"/>
          </a:solidFill>
          <a:latin typeface="+mn-lt"/>
          <a:ea typeface="+mn-ea"/>
          <a:cs typeface="+mn-cs"/>
        </a:defRPr>
      </a:lvl2pPr>
      <a:lvl3pPr marL="878409" algn="l" defTabSz="878409" rtl="0" eaLnBrk="1" latinLnBrk="0" hangingPunct="1">
        <a:defRPr sz="1694" kern="1200">
          <a:solidFill>
            <a:schemeClr val="tx1"/>
          </a:solidFill>
          <a:latin typeface="+mn-lt"/>
          <a:ea typeface="+mn-ea"/>
          <a:cs typeface="+mn-cs"/>
        </a:defRPr>
      </a:lvl3pPr>
      <a:lvl4pPr marL="1317614" algn="l" defTabSz="878409" rtl="0" eaLnBrk="1" latinLnBrk="0" hangingPunct="1">
        <a:defRPr sz="1694" kern="1200">
          <a:solidFill>
            <a:schemeClr val="tx1"/>
          </a:solidFill>
          <a:latin typeface="+mn-lt"/>
          <a:ea typeface="+mn-ea"/>
          <a:cs typeface="+mn-cs"/>
        </a:defRPr>
      </a:lvl4pPr>
      <a:lvl5pPr marL="1756818" algn="l" defTabSz="878409" rtl="0" eaLnBrk="1" latinLnBrk="0" hangingPunct="1">
        <a:defRPr sz="1694" kern="1200">
          <a:solidFill>
            <a:schemeClr val="tx1"/>
          </a:solidFill>
          <a:latin typeface="+mn-lt"/>
          <a:ea typeface="+mn-ea"/>
          <a:cs typeface="+mn-cs"/>
        </a:defRPr>
      </a:lvl5pPr>
      <a:lvl6pPr marL="2196023" algn="l" defTabSz="878409" rtl="0" eaLnBrk="1" latinLnBrk="0" hangingPunct="1">
        <a:defRPr sz="1694" kern="1200">
          <a:solidFill>
            <a:schemeClr val="tx1"/>
          </a:solidFill>
          <a:latin typeface="+mn-lt"/>
          <a:ea typeface="+mn-ea"/>
          <a:cs typeface="+mn-cs"/>
        </a:defRPr>
      </a:lvl6pPr>
      <a:lvl7pPr marL="2635229" algn="l" defTabSz="878409" rtl="0" eaLnBrk="1" latinLnBrk="0" hangingPunct="1">
        <a:defRPr sz="1694" kern="1200">
          <a:solidFill>
            <a:schemeClr val="tx1"/>
          </a:solidFill>
          <a:latin typeface="+mn-lt"/>
          <a:ea typeface="+mn-ea"/>
          <a:cs typeface="+mn-cs"/>
        </a:defRPr>
      </a:lvl7pPr>
      <a:lvl8pPr marL="3074433" algn="l" defTabSz="878409" rtl="0" eaLnBrk="1" latinLnBrk="0" hangingPunct="1">
        <a:defRPr sz="1694" kern="1200">
          <a:solidFill>
            <a:schemeClr val="tx1"/>
          </a:solidFill>
          <a:latin typeface="+mn-lt"/>
          <a:ea typeface="+mn-ea"/>
          <a:cs typeface="+mn-cs"/>
        </a:defRPr>
      </a:lvl8pPr>
      <a:lvl9pPr marL="3513638" algn="l" defTabSz="878409" rtl="0" eaLnBrk="1" latinLnBrk="0" hangingPunct="1">
        <a:defRPr sz="1694"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902048" y="392932"/>
            <a:ext cx="11316593" cy="1426515"/>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902048" y="1964660"/>
            <a:ext cx="11316593" cy="4682725"/>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902047" y="6840434"/>
            <a:ext cx="2952155" cy="392932"/>
          </a:xfrm>
          <a:prstGeom prst="rect">
            <a:avLst/>
          </a:prstGeom>
        </p:spPr>
        <p:txBody>
          <a:bodyPr vert="horz" lIns="91440" tIns="45720" rIns="91440" bIns="45720" rtlCol="0" anchor="ctr"/>
          <a:lstStyle>
            <a:lvl1pPr algn="l">
              <a:defRPr sz="1291">
                <a:solidFill>
                  <a:schemeClr val="tx1">
                    <a:tint val="75000"/>
                  </a:schemeClr>
                </a:solidFill>
              </a:defRPr>
            </a:lvl1pPr>
          </a:lstStyle>
          <a:p>
            <a:fld id="{C764DE79-268F-4C1A-8933-263129D2AF90}" type="datetimeFigureOut">
              <a:rPr lang="en-US" dirty="0"/>
              <a:t>11/18/2025</a:t>
            </a:fld>
            <a:endParaRPr lang="en-US" dirty="0"/>
          </a:p>
        </p:txBody>
      </p:sp>
      <p:sp>
        <p:nvSpPr>
          <p:cNvPr id="5" name="Footer Placeholder 4"/>
          <p:cNvSpPr>
            <a:spLocks noGrp="1"/>
          </p:cNvSpPr>
          <p:nvPr>
            <p:ph type="ftr" sz="quarter" idx="3"/>
          </p:nvPr>
        </p:nvSpPr>
        <p:spPr>
          <a:xfrm>
            <a:off x="4346228" y="6840434"/>
            <a:ext cx="4428232" cy="392932"/>
          </a:xfrm>
          <a:prstGeom prst="rect">
            <a:avLst/>
          </a:prstGeom>
        </p:spPr>
        <p:txBody>
          <a:bodyPr vert="horz" lIns="91440" tIns="45720" rIns="91440" bIns="45720" rtlCol="0" anchor="ctr"/>
          <a:lstStyle>
            <a:lvl1pPr algn="ctr">
              <a:defRPr sz="1291">
                <a:solidFill>
                  <a:schemeClr val="tx1">
                    <a:tint val="75000"/>
                  </a:schemeClr>
                </a:solidFill>
              </a:defRPr>
            </a:lvl1pPr>
          </a:lstStyle>
          <a:p>
            <a:pPr defTabSz="981402" fontAlgn="base">
              <a:spcBef>
                <a:spcPct val="0"/>
              </a:spcBef>
              <a:spcAft>
                <a:spcPct val="0"/>
              </a:spcAft>
              <a:defRPr/>
            </a:pPr>
            <a:r>
              <a:rPr lang="en-US" altLang="ja-JP" kern="0"/>
              <a:t>© 2020 Fuji Xerox Co., Ltd. All rights reserved.</a:t>
            </a:r>
            <a:endParaRPr lang="en-US" altLang="ja-JP" kern="0" dirty="0"/>
          </a:p>
        </p:txBody>
      </p:sp>
      <p:sp>
        <p:nvSpPr>
          <p:cNvPr id="6" name="Slide Number Placeholder 5"/>
          <p:cNvSpPr>
            <a:spLocks noGrp="1"/>
          </p:cNvSpPr>
          <p:nvPr>
            <p:ph type="sldNum" sz="quarter" idx="4"/>
          </p:nvPr>
        </p:nvSpPr>
        <p:spPr>
          <a:xfrm>
            <a:off x="9266486" y="6840434"/>
            <a:ext cx="2952155" cy="392932"/>
          </a:xfrm>
          <a:prstGeom prst="rect">
            <a:avLst/>
          </a:prstGeom>
        </p:spPr>
        <p:txBody>
          <a:bodyPr vert="horz" lIns="91440" tIns="45720" rIns="91440" bIns="45720" rtlCol="0" anchor="ctr"/>
          <a:lstStyle>
            <a:lvl1pPr algn="r">
              <a:defRPr sz="1291">
                <a:solidFill>
                  <a:schemeClr val="tx1">
                    <a:tint val="75000"/>
                  </a:schemeClr>
                </a:solidFill>
              </a:defRPr>
            </a:lvl1pPr>
          </a:lstStyle>
          <a:p>
            <a:pPr defTabSz="981402" fontAlgn="base">
              <a:spcBef>
                <a:spcPct val="0"/>
              </a:spcBef>
              <a:spcAft>
                <a:spcPct val="0"/>
              </a:spcAft>
              <a:defRPr/>
            </a:pPr>
            <a:fld id="{EB0432B6-DF3A-4012-B234-A14B088B809D}" type="slidenum">
              <a:rPr lang="en-US" altLang="ja-JP" kern="0" smtClean="0"/>
              <a:pPr defTabSz="981402" fontAlgn="base">
                <a:spcBef>
                  <a:spcPct val="0"/>
                </a:spcBef>
                <a:spcAft>
                  <a:spcPct val="0"/>
                </a:spcAft>
                <a:defRPr/>
              </a:pPr>
              <a:t>‹#›</a:t>
            </a:fld>
            <a:endParaRPr lang="en-US" altLang="en-US" kern="0" dirty="0"/>
          </a:p>
        </p:txBody>
      </p:sp>
    </p:spTree>
    <p:extLst>
      <p:ext uri="{BB962C8B-B14F-4D97-AF65-F5344CB8AC3E}">
        <p14:creationId xmlns:p14="http://schemas.microsoft.com/office/powerpoint/2010/main" val="909720289"/>
      </p:ext>
    </p:extLst>
  </p:cSld>
  <p:clrMap bg1="lt1" tx1="dk1" bg2="lt2" tx2="dk2" accent1="accent1" accent2="accent2" accent3="accent3" accent4="accent4" accent5="accent5" accent6="accent6" hlink="hlink" folHlink="folHlink"/>
  <p:sldLayoutIdLst>
    <p:sldLayoutId id="2147484158" r:id="rId1"/>
    <p:sldLayoutId id="2147484159" r:id="rId2"/>
    <p:sldLayoutId id="2147484160" r:id="rId3"/>
    <p:sldLayoutId id="2147484161" r:id="rId4"/>
    <p:sldLayoutId id="2147484162" r:id="rId5"/>
    <p:sldLayoutId id="2147484163" r:id="rId6"/>
    <p:sldLayoutId id="2147484164" r:id="rId7"/>
    <p:sldLayoutId id="2147484165" r:id="rId8"/>
    <p:sldLayoutId id="2147484166" r:id="rId9"/>
    <p:sldLayoutId id="2147484167" r:id="rId10"/>
    <p:sldLayoutId id="2147484168" r:id="rId11"/>
    <p:sldLayoutId id="2147484169" r:id="rId12"/>
    <p:sldLayoutId id="2147484194" r:id="rId13"/>
  </p:sldLayoutIdLst>
  <p:hf sldNum="0" hdr="0" dt="0"/>
  <p:txStyles>
    <p:titleStyle>
      <a:lvl1pPr algn="l" defTabSz="984077" rtl="0" eaLnBrk="1" latinLnBrk="0" hangingPunct="1">
        <a:lnSpc>
          <a:spcPct val="90000"/>
        </a:lnSpc>
        <a:spcBef>
          <a:spcPct val="0"/>
        </a:spcBef>
        <a:buNone/>
        <a:defRPr sz="4735" kern="1200">
          <a:solidFill>
            <a:schemeClr val="tx1"/>
          </a:solidFill>
          <a:latin typeface="+mj-lt"/>
          <a:ea typeface="+mj-ea"/>
          <a:cs typeface="+mj-cs"/>
        </a:defRPr>
      </a:lvl1pPr>
    </p:titleStyle>
    <p:bodyStyle>
      <a:lvl1pPr marL="246019" indent="-246019" algn="l" defTabSz="984077" rtl="0" eaLnBrk="1" latinLnBrk="0" hangingPunct="1">
        <a:lnSpc>
          <a:spcPct val="90000"/>
        </a:lnSpc>
        <a:spcBef>
          <a:spcPts val="1076"/>
        </a:spcBef>
        <a:buFont typeface="Arial" panose="020B0604020202020204" pitchFamily="34" charset="0"/>
        <a:buChar char="•"/>
        <a:defRPr sz="3013" kern="1200">
          <a:solidFill>
            <a:schemeClr val="tx1"/>
          </a:solidFill>
          <a:latin typeface="+mn-lt"/>
          <a:ea typeface="+mn-ea"/>
          <a:cs typeface="+mn-cs"/>
        </a:defRPr>
      </a:lvl1pPr>
      <a:lvl2pPr marL="738058" indent="-246019" algn="l" defTabSz="984077" rtl="0" eaLnBrk="1" latinLnBrk="0" hangingPunct="1">
        <a:lnSpc>
          <a:spcPct val="90000"/>
        </a:lnSpc>
        <a:spcBef>
          <a:spcPts val="538"/>
        </a:spcBef>
        <a:buFont typeface="Arial" panose="020B0604020202020204" pitchFamily="34" charset="0"/>
        <a:buChar char="•"/>
        <a:defRPr sz="2583" kern="1200">
          <a:solidFill>
            <a:schemeClr val="tx1"/>
          </a:solidFill>
          <a:latin typeface="+mn-lt"/>
          <a:ea typeface="+mn-ea"/>
          <a:cs typeface="+mn-cs"/>
        </a:defRPr>
      </a:lvl2pPr>
      <a:lvl3pPr marL="1230097" indent="-246019" algn="l" defTabSz="984077" rtl="0" eaLnBrk="1" latinLnBrk="0" hangingPunct="1">
        <a:lnSpc>
          <a:spcPct val="90000"/>
        </a:lnSpc>
        <a:spcBef>
          <a:spcPts val="538"/>
        </a:spcBef>
        <a:buFont typeface="Arial" panose="020B0604020202020204" pitchFamily="34" charset="0"/>
        <a:buChar char="•"/>
        <a:defRPr sz="2152" kern="1200">
          <a:solidFill>
            <a:schemeClr val="tx1"/>
          </a:solidFill>
          <a:latin typeface="+mn-lt"/>
          <a:ea typeface="+mn-ea"/>
          <a:cs typeface="+mn-cs"/>
        </a:defRPr>
      </a:lvl3pPr>
      <a:lvl4pPr marL="1722135" indent="-246019" algn="l" defTabSz="984077" rtl="0" eaLnBrk="1" latinLnBrk="0" hangingPunct="1">
        <a:lnSpc>
          <a:spcPct val="90000"/>
        </a:lnSpc>
        <a:spcBef>
          <a:spcPts val="538"/>
        </a:spcBef>
        <a:buFont typeface="Arial" panose="020B0604020202020204" pitchFamily="34" charset="0"/>
        <a:buChar char="•"/>
        <a:defRPr sz="1937" kern="1200">
          <a:solidFill>
            <a:schemeClr val="tx1"/>
          </a:solidFill>
          <a:latin typeface="+mn-lt"/>
          <a:ea typeface="+mn-ea"/>
          <a:cs typeface="+mn-cs"/>
        </a:defRPr>
      </a:lvl4pPr>
      <a:lvl5pPr marL="2214174" indent="-246019" algn="l" defTabSz="984077" rtl="0" eaLnBrk="1" latinLnBrk="0" hangingPunct="1">
        <a:lnSpc>
          <a:spcPct val="90000"/>
        </a:lnSpc>
        <a:spcBef>
          <a:spcPts val="538"/>
        </a:spcBef>
        <a:buFont typeface="Arial" panose="020B0604020202020204" pitchFamily="34" charset="0"/>
        <a:buChar char="•"/>
        <a:defRPr sz="1937" kern="1200">
          <a:solidFill>
            <a:schemeClr val="tx1"/>
          </a:solidFill>
          <a:latin typeface="+mn-lt"/>
          <a:ea typeface="+mn-ea"/>
          <a:cs typeface="+mn-cs"/>
        </a:defRPr>
      </a:lvl5pPr>
      <a:lvl6pPr marL="2706213" indent="-246019" algn="l" defTabSz="984077" rtl="0" eaLnBrk="1" latinLnBrk="0" hangingPunct="1">
        <a:lnSpc>
          <a:spcPct val="90000"/>
        </a:lnSpc>
        <a:spcBef>
          <a:spcPts val="538"/>
        </a:spcBef>
        <a:buFont typeface="Arial" panose="020B0604020202020204" pitchFamily="34" charset="0"/>
        <a:buChar char="•"/>
        <a:defRPr sz="1937" kern="1200">
          <a:solidFill>
            <a:schemeClr val="tx1"/>
          </a:solidFill>
          <a:latin typeface="+mn-lt"/>
          <a:ea typeface="+mn-ea"/>
          <a:cs typeface="+mn-cs"/>
        </a:defRPr>
      </a:lvl6pPr>
      <a:lvl7pPr marL="3198251" indent="-246019" algn="l" defTabSz="984077" rtl="0" eaLnBrk="1" latinLnBrk="0" hangingPunct="1">
        <a:lnSpc>
          <a:spcPct val="90000"/>
        </a:lnSpc>
        <a:spcBef>
          <a:spcPts val="538"/>
        </a:spcBef>
        <a:buFont typeface="Arial" panose="020B0604020202020204" pitchFamily="34" charset="0"/>
        <a:buChar char="•"/>
        <a:defRPr sz="1937" kern="1200">
          <a:solidFill>
            <a:schemeClr val="tx1"/>
          </a:solidFill>
          <a:latin typeface="+mn-lt"/>
          <a:ea typeface="+mn-ea"/>
          <a:cs typeface="+mn-cs"/>
        </a:defRPr>
      </a:lvl7pPr>
      <a:lvl8pPr marL="3690290" indent="-246019" algn="l" defTabSz="984077" rtl="0" eaLnBrk="1" latinLnBrk="0" hangingPunct="1">
        <a:lnSpc>
          <a:spcPct val="90000"/>
        </a:lnSpc>
        <a:spcBef>
          <a:spcPts val="538"/>
        </a:spcBef>
        <a:buFont typeface="Arial" panose="020B0604020202020204" pitchFamily="34" charset="0"/>
        <a:buChar char="•"/>
        <a:defRPr sz="1937" kern="1200">
          <a:solidFill>
            <a:schemeClr val="tx1"/>
          </a:solidFill>
          <a:latin typeface="+mn-lt"/>
          <a:ea typeface="+mn-ea"/>
          <a:cs typeface="+mn-cs"/>
        </a:defRPr>
      </a:lvl8pPr>
      <a:lvl9pPr marL="4182328" indent="-246019" algn="l" defTabSz="984077" rtl="0" eaLnBrk="1" latinLnBrk="0" hangingPunct="1">
        <a:lnSpc>
          <a:spcPct val="90000"/>
        </a:lnSpc>
        <a:spcBef>
          <a:spcPts val="538"/>
        </a:spcBef>
        <a:buFont typeface="Arial" panose="020B0604020202020204" pitchFamily="34" charset="0"/>
        <a:buChar char="•"/>
        <a:defRPr sz="1937" kern="1200">
          <a:solidFill>
            <a:schemeClr val="tx1"/>
          </a:solidFill>
          <a:latin typeface="+mn-lt"/>
          <a:ea typeface="+mn-ea"/>
          <a:cs typeface="+mn-cs"/>
        </a:defRPr>
      </a:lvl9pPr>
    </p:bodyStyle>
    <p:otherStyle>
      <a:defPPr>
        <a:defRPr lang="en-US"/>
      </a:defPPr>
      <a:lvl1pPr marL="0" algn="l" defTabSz="984077" rtl="0" eaLnBrk="1" latinLnBrk="0" hangingPunct="1">
        <a:defRPr sz="1937" kern="1200">
          <a:solidFill>
            <a:schemeClr val="tx1"/>
          </a:solidFill>
          <a:latin typeface="+mn-lt"/>
          <a:ea typeface="+mn-ea"/>
          <a:cs typeface="+mn-cs"/>
        </a:defRPr>
      </a:lvl1pPr>
      <a:lvl2pPr marL="492039" algn="l" defTabSz="984077" rtl="0" eaLnBrk="1" latinLnBrk="0" hangingPunct="1">
        <a:defRPr sz="1937" kern="1200">
          <a:solidFill>
            <a:schemeClr val="tx1"/>
          </a:solidFill>
          <a:latin typeface="+mn-lt"/>
          <a:ea typeface="+mn-ea"/>
          <a:cs typeface="+mn-cs"/>
        </a:defRPr>
      </a:lvl2pPr>
      <a:lvl3pPr marL="984077" algn="l" defTabSz="984077" rtl="0" eaLnBrk="1" latinLnBrk="0" hangingPunct="1">
        <a:defRPr sz="1937" kern="1200">
          <a:solidFill>
            <a:schemeClr val="tx1"/>
          </a:solidFill>
          <a:latin typeface="+mn-lt"/>
          <a:ea typeface="+mn-ea"/>
          <a:cs typeface="+mn-cs"/>
        </a:defRPr>
      </a:lvl3pPr>
      <a:lvl4pPr marL="1476116" algn="l" defTabSz="984077" rtl="0" eaLnBrk="1" latinLnBrk="0" hangingPunct="1">
        <a:defRPr sz="1937" kern="1200">
          <a:solidFill>
            <a:schemeClr val="tx1"/>
          </a:solidFill>
          <a:latin typeface="+mn-lt"/>
          <a:ea typeface="+mn-ea"/>
          <a:cs typeface="+mn-cs"/>
        </a:defRPr>
      </a:lvl4pPr>
      <a:lvl5pPr marL="1968155" algn="l" defTabSz="984077" rtl="0" eaLnBrk="1" latinLnBrk="0" hangingPunct="1">
        <a:defRPr sz="1937" kern="1200">
          <a:solidFill>
            <a:schemeClr val="tx1"/>
          </a:solidFill>
          <a:latin typeface="+mn-lt"/>
          <a:ea typeface="+mn-ea"/>
          <a:cs typeface="+mn-cs"/>
        </a:defRPr>
      </a:lvl5pPr>
      <a:lvl6pPr marL="2460193" algn="l" defTabSz="984077" rtl="0" eaLnBrk="1" latinLnBrk="0" hangingPunct="1">
        <a:defRPr sz="1937" kern="1200">
          <a:solidFill>
            <a:schemeClr val="tx1"/>
          </a:solidFill>
          <a:latin typeface="+mn-lt"/>
          <a:ea typeface="+mn-ea"/>
          <a:cs typeface="+mn-cs"/>
        </a:defRPr>
      </a:lvl6pPr>
      <a:lvl7pPr marL="2952232" algn="l" defTabSz="984077" rtl="0" eaLnBrk="1" latinLnBrk="0" hangingPunct="1">
        <a:defRPr sz="1937" kern="1200">
          <a:solidFill>
            <a:schemeClr val="tx1"/>
          </a:solidFill>
          <a:latin typeface="+mn-lt"/>
          <a:ea typeface="+mn-ea"/>
          <a:cs typeface="+mn-cs"/>
        </a:defRPr>
      </a:lvl7pPr>
      <a:lvl8pPr marL="3444270" algn="l" defTabSz="984077" rtl="0" eaLnBrk="1" latinLnBrk="0" hangingPunct="1">
        <a:defRPr sz="1937" kern="1200">
          <a:solidFill>
            <a:schemeClr val="tx1"/>
          </a:solidFill>
          <a:latin typeface="+mn-lt"/>
          <a:ea typeface="+mn-ea"/>
          <a:cs typeface="+mn-cs"/>
        </a:defRPr>
      </a:lvl8pPr>
      <a:lvl9pPr marL="3936309" algn="l" defTabSz="984077" rtl="0" eaLnBrk="1" latinLnBrk="0" hangingPunct="1">
        <a:defRPr sz="1937"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4" name="Slide number"/>
          <p:cNvSpPr txBox="1"/>
          <p:nvPr userDrawn="1"/>
        </p:nvSpPr>
        <p:spPr bwMode="black">
          <a:xfrm>
            <a:off x="12425401" y="7034573"/>
            <a:ext cx="152286" cy="148952"/>
          </a:xfrm>
          <a:prstGeom prst="rect">
            <a:avLst/>
          </a:prstGeom>
          <a:noFill/>
        </p:spPr>
        <p:txBody>
          <a:bodyPr wrap="none" lIns="0" tIns="0" rIns="0" bIns="0" rtlCol="0">
            <a:spAutoFit/>
          </a:bodyPr>
          <a:lstStyle>
            <a:defPPr>
              <a:defRPr lang="de-DE"/>
            </a:defPPr>
            <a:lvl1pPr marL="84138" indent="-84138">
              <a:buClr>
                <a:schemeClr val="tx1"/>
              </a:buClr>
              <a:buFont typeface="Arial" pitchFamily="34" charset="0"/>
              <a:buChar char="©"/>
              <a:tabLst/>
              <a:defRPr sz="600"/>
            </a:lvl1pPr>
          </a:lstStyle>
          <a:p>
            <a:pPr marL="0" lvl="0" indent="0" algn="r">
              <a:buNone/>
            </a:pPr>
            <a:fld id="{0BDC132A-5C91-4078-9777-31DA19A62E0A}" type="slidenum">
              <a:rPr lang="en-US" sz="968" noProof="0" smtClean="0"/>
              <a:pPr marL="0" lvl="0" indent="0" algn="r">
                <a:buNone/>
              </a:pPr>
              <a:t>‹#›</a:t>
            </a:fld>
            <a:endParaRPr lang="en-US" sz="968" noProof="0" dirty="0"/>
          </a:p>
        </p:txBody>
      </p:sp>
      <p:sp>
        <p:nvSpPr>
          <p:cNvPr id="11" name="Classification"/>
          <p:cNvSpPr txBox="1"/>
          <p:nvPr userDrawn="1"/>
        </p:nvSpPr>
        <p:spPr bwMode="black">
          <a:xfrm>
            <a:off x="3028264" y="7059414"/>
            <a:ext cx="296556" cy="99386"/>
          </a:xfrm>
          <a:prstGeom prst="rect">
            <a:avLst/>
          </a:prstGeom>
          <a:noFill/>
        </p:spPr>
        <p:txBody>
          <a:bodyPr wrap="none" lIns="0" tIns="0" rIns="0" bIns="0" rtlCol="0">
            <a:spAutoFit/>
          </a:bodyPr>
          <a:lstStyle/>
          <a:p>
            <a:pPr marL="0" marR="0" indent="0" algn="l" defTabSz="1171180" rtl="0" eaLnBrk="1" fontAlgn="auto" latinLnBrk="0" hangingPunct="1">
              <a:lnSpc>
                <a:spcPct val="100000"/>
              </a:lnSpc>
              <a:spcBef>
                <a:spcPts val="0"/>
              </a:spcBef>
              <a:spcAft>
                <a:spcPts val="0"/>
              </a:spcAft>
              <a:buClr>
                <a:schemeClr val="tx1"/>
              </a:buClr>
              <a:buSzTx/>
              <a:buFont typeface="Arial" pitchFamily="34" charset="0"/>
              <a:buNone/>
              <a:tabLst/>
              <a:defRPr/>
            </a:pPr>
            <a:r>
              <a:rPr kumimoji="0" lang="en-US" sz="646" b="0" i="0" u="none" kern="0" baseline="0">
                <a:solidFill>
                  <a:schemeClr val="tx1"/>
                </a:solidFill>
                <a:latin typeface="Arial"/>
                <a:ea typeface="Arial Unicode MS"/>
                <a:cs typeface="Arial Unicode MS" pitchFamily="34" charset="-128"/>
                <a:sym typeface="Arial"/>
              </a:rPr>
              <a:t>PUBLIC</a:t>
            </a:r>
            <a:endParaRPr kumimoji="0" lang="en-US" sz="646" b="0" i="0" u="none" kern="0" baseline="0" dirty="0">
              <a:solidFill>
                <a:schemeClr val="tx1"/>
              </a:solidFill>
              <a:latin typeface="Arial"/>
              <a:ea typeface="Arial Unicode MS"/>
              <a:cs typeface="Arial Unicode MS" pitchFamily="34" charset="-128"/>
              <a:sym typeface="Arial"/>
            </a:endParaRPr>
          </a:p>
        </p:txBody>
      </p:sp>
      <p:sp>
        <p:nvSpPr>
          <p:cNvPr id="10" name="Copyright"/>
          <p:cNvSpPr txBox="1"/>
          <p:nvPr userDrawn="1"/>
        </p:nvSpPr>
        <p:spPr bwMode="black">
          <a:xfrm>
            <a:off x="542251" y="7059414"/>
            <a:ext cx="2441929" cy="99386"/>
          </a:xfrm>
          <a:prstGeom prst="rect">
            <a:avLst/>
          </a:prstGeom>
          <a:noFill/>
        </p:spPr>
        <p:txBody>
          <a:bodyPr wrap="square" lIns="0" tIns="0" rIns="0" bIns="0" rtlCol="0">
            <a:spAutoFit/>
          </a:bodyPr>
          <a:lstStyle/>
          <a:p>
            <a:pPr marL="90506" marR="0" indent="-90506" algn="l" defTabSz="1171180" rtl="0" eaLnBrk="1" fontAlgn="auto" latinLnBrk="0" hangingPunct="1">
              <a:lnSpc>
                <a:spcPct val="100000"/>
              </a:lnSpc>
              <a:spcBef>
                <a:spcPts val="0"/>
              </a:spcBef>
              <a:spcAft>
                <a:spcPts val="0"/>
              </a:spcAft>
              <a:buClr>
                <a:schemeClr val="tx1"/>
              </a:buClr>
              <a:buSzTx/>
              <a:buFont typeface="Arial" pitchFamily="34" charset="0"/>
              <a:buChar char="©"/>
              <a:tabLst/>
              <a:defRPr/>
            </a:pPr>
            <a:r>
              <a:rPr lang="en-US" sz="646" noProof="0" dirty="0">
                <a:solidFill>
                  <a:schemeClr val="tx1"/>
                </a:solidFill>
              </a:rPr>
              <a:t>2020 SAP SE or an SAP affiliate company. All rights reserved.  </a:t>
            </a:r>
            <a:r>
              <a:rPr kumimoji="0" lang="en-US" sz="646" b="0" i="0" u="none" kern="0" baseline="0" dirty="0">
                <a:solidFill>
                  <a:schemeClr val="tx1"/>
                </a:solidFill>
                <a:latin typeface="Arial"/>
                <a:ea typeface="Arial Unicode MS"/>
                <a:cs typeface="Arial Unicode MS" pitchFamily="34" charset="-128"/>
                <a:sym typeface="Arial"/>
              </a:rPr>
              <a:t>ǀ</a:t>
            </a:r>
          </a:p>
        </p:txBody>
      </p:sp>
      <p:sp>
        <p:nvSpPr>
          <p:cNvPr id="3" name="Text Placeholder"/>
          <p:cNvSpPr>
            <a:spLocks noGrp="1"/>
          </p:cNvSpPr>
          <p:nvPr userDrawn="1">
            <p:ph type="body" idx="1"/>
          </p:nvPr>
        </p:nvSpPr>
        <p:spPr bwMode="black">
          <a:xfrm>
            <a:off x="542251" y="1743375"/>
            <a:ext cx="12035437" cy="5075159"/>
          </a:xfrm>
          <a:prstGeom prst="rect">
            <a:avLst/>
          </a:prstGeom>
        </p:spPr>
        <p:txBody>
          <a:bodyPr vert="horz" lIns="0" tIns="0" rIns="0" bIns="0" rtlCol="0">
            <a:normAutofit/>
          </a:bodyPr>
          <a:lstStyle/>
          <a:p>
            <a:pPr lvl="0"/>
            <a:r>
              <a:rPr lang="en-US" noProof="0" dirty="0"/>
              <a:t>First level</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2" name="Title Placeholder"/>
          <p:cNvSpPr>
            <a:spLocks noGrp="1"/>
          </p:cNvSpPr>
          <p:nvPr userDrawn="1">
            <p:ph type="title"/>
          </p:nvPr>
        </p:nvSpPr>
        <p:spPr bwMode="black">
          <a:xfrm>
            <a:off x="542251" y="542384"/>
            <a:ext cx="12035437" cy="397459"/>
          </a:xfrm>
          <a:prstGeom prst="rect">
            <a:avLst/>
          </a:prstGeom>
        </p:spPr>
        <p:txBody>
          <a:bodyPr vert="horz" wrap="square" lIns="0" tIns="0" rIns="0" bIns="0" rtlCol="0" anchor="t" anchorCtr="0">
            <a:spAutoFit/>
          </a:bodyPr>
          <a:lstStyle/>
          <a:p>
            <a:r>
              <a:rPr lang="en-US" noProof="0" dirty="0"/>
              <a:t>Insert page title (sentence case)</a:t>
            </a:r>
          </a:p>
        </p:txBody>
      </p:sp>
    </p:spTree>
    <p:extLst>
      <p:ext uri="{BB962C8B-B14F-4D97-AF65-F5344CB8AC3E}">
        <p14:creationId xmlns:p14="http://schemas.microsoft.com/office/powerpoint/2010/main" val="1083738786"/>
      </p:ext>
    </p:extLst>
  </p:cSld>
  <p:clrMap bg1="lt1" tx1="dk1" bg2="lt2" tx2="dk2" accent1="accent1" accent2="accent2" accent3="accent3" accent4="accent4" accent5="accent5" accent6="accent6" hlink="hlink" folHlink="folHlink"/>
  <p:sldLayoutIdLst>
    <p:sldLayoutId id="2147484171" r:id="rId1"/>
    <p:sldLayoutId id="2147484172" r:id="rId2"/>
    <p:sldLayoutId id="2147484173" r:id="rId3"/>
    <p:sldLayoutId id="2147484174" r:id="rId4"/>
    <p:sldLayoutId id="2147484175" r:id="rId5"/>
    <p:sldLayoutId id="2147484176" r:id="rId6"/>
    <p:sldLayoutId id="2147484177" r:id="rId7"/>
    <p:sldLayoutId id="2147484178" r:id="rId8"/>
    <p:sldLayoutId id="2147484179" r:id="rId9"/>
    <p:sldLayoutId id="2147484180" r:id="rId10"/>
    <p:sldLayoutId id="2147484181" r:id="rId11"/>
    <p:sldLayoutId id="2147484182" r:id="rId12"/>
    <p:sldLayoutId id="2147484183" r:id="rId13"/>
    <p:sldLayoutId id="2147484184" r:id="rId14"/>
    <p:sldLayoutId id="2147484185" r:id="rId15"/>
    <p:sldLayoutId id="2147484186" r:id="rId16"/>
    <p:sldLayoutId id="2147484187" r:id="rId17"/>
    <p:sldLayoutId id="2147484188" r:id="rId18"/>
    <p:sldLayoutId id="2147484189" r:id="rId19"/>
    <p:sldLayoutId id="2147484190" r:id="rId20"/>
    <p:sldLayoutId id="2147484191" r:id="rId21"/>
    <p:sldLayoutId id="2147484192" r:id="rId22"/>
    <p:sldLayoutId id="2147484193" r:id="rId23"/>
  </p:sldLayoutIdLst>
  <p:hf hdr="0" ftr="0" dt="0"/>
  <p:txStyles>
    <p:titleStyle>
      <a:lvl1pPr algn="l" defTabSz="1171180" rtl="0" eaLnBrk="1" latinLnBrk="0" hangingPunct="1">
        <a:spcBef>
          <a:spcPct val="0"/>
        </a:spcBef>
        <a:buNone/>
        <a:defRPr sz="2582" b="1" kern="1200" baseline="0">
          <a:solidFill>
            <a:schemeClr val="tx1"/>
          </a:solidFill>
          <a:latin typeface="+mj-lt"/>
          <a:ea typeface="+mj-ea"/>
          <a:cs typeface="+mj-cs"/>
        </a:defRPr>
      </a:lvl1pPr>
    </p:titleStyle>
    <p:bodyStyle>
      <a:lvl1pPr marL="0" indent="0" algn="l" defTabSz="1171180" rtl="0" eaLnBrk="1" latinLnBrk="0" hangingPunct="1">
        <a:spcBef>
          <a:spcPts val="1937"/>
        </a:spcBef>
        <a:buClr>
          <a:schemeClr val="accent1"/>
        </a:buClr>
        <a:buSzPct val="80000"/>
        <a:buFontTx/>
        <a:buNone/>
        <a:defRPr sz="2152" b="0" kern="1200">
          <a:solidFill>
            <a:schemeClr val="tx1"/>
          </a:solidFill>
          <a:latin typeface="+mn-lt"/>
          <a:ea typeface="+mn-ea"/>
          <a:cs typeface="+mn-cs"/>
        </a:defRPr>
      </a:lvl1pPr>
      <a:lvl2pPr marL="193623" indent="-193623" algn="l" defTabSz="1171180" rtl="0" eaLnBrk="1" latinLnBrk="0" hangingPunct="1">
        <a:spcBef>
          <a:spcPts val="646"/>
        </a:spcBef>
        <a:buClr>
          <a:schemeClr val="accent1"/>
        </a:buClr>
        <a:buSzPct val="100000"/>
        <a:buFont typeface="Wingdings" pitchFamily="2" charset="2"/>
        <a:buChar char="§"/>
        <a:defRPr sz="1937" kern="1200">
          <a:solidFill>
            <a:schemeClr val="tx1"/>
          </a:solidFill>
          <a:latin typeface="+mn-lt"/>
          <a:ea typeface="+mn-ea"/>
          <a:cs typeface="+mn-cs"/>
        </a:defRPr>
      </a:lvl2pPr>
      <a:lvl3pPr marL="386006" indent="-193004" algn="l" defTabSz="1171180" rtl="0" eaLnBrk="1" latinLnBrk="0" hangingPunct="1">
        <a:spcBef>
          <a:spcPts val="323"/>
        </a:spcBef>
        <a:buClr>
          <a:schemeClr val="tx1"/>
        </a:buClr>
        <a:buSzPct val="100000"/>
        <a:buFont typeface="Arial" panose="020B0604020202020204" pitchFamily="34" charset="0"/>
        <a:buChar char="–"/>
        <a:defRPr lang="en-US" sz="1937" kern="1200" noProof="0" dirty="0" smtClean="0">
          <a:solidFill>
            <a:schemeClr val="tx1"/>
          </a:solidFill>
          <a:latin typeface="+mn-lt"/>
          <a:ea typeface="+mn-ea"/>
          <a:cs typeface="+mn-cs"/>
        </a:defRPr>
      </a:lvl3pPr>
      <a:lvl4pPr marL="580870" indent="-193623" algn="l" defTabSz="1171180" rtl="0" eaLnBrk="1" latinLnBrk="0" hangingPunct="1">
        <a:spcBef>
          <a:spcPts val="323"/>
        </a:spcBef>
        <a:buClr>
          <a:schemeClr val="tx1"/>
        </a:buClr>
        <a:buSzPct val="120000"/>
        <a:buFont typeface="Arial" pitchFamily="34" charset="0"/>
        <a:buChar char="▫"/>
        <a:defRPr sz="1721" kern="1200">
          <a:solidFill>
            <a:schemeClr val="tx1"/>
          </a:solidFill>
          <a:latin typeface="+mn-lt"/>
          <a:ea typeface="+mn-ea"/>
          <a:cs typeface="+mn-cs"/>
        </a:defRPr>
      </a:lvl4pPr>
      <a:lvl5pPr marL="774493" indent="-193623" algn="l" defTabSz="1171180" rtl="0" eaLnBrk="1" latinLnBrk="0" hangingPunct="1">
        <a:spcBef>
          <a:spcPts val="108"/>
        </a:spcBef>
        <a:buClr>
          <a:schemeClr val="tx1"/>
        </a:buClr>
        <a:buSzPct val="100000"/>
        <a:buFont typeface="Symbol" panose="05050102010706020507" pitchFamily="18" charset="2"/>
        <a:buChar char="-"/>
        <a:defRPr sz="1506" kern="1200" baseline="0">
          <a:solidFill>
            <a:schemeClr val="tx1"/>
          </a:solidFill>
          <a:latin typeface="+mn-lt"/>
          <a:ea typeface="+mn-ea"/>
          <a:cs typeface="+mn-cs"/>
        </a:defRPr>
      </a:lvl5pPr>
      <a:lvl6pPr marL="3220744" indent="-292795" algn="l" defTabSz="1171180" rtl="0" eaLnBrk="1" latinLnBrk="0" hangingPunct="1">
        <a:spcBef>
          <a:spcPct val="20000"/>
        </a:spcBef>
        <a:buFont typeface="Arial" pitchFamily="34" charset="0"/>
        <a:buChar char="•"/>
        <a:defRPr sz="2582" kern="1200">
          <a:solidFill>
            <a:schemeClr val="tx1"/>
          </a:solidFill>
          <a:latin typeface="+mn-lt"/>
          <a:ea typeface="+mn-ea"/>
          <a:cs typeface="+mn-cs"/>
        </a:defRPr>
      </a:lvl6pPr>
      <a:lvl7pPr marL="3806334" indent="-292795" algn="l" defTabSz="1171180" rtl="0" eaLnBrk="1" latinLnBrk="0" hangingPunct="1">
        <a:spcBef>
          <a:spcPct val="20000"/>
        </a:spcBef>
        <a:buFont typeface="Arial" pitchFamily="34" charset="0"/>
        <a:buChar char="•"/>
        <a:defRPr sz="2582" kern="1200">
          <a:solidFill>
            <a:schemeClr val="tx1"/>
          </a:solidFill>
          <a:latin typeface="+mn-lt"/>
          <a:ea typeface="+mn-ea"/>
          <a:cs typeface="+mn-cs"/>
        </a:defRPr>
      </a:lvl7pPr>
      <a:lvl8pPr marL="4391924" indent="-292795" algn="l" defTabSz="1171180" rtl="0" eaLnBrk="1" latinLnBrk="0" hangingPunct="1">
        <a:spcBef>
          <a:spcPct val="20000"/>
        </a:spcBef>
        <a:buFont typeface="Arial" pitchFamily="34" charset="0"/>
        <a:buChar char="•"/>
        <a:defRPr sz="2582" kern="1200">
          <a:solidFill>
            <a:schemeClr val="tx1"/>
          </a:solidFill>
          <a:latin typeface="+mn-lt"/>
          <a:ea typeface="+mn-ea"/>
          <a:cs typeface="+mn-cs"/>
        </a:defRPr>
      </a:lvl8pPr>
      <a:lvl9pPr marL="4977515" indent="-292795" algn="l" defTabSz="1171180" rtl="0" eaLnBrk="1" latinLnBrk="0" hangingPunct="1">
        <a:spcBef>
          <a:spcPct val="20000"/>
        </a:spcBef>
        <a:buFont typeface="Arial" pitchFamily="34" charset="0"/>
        <a:buChar char="•"/>
        <a:defRPr sz="2582" kern="1200">
          <a:solidFill>
            <a:schemeClr val="tx1"/>
          </a:solidFill>
          <a:latin typeface="+mn-lt"/>
          <a:ea typeface="+mn-ea"/>
          <a:cs typeface="+mn-cs"/>
        </a:defRPr>
      </a:lvl9pPr>
    </p:bodyStyle>
    <p:otherStyle>
      <a:defPPr>
        <a:defRPr lang="de-DE"/>
      </a:defPPr>
      <a:lvl1pPr marL="0" algn="l" defTabSz="1171180" rtl="0" eaLnBrk="1" latinLnBrk="0" hangingPunct="1">
        <a:defRPr sz="2259" kern="1200">
          <a:solidFill>
            <a:schemeClr val="tx1"/>
          </a:solidFill>
          <a:latin typeface="+mn-lt"/>
          <a:ea typeface="+mn-ea"/>
          <a:cs typeface="+mn-cs"/>
        </a:defRPr>
      </a:lvl1pPr>
      <a:lvl2pPr marL="585590" algn="l" defTabSz="1171180" rtl="0" eaLnBrk="1" latinLnBrk="0" hangingPunct="1">
        <a:defRPr sz="2259" kern="1200">
          <a:solidFill>
            <a:schemeClr val="tx1"/>
          </a:solidFill>
          <a:latin typeface="+mn-lt"/>
          <a:ea typeface="+mn-ea"/>
          <a:cs typeface="+mn-cs"/>
        </a:defRPr>
      </a:lvl2pPr>
      <a:lvl3pPr marL="1171180" algn="l" defTabSz="1171180" rtl="0" eaLnBrk="1" latinLnBrk="0" hangingPunct="1">
        <a:defRPr sz="2259" kern="1200">
          <a:solidFill>
            <a:schemeClr val="tx1"/>
          </a:solidFill>
          <a:latin typeface="+mn-lt"/>
          <a:ea typeface="+mn-ea"/>
          <a:cs typeface="+mn-cs"/>
        </a:defRPr>
      </a:lvl3pPr>
      <a:lvl4pPr marL="1756769" algn="l" defTabSz="1171180" rtl="0" eaLnBrk="1" latinLnBrk="0" hangingPunct="1">
        <a:defRPr sz="2259" kern="1200">
          <a:solidFill>
            <a:schemeClr val="tx1"/>
          </a:solidFill>
          <a:latin typeface="+mn-lt"/>
          <a:ea typeface="+mn-ea"/>
          <a:cs typeface="+mn-cs"/>
        </a:defRPr>
      </a:lvl4pPr>
      <a:lvl5pPr marL="2342359" algn="l" defTabSz="1171180" rtl="0" eaLnBrk="1" latinLnBrk="0" hangingPunct="1">
        <a:defRPr sz="2259" kern="1200">
          <a:solidFill>
            <a:schemeClr val="tx1"/>
          </a:solidFill>
          <a:latin typeface="+mn-lt"/>
          <a:ea typeface="+mn-ea"/>
          <a:cs typeface="+mn-cs"/>
        </a:defRPr>
      </a:lvl5pPr>
      <a:lvl6pPr marL="2927950" algn="l" defTabSz="1171180" rtl="0" eaLnBrk="1" latinLnBrk="0" hangingPunct="1">
        <a:defRPr sz="2259" kern="1200">
          <a:solidFill>
            <a:schemeClr val="tx1"/>
          </a:solidFill>
          <a:latin typeface="+mn-lt"/>
          <a:ea typeface="+mn-ea"/>
          <a:cs typeface="+mn-cs"/>
        </a:defRPr>
      </a:lvl6pPr>
      <a:lvl7pPr marL="3513540" algn="l" defTabSz="1171180" rtl="0" eaLnBrk="1" latinLnBrk="0" hangingPunct="1">
        <a:defRPr sz="2259" kern="1200">
          <a:solidFill>
            <a:schemeClr val="tx1"/>
          </a:solidFill>
          <a:latin typeface="+mn-lt"/>
          <a:ea typeface="+mn-ea"/>
          <a:cs typeface="+mn-cs"/>
        </a:defRPr>
      </a:lvl7pPr>
      <a:lvl8pPr marL="4099130" algn="l" defTabSz="1171180" rtl="0" eaLnBrk="1" latinLnBrk="0" hangingPunct="1">
        <a:defRPr sz="2259" kern="1200">
          <a:solidFill>
            <a:schemeClr val="tx1"/>
          </a:solidFill>
          <a:latin typeface="+mn-lt"/>
          <a:ea typeface="+mn-ea"/>
          <a:cs typeface="+mn-cs"/>
        </a:defRPr>
      </a:lvl8pPr>
      <a:lvl9pPr marL="4684719" algn="l" defTabSz="1171180" rtl="0" eaLnBrk="1" latinLnBrk="0" hangingPunct="1">
        <a:defRPr sz="2259"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0F8BB0D-0495-4458-B7AC-422801CB08E5}"/>
              </a:ext>
            </a:extLst>
          </p:cNvPr>
          <p:cNvSpPr>
            <a:spLocks noGrp="1"/>
          </p:cNvSpPr>
          <p:nvPr>
            <p:ph type="title"/>
          </p:nvPr>
        </p:nvSpPr>
        <p:spPr>
          <a:xfrm>
            <a:off x="902048" y="392932"/>
            <a:ext cx="11316593" cy="1426515"/>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15A99536-3001-4DC1-A0BE-0F9E8C197BFE}"/>
              </a:ext>
            </a:extLst>
          </p:cNvPr>
          <p:cNvSpPr>
            <a:spLocks noGrp="1"/>
          </p:cNvSpPr>
          <p:nvPr>
            <p:ph type="body" idx="1"/>
          </p:nvPr>
        </p:nvSpPr>
        <p:spPr>
          <a:xfrm>
            <a:off x="902048" y="1964660"/>
            <a:ext cx="11316593" cy="4682725"/>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F27CE53-40FB-4DF6-A549-FE7441969FC6}"/>
              </a:ext>
            </a:extLst>
          </p:cNvPr>
          <p:cNvSpPr>
            <a:spLocks noGrp="1"/>
          </p:cNvSpPr>
          <p:nvPr>
            <p:ph type="dt" sz="half" idx="2"/>
          </p:nvPr>
        </p:nvSpPr>
        <p:spPr>
          <a:xfrm>
            <a:off x="902047" y="6840434"/>
            <a:ext cx="2952155" cy="392932"/>
          </a:xfrm>
          <a:prstGeom prst="rect">
            <a:avLst/>
          </a:prstGeom>
        </p:spPr>
        <p:txBody>
          <a:bodyPr vert="horz" lIns="91440" tIns="45720" rIns="91440" bIns="45720" rtlCol="0" anchor="ctr"/>
          <a:lstStyle>
            <a:lvl1pPr algn="l">
              <a:defRPr sz="1291">
                <a:solidFill>
                  <a:schemeClr val="tx1">
                    <a:tint val="75000"/>
                  </a:schemeClr>
                </a:solidFill>
              </a:defRPr>
            </a:lvl1pPr>
          </a:lstStyle>
          <a:p>
            <a:fld id="{F3026BF3-82FF-4C86-9E6F-1B4216A25D5C}" type="datetime1">
              <a:rPr lang="en-US" smtClean="0"/>
              <a:t>11/18/2025</a:t>
            </a:fld>
            <a:endParaRPr lang="en-US"/>
          </a:p>
        </p:txBody>
      </p:sp>
      <p:sp>
        <p:nvSpPr>
          <p:cNvPr id="5" name="Footer Placeholder 4">
            <a:extLst>
              <a:ext uri="{FF2B5EF4-FFF2-40B4-BE49-F238E27FC236}">
                <a16:creationId xmlns:a16="http://schemas.microsoft.com/office/drawing/2014/main" id="{5E1FDD9C-AAAC-46A5-92DF-6248E330F27E}"/>
              </a:ext>
            </a:extLst>
          </p:cNvPr>
          <p:cNvSpPr>
            <a:spLocks noGrp="1"/>
          </p:cNvSpPr>
          <p:nvPr>
            <p:ph type="ftr" sz="quarter" idx="3"/>
          </p:nvPr>
        </p:nvSpPr>
        <p:spPr>
          <a:xfrm>
            <a:off x="4346228" y="6840434"/>
            <a:ext cx="4428232" cy="392932"/>
          </a:xfrm>
          <a:prstGeom prst="rect">
            <a:avLst/>
          </a:prstGeom>
        </p:spPr>
        <p:txBody>
          <a:bodyPr vert="horz" lIns="91440" tIns="45720" rIns="91440" bIns="45720" rtlCol="0" anchor="ctr"/>
          <a:lstStyle>
            <a:lvl1pPr algn="ctr">
              <a:defRPr sz="1291">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F0457EC9-6C81-4C9D-8844-EE95DFCFF8EC}"/>
              </a:ext>
            </a:extLst>
          </p:cNvPr>
          <p:cNvSpPr>
            <a:spLocks noGrp="1"/>
          </p:cNvSpPr>
          <p:nvPr>
            <p:ph type="sldNum" sz="quarter" idx="4"/>
          </p:nvPr>
        </p:nvSpPr>
        <p:spPr>
          <a:xfrm>
            <a:off x="9266486" y="6840434"/>
            <a:ext cx="2952155" cy="392932"/>
          </a:xfrm>
          <a:prstGeom prst="rect">
            <a:avLst/>
          </a:prstGeom>
        </p:spPr>
        <p:txBody>
          <a:bodyPr vert="horz" lIns="91440" tIns="45720" rIns="91440" bIns="45720" rtlCol="0" anchor="ctr"/>
          <a:lstStyle>
            <a:lvl1pPr algn="r">
              <a:defRPr sz="1291">
                <a:solidFill>
                  <a:schemeClr val="tx1">
                    <a:tint val="75000"/>
                  </a:schemeClr>
                </a:solidFill>
              </a:defRPr>
            </a:lvl1pPr>
          </a:lstStyle>
          <a:p>
            <a:fld id="{9B60E7A2-C9FD-40D2-B03D-146BFEA09D3F}" type="slidenum">
              <a:rPr lang="en-US" smtClean="0"/>
              <a:t>‹#›</a:t>
            </a:fld>
            <a:endParaRPr lang="en-US"/>
          </a:p>
        </p:txBody>
      </p:sp>
    </p:spTree>
    <p:extLst>
      <p:ext uri="{BB962C8B-B14F-4D97-AF65-F5344CB8AC3E}">
        <p14:creationId xmlns:p14="http://schemas.microsoft.com/office/powerpoint/2010/main" val="1318384704"/>
      </p:ext>
    </p:extLst>
  </p:cSld>
  <p:clrMap bg1="lt1" tx1="dk1" bg2="lt2" tx2="dk2" accent1="accent1" accent2="accent2" accent3="accent3" accent4="accent4" accent5="accent5" accent6="accent6" hlink="hlink" folHlink="folHlink"/>
  <p:sldLayoutIdLst>
    <p:sldLayoutId id="2147484196" r:id="rId1"/>
    <p:sldLayoutId id="2147484197" r:id="rId2"/>
    <p:sldLayoutId id="2147484198" r:id="rId3"/>
    <p:sldLayoutId id="2147484199" r:id="rId4"/>
    <p:sldLayoutId id="2147484200" r:id="rId5"/>
    <p:sldLayoutId id="2147484201" r:id="rId6"/>
    <p:sldLayoutId id="2147484202" r:id="rId7"/>
    <p:sldLayoutId id="2147484203" r:id="rId8"/>
    <p:sldLayoutId id="2147484204" r:id="rId9"/>
    <p:sldLayoutId id="2147484205" r:id="rId10"/>
    <p:sldLayoutId id="2147484206" r:id="rId11"/>
    <p:sldLayoutId id="2147484207" r:id="rId12"/>
  </p:sldLayoutIdLst>
  <p:hf hdr="0" ftr="0" dt="0"/>
  <p:txStyles>
    <p:titleStyle>
      <a:lvl1pPr algn="l" defTabSz="984077" rtl="0" eaLnBrk="1" latinLnBrk="0" hangingPunct="1">
        <a:lnSpc>
          <a:spcPct val="90000"/>
        </a:lnSpc>
        <a:spcBef>
          <a:spcPct val="0"/>
        </a:spcBef>
        <a:buNone/>
        <a:defRPr sz="4735" kern="1200">
          <a:solidFill>
            <a:schemeClr val="tx1"/>
          </a:solidFill>
          <a:latin typeface="+mj-lt"/>
          <a:ea typeface="+mj-ea"/>
          <a:cs typeface="+mj-cs"/>
        </a:defRPr>
      </a:lvl1pPr>
    </p:titleStyle>
    <p:bodyStyle>
      <a:lvl1pPr marL="246019" indent="-246019" algn="l" defTabSz="984077" rtl="0" eaLnBrk="1" latinLnBrk="0" hangingPunct="1">
        <a:lnSpc>
          <a:spcPct val="90000"/>
        </a:lnSpc>
        <a:spcBef>
          <a:spcPts val="1076"/>
        </a:spcBef>
        <a:buFont typeface="Arial" panose="020B0604020202020204" pitchFamily="34" charset="0"/>
        <a:buChar char="•"/>
        <a:defRPr sz="3013" kern="1200">
          <a:solidFill>
            <a:schemeClr val="tx1"/>
          </a:solidFill>
          <a:latin typeface="+mn-lt"/>
          <a:ea typeface="+mn-ea"/>
          <a:cs typeface="+mn-cs"/>
        </a:defRPr>
      </a:lvl1pPr>
      <a:lvl2pPr marL="738058" indent="-246019" algn="l" defTabSz="984077" rtl="0" eaLnBrk="1" latinLnBrk="0" hangingPunct="1">
        <a:lnSpc>
          <a:spcPct val="90000"/>
        </a:lnSpc>
        <a:spcBef>
          <a:spcPts val="538"/>
        </a:spcBef>
        <a:buFont typeface="Arial" panose="020B0604020202020204" pitchFamily="34" charset="0"/>
        <a:buChar char="•"/>
        <a:defRPr sz="2583" kern="1200">
          <a:solidFill>
            <a:schemeClr val="tx1"/>
          </a:solidFill>
          <a:latin typeface="+mn-lt"/>
          <a:ea typeface="+mn-ea"/>
          <a:cs typeface="+mn-cs"/>
        </a:defRPr>
      </a:lvl2pPr>
      <a:lvl3pPr marL="1230097" indent="-246019" algn="l" defTabSz="984077" rtl="0" eaLnBrk="1" latinLnBrk="0" hangingPunct="1">
        <a:lnSpc>
          <a:spcPct val="90000"/>
        </a:lnSpc>
        <a:spcBef>
          <a:spcPts val="538"/>
        </a:spcBef>
        <a:buFont typeface="Arial" panose="020B0604020202020204" pitchFamily="34" charset="0"/>
        <a:buChar char="•"/>
        <a:defRPr sz="2152" kern="1200">
          <a:solidFill>
            <a:schemeClr val="tx1"/>
          </a:solidFill>
          <a:latin typeface="+mn-lt"/>
          <a:ea typeface="+mn-ea"/>
          <a:cs typeface="+mn-cs"/>
        </a:defRPr>
      </a:lvl3pPr>
      <a:lvl4pPr marL="1722135" indent="-246019" algn="l" defTabSz="984077" rtl="0" eaLnBrk="1" latinLnBrk="0" hangingPunct="1">
        <a:lnSpc>
          <a:spcPct val="90000"/>
        </a:lnSpc>
        <a:spcBef>
          <a:spcPts val="538"/>
        </a:spcBef>
        <a:buFont typeface="Arial" panose="020B0604020202020204" pitchFamily="34" charset="0"/>
        <a:buChar char="•"/>
        <a:defRPr sz="1937" kern="1200">
          <a:solidFill>
            <a:schemeClr val="tx1"/>
          </a:solidFill>
          <a:latin typeface="+mn-lt"/>
          <a:ea typeface="+mn-ea"/>
          <a:cs typeface="+mn-cs"/>
        </a:defRPr>
      </a:lvl4pPr>
      <a:lvl5pPr marL="2214174" indent="-246019" algn="l" defTabSz="984077" rtl="0" eaLnBrk="1" latinLnBrk="0" hangingPunct="1">
        <a:lnSpc>
          <a:spcPct val="90000"/>
        </a:lnSpc>
        <a:spcBef>
          <a:spcPts val="538"/>
        </a:spcBef>
        <a:buFont typeface="Arial" panose="020B0604020202020204" pitchFamily="34" charset="0"/>
        <a:buChar char="•"/>
        <a:defRPr sz="1937" kern="1200">
          <a:solidFill>
            <a:schemeClr val="tx1"/>
          </a:solidFill>
          <a:latin typeface="+mn-lt"/>
          <a:ea typeface="+mn-ea"/>
          <a:cs typeface="+mn-cs"/>
        </a:defRPr>
      </a:lvl5pPr>
      <a:lvl6pPr marL="2706213" indent="-246019" algn="l" defTabSz="984077" rtl="0" eaLnBrk="1" latinLnBrk="0" hangingPunct="1">
        <a:lnSpc>
          <a:spcPct val="90000"/>
        </a:lnSpc>
        <a:spcBef>
          <a:spcPts val="538"/>
        </a:spcBef>
        <a:buFont typeface="Arial" panose="020B0604020202020204" pitchFamily="34" charset="0"/>
        <a:buChar char="•"/>
        <a:defRPr sz="1937" kern="1200">
          <a:solidFill>
            <a:schemeClr val="tx1"/>
          </a:solidFill>
          <a:latin typeface="+mn-lt"/>
          <a:ea typeface="+mn-ea"/>
          <a:cs typeface="+mn-cs"/>
        </a:defRPr>
      </a:lvl6pPr>
      <a:lvl7pPr marL="3198251" indent="-246019" algn="l" defTabSz="984077" rtl="0" eaLnBrk="1" latinLnBrk="0" hangingPunct="1">
        <a:lnSpc>
          <a:spcPct val="90000"/>
        </a:lnSpc>
        <a:spcBef>
          <a:spcPts val="538"/>
        </a:spcBef>
        <a:buFont typeface="Arial" panose="020B0604020202020204" pitchFamily="34" charset="0"/>
        <a:buChar char="•"/>
        <a:defRPr sz="1937" kern="1200">
          <a:solidFill>
            <a:schemeClr val="tx1"/>
          </a:solidFill>
          <a:latin typeface="+mn-lt"/>
          <a:ea typeface="+mn-ea"/>
          <a:cs typeface="+mn-cs"/>
        </a:defRPr>
      </a:lvl7pPr>
      <a:lvl8pPr marL="3690290" indent="-246019" algn="l" defTabSz="984077" rtl="0" eaLnBrk="1" latinLnBrk="0" hangingPunct="1">
        <a:lnSpc>
          <a:spcPct val="90000"/>
        </a:lnSpc>
        <a:spcBef>
          <a:spcPts val="538"/>
        </a:spcBef>
        <a:buFont typeface="Arial" panose="020B0604020202020204" pitchFamily="34" charset="0"/>
        <a:buChar char="•"/>
        <a:defRPr sz="1937" kern="1200">
          <a:solidFill>
            <a:schemeClr val="tx1"/>
          </a:solidFill>
          <a:latin typeface="+mn-lt"/>
          <a:ea typeface="+mn-ea"/>
          <a:cs typeface="+mn-cs"/>
        </a:defRPr>
      </a:lvl8pPr>
      <a:lvl9pPr marL="4182328" indent="-246019" algn="l" defTabSz="984077" rtl="0" eaLnBrk="1" latinLnBrk="0" hangingPunct="1">
        <a:lnSpc>
          <a:spcPct val="90000"/>
        </a:lnSpc>
        <a:spcBef>
          <a:spcPts val="538"/>
        </a:spcBef>
        <a:buFont typeface="Arial" panose="020B0604020202020204" pitchFamily="34" charset="0"/>
        <a:buChar char="•"/>
        <a:defRPr sz="1937" kern="1200">
          <a:solidFill>
            <a:schemeClr val="tx1"/>
          </a:solidFill>
          <a:latin typeface="+mn-lt"/>
          <a:ea typeface="+mn-ea"/>
          <a:cs typeface="+mn-cs"/>
        </a:defRPr>
      </a:lvl9pPr>
    </p:bodyStyle>
    <p:otherStyle>
      <a:defPPr>
        <a:defRPr lang="en-US"/>
      </a:defPPr>
      <a:lvl1pPr marL="0" algn="l" defTabSz="984077" rtl="0" eaLnBrk="1" latinLnBrk="0" hangingPunct="1">
        <a:defRPr sz="1937" kern="1200">
          <a:solidFill>
            <a:schemeClr val="tx1"/>
          </a:solidFill>
          <a:latin typeface="+mn-lt"/>
          <a:ea typeface="+mn-ea"/>
          <a:cs typeface="+mn-cs"/>
        </a:defRPr>
      </a:lvl1pPr>
      <a:lvl2pPr marL="492039" algn="l" defTabSz="984077" rtl="0" eaLnBrk="1" latinLnBrk="0" hangingPunct="1">
        <a:defRPr sz="1937" kern="1200">
          <a:solidFill>
            <a:schemeClr val="tx1"/>
          </a:solidFill>
          <a:latin typeface="+mn-lt"/>
          <a:ea typeface="+mn-ea"/>
          <a:cs typeface="+mn-cs"/>
        </a:defRPr>
      </a:lvl2pPr>
      <a:lvl3pPr marL="984077" algn="l" defTabSz="984077" rtl="0" eaLnBrk="1" latinLnBrk="0" hangingPunct="1">
        <a:defRPr sz="1937" kern="1200">
          <a:solidFill>
            <a:schemeClr val="tx1"/>
          </a:solidFill>
          <a:latin typeface="+mn-lt"/>
          <a:ea typeface="+mn-ea"/>
          <a:cs typeface="+mn-cs"/>
        </a:defRPr>
      </a:lvl3pPr>
      <a:lvl4pPr marL="1476116" algn="l" defTabSz="984077" rtl="0" eaLnBrk="1" latinLnBrk="0" hangingPunct="1">
        <a:defRPr sz="1937" kern="1200">
          <a:solidFill>
            <a:schemeClr val="tx1"/>
          </a:solidFill>
          <a:latin typeface="+mn-lt"/>
          <a:ea typeface="+mn-ea"/>
          <a:cs typeface="+mn-cs"/>
        </a:defRPr>
      </a:lvl4pPr>
      <a:lvl5pPr marL="1968155" algn="l" defTabSz="984077" rtl="0" eaLnBrk="1" latinLnBrk="0" hangingPunct="1">
        <a:defRPr sz="1937" kern="1200">
          <a:solidFill>
            <a:schemeClr val="tx1"/>
          </a:solidFill>
          <a:latin typeface="+mn-lt"/>
          <a:ea typeface="+mn-ea"/>
          <a:cs typeface="+mn-cs"/>
        </a:defRPr>
      </a:lvl5pPr>
      <a:lvl6pPr marL="2460193" algn="l" defTabSz="984077" rtl="0" eaLnBrk="1" latinLnBrk="0" hangingPunct="1">
        <a:defRPr sz="1937" kern="1200">
          <a:solidFill>
            <a:schemeClr val="tx1"/>
          </a:solidFill>
          <a:latin typeface="+mn-lt"/>
          <a:ea typeface="+mn-ea"/>
          <a:cs typeface="+mn-cs"/>
        </a:defRPr>
      </a:lvl6pPr>
      <a:lvl7pPr marL="2952232" algn="l" defTabSz="984077" rtl="0" eaLnBrk="1" latinLnBrk="0" hangingPunct="1">
        <a:defRPr sz="1937" kern="1200">
          <a:solidFill>
            <a:schemeClr val="tx1"/>
          </a:solidFill>
          <a:latin typeface="+mn-lt"/>
          <a:ea typeface="+mn-ea"/>
          <a:cs typeface="+mn-cs"/>
        </a:defRPr>
      </a:lvl7pPr>
      <a:lvl8pPr marL="3444270" algn="l" defTabSz="984077" rtl="0" eaLnBrk="1" latinLnBrk="0" hangingPunct="1">
        <a:defRPr sz="1937" kern="1200">
          <a:solidFill>
            <a:schemeClr val="tx1"/>
          </a:solidFill>
          <a:latin typeface="+mn-lt"/>
          <a:ea typeface="+mn-ea"/>
          <a:cs typeface="+mn-cs"/>
        </a:defRPr>
      </a:lvl8pPr>
      <a:lvl9pPr marL="3936309" algn="l" defTabSz="984077" rtl="0" eaLnBrk="1" latinLnBrk="0" hangingPunct="1">
        <a:defRPr sz="1937"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4E45F1D-F037-4BEB-B9A8-0A2B290C9E1D}"/>
              </a:ext>
            </a:extLst>
          </p:cNvPr>
          <p:cNvSpPr>
            <a:spLocks noGrp="1"/>
          </p:cNvSpPr>
          <p:nvPr>
            <p:ph type="title"/>
          </p:nvPr>
        </p:nvSpPr>
        <p:spPr>
          <a:xfrm>
            <a:off x="902048" y="392932"/>
            <a:ext cx="11316593" cy="1426515"/>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57510B51-D03F-4FE8-81BC-A2A6CCB8F74F}"/>
              </a:ext>
            </a:extLst>
          </p:cNvPr>
          <p:cNvSpPr>
            <a:spLocks noGrp="1"/>
          </p:cNvSpPr>
          <p:nvPr>
            <p:ph type="body" idx="1"/>
          </p:nvPr>
        </p:nvSpPr>
        <p:spPr>
          <a:xfrm>
            <a:off x="902048" y="1964660"/>
            <a:ext cx="11316593" cy="4682725"/>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E2FB13C-9E74-44AF-8E13-1C94CFE2AAB5}"/>
              </a:ext>
            </a:extLst>
          </p:cNvPr>
          <p:cNvSpPr>
            <a:spLocks noGrp="1"/>
          </p:cNvSpPr>
          <p:nvPr>
            <p:ph type="dt" sz="half" idx="2"/>
          </p:nvPr>
        </p:nvSpPr>
        <p:spPr>
          <a:xfrm>
            <a:off x="902047" y="6840434"/>
            <a:ext cx="2952155" cy="392932"/>
          </a:xfrm>
          <a:prstGeom prst="rect">
            <a:avLst/>
          </a:prstGeom>
        </p:spPr>
        <p:txBody>
          <a:bodyPr vert="horz" lIns="91440" tIns="45720" rIns="91440" bIns="45720" rtlCol="0" anchor="ctr"/>
          <a:lstStyle>
            <a:lvl1pPr algn="l">
              <a:defRPr sz="1291">
                <a:solidFill>
                  <a:schemeClr val="tx1">
                    <a:tint val="75000"/>
                  </a:schemeClr>
                </a:solidFill>
              </a:defRPr>
            </a:lvl1pPr>
          </a:lstStyle>
          <a:p>
            <a:fld id="{36F0E4C0-4B5F-4519-AD3D-6DD6D9BB00FF}" type="datetimeFigureOut">
              <a:rPr lang="en-US" smtClean="0"/>
              <a:t>11/18/2025</a:t>
            </a:fld>
            <a:endParaRPr lang="en-US"/>
          </a:p>
        </p:txBody>
      </p:sp>
      <p:sp>
        <p:nvSpPr>
          <p:cNvPr id="5" name="Footer Placeholder 4">
            <a:extLst>
              <a:ext uri="{FF2B5EF4-FFF2-40B4-BE49-F238E27FC236}">
                <a16:creationId xmlns:a16="http://schemas.microsoft.com/office/drawing/2014/main" id="{F82215E3-3543-4C62-A9AF-08F68EC1FD05}"/>
              </a:ext>
            </a:extLst>
          </p:cNvPr>
          <p:cNvSpPr>
            <a:spLocks noGrp="1"/>
          </p:cNvSpPr>
          <p:nvPr>
            <p:ph type="ftr" sz="quarter" idx="3"/>
          </p:nvPr>
        </p:nvSpPr>
        <p:spPr>
          <a:xfrm>
            <a:off x="4346228" y="6840434"/>
            <a:ext cx="4428232" cy="392932"/>
          </a:xfrm>
          <a:prstGeom prst="rect">
            <a:avLst/>
          </a:prstGeom>
        </p:spPr>
        <p:txBody>
          <a:bodyPr vert="horz" lIns="91440" tIns="45720" rIns="91440" bIns="45720" rtlCol="0" anchor="ctr"/>
          <a:lstStyle>
            <a:lvl1pPr algn="ctr">
              <a:defRPr sz="1291">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D2E2B26E-D219-4E6E-A169-1B116A8CA9A2}"/>
              </a:ext>
            </a:extLst>
          </p:cNvPr>
          <p:cNvSpPr>
            <a:spLocks noGrp="1"/>
          </p:cNvSpPr>
          <p:nvPr>
            <p:ph type="sldNum" sz="quarter" idx="4"/>
          </p:nvPr>
        </p:nvSpPr>
        <p:spPr>
          <a:xfrm>
            <a:off x="9266486" y="6840434"/>
            <a:ext cx="2952155" cy="392932"/>
          </a:xfrm>
          <a:prstGeom prst="rect">
            <a:avLst/>
          </a:prstGeom>
        </p:spPr>
        <p:txBody>
          <a:bodyPr vert="horz" lIns="91440" tIns="45720" rIns="91440" bIns="45720" rtlCol="0" anchor="ctr"/>
          <a:lstStyle>
            <a:lvl1pPr algn="r">
              <a:defRPr sz="1291">
                <a:solidFill>
                  <a:schemeClr val="tx1">
                    <a:tint val="75000"/>
                  </a:schemeClr>
                </a:solidFill>
              </a:defRPr>
            </a:lvl1pPr>
          </a:lstStyle>
          <a:p>
            <a:fld id="{8D97427E-9976-4691-A465-E0B851A32F5D}" type="slidenum">
              <a:rPr lang="en-US" smtClean="0"/>
              <a:t>‹#›</a:t>
            </a:fld>
            <a:endParaRPr lang="en-US"/>
          </a:p>
        </p:txBody>
      </p:sp>
    </p:spTree>
    <p:extLst>
      <p:ext uri="{BB962C8B-B14F-4D97-AF65-F5344CB8AC3E}">
        <p14:creationId xmlns:p14="http://schemas.microsoft.com/office/powerpoint/2010/main" val="205102647"/>
      </p:ext>
    </p:extLst>
  </p:cSld>
  <p:clrMap bg1="lt1" tx1="dk1" bg2="lt2" tx2="dk2" accent1="accent1" accent2="accent2" accent3="accent3" accent4="accent4" accent5="accent5" accent6="accent6" hlink="hlink" folHlink="folHlink"/>
  <p:sldLayoutIdLst>
    <p:sldLayoutId id="2147484209" r:id="rId1"/>
    <p:sldLayoutId id="2147484210" r:id="rId2"/>
    <p:sldLayoutId id="2147484211" r:id="rId3"/>
    <p:sldLayoutId id="2147484212" r:id="rId4"/>
    <p:sldLayoutId id="2147484213" r:id="rId5"/>
    <p:sldLayoutId id="2147484214" r:id="rId6"/>
    <p:sldLayoutId id="2147484215" r:id="rId7"/>
    <p:sldLayoutId id="2147484216" r:id="rId8"/>
    <p:sldLayoutId id="2147484217" r:id="rId9"/>
    <p:sldLayoutId id="2147484218" r:id="rId10"/>
    <p:sldLayoutId id="2147484219" r:id="rId11"/>
    <p:sldLayoutId id="2147484220" r:id="rId12"/>
    <p:sldLayoutId id="2147484221" r:id="rId13"/>
    <p:sldLayoutId id="2147484222" r:id="rId14"/>
  </p:sldLayoutIdLst>
  <p:txStyles>
    <p:titleStyle>
      <a:lvl1pPr algn="l" defTabSz="984077" rtl="0" eaLnBrk="1" latinLnBrk="0" hangingPunct="1">
        <a:lnSpc>
          <a:spcPct val="90000"/>
        </a:lnSpc>
        <a:spcBef>
          <a:spcPct val="0"/>
        </a:spcBef>
        <a:buNone/>
        <a:defRPr sz="4735" kern="1200">
          <a:solidFill>
            <a:schemeClr val="tx1"/>
          </a:solidFill>
          <a:latin typeface="+mj-lt"/>
          <a:ea typeface="+mj-ea"/>
          <a:cs typeface="+mj-cs"/>
        </a:defRPr>
      </a:lvl1pPr>
    </p:titleStyle>
    <p:bodyStyle>
      <a:lvl1pPr marL="246019" indent="-246019" algn="l" defTabSz="984077" rtl="0" eaLnBrk="1" latinLnBrk="0" hangingPunct="1">
        <a:lnSpc>
          <a:spcPct val="90000"/>
        </a:lnSpc>
        <a:spcBef>
          <a:spcPts val="1076"/>
        </a:spcBef>
        <a:buFont typeface="Arial" panose="020B0604020202020204" pitchFamily="34" charset="0"/>
        <a:buChar char="•"/>
        <a:defRPr sz="3013" kern="1200">
          <a:solidFill>
            <a:schemeClr val="tx1"/>
          </a:solidFill>
          <a:latin typeface="+mn-lt"/>
          <a:ea typeface="+mn-ea"/>
          <a:cs typeface="+mn-cs"/>
        </a:defRPr>
      </a:lvl1pPr>
      <a:lvl2pPr marL="738058" indent="-246019" algn="l" defTabSz="984077" rtl="0" eaLnBrk="1" latinLnBrk="0" hangingPunct="1">
        <a:lnSpc>
          <a:spcPct val="90000"/>
        </a:lnSpc>
        <a:spcBef>
          <a:spcPts val="538"/>
        </a:spcBef>
        <a:buFont typeface="Arial" panose="020B0604020202020204" pitchFamily="34" charset="0"/>
        <a:buChar char="•"/>
        <a:defRPr sz="2583" kern="1200">
          <a:solidFill>
            <a:schemeClr val="tx1"/>
          </a:solidFill>
          <a:latin typeface="+mn-lt"/>
          <a:ea typeface="+mn-ea"/>
          <a:cs typeface="+mn-cs"/>
        </a:defRPr>
      </a:lvl2pPr>
      <a:lvl3pPr marL="1230097" indent="-246019" algn="l" defTabSz="984077" rtl="0" eaLnBrk="1" latinLnBrk="0" hangingPunct="1">
        <a:lnSpc>
          <a:spcPct val="90000"/>
        </a:lnSpc>
        <a:spcBef>
          <a:spcPts val="538"/>
        </a:spcBef>
        <a:buFont typeface="Arial" panose="020B0604020202020204" pitchFamily="34" charset="0"/>
        <a:buChar char="•"/>
        <a:defRPr sz="2152" kern="1200">
          <a:solidFill>
            <a:schemeClr val="tx1"/>
          </a:solidFill>
          <a:latin typeface="+mn-lt"/>
          <a:ea typeface="+mn-ea"/>
          <a:cs typeface="+mn-cs"/>
        </a:defRPr>
      </a:lvl3pPr>
      <a:lvl4pPr marL="1722135" indent="-246019" algn="l" defTabSz="984077" rtl="0" eaLnBrk="1" latinLnBrk="0" hangingPunct="1">
        <a:lnSpc>
          <a:spcPct val="90000"/>
        </a:lnSpc>
        <a:spcBef>
          <a:spcPts val="538"/>
        </a:spcBef>
        <a:buFont typeface="Arial" panose="020B0604020202020204" pitchFamily="34" charset="0"/>
        <a:buChar char="•"/>
        <a:defRPr sz="1937" kern="1200">
          <a:solidFill>
            <a:schemeClr val="tx1"/>
          </a:solidFill>
          <a:latin typeface="+mn-lt"/>
          <a:ea typeface="+mn-ea"/>
          <a:cs typeface="+mn-cs"/>
        </a:defRPr>
      </a:lvl4pPr>
      <a:lvl5pPr marL="2214174" indent="-246019" algn="l" defTabSz="984077" rtl="0" eaLnBrk="1" latinLnBrk="0" hangingPunct="1">
        <a:lnSpc>
          <a:spcPct val="90000"/>
        </a:lnSpc>
        <a:spcBef>
          <a:spcPts val="538"/>
        </a:spcBef>
        <a:buFont typeface="Arial" panose="020B0604020202020204" pitchFamily="34" charset="0"/>
        <a:buChar char="•"/>
        <a:defRPr sz="1937" kern="1200">
          <a:solidFill>
            <a:schemeClr val="tx1"/>
          </a:solidFill>
          <a:latin typeface="+mn-lt"/>
          <a:ea typeface="+mn-ea"/>
          <a:cs typeface="+mn-cs"/>
        </a:defRPr>
      </a:lvl5pPr>
      <a:lvl6pPr marL="2706213" indent="-246019" algn="l" defTabSz="984077" rtl="0" eaLnBrk="1" latinLnBrk="0" hangingPunct="1">
        <a:lnSpc>
          <a:spcPct val="90000"/>
        </a:lnSpc>
        <a:spcBef>
          <a:spcPts val="538"/>
        </a:spcBef>
        <a:buFont typeface="Arial" panose="020B0604020202020204" pitchFamily="34" charset="0"/>
        <a:buChar char="•"/>
        <a:defRPr sz="1937" kern="1200">
          <a:solidFill>
            <a:schemeClr val="tx1"/>
          </a:solidFill>
          <a:latin typeface="+mn-lt"/>
          <a:ea typeface="+mn-ea"/>
          <a:cs typeface="+mn-cs"/>
        </a:defRPr>
      </a:lvl6pPr>
      <a:lvl7pPr marL="3198251" indent="-246019" algn="l" defTabSz="984077" rtl="0" eaLnBrk="1" latinLnBrk="0" hangingPunct="1">
        <a:lnSpc>
          <a:spcPct val="90000"/>
        </a:lnSpc>
        <a:spcBef>
          <a:spcPts val="538"/>
        </a:spcBef>
        <a:buFont typeface="Arial" panose="020B0604020202020204" pitchFamily="34" charset="0"/>
        <a:buChar char="•"/>
        <a:defRPr sz="1937" kern="1200">
          <a:solidFill>
            <a:schemeClr val="tx1"/>
          </a:solidFill>
          <a:latin typeface="+mn-lt"/>
          <a:ea typeface="+mn-ea"/>
          <a:cs typeface="+mn-cs"/>
        </a:defRPr>
      </a:lvl7pPr>
      <a:lvl8pPr marL="3690290" indent="-246019" algn="l" defTabSz="984077" rtl="0" eaLnBrk="1" latinLnBrk="0" hangingPunct="1">
        <a:lnSpc>
          <a:spcPct val="90000"/>
        </a:lnSpc>
        <a:spcBef>
          <a:spcPts val="538"/>
        </a:spcBef>
        <a:buFont typeface="Arial" panose="020B0604020202020204" pitchFamily="34" charset="0"/>
        <a:buChar char="•"/>
        <a:defRPr sz="1937" kern="1200">
          <a:solidFill>
            <a:schemeClr val="tx1"/>
          </a:solidFill>
          <a:latin typeface="+mn-lt"/>
          <a:ea typeface="+mn-ea"/>
          <a:cs typeface="+mn-cs"/>
        </a:defRPr>
      </a:lvl8pPr>
      <a:lvl9pPr marL="4182328" indent="-246019" algn="l" defTabSz="984077" rtl="0" eaLnBrk="1" latinLnBrk="0" hangingPunct="1">
        <a:lnSpc>
          <a:spcPct val="90000"/>
        </a:lnSpc>
        <a:spcBef>
          <a:spcPts val="538"/>
        </a:spcBef>
        <a:buFont typeface="Arial" panose="020B0604020202020204" pitchFamily="34" charset="0"/>
        <a:buChar char="•"/>
        <a:defRPr sz="1937" kern="1200">
          <a:solidFill>
            <a:schemeClr val="tx1"/>
          </a:solidFill>
          <a:latin typeface="+mn-lt"/>
          <a:ea typeface="+mn-ea"/>
          <a:cs typeface="+mn-cs"/>
        </a:defRPr>
      </a:lvl9pPr>
    </p:bodyStyle>
    <p:otherStyle>
      <a:defPPr>
        <a:defRPr lang="en-US"/>
      </a:defPPr>
      <a:lvl1pPr marL="0" algn="l" defTabSz="984077" rtl="0" eaLnBrk="1" latinLnBrk="0" hangingPunct="1">
        <a:defRPr sz="1937" kern="1200">
          <a:solidFill>
            <a:schemeClr val="tx1"/>
          </a:solidFill>
          <a:latin typeface="+mn-lt"/>
          <a:ea typeface="+mn-ea"/>
          <a:cs typeface="+mn-cs"/>
        </a:defRPr>
      </a:lvl1pPr>
      <a:lvl2pPr marL="492039" algn="l" defTabSz="984077" rtl="0" eaLnBrk="1" latinLnBrk="0" hangingPunct="1">
        <a:defRPr sz="1937" kern="1200">
          <a:solidFill>
            <a:schemeClr val="tx1"/>
          </a:solidFill>
          <a:latin typeface="+mn-lt"/>
          <a:ea typeface="+mn-ea"/>
          <a:cs typeface="+mn-cs"/>
        </a:defRPr>
      </a:lvl2pPr>
      <a:lvl3pPr marL="984077" algn="l" defTabSz="984077" rtl="0" eaLnBrk="1" latinLnBrk="0" hangingPunct="1">
        <a:defRPr sz="1937" kern="1200">
          <a:solidFill>
            <a:schemeClr val="tx1"/>
          </a:solidFill>
          <a:latin typeface="+mn-lt"/>
          <a:ea typeface="+mn-ea"/>
          <a:cs typeface="+mn-cs"/>
        </a:defRPr>
      </a:lvl3pPr>
      <a:lvl4pPr marL="1476116" algn="l" defTabSz="984077" rtl="0" eaLnBrk="1" latinLnBrk="0" hangingPunct="1">
        <a:defRPr sz="1937" kern="1200">
          <a:solidFill>
            <a:schemeClr val="tx1"/>
          </a:solidFill>
          <a:latin typeface="+mn-lt"/>
          <a:ea typeface="+mn-ea"/>
          <a:cs typeface="+mn-cs"/>
        </a:defRPr>
      </a:lvl4pPr>
      <a:lvl5pPr marL="1968155" algn="l" defTabSz="984077" rtl="0" eaLnBrk="1" latinLnBrk="0" hangingPunct="1">
        <a:defRPr sz="1937" kern="1200">
          <a:solidFill>
            <a:schemeClr val="tx1"/>
          </a:solidFill>
          <a:latin typeface="+mn-lt"/>
          <a:ea typeface="+mn-ea"/>
          <a:cs typeface="+mn-cs"/>
        </a:defRPr>
      </a:lvl5pPr>
      <a:lvl6pPr marL="2460193" algn="l" defTabSz="984077" rtl="0" eaLnBrk="1" latinLnBrk="0" hangingPunct="1">
        <a:defRPr sz="1937" kern="1200">
          <a:solidFill>
            <a:schemeClr val="tx1"/>
          </a:solidFill>
          <a:latin typeface="+mn-lt"/>
          <a:ea typeface="+mn-ea"/>
          <a:cs typeface="+mn-cs"/>
        </a:defRPr>
      </a:lvl6pPr>
      <a:lvl7pPr marL="2952232" algn="l" defTabSz="984077" rtl="0" eaLnBrk="1" latinLnBrk="0" hangingPunct="1">
        <a:defRPr sz="1937" kern="1200">
          <a:solidFill>
            <a:schemeClr val="tx1"/>
          </a:solidFill>
          <a:latin typeface="+mn-lt"/>
          <a:ea typeface="+mn-ea"/>
          <a:cs typeface="+mn-cs"/>
        </a:defRPr>
      </a:lvl7pPr>
      <a:lvl8pPr marL="3444270" algn="l" defTabSz="984077" rtl="0" eaLnBrk="1" latinLnBrk="0" hangingPunct="1">
        <a:defRPr sz="1937" kern="1200">
          <a:solidFill>
            <a:schemeClr val="tx1"/>
          </a:solidFill>
          <a:latin typeface="+mn-lt"/>
          <a:ea typeface="+mn-ea"/>
          <a:cs typeface="+mn-cs"/>
        </a:defRPr>
      </a:lvl8pPr>
      <a:lvl9pPr marL="3936309" algn="l" defTabSz="984077" rtl="0" eaLnBrk="1" latinLnBrk="0" hangingPunct="1">
        <a:defRPr sz="1937"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pSp>
        <p:nvGrpSpPr>
          <p:cNvPr id="4" name="FUJI XEROX Grid2007" hidden="1"/>
          <p:cNvGrpSpPr/>
          <p:nvPr/>
        </p:nvGrpSpPr>
        <p:grpSpPr>
          <a:xfrm>
            <a:off x="644189" y="1097856"/>
            <a:ext cx="11832311" cy="5472608"/>
            <a:chOff x="486123" y="1097856"/>
            <a:chExt cx="8928992" cy="5472608"/>
          </a:xfrm>
        </p:grpSpPr>
        <p:grpSp>
          <p:nvGrpSpPr>
            <p:cNvPr id="5" name="グループ化 171"/>
            <p:cNvGrpSpPr/>
            <p:nvPr/>
          </p:nvGrpSpPr>
          <p:grpSpPr>
            <a:xfrm>
              <a:off x="630138" y="1097856"/>
              <a:ext cx="8640964" cy="5472608"/>
              <a:chOff x="630138" y="1097856"/>
              <a:chExt cx="8640964" cy="5472608"/>
            </a:xfrm>
          </p:grpSpPr>
          <p:cxnSp>
            <p:nvCxnSpPr>
              <p:cNvPr id="63" name="直線コネクタ 62"/>
              <p:cNvCxnSpPr/>
              <p:nvPr/>
            </p:nvCxnSpPr>
            <p:spPr>
              <a:xfrm rot="5400000">
                <a:off x="-2106166" y="3834160"/>
                <a:ext cx="5472608" cy="0"/>
              </a:xfrm>
              <a:prstGeom prst="line">
                <a:avLst/>
              </a:prstGeom>
              <a:noFill/>
              <a:ln w="9525">
                <a:solidFill>
                  <a:srgbClr val="EAEAEA"/>
                </a:solidFill>
                <a:round/>
                <a:headEnd/>
                <a:tailEnd/>
              </a:ln>
              <a:effectLst/>
            </p:spPr>
          </p:cxnSp>
          <p:cxnSp>
            <p:nvCxnSpPr>
              <p:cNvPr id="64" name="直線コネクタ 63"/>
              <p:cNvCxnSpPr/>
              <p:nvPr/>
            </p:nvCxnSpPr>
            <p:spPr>
              <a:xfrm rot="5400000">
                <a:off x="-1962149" y="3834160"/>
                <a:ext cx="5472608" cy="0"/>
              </a:xfrm>
              <a:prstGeom prst="line">
                <a:avLst/>
              </a:prstGeom>
              <a:noFill/>
              <a:ln w="9525">
                <a:solidFill>
                  <a:srgbClr val="EAEAEA"/>
                </a:solidFill>
                <a:round/>
                <a:headEnd/>
                <a:tailEnd/>
              </a:ln>
              <a:effectLst/>
            </p:spPr>
          </p:cxnSp>
          <p:cxnSp>
            <p:nvCxnSpPr>
              <p:cNvPr id="65" name="直線コネクタ 64"/>
              <p:cNvCxnSpPr/>
              <p:nvPr/>
            </p:nvCxnSpPr>
            <p:spPr>
              <a:xfrm rot="5400000">
                <a:off x="-1818133" y="3834160"/>
                <a:ext cx="5472608" cy="0"/>
              </a:xfrm>
              <a:prstGeom prst="line">
                <a:avLst/>
              </a:prstGeom>
              <a:noFill/>
              <a:ln w="9525">
                <a:solidFill>
                  <a:srgbClr val="EAEAEA"/>
                </a:solidFill>
                <a:round/>
                <a:headEnd/>
                <a:tailEnd/>
              </a:ln>
              <a:effectLst/>
            </p:spPr>
          </p:cxnSp>
          <p:cxnSp>
            <p:nvCxnSpPr>
              <p:cNvPr id="66" name="直線コネクタ 65"/>
              <p:cNvCxnSpPr/>
              <p:nvPr/>
            </p:nvCxnSpPr>
            <p:spPr>
              <a:xfrm rot="5400000">
                <a:off x="-1674116" y="3834160"/>
                <a:ext cx="5472608" cy="0"/>
              </a:xfrm>
              <a:prstGeom prst="line">
                <a:avLst/>
              </a:prstGeom>
              <a:noFill/>
              <a:ln w="9525">
                <a:solidFill>
                  <a:srgbClr val="EAEAEA"/>
                </a:solidFill>
                <a:round/>
                <a:headEnd/>
                <a:tailEnd/>
              </a:ln>
              <a:effectLst/>
            </p:spPr>
          </p:cxnSp>
          <p:cxnSp>
            <p:nvCxnSpPr>
              <p:cNvPr id="67" name="直線コネクタ 66"/>
              <p:cNvCxnSpPr/>
              <p:nvPr/>
            </p:nvCxnSpPr>
            <p:spPr>
              <a:xfrm rot="5400000">
                <a:off x="-1530101" y="3834160"/>
                <a:ext cx="5472608" cy="0"/>
              </a:xfrm>
              <a:prstGeom prst="line">
                <a:avLst/>
              </a:prstGeom>
              <a:noFill/>
              <a:ln w="9525">
                <a:solidFill>
                  <a:srgbClr val="EAEAEA"/>
                </a:solidFill>
                <a:round/>
                <a:headEnd/>
                <a:tailEnd/>
              </a:ln>
              <a:effectLst/>
            </p:spPr>
          </p:cxnSp>
          <p:cxnSp>
            <p:nvCxnSpPr>
              <p:cNvPr id="68" name="直線コネクタ 67"/>
              <p:cNvCxnSpPr/>
              <p:nvPr/>
            </p:nvCxnSpPr>
            <p:spPr>
              <a:xfrm rot="5400000">
                <a:off x="-1386084" y="3834160"/>
                <a:ext cx="5472608" cy="0"/>
              </a:xfrm>
              <a:prstGeom prst="line">
                <a:avLst/>
              </a:prstGeom>
              <a:noFill/>
              <a:ln w="9525">
                <a:solidFill>
                  <a:srgbClr val="EAEAEA"/>
                </a:solidFill>
                <a:round/>
                <a:headEnd/>
                <a:tailEnd/>
              </a:ln>
              <a:effectLst/>
            </p:spPr>
          </p:cxnSp>
          <p:cxnSp>
            <p:nvCxnSpPr>
              <p:cNvPr id="69" name="直線コネクタ 68"/>
              <p:cNvCxnSpPr/>
              <p:nvPr/>
            </p:nvCxnSpPr>
            <p:spPr>
              <a:xfrm rot="5400000">
                <a:off x="-1242068" y="3834160"/>
                <a:ext cx="5472608" cy="0"/>
              </a:xfrm>
              <a:prstGeom prst="line">
                <a:avLst/>
              </a:prstGeom>
              <a:noFill/>
              <a:ln w="9525">
                <a:solidFill>
                  <a:srgbClr val="EAEAEA"/>
                </a:solidFill>
                <a:round/>
                <a:headEnd/>
                <a:tailEnd/>
              </a:ln>
              <a:effectLst/>
            </p:spPr>
          </p:cxnSp>
          <p:cxnSp>
            <p:nvCxnSpPr>
              <p:cNvPr id="70" name="直線コネクタ 69"/>
              <p:cNvCxnSpPr/>
              <p:nvPr/>
            </p:nvCxnSpPr>
            <p:spPr>
              <a:xfrm rot="5400000">
                <a:off x="-1098051" y="3834160"/>
                <a:ext cx="5472608" cy="0"/>
              </a:xfrm>
              <a:prstGeom prst="line">
                <a:avLst/>
              </a:prstGeom>
              <a:noFill/>
              <a:ln w="9525">
                <a:solidFill>
                  <a:srgbClr val="EAEAEA"/>
                </a:solidFill>
                <a:round/>
                <a:headEnd/>
                <a:tailEnd/>
              </a:ln>
              <a:effectLst/>
            </p:spPr>
          </p:cxnSp>
          <p:cxnSp>
            <p:nvCxnSpPr>
              <p:cNvPr id="71" name="直線コネクタ 70"/>
              <p:cNvCxnSpPr/>
              <p:nvPr/>
            </p:nvCxnSpPr>
            <p:spPr>
              <a:xfrm rot="5400000">
                <a:off x="-954037" y="3834160"/>
                <a:ext cx="5472608" cy="0"/>
              </a:xfrm>
              <a:prstGeom prst="line">
                <a:avLst/>
              </a:prstGeom>
              <a:noFill/>
              <a:ln w="9525">
                <a:solidFill>
                  <a:srgbClr val="EAEAEA"/>
                </a:solidFill>
                <a:round/>
                <a:headEnd/>
                <a:tailEnd/>
              </a:ln>
              <a:effectLst/>
            </p:spPr>
          </p:cxnSp>
          <p:cxnSp>
            <p:nvCxnSpPr>
              <p:cNvPr id="72" name="直線コネクタ 71"/>
              <p:cNvCxnSpPr/>
              <p:nvPr/>
            </p:nvCxnSpPr>
            <p:spPr>
              <a:xfrm rot="5400000">
                <a:off x="-810020" y="3834160"/>
                <a:ext cx="5472608" cy="0"/>
              </a:xfrm>
              <a:prstGeom prst="line">
                <a:avLst/>
              </a:prstGeom>
              <a:noFill/>
              <a:ln w="9525">
                <a:solidFill>
                  <a:srgbClr val="EAEAEA"/>
                </a:solidFill>
                <a:round/>
                <a:headEnd/>
                <a:tailEnd/>
              </a:ln>
              <a:effectLst/>
            </p:spPr>
          </p:cxnSp>
          <p:cxnSp>
            <p:nvCxnSpPr>
              <p:cNvPr id="73" name="直線コネクタ 72"/>
              <p:cNvCxnSpPr/>
              <p:nvPr/>
            </p:nvCxnSpPr>
            <p:spPr>
              <a:xfrm rot="5400000">
                <a:off x="-666004" y="3834160"/>
                <a:ext cx="5472608" cy="0"/>
              </a:xfrm>
              <a:prstGeom prst="line">
                <a:avLst/>
              </a:prstGeom>
              <a:noFill/>
              <a:ln w="9525">
                <a:solidFill>
                  <a:srgbClr val="EAEAEA"/>
                </a:solidFill>
                <a:round/>
                <a:headEnd/>
                <a:tailEnd/>
              </a:ln>
              <a:effectLst/>
            </p:spPr>
          </p:cxnSp>
          <p:cxnSp>
            <p:nvCxnSpPr>
              <p:cNvPr id="74" name="直線コネクタ 73"/>
              <p:cNvCxnSpPr/>
              <p:nvPr/>
            </p:nvCxnSpPr>
            <p:spPr>
              <a:xfrm rot="5400000">
                <a:off x="-521987" y="3834160"/>
                <a:ext cx="5472608" cy="0"/>
              </a:xfrm>
              <a:prstGeom prst="line">
                <a:avLst/>
              </a:prstGeom>
              <a:noFill/>
              <a:ln w="9525">
                <a:solidFill>
                  <a:srgbClr val="EAEAEA"/>
                </a:solidFill>
                <a:round/>
                <a:headEnd/>
                <a:tailEnd/>
              </a:ln>
              <a:effectLst/>
            </p:spPr>
          </p:cxnSp>
          <p:cxnSp>
            <p:nvCxnSpPr>
              <p:cNvPr id="75" name="直線コネクタ 74"/>
              <p:cNvCxnSpPr/>
              <p:nvPr/>
            </p:nvCxnSpPr>
            <p:spPr>
              <a:xfrm rot="5400000">
                <a:off x="-377972" y="3834160"/>
                <a:ext cx="5472608" cy="0"/>
              </a:xfrm>
              <a:prstGeom prst="line">
                <a:avLst/>
              </a:prstGeom>
              <a:noFill/>
              <a:ln w="9525">
                <a:solidFill>
                  <a:srgbClr val="EAEAEA"/>
                </a:solidFill>
                <a:round/>
                <a:headEnd/>
                <a:tailEnd/>
              </a:ln>
              <a:effectLst/>
            </p:spPr>
          </p:cxnSp>
          <p:cxnSp>
            <p:nvCxnSpPr>
              <p:cNvPr id="76" name="直線コネクタ 75"/>
              <p:cNvCxnSpPr/>
              <p:nvPr/>
            </p:nvCxnSpPr>
            <p:spPr>
              <a:xfrm rot="5400000">
                <a:off x="-233955" y="3834160"/>
                <a:ext cx="5472608" cy="0"/>
              </a:xfrm>
              <a:prstGeom prst="line">
                <a:avLst/>
              </a:prstGeom>
              <a:noFill/>
              <a:ln w="9525">
                <a:solidFill>
                  <a:srgbClr val="EAEAEA"/>
                </a:solidFill>
                <a:round/>
                <a:headEnd/>
                <a:tailEnd/>
              </a:ln>
              <a:effectLst/>
            </p:spPr>
          </p:cxnSp>
          <p:cxnSp>
            <p:nvCxnSpPr>
              <p:cNvPr id="77" name="直線コネクタ 76"/>
              <p:cNvCxnSpPr/>
              <p:nvPr/>
            </p:nvCxnSpPr>
            <p:spPr>
              <a:xfrm rot="5400000">
                <a:off x="-89939" y="3834160"/>
                <a:ext cx="5472608" cy="0"/>
              </a:xfrm>
              <a:prstGeom prst="line">
                <a:avLst/>
              </a:prstGeom>
              <a:noFill/>
              <a:ln w="9525">
                <a:solidFill>
                  <a:srgbClr val="EAEAEA"/>
                </a:solidFill>
                <a:round/>
                <a:headEnd/>
                <a:tailEnd/>
              </a:ln>
              <a:effectLst/>
            </p:spPr>
          </p:cxnSp>
          <p:cxnSp>
            <p:nvCxnSpPr>
              <p:cNvPr id="78" name="直線コネクタ 77"/>
              <p:cNvCxnSpPr/>
              <p:nvPr/>
            </p:nvCxnSpPr>
            <p:spPr>
              <a:xfrm rot="5400000">
                <a:off x="54078" y="3834160"/>
                <a:ext cx="5472608" cy="0"/>
              </a:xfrm>
              <a:prstGeom prst="line">
                <a:avLst/>
              </a:prstGeom>
              <a:noFill/>
              <a:ln w="9525">
                <a:solidFill>
                  <a:srgbClr val="EAEAEA"/>
                </a:solidFill>
                <a:round/>
                <a:headEnd/>
                <a:tailEnd/>
              </a:ln>
              <a:effectLst/>
            </p:spPr>
          </p:cxnSp>
          <p:cxnSp>
            <p:nvCxnSpPr>
              <p:cNvPr id="79" name="直線コネクタ 78"/>
              <p:cNvCxnSpPr/>
              <p:nvPr/>
            </p:nvCxnSpPr>
            <p:spPr>
              <a:xfrm rot="5400000">
                <a:off x="198091" y="3834160"/>
                <a:ext cx="5472608" cy="0"/>
              </a:xfrm>
              <a:prstGeom prst="line">
                <a:avLst/>
              </a:prstGeom>
              <a:noFill/>
              <a:ln w="9525">
                <a:solidFill>
                  <a:srgbClr val="EAEAEA"/>
                </a:solidFill>
                <a:round/>
                <a:headEnd/>
                <a:tailEnd/>
              </a:ln>
              <a:effectLst/>
            </p:spPr>
          </p:cxnSp>
          <p:cxnSp>
            <p:nvCxnSpPr>
              <p:cNvPr id="80" name="直線コネクタ 79"/>
              <p:cNvCxnSpPr/>
              <p:nvPr/>
            </p:nvCxnSpPr>
            <p:spPr>
              <a:xfrm rot="5400000">
                <a:off x="342108" y="3834160"/>
                <a:ext cx="5472608" cy="0"/>
              </a:xfrm>
              <a:prstGeom prst="line">
                <a:avLst/>
              </a:prstGeom>
              <a:noFill/>
              <a:ln w="9525">
                <a:solidFill>
                  <a:srgbClr val="EAEAEA"/>
                </a:solidFill>
                <a:round/>
                <a:headEnd/>
                <a:tailEnd/>
              </a:ln>
              <a:effectLst/>
            </p:spPr>
          </p:cxnSp>
          <p:cxnSp>
            <p:nvCxnSpPr>
              <p:cNvPr id="81" name="直線コネクタ 80"/>
              <p:cNvCxnSpPr/>
              <p:nvPr/>
            </p:nvCxnSpPr>
            <p:spPr>
              <a:xfrm rot="5400000">
                <a:off x="486124" y="3834160"/>
                <a:ext cx="5472608" cy="0"/>
              </a:xfrm>
              <a:prstGeom prst="line">
                <a:avLst/>
              </a:prstGeom>
              <a:noFill/>
              <a:ln w="9525">
                <a:solidFill>
                  <a:srgbClr val="EAEAEA"/>
                </a:solidFill>
                <a:round/>
                <a:headEnd/>
                <a:tailEnd/>
              </a:ln>
              <a:effectLst/>
            </p:spPr>
          </p:cxnSp>
          <p:cxnSp>
            <p:nvCxnSpPr>
              <p:cNvPr id="82" name="直線コネクタ 81"/>
              <p:cNvCxnSpPr/>
              <p:nvPr/>
            </p:nvCxnSpPr>
            <p:spPr>
              <a:xfrm rot="5400000">
                <a:off x="630141" y="3834160"/>
                <a:ext cx="5472608" cy="0"/>
              </a:xfrm>
              <a:prstGeom prst="line">
                <a:avLst/>
              </a:prstGeom>
              <a:noFill/>
              <a:ln w="9525">
                <a:solidFill>
                  <a:srgbClr val="EAEAEA"/>
                </a:solidFill>
                <a:round/>
                <a:headEnd/>
                <a:tailEnd/>
              </a:ln>
              <a:effectLst/>
            </p:spPr>
          </p:cxnSp>
          <p:cxnSp>
            <p:nvCxnSpPr>
              <p:cNvPr id="83" name="直線コネクタ 82"/>
              <p:cNvCxnSpPr/>
              <p:nvPr/>
            </p:nvCxnSpPr>
            <p:spPr>
              <a:xfrm rot="5400000">
                <a:off x="774156" y="3834160"/>
                <a:ext cx="5472608" cy="0"/>
              </a:xfrm>
              <a:prstGeom prst="line">
                <a:avLst/>
              </a:prstGeom>
              <a:noFill/>
              <a:ln w="9525">
                <a:solidFill>
                  <a:srgbClr val="EAEAEA"/>
                </a:solidFill>
                <a:round/>
                <a:headEnd/>
                <a:tailEnd/>
              </a:ln>
              <a:effectLst/>
            </p:spPr>
          </p:cxnSp>
          <p:cxnSp>
            <p:nvCxnSpPr>
              <p:cNvPr id="84" name="直線コネクタ 83"/>
              <p:cNvCxnSpPr/>
              <p:nvPr/>
            </p:nvCxnSpPr>
            <p:spPr>
              <a:xfrm rot="5400000">
                <a:off x="918173" y="3834160"/>
                <a:ext cx="5472608" cy="0"/>
              </a:xfrm>
              <a:prstGeom prst="line">
                <a:avLst/>
              </a:prstGeom>
              <a:noFill/>
              <a:ln w="9525">
                <a:solidFill>
                  <a:srgbClr val="EAEAEA"/>
                </a:solidFill>
                <a:round/>
                <a:headEnd/>
                <a:tailEnd/>
              </a:ln>
              <a:effectLst/>
            </p:spPr>
          </p:cxnSp>
          <p:cxnSp>
            <p:nvCxnSpPr>
              <p:cNvPr id="85" name="直線コネクタ 84"/>
              <p:cNvCxnSpPr/>
              <p:nvPr/>
            </p:nvCxnSpPr>
            <p:spPr>
              <a:xfrm rot="5400000">
                <a:off x="1062189" y="3834160"/>
                <a:ext cx="5472608" cy="0"/>
              </a:xfrm>
              <a:prstGeom prst="line">
                <a:avLst/>
              </a:prstGeom>
              <a:noFill/>
              <a:ln w="9525">
                <a:solidFill>
                  <a:srgbClr val="EAEAEA"/>
                </a:solidFill>
                <a:round/>
                <a:headEnd/>
                <a:tailEnd/>
              </a:ln>
              <a:effectLst/>
            </p:spPr>
          </p:cxnSp>
          <p:cxnSp>
            <p:nvCxnSpPr>
              <p:cNvPr id="86" name="直線コネクタ 85"/>
              <p:cNvCxnSpPr/>
              <p:nvPr/>
            </p:nvCxnSpPr>
            <p:spPr>
              <a:xfrm rot="5400000">
                <a:off x="1206206" y="3834160"/>
                <a:ext cx="5472608" cy="0"/>
              </a:xfrm>
              <a:prstGeom prst="line">
                <a:avLst/>
              </a:prstGeom>
              <a:noFill/>
              <a:ln w="9525">
                <a:solidFill>
                  <a:srgbClr val="EAEAEA"/>
                </a:solidFill>
                <a:round/>
                <a:headEnd/>
                <a:tailEnd/>
              </a:ln>
              <a:effectLst/>
            </p:spPr>
          </p:cxnSp>
          <p:cxnSp>
            <p:nvCxnSpPr>
              <p:cNvPr id="87" name="直線コネクタ 86"/>
              <p:cNvCxnSpPr/>
              <p:nvPr/>
            </p:nvCxnSpPr>
            <p:spPr>
              <a:xfrm rot="5400000">
                <a:off x="1350220" y="3834160"/>
                <a:ext cx="5472608" cy="0"/>
              </a:xfrm>
              <a:prstGeom prst="line">
                <a:avLst/>
              </a:prstGeom>
              <a:noFill/>
              <a:ln w="9525">
                <a:solidFill>
                  <a:srgbClr val="EAEAEA"/>
                </a:solidFill>
                <a:round/>
                <a:headEnd/>
                <a:tailEnd/>
              </a:ln>
              <a:effectLst/>
            </p:spPr>
          </p:cxnSp>
          <p:cxnSp>
            <p:nvCxnSpPr>
              <p:cNvPr id="88" name="直線コネクタ 87"/>
              <p:cNvCxnSpPr/>
              <p:nvPr/>
            </p:nvCxnSpPr>
            <p:spPr>
              <a:xfrm rot="5400000">
                <a:off x="1494237" y="3834160"/>
                <a:ext cx="5472608" cy="0"/>
              </a:xfrm>
              <a:prstGeom prst="line">
                <a:avLst/>
              </a:prstGeom>
              <a:noFill/>
              <a:ln w="9525">
                <a:solidFill>
                  <a:srgbClr val="EAEAEA"/>
                </a:solidFill>
                <a:round/>
                <a:headEnd/>
                <a:tailEnd/>
              </a:ln>
              <a:effectLst/>
            </p:spPr>
          </p:cxnSp>
          <p:cxnSp>
            <p:nvCxnSpPr>
              <p:cNvPr id="89" name="直線コネクタ 88"/>
              <p:cNvCxnSpPr/>
              <p:nvPr/>
            </p:nvCxnSpPr>
            <p:spPr>
              <a:xfrm rot="5400000">
                <a:off x="1638253" y="3834160"/>
                <a:ext cx="5472608" cy="0"/>
              </a:xfrm>
              <a:prstGeom prst="line">
                <a:avLst/>
              </a:prstGeom>
              <a:noFill/>
              <a:ln w="9525">
                <a:solidFill>
                  <a:srgbClr val="EAEAEA"/>
                </a:solidFill>
                <a:round/>
                <a:headEnd/>
                <a:tailEnd/>
              </a:ln>
              <a:effectLst/>
            </p:spPr>
          </p:cxnSp>
          <p:cxnSp>
            <p:nvCxnSpPr>
              <p:cNvPr id="90" name="直線コネクタ 89"/>
              <p:cNvCxnSpPr/>
              <p:nvPr/>
            </p:nvCxnSpPr>
            <p:spPr>
              <a:xfrm rot="5400000">
                <a:off x="1782270" y="3834160"/>
                <a:ext cx="5472608" cy="0"/>
              </a:xfrm>
              <a:prstGeom prst="line">
                <a:avLst/>
              </a:prstGeom>
              <a:noFill/>
              <a:ln w="9525">
                <a:solidFill>
                  <a:srgbClr val="EAEAEA"/>
                </a:solidFill>
                <a:round/>
                <a:headEnd/>
                <a:tailEnd/>
              </a:ln>
              <a:effectLst/>
            </p:spPr>
          </p:cxnSp>
          <p:cxnSp>
            <p:nvCxnSpPr>
              <p:cNvPr id="91" name="直線コネクタ 90"/>
              <p:cNvCxnSpPr/>
              <p:nvPr/>
            </p:nvCxnSpPr>
            <p:spPr>
              <a:xfrm rot="5400000">
                <a:off x="1926285" y="3834160"/>
                <a:ext cx="5472608" cy="0"/>
              </a:xfrm>
              <a:prstGeom prst="line">
                <a:avLst/>
              </a:prstGeom>
              <a:noFill/>
              <a:ln w="9525">
                <a:solidFill>
                  <a:srgbClr val="EAEAEA"/>
                </a:solidFill>
                <a:round/>
                <a:headEnd/>
                <a:tailEnd/>
              </a:ln>
              <a:effectLst/>
            </p:spPr>
          </p:cxnSp>
          <p:cxnSp>
            <p:nvCxnSpPr>
              <p:cNvPr id="92" name="直線コネクタ 91"/>
              <p:cNvCxnSpPr/>
              <p:nvPr/>
            </p:nvCxnSpPr>
            <p:spPr>
              <a:xfrm rot="5400000">
                <a:off x="2070302" y="3834160"/>
                <a:ext cx="5472608" cy="0"/>
              </a:xfrm>
              <a:prstGeom prst="line">
                <a:avLst/>
              </a:prstGeom>
              <a:noFill/>
              <a:ln w="9525">
                <a:solidFill>
                  <a:srgbClr val="EAEAEA"/>
                </a:solidFill>
                <a:round/>
                <a:headEnd/>
                <a:tailEnd/>
              </a:ln>
              <a:effectLst/>
            </p:spPr>
          </p:cxnSp>
          <p:cxnSp>
            <p:nvCxnSpPr>
              <p:cNvPr id="93" name="直線コネクタ 92"/>
              <p:cNvCxnSpPr/>
              <p:nvPr/>
            </p:nvCxnSpPr>
            <p:spPr>
              <a:xfrm rot="5400000">
                <a:off x="2358330" y="3834160"/>
                <a:ext cx="5472608" cy="0"/>
              </a:xfrm>
              <a:prstGeom prst="line">
                <a:avLst/>
              </a:prstGeom>
              <a:noFill/>
              <a:ln w="9525">
                <a:solidFill>
                  <a:srgbClr val="EAEAEA"/>
                </a:solidFill>
                <a:round/>
                <a:headEnd/>
                <a:tailEnd/>
              </a:ln>
              <a:effectLst/>
            </p:spPr>
          </p:cxnSp>
          <p:cxnSp>
            <p:nvCxnSpPr>
              <p:cNvPr id="94" name="直線コネクタ 93"/>
              <p:cNvCxnSpPr/>
              <p:nvPr/>
            </p:nvCxnSpPr>
            <p:spPr>
              <a:xfrm rot="5400000">
                <a:off x="2502347" y="3834160"/>
                <a:ext cx="5472608" cy="0"/>
              </a:xfrm>
              <a:prstGeom prst="line">
                <a:avLst/>
              </a:prstGeom>
              <a:noFill/>
              <a:ln w="9525">
                <a:solidFill>
                  <a:srgbClr val="EAEAEA"/>
                </a:solidFill>
                <a:round/>
                <a:headEnd/>
                <a:tailEnd/>
              </a:ln>
              <a:effectLst/>
            </p:spPr>
          </p:cxnSp>
          <p:cxnSp>
            <p:nvCxnSpPr>
              <p:cNvPr id="95" name="直線コネクタ 94"/>
              <p:cNvCxnSpPr/>
              <p:nvPr/>
            </p:nvCxnSpPr>
            <p:spPr>
              <a:xfrm rot="5400000">
                <a:off x="2646363" y="3834160"/>
                <a:ext cx="5472608" cy="0"/>
              </a:xfrm>
              <a:prstGeom prst="line">
                <a:avLst/>
              </a:prstGeom>
              <a:noFill/>
              <a:ln w="9525">
                <a:solidFill>
                  <a:srgbClr val="EAEAEA"/>
                </a:solidFill>
                <a:round/>
                <a:headEnd/>
                <a:tailEnd/>
              </a:ln>
              <a:effectLst/>
            </p:spPr>
          </p:cxnSp>
          <p:cxnSp>
            <p:nvCxnSpPr>
              <p:cNvPr id="96" name="直線コネクタ 95"/>
              <p:cNvCxnSpPr/>
              <p:nvPr/>
            </p:nvCxnSpPr>
            <p:spPr>
              <a:xfrm rot="5400000">
                <a:off x="2790380" y="3834160"/>
                <a:ext cx="5472608" cy="0"/>
              </a:xfrm>
              <a:prstGeom prst="line">
                <a:avLst/>
              </a:prstGeom>
              <a:noFill/>
              <a:ln w="9525">
                <a:solidFill>
                  <a:srgbClr val="EAEAEA"/>
                </a:solidFill>
                <a:round/>
                <a:headEnd/>
                <a:tailEnd/>
              </a:ln>
              <a:effectLst/>
            </p:spPr>
          </p:cxnSp>
          <p:cxnSp>
            <p:nvCxnSpPr>
              <p:cNvPr id="97" name="直線コネクタ 96"/>
              <p:cNvCxnSpPr/>
              <p:nvPr/>
            </p:nvCxnSpPr>
            <p:spPr>
              <a:xfrm rot="5400000">
                <a:off x="2934395" y="3834160"/>
                <a:ext cx="5472608" cy="0"/>
              </a:xfrm>
              <a:prstGeom prst="line">
                <a:avLst/>
              </a:prstGeom>
              <a:noFill/>
              <a:ln w="9525">
                <a:solidFill>
                  <a:srgbClr val="EAEAEA"/>
                </a:solidFill>
                <a:round/>
                <a:headEnd/>
                <a:tailEnd/>
              </a:ln>
              <a:effectLst/>
            </p:spPr>
          </p:cxnSp>
          <p:cxnSp>
            <p:nvCxnSpPr>
              <p:cNvPr id="98" name="直線コネクタ 97"/>
              <p:cNvCxnSpPr/>
              <p:nvPr/>
            </p:nvCxnSpPr>
            <p:spPr>
              <a:xfrm rot="5400000">
                <a:off x="3078412" y="3834160"/>
                <a:ext cx="5472608" cy="0"/>
              </a:xfrm>
              <a:prstGeom prst="line">
                <a:avLst/>
              </a:prstGeom>
              <a:noFill/>
              <a:ln w="9525">
                <a:solidFill>
                  <a:srgbClr val="EAEAEA"/>
                </a:solidFill>
                <a:round/>
                <a:headEnd/>
                <a:tailEnd/>
              </a:ln>
              <a:effectLst/>
            </p:spPr>
          </p:cxnSp>
          <p:cxnSp>
            <p:nvCxnSpPr>
              <p:cNvPr id="99" name="直線コネクタ 98"/>
              <p:cNvCxnSpPr/>
              <p:nvPr/>
            </p:nvCxnSpPr>
            <p:spPr>
              <a:xfrm rot="5400000">
                <a:off x="3222428" y="3834160"/>
                <a:ext cx="5472608" cy="0"/>
              </a:xfrm>
              <a:prstGeom prst="line">
                <a:avLst/>
              </a:prstGeom>
              <a:noFill/>
              <a:ln w="9525">
                <a:solidFill>
                  <a:srgbClr val="EAEAEA"/>
                </a:solidFill>
                <a:round/>
                <a:headEnd/>
                <a:tailEnd/>
              </a:ln>
              <a:effectLst/>
            </p:spPr>
          </p:cxnSp>
          <p:cxnSp>
            <p:nvCxnSpPr>
              <p:cNvPr id="100" name="直線コネクタ 99"/>
              <p:cNvCxnSpPr/>
              <p:nvPr/>
            </p:nvCxnSpPr>
            <p:spPr>
              <a:xfrm rot="5400000">
                <a:off x="3366445" y="3834160"/>
                <a:ext cx="5472608" cy="0"/>
              </a:xfrm>
              <a:prstGeom prst="line">
                <a:avLst/>
              </a:prstGeom>
              <a:noFill/>
              <a:ln w="9525">
                <a:solidFill>
                  <a:srgbClr val="EAEAEA"/>
                </a:solidFill>
                <a:round/>
                <a:headEnd/>
                <a:tailEnd/>
              </a:ln>
              <a:effectLst/>
            </p:spPr>
          </p:cxnSp>
          <p:cxnSp>
            <p:nvCxnSpPr>
              <p:cNvPr id="101" name="直線コネクタ 100"/>
              <p:cNvCxnSpPr/>
              <p:nvPr/>
            </p:nvCxnSpPr>
            <p:spPr>
              <a:xfrm rot="5400000">
                <a:off x="3510459" y="3834160"/>
                <a:ext cx="5472608" cy="0"/>
              </a:xfrm>
              <a:prstGeom prst="line">
                <a:avLst/>
              </a:prstGeom>
              <a:noFill/>
              <a:ln w="9525">
                <a:solidFill>
                  <a:srgbClr val="EAEAEA"/>
                </a:solidFill>
                <a:round/>
                <a:headEnd/>
                <a:tailEnd/>
              </a:ln>
              <a:effectLst/>
            </p:spPr>
          </p:cxnSp>
          <p:cxnSp>
            <p:nvCxnSpPr>
              <p:cNvPr id="102" name="直線コネクタ 101"/>
              <p:cNvCxnSpPr/>
              <p:nvPr/>
            </p:nvCxnSpPr>
            <p:spPr>
              <a:xfrm rot="5400000">
                <a:off x="3654476" y="3834160"/>
                <a:ext cx="5472608" cy="0"/>
              </a:xfrm>
              <a:prstGeom prst="line">
                <a:avLst/>
              </a:prstGeom>
              <a:noFill/>
              <a:ln w="9525">
                <a:solidFill>
                  <a:srgbClr val="EAEAEA"/>
                </a:solidFill>
                <a:round/>
                <a:headEnd/>
                <a:tailEnd/>
              </a:ln>
              <a:effectLst/>
            </p:spPr>
          </p:cxnSp>
          <p:cxnSp>
            <p:nvCxnSpPr>
              <p:cNvPr id="103" name="直線コネクタ 102"/>
              <p:cNvCxnSpPr/>
              <p:nvPr/>
            </p:nvCxnSpPr>
            <p:spPr>
              <a:xfrm rot="5400000">
                <a:off x="3798492" y="3834160"/>
                <a:ext cx="5472608" cy="0"/>
              </a:xfrm>
              <a:prstGeom prst="line">
                <a:avLst/>
              </a:prstGeom>
              <a:noFill/>
              <a:ln w="9525">
                <a:solidFill>
                  <a:srgbClr val="EAEAEA"/>
                </a:solidFill>
                <a:round/>
                <a:headEnd/>
                <a:tailEnd/>
              </a:ln>
              <a:effectLst/>
            </p:spPr>
          </p:cxnSp>
          <p:cxnSp>
            <p:nvCxnSpPr>
              <p:cNvPr id="104" name="直線コネクタ 103"/>
              <p:cNvCxnSpPr/>
              <p:nvPr/>
            </p:nvCxnSpPr>
            <p:spPr>
              <a:xfrm rot="5400000">
                <a:off x="3942509" y="3834160"/>
                <a:ext cx="5472608" cy="0"/>
              </a:xfrm>
              <a:prstGeom prst="line">
                <a:avLst/>
              </a:prstGeom>
              <a:noFill/>
              <a:ln w="9525">
                <a:solidFill>
                  <a:srgbClr val="EAEAEA"/>
                </a:solidFill>
                <a:round/>
                <a:headEnd/>
                <a:tailEnd/>
              </a:ln>
              <a:effectLst/>
            </p:spPr>
          </p:cxnSp>
          <p:cxnSp>
            <p:nvCxnSpPr>
              <p:cNvPr id="105" name="直線コネクタ 104"/>
              <p:cNvCxnSpPr/>
              <p:nvPr/>
            </p:nvCxnSpPr>
            <p:spPr>
              <a:xfrm rot="5400000">
                <a:off x="4086524" y="3834160"/>
                <a:ext cx="5472608" cy="0"/>
              </a:xfrm>
              <a:prstGeom prst="line">
                <a:avLst/>
              </a:prstGeom>
              <a:noFill/>
              <a:ln w="9525">
                <a:solidFill>
                  <a:srgbClr val="EAEAEA"/>
                </a:solidFill>
                <a:round/>
                <a:headEnd/>
                <a:tailEnd/>
              </a:ln>
              <a:effectLst/>
            </p:spPr>
          </p:cxnSp>
          <p:cxnSp>
            <p:nvCxnSpPr>
              <p:cNvPr id="106" name="直線コネクタ 105"/>
              <p:cNvCxnSpPr/>
              <p:nvPr/>
            </p:nvCxnSpPr>
            <p:spPr>
              <a:xfrm rot="5400000">
                <a:off x="4230541" y="3834160"/>
                <a:ext cx="5472608" cy="0"/>
              </a:xfrm>
              <a:prstGeom prst="line">
                <a:avLst/>
              </a:prstGeom>
              <a:noFill/>
              <a:ln w="9525">
                <a:solidFill>
                  <a:srgbClr val="EAEAEA"/>
                </a:solidFill>
                <a:round/>
                <a:headEnd/>
                <a:tailEnd/>
              </a:ln>
              <a:effectLst/>
            </p:spPr>
          </p:cxnSp>
          <p:cxnSp>
            <p:nvCxnSpPr>
              <p:cNvPr id="107" name="直線コネクタ 106"/>
              <p:cNvCxnSpPr/>
              <p:nvPr/>
            </p:nvCxnSpPr>
            <p:spPr>
              <a:xfrm rot="5400000">
                <a:off x="4374557" y="3834160"/>
                <a:ext cx="5472608" cy="0"/>
              </a:xfrm>
              <a:prstGeom prst="line">
                <a:avLst/>
              </a:prstGeom>
              <a:noFill/>
              <a:ln w="9525">
                <a:solidFill>
                  <a:srgbClr val="EAEAEA"/>
                </a:solidFill>
                <a:round/>
                <a:headEnd/>
                <a:tailEnd/>
              </a:ln>
              <a:effectLst/>
            </p:spPr>
          </p:cxnSp>
          <p:cxnSp>
            <p:nvCxnSpPr>
              <p:cNvPr id="108" name="直線コネクタ 107"/>
              <p:cNvCxnSpPr/>
              <p:nvPr/>
            </p:nvCxnSpPr>
            <p:spPr>
              <a:xfrm rot="5400000">
                <a:off x="4518574" y="3834160"/>
                <a:ext cx="5472608" cy="0"/>
              </a:xfrm>
              <a:prstGeom prst="line">
                <a:avLst/>
              </a:prstGeom>
              <a:noFill/>
              <a:ln w="9525">
                <a:solidFill>
                  <a:srgbClr val="EAEAEA"/>
                </a:solidFill>
                <a:round/>
                <a:headEnd/>
                <a:tailEnd/>
              </a:ln>
              <a:effectLst/>
            </p:spPr>
          </p:cxnSp>
          <p:cxnSp>
            <p:nvCxnSpPr>
              <p:cNvPr id="109" name="直線コネクタ 108"/>
              <p:cNvCxnSpPr/>
              <p:nvPr/>
            </p:nvCxnSpPr>
            <p:spPr>
              <a:xfrm rot="5400000">
                <a:off x="4662587" y="3834160"/>
                <a:ext cx="5472608" cy="0"/>
              </a:xfrm>
              <a:prstGeom prst="line">
                <a:avLst/>
              </a:prstGeom>
              <a:noFill/>
              <a:ln w="9525">
                <a:solidFill>
                  <a:srgbClr val="EAEAEA"/>
                </a:solidFill>
                <a:round/>
                <a:headEnd/>
                <a:tailEnd/>
              </a:ln>
              <a:effectLst/>
            </p:spPr>
          </p:cxnSp>
          <p:cxnSp>
            <p:nvCxnSpPr>
              <p:cNvPr id="110" name="直線コネクタ 109"/>
              <p:cNvCxnSpPr/>
              <p:nvPr/>
            </p:nvCxnSpPr>
            <p:spPr>
              <a:xfrm rot="5400000">
                <a:off x="4806604" y="3834160"/>
                <a:ext cx="5472608" cy="0"/>
              </a:xfrm>
              <a:prstGeom prst="line">
                <a:avLst/>
              </a:prstGeom>
              <a:noFill/>
              <a:ln w="9525">
                <a:solidFill>
                  <a:srgbClr val="EAEAEA"/>
                </a:solidFill>
                <a:round/>
                <a:headEnd/>
                <a:tailEnd/>
              </a:ln>
              <a:effectLst/>
            </p:spPr>
          </p:cxnSp>
          <p:cxnSp>
            <p:nvCxnSpPr>
              <p:cNvPr id="111" name="直線コネクタ 110"/>
              <p:cNvCxnSpPr/>
              <p:nvPr/>
            </p:nvCxnSpPr>
            <p:spPr>
              <a:xfrm rot="5400000">
                <a:off x="4950620" y="3834160"/>
                <a:ext cx="5472608" cy="0"/>
              </a:xfrm>
              <a:prstGeom prst="line">
                <a:avLst/>
              </a:prstGeom>
              <a:noFill/>
              <a:ln w="9525">
                <a:solidFill>
                  <a:srgbClr val="EAEAEA"/>
                </a:solidFill>
                <a:round/>
                <a:headEnd/>
                <a:tailEnd/>
              </a:ln>
              <a:effectLst/>
            </p:spPr>
          </p:cxnSp>
          <p:cxnSp>
            <p:nvCxnSpPr>
              <p:cNvPr id="112" name="直線コネクタ 111"/>
              <p:cNvCxnSpPr/>
              <p:nvPr/>
            </p:nvCxnSpPr>
            <p:spPr>
              <a:xfrm rot="5400000">
                <a:off x="5094637" y="3834160"/>
                <a:ext cx="5472608" cy="0"/>
              </a:xfrm>
              <a:prstGeom prst="line">
                <a:avLst/>
              </a:prstGeom>
              <a:noFill/>
              <a:ln w="9525">
                <a:solidFill>
                  <a:srgbClr val="EAEAEA"/>
                </a:solidFill>
                <a:round/>
                <a:headEnd/>
                <a:tailEnd/>
              </a:ln>
              <a:effectLst/>
            </p:spPr>
          </p:cxnSp>
          <p:cxnSp>
            <p:nvCxnSpPr>
              <p:cNvPr id="113" name="直線コネクタ 112"/>
              <p:cNvCxnSpPr/>
              <p:nvPr/>
            </p:nvCxnSpPr>
            <p:spPr>
              <a:xfrm rot="5400000">
                <a:off x="5238652" y="3834160"/>
                <a:ext cx="5472608" cy="0"/>
              </a:xfrm>
              <a:prstGeom prst="line">
                <a:avLst/>
              </a:prstGeom>
              <a:noFill/>
              <a:ln w="9525">
                <a:solidFill>
                  <a:srgbClr val="EAEAEA"/>
                </a:solidFill>
                <a:round/>
                <a:headEnd/>
                <a:tailEnd/>
              </a:ln>
              <a:effectLst/>
            </p:spPr>
          </p:cxnSp>
          <p:cxnSp>
            <p:nvCxnSpPr>
              <p:cNvPr id="114" name="直線コネクタ 113"/>
              <p:cNvCxnSpPr/>
              <p:nvPr/>
            </p:nvCxnSpPr>
            <p:spPr>
              <a:xfrm rot="5400000">
                <a:off x="5382669" y="3834160"/>
                <a:ext cx="5472608" cy="0"/>
              </a:xfrm>
              <a:prstGeom prst="line">
                <a:avLst/>
              </a:prstGeom>
              <a:noFill/>
              <a:ln w="9525">
                <a:solidFill>
                  <a:srgbClr val="EAEAEA"/>
                </a:solidFill>
                <a:round/>
                <a:headEnd/>
                <a:tailEnd/>
              </a:ln>
              <a:effectLst/>
            </p:spPr>
          </p:cxnSp>
          <p:cxnSp>
            <p:nvCxnSpPr>
              <p:cNvPr id="115" name="直線コネクタ 114"/>
              <p:cNvCxnSpPr/>
              <p:nvPr/>
            </p:nvCxnSpPr>
            <p:spPr>
              <a:xfrm rot="5400000">
                <a:off x="5526685" y="3834160"/>
                <a:ext cx="5472608" cy="0"/>
              </a:xfrm>
              <a:prstGeom prst="line">
                <a:avLst/>
              </a:prstGeom>
              <a:noFill/>
              <a:ln w="9525">
                <a:solidFill>
                  <a:srgbClr val="EAEAEA"/>
                </a:solidFill>
                <a:round/>
                <a:headEnd/>
                <a:tailEnd/>
              </a:ln>
              <a:effectLst/>
            </p:spPr>
          </p:cxnSp>
          <p:cxnSp>
            <p:nvCxnSpPr>
              <p:cNvPr id="116" name="直線コネクタ 115"/>
              <p:cNvCxnSpPr/>
              <p:nvPr/>
            </p:nvCxnSpPr>
            <p:spPr>
              <a:xfrm rot="5400000">
                <a:off x="5670702" y="3834160"/>
                <a:ext cx="5472608" cy="0"/>
              </a:xfrm>
              <a:prstGeom prst="line">
                <a:avLst/>
              </a:prstGeom>
              <a:noFill/>
              <a:ln w="9525">
                <a:solidFill>
                  <a:srgbClr val="EAEAEA"/>
                </a:solidFill>
                <a:round/>
                <a:headEnd/>
                <a:tailEnd/>
              </a:ln>
              <a:effectLst/>
            </p:spPr>
          </p:cxnSp>
          <p:cxnSp>
            <p:nvCxnSpPr>
              <p:cNvPr id="117" name="直線コネクタ 116"/>
              <p:cNvCxnSpPr/>
              <p:nvPr/>
            </p:nvCxnSpPr>
            <p:spPr>
              <a:xfrm rot="5400000">
                <a:off x="5814716" y="3834160"/>
                <a:ext cx="5472608" cy="0"/>
              </a:xfrm>
              <a:prstGeom prst="line">
                <a:avLst/>
              </a:prstGeom>
              <a:noFill/>
              <a:ln w="9525">
                <a:solidFill>
                  <a:srgbClr val="EAEAEA"/>
                </a:solidFill>
                <a:round/>
                <a:headEnd/>
                <a:tailEnd/>
              </a:ln>
              <a:effectLst/>
            </p:spPr>
          </p:cxnSp>
          <p:cxnSp>
            <p:nvCxnSpPr>
              <p:cNvPr id="118" name="直線コネクタ 117"/>
              <p:cNvCxnSpPr/>
              <p:nvPr/>
            </p:nvCxnSpPr>
            <p:spPr>
              <a:xfrm rot="5400000">
                <a:off x="5958733" y="3834160"/>
                <a:ext cx="5472608" cy="0"/>
              </a:xfrm>
              <a:prstGeom prst="line">
                <a:avLst/>
              </a:prstGeom>
              <a:noFill/>
              <a:ln w="9525">
                <a:solidFill>
                  <a:srgbClr val="EAEAEA"/>
                </a:solidFill>
                <a:round/>
                <a:headEnd/>
                <a:tailEnd/>
              </a:ln>
              <a:effectLst/>
            </p:spPr>
          </p:cxnSp>
          <p:cxnSp>
            <p:nvCxnSpPr>
              <p:cNvPr id="119" name="直線コネクタ 118"/>
              <p:cNvCxnSpPr/>
              <p:nvPr/>
            </p:nvCxnSpPr>
            <p:spPr>
              <a:xfrm rot="5400000">
                <a:off x="6102749" y="3834160"/>
                <a:ext cx="5472608" cy="0"/>
              </a:xfrm>
              <a:prstGeom prst="line">
                <a:avLst/>
              </a:prstGeom>
              <a:noFill/>
              <a:ln w="9525">
                <a:solidFill>
                  <a:srgbClr val="EAEAEA"/>
                </a:solidFill>
                <a:round/>
                <a:headEnd/>
                <a:tailEnd/>
              </a:ln>
              <a:effectLst/>
            </p:spPr>
          </p:cxnSp>
          <p:cxnSp>
            <p:nvCxnSpPr>
              <p:cNvPr id="120" name="直線コネクタ 119"/>
              <p:cNvCxnSpPr/>
              <p:nvPr/>
            </p:nvCxnSpPr>
            <p:spPr>
              <a:xfrm rot="5400000">
                <a:off x="6246766" y="3834160"/>
                <a:ext cx="5472608" cy="0"/>
              </a:xfrm>
              <a:prstGeom prst="line">
                <a:avLst/>
              </a:prstGeom>
              <a:noFill/>
              <a:ln w="9525">
                <a:solidFill>
                  <a:srgbClr val="EAEAEA"/>
                </a:solidFill>
                <a:round/>
                <a:headEnd/>
                <a:tailEnd/>
              </a:ln>
              <a:effectLst/>
            </p:spPr>
          </p:cxnSp>
          <p:cxnSp>
            <p:nvCxnSpPr>
              <p:cNvPr id="121" name="直線コネクタ 120"/>
              <p:cNvCxnSpPr/>
              <p:nvPr/>
            </p:nvCxnSpPr>
            <p:spPr>
              <a:xfrm rot="5400000">
                <a:off x="6390781" y="3834160"/>
                <a:ext cx="5472608" cy="0"/>
              </a:xfrm>
              <a:prstGeom prst="line">
                <a:avLst/>
              </a:prstGeom>
              <a:noFill/>
              <a:ln w="9525">
                <a:solidFill>
                  <a:srgbClr val="EAEAEA"/>
                </a:solidFill>
                <a:round/>
                <a:headEnd/>
                <a:tailEnd/>
              </a:ln>
              <a:effectLst/>
            </p:spPr>
          </p:cxnSp>
          <p:cxnSp>
            <p:nvCxnSpPr>
              <p:cNvPr id="122" name="直線コネクタ 121"/>
              <p:cNvCxnSpPr/>
              <p:nvPr/>
            </p:nvCxnSpPr>
            <p:spPr>
              <a:xfrm rot="5400000">
                <a:off x="6534798" y="3834160"/>
                <a:ext cx="5472608" cy="0"/>
              </a:xfrm>
              <a:prstGeom prst="line">
                <a:avLst/>
              </a:prstGeom>
              <a:noFill/>
              <a:ln w="9525">
                <a:solidFill>
                  <a:srgbClr val="EAEAEA"/>
                </a:solidFill>
                <a:round/>
                <a:headEnd/>
                <a:tailEnd/>
              </a:ln>
              <a:effectLst/>
            </p:spPr>
          </p:cxnSp>
        </p:grpSp>
        <p:grpSp>
          <p:nvGrpSpPr>
            <p:cNvPr id="6" name="グループ化 221"/>
            <p:cNvGrpSpPr/>
            <p:nvPr/>
          </p:nvGrpSpPr>
          <p:grpSpPr>
            <a:xfrm>
              <a:off x="486123" y="1241872"/>
              <a:ext cx="8928992" cy="5184576"/>
              <a:chOff x="486123" y="1241872"/>
              <a:chExt cx="8928992" cy="5184576"/>
            </a:xfrm>
          </p:grpSpPr>
          <p:cxnSp>
            <p:nvCxnSpPr>
              <p:cNvPr id="27" name="直線コネクタ 26"/>
              <p:cNvCxnSpPr/>
              <p:nvPr/>
            </p:nvCxnSpPr>
            <p:spPr>
              <a:xfrm>
                <a:off x="486123" y="1241872"/>
                <a:ext cx="8928992" cy="0"/>
              </a:xfrm>
              <a:prstGeom prst="line">
                <a:avLst/>
              </a:prstGeom>
              <a:noFill/>
              <a:ln w="9525">
                <a:solidFill>
                  <a:srgbClr val="EAEAEA"/>
                </a:solidFill>
                <a:round/>
                <a:headEnd/>
                <a:tailEnd/>
              </a:ln>
              <a:effectLst/>
            </p:spPr>
          </p:cxnSp>
          <p:cxnSp>
            <p:nvCxnSpPr>
              <p:cNvPr id="28" name="直線コネクタ 27"/>
              <p:cNvCxnSpPr/>
              <p:nvPr/>
            </p:nvCxnSpPr>
            <p:spPr>
              <a:xfrm>
                <a:off x="486123" y="1385888"/>
                <a:ext cx="8928992" cy="0"/>
              </a:xfrm>
              <a:prstGeom prst="line">
                <a:avLst/>
              </a:prstGeom>
              <a:noFill/>
              <a:ln w="9525">
                <a:solidFill>
                  <a:srgbClr val="EAEAEA"/>
                </a:solidFill>
                <a:round/>
                <a:headEnd/>
                <a:tailEnd/>
              </a:ln>
              <a:effectLst/>
            </p:spPr>
          </p:cxnSp>
          <p:cxnSp>
            <p:nvCxnSpPr>
              <p:cNvPr id="29" name="直線コネクタ 28"/>
              <p:cNvCxnSpPr/>
              <p:nvPr/>
            </p:nvCxnSpPr>
            <p:spPr>
              <a:xfrm>
                <a:off x="486123" y="1529904"/>
                <a:ext cx="8928992" cy="0"/>
              </a:xfrm>
              <a:prstGeom prst="line">
                <a:avLst/>
              </a:prstGeom>
              <a:noFill/>
              <a:ln w="9525">
                <a:solidFill>
                  <a:srgbClr val="EAEAEA"/>
                </a:solidFill>
                <a:round/>
                <a:headEnd/>
                <a:tailEnd/>
              </a:ln>
              <a:effectLst/>
            </p:spPr>
          </p:cxnSp>
          <p:cxnSp>
            <p:nvCxnSpPr>
              <p:cNvPr id="30" name="直線コネクタ 29"/>
              <p:cNvCxnSpPr/>
              <p:nvPr/>
            </p:nvCxnSpPr>
            <p:spPr>
              <a:xfrm>
                <a:off x="486123" y="1673920"/>
                <a:ext cx="8928992" cy="0"/>
              </a:xfrm>
              <a:prstGeom prst="line">
                <a:avLst/>
              </a:prstGeom>
              <a:noFill/>
              <a:ln w="9525">
                <a:solidFill>
                  <a:srgbClr val="EAEAEA"/>
                </a:solidFill>
                <a:round/>
                <a:headEnd/>
                <a:tailEnd/>
              </a:ln>
              <a:effectLst/>
            </p:spPr>
          </p:cxnSp>
          <p:cxnSp>
            <p:nvCxnSpPr>
              <p:cNvPr id="31" name="直線コネクタ 30"/>
              <p:cNvCxnSpPr/>
              <p:nvPr/>
            </p:nvCxnSpPr>
            <p:spPr>
              <a:xfrm>
                <a:off x="486123" y="1817936"/>
                <a:ext cx="8928992" cy="0"/>
              </a:xfrm>
              <a:prstGeom prst="line">
                <a:avLst/>
              </a:prstGeom>
              <a:noFill/>
              <a:ln w="9525">
                <a:solidFill>
                  <a:srgbClr val="EAEAEA"/>
                </a:solidFill>
                <a:round/>
                <a:headEnd/>
                <a:tailEnd/>
              </a:ln>
              <a:effectLst/>
            </p:spPr>
          </p:cxnSp>
          <p:cxnSp>
            <p:nvCxnSpPr>
              <p:cNvPr id="32" name="直線コネクタ 31"/>
              <p:cNvCxnSpPr/>
              <p:nvPr/>
            </p:nvCxnSpPr>
            <p:spPr>
              <a:xfrm>
                <a:off x="486123" y="1961952"/>
                <a:ext cx="8928992" cy="0"/>
              </a:xfrm>
              <a:prstGeom prst="line">
                <a:avLst/>
              </a:prstGeom>
              <a:noFill/>
              <a:ln w="9525">
                <a:solidFill>
                  <a:srgbClr val="EAEAEA"/>
                </a:solidFill>
                <a:round/>
                <a:headEnd/>
                <a:tailEnd/>
              </a:ln>
              <a:effectLst/>
            </p:spPr>
          </p:cxnSp>
          <p:cxnSp>
            <p:nvCxnSpPr>
              <p:cNvPr id="33" name="直線コネクタ 32"/>
              <p:cNvCxnSpPr/>
              <p:nvPr/>
            </p:nvCxnSpPr>
            <p:spPr>
              <a:xfrm>
                <a:off x="486123" y="2105968"/>
                <a:ext cx="8928992" cy="0"/>
              </a:xfrm>
              <a:prstGeom prst="line">
                <a:avLst/>
              </a:prstGeom>
              <a:noFill/>
              <a:ln w="9525">
                <a:solidFill>
                  <a:srgbClr val="EAEAEA"/>
                </a:solidFill>
                <a:round/>
                <a:headEnd/>
                <a:tailEnd/>
              </a:ln>
              <a:effectLst/>
            </p:spPr>
          </p:cxnSp>
          <p:cxnSp>
            <p:nvCxnSpPr>
              <p:cNvPr id="34" name="直線コネクタ 33"/>
              <p:cNvCxnSpPr/>
              <p:nvPr/>
            </p:nvCxnSpPr>
            <p:spPr>
              <a:xfrm>
                <a:off x="486123" y="2249984"/>
                <a:ext cx="8928992" cy="0"/>
              </a:xfrm>
              <a:prstGeom prst="line">
                <a:avLst/>
              </a:prstGeom>
              <a:noFill/>
              <a:ln w="9525">
                <a:solidFill>
                  <a:srgbClr val="EAEAEA"/>
                </a:solidFill>
                <a:round/>
                <a:headEnd/>
                <a:tailEnd/>
              </a:ln>
              <a:effectLst/>
            </p:spPr>
          </p:cxnSp>
          <p:cxnSp>
            <p:nvCxnSpPr>
              <p:cNvPr id="35" name="直線コネクタ 34"/>
              <p:cNvCxnSpPr/>
              <p:nvPr/>
            </p:nvCxnSpPr>
            <p:spPr>
              <a:xfrm>
                <a:off x="486123" y="2394000"/>
                <a:ext cx="8928992" cy="0"/>
              </a:xfrm>
              <a:prstGeom prst="line">
                <a:avLst/>
              </a:prstGeom>
              <a:noFill/>
              <a:ln w="9525">
                <a:solidFill>
                  <a:srgbClr val="EAEAEA"/>
                </a:solidFill>
                <a:round/>
                <a:headEnd/>
                <a:tailEnd/>
              </a:ln>
              <a:effectLst/>
            </p:spPr>
          </p:cxnSp>
          <p:cxnSp>
            <p:nvCxnSpPr>
              <p:cNvPr id="36" name="直線コネクタ 35"/>
              <p:cNvCxnSpPr/>
              <p:nvPr/>
            </p:nvCxnSpPr>
            <p:spPr>
              <a:xfrm>
                <a:off x="486123" y="2538016"/>
                <a:ext cx="8928992" cy="0"/>
              </a:xfrm>
              <a:prstGeom prst="line">
                <a:avLst/>
              </a:prstGeom>
              <a:noFill/>
              <a:ln w="9525">
                <a:solidFill>
                  <a:srgbClr val="EAEAEA"/>
                </a:solidFill>
                <a:round/>
                <a:headEnd/>
                <a:tailEnd/>
              </a:ln>
              <a:effectLst/>
            </p:spPr>
          </p:cxnSp>
          <p:cxnSp>
            <p:nvCxnSpPr>
              <p:cNvPr id="37" name="直線コネクタ 36"/>
              <p:cNvCxnSpPr/>
              <p:nvPr/>
            </p:nvCxnSpPr>
            <p:spPr>
              <a:xfrm>
                <a:off x="486123" y="2682032"/>
                <a:ext cx="8928992" cy="0"/>
              </a:xfrm>
              <a:prstGeom prst="line">
                <a:avLst/>
              </a:prstGeom>
              <a:noFill/>
              <a:ln w="9525">
                <a:solidFill>
                  <a:srgbClr val="EAEAEA"/>
                </a:solidFill>
                <a:round/>
                <a:headEnd/>
                <a:tailEnd/>
              </a:ln>
              <a:effectLst/>
            </p:spPr>
          </p:cxnSp>
          <p:cxnSp>
            <p:nvCxnSpPr>
              <p:cNvPr id="38" name="直線コネクタ 37"/>
              <p:cNvCxnSpPr/>
              <p:nvPr/>
            </p:nvCxnSpPr>
            <p:spPr>
              <a:xfrm>
                <a:off x="486123" y="2826048"/>
                <a:ext cx="8928992" cy="0"/>
              </a:xfrm>
              <a:prstGeom prst="line">
                <a:avLst/>
              </a:prstGeom>
              <a:noFill/>
              <a:ln w="9525">
                <a:solidFill>
                  <a:srgbClr val="EAEAEA"/>
                </a:solidFill>
                <a:round/>
                <a:headEnd/>
                <a:tailEnd/>
              </a:ln>
              <a:effectLst/>
            </p:spPr>
          </p:cxnSp>
          <p:cxnSp>
            <p:nvCxnSpPr>
              <p:cNvPr id="39" name="直線コネクタ 38"/>
              <p:cNvCxnSpPr/>
              <p:nvPr/>
            </p:nvCxnSpPr>
            <p:spPr>
              <a:xfrm>
                <a:off x="486123" y="2970064"/>
                <a:ext cx="8928992" cy="0"/>
              </a:xfrm>
              <a:prstGeom prst="line">
                <a:avLst/>
              </a:prstGeom>
              <a:noFill/>
              <a:ln w="9525">
                <a:solidFill>
                  <a:srgbClr val="EAEAEA"/>
                </a:solidFill>
                <a:round/>
                <a:headEnd/>
                <a:tailEnd/>
              </a:ln>
              <a:effectLst/>
            </p:spPr>
          </p:cxnSp>
          <p:cxnSp>
            <p:nvCxnSpPr>
              <p:cNvPr id="40" name="直線コネクタ 39"/>
              <p:cNvCxnSpPr/>
              <p:nvPr/>
            </p:nvCxnSpPr>
            <p:spPr>
              <a:xfrm>
                <a:off x="486123" y="3114080"/>
                <a:ext cx="8928992" cy="0"/>
              </a:xfrm>
              <a:prstGeom prst="line">
                <a:avLst/>
              </a:prstGeom>
              <a:noFill/>
              <a:ln w="9525">
                <a:solidFill>
                  <a:srgbClr val="EAEAEA"/>
                </a:solidFill>
                <a:round/>
                <a:headEnd/>
                <a:tailEnd/>
              </a:ln>
              <a:effectLst/>
            </p:spPr>
          </p:cxnSp>
          <p:cxnSp>
            <p:nvCxnSpPr>
              <p:cNvPr id="41" name="直線コネクタ 40"/>
              <p:cNvCxnSpPr/>
              <p:nvPr/>
            </p:nvCxnSpPr>
            <p:spPr>
              <a:xfrm>
                <a:off x="486123" y="3258096"/>
                <a:ext cx="8928992" cy="0"/>
              </a:xfrm>
              <a:prstGeom prst="line">
                <a:avLst/>
              </a:prstGeom>
              <a:noFill/>
              <a:ln w="9525">
                <a:solidFill>
                  <a:srgbClr val="EAEAEA"/>
                </a:solidFill>
                <a:round/>
                <a:headEnd/>
                <a:tailEnd/>
              </a:ln>
              <a:effectLst/>
            </p:spPr>
          </p:cxnSp>
          <p:cxnSp>
            <p:nvCxnSpPr>
              <p:cNvPr id="42" name="直線コネクタ 41"/>
              <p:cNvCxnSpPr/>
              <p:nvPr/>
            </p:nvCxnSpPr>
            <p:spPr>
              <a:xfrm>
                <a:off x="486123" y="3402112"/>
                <a:ext cx="8928992" cy="0"/>
              </a:xfrm>
              <a:prstGeom prst="line">
                <a:avLst/>
              </a:prstGeom>
              <a:noFill/>
              <a:ln w="9525">
                <a:solidFill>
                  <a:srgbClr val="EAEAEA"/>
                </a:solidFill>
                <a:round/>
                <a:headEnd/>
                <a:tailEnd/>
              </a:ln>
              <a:effectLst/>
            </p:spPr>
          </p:cxnSp>
          <p:cxnSp>
            <p:nvCxnSpPr>
              <p:cNvPr id="43" name="直線コネクタ 42"/>
              <p:cNvCxnSpPr/>
              <p:nvPr/>
            </p:nvCxnSpPr>
            <p:spPr>
              <a:xfrm>
                <a:off x="486123" y="3546128"/>
                <a:ext cx="8928992" cy="0"/>
              </a:xfrm>
              <a:prstGeom prst="line">
                <a:avLst/>
              </a:prstGeom>
              <a:noFill/>
              <a:ln w="9525">
                <a:solidFill>
                  <a:srgbClr val="EAEAEA"/>
                </a:solidFill>
                <a:round/>
                <a:headEnd/>
                <a:tailEnd/>
              </a:ln>
              <a:effectLst/>
            </p:spPr>
          </p:cxnSp>
          <p:cxnSp>
            <p:nvCxnSpPr>
              <p:cNvPr id="44" name="直線コネクタ 43"/>
              <p:cNvCxnSpPr/>
              <p:nvPr/>
            </p:nvCxnSpPr>
            <p:spPr>
              <a:xfrm>
                <a:off x="486123" y="3690144"/>
                <a:ext cx="8928992" cy="0"/>
              </a:xfrm>
              <a:prstGeom prst="line">
                <a:avLst/>
              </a:prstGeom>
              <a:noFill/>
              <a:ln w="9525">
                <a:solidFill>
                  <a:srgbClr val="EAEAEA"/>
                </a:solidFill>
                <a:round/>
                <a:headEnd/>
                <a:tailEnd/>
              </a:ln>
              <a:effectLst/>
            </p:spPr>
          </p:cxnSp>
          <p:cxnSp>
            <p:nvCxnSpPr>
              <p:cNvPr id="45" name="直線コネクタ 44"/>
              <p:cNvCxnSpPr/>
              <p:nvPr/>
            </p:nvCxnSpPr>
            <p:spPr>
              <a:xfrm>
                <a:off x="486123" y="3978176"/>
                <a:ext cx="8928992" cy="0"/>
              </a:xfrm>
              <a:prstGeom prst="line">
                <a:avLst/>
              </a:prstGeom>
              <a:noFill/>
              <a:ln w="9525">
                <a:solidFill>
                  <a:srgbClr val="EAEAEA"/>
                </a:solidFill>
                <a:round/>
                <a:headEnd/>
                <a:tailEnd/>
              </a:ln>
              <a:effectLst/>
            </p:spPr>
          </p:cxnSp>
          <p:cxnSp>
            <p:nvCxnSpPr>
              <p:cNvPr id="46" name="直線コネクタ 45"/>
              <p:cNvCxnSpPr/>
              <p:nvPr/>
            </p:nvCxnSpPr>
            <p:spPr>
              <a:xfrm>
                <a:off x="486123" y="4122192"/>
                <a:ext cx="8928992" cy="0"/>
              </a:xfrm>
              <a:prstGeom prst="line">
                <a:avLst/>
              </a:prstGeom>
              <a:noFill/>
              <a:ln w="9525">
                <a:solidFill>
                  <a:srgbClr val="EAEAEA"/>
                </a:solidFill>
                <a:round/>
                <a:headEnd/>
                <a:tailEnd/>
              </a:ln>
              <a:effectLst/>
            </p:spPr>
          </p:cxnSp>
          <p:cxnSp>
            <p:nvCxnSpPr>
              <p:cNvPr id="47" name="直線コネクタ 46"/>
              <p:cNvCxnSpPr/>
              <p:nvPr/>
            </p:nvCxnSpPr>
            <p:spPr>
              <a:xfrm>
                <a:off x="486123" y="4266208"/>
                <a:ext cx="8928992" cy="0"/>
              </a:xfrm>
              <a:prstGeom prst="line">
                <a:avLst/>
              </a:prstGeom>
              <a:noFill/>
              <a:ln w="9525">
                <a:solidFill>
                  <a:srgbClr val="EAEAEA"/>
                </a:solidFill>
                <a:round/>
                <a:headEnd/>
                <a:tailEnd/>
              </a:ln>
              <a:effectLst/>
            </p:spPr>
          </p:cxnSp>
          <p:cxnSp>
            <p:nvCxnSpPr>
              <p:cNvPr id="48" name="直線コネクタ 47"/>
              <p:cNvCxnSpPr/>
              <p:nvPr/>
            </p:nvCxnSpPr>
            <p:spPr>
              <a:xfrm>
                <a:off x="486123" y="4410224"/>
                <a:ext cx="8928992" cy="0"/>
              </a:xfrm>
              <a:prstGeom prst="line">
                <a:avLst/>
              </a:prstGeom>
              <a:noFill/>
              <a:ln w="9525">
                <a:solidFill>
                  <a:srgbClr val="EAEAEA"/>
                </a:solidFill>
                <a:round/>
                <a:headEnd/>
                <a:tailEnd/>
              </a:ln>
              <a:effectLst/>
            </p:spPr>
          </p:cxnSp>
          <p:cxnSp>
            <p:nvCxnSpPr>
              <p:cNvPr id="49" name="直線コネクタ 48"/>
              <p:cNvCxnSpPr/>
              <p:nvPr/>
            </p:nvCxnSpPr>
            <p:spPr>
              <a:xfrm>
                <a:off x="486123" y="4554240"/>
                <a:ext cx="8928992" cy="0"/>
              </a:xfrm>
              <a:prstGeom prst="line">
                <a:avLst/>
              </a:prstGeom>
              <a:noFill/>
              <a:ln w="9525">
                <a:solidFill>
                  <a:srgbClr val="EAEAEA"/>
                </a:solidFill>
                <a:round/>
                <a:headEnd/>
                <a:tailEnd/>
              </a:ln>
              <a:effectLst/>
            </p:spPr>
          </p:cxnSp>
          <p:cxnSp>
            <p:nvCxnSpPr>
              <p:cNvPr id="50" name="直線コネクタ 49"/>
              <p:cNvCxnSpPr/>
              <p:nvPr/>
            </p:nvCxnSpPr>
            <p:spPr>
              <a:xfrm>
                <a:off x="486123" y="4698256"/>
                <a:ext cx="8928992" cy="0"/>
              </a:xfrm>
              <a:prstGeom prst="line">
                <a:avLst/>
              </a:prstGeom>
              <a:noFill/>
              <a:ln w="9525">
                <a:solidFill>
                  <a:srgbClr val="EAEAEA"/>
                </a:solidFill>
                <a:round/>
                <a:headEnd/>
                <a:tailEnd/>
              </a:ln>
              <a:effectLst/>
            </p:spPr>
          </p:cxnSp>
          <p:cxnSp>
            <p:nvCxnSpPr>
              <p:cNvPr id="51" name="直線コネクタ 50"/>
              <p:cNvCxnSpPr/>
              <p:nvPr/>
            </p:nvCxnSpPr>
            <p:spPr>
              <a:xfrm>
                <a:off x="486123" y="4842272"/>
                <a:ext cx="8928992" cy="0"/>
              </a:xfrm>
              <a:prstGeom prst="line">
                <a:avLst/>
              </a:prstGeom>
              <a:noFill/>
              <a:ln w="9525">
                <a:solidFill>
                  <a:srgbClr val="EAEAEA"/>
                </a:solidFill>
                <a:round/>
                <a:headEnd/>
                <a:tailEnd/>
              </a:ln>
              <a:effectLst/>
            </p:spPr>
          </p:cxnSp>
          <p:cxnSp>
            <p:nvCxnSpPr>
              <p:cNvPr id="52" name="直線コネクタ 51"/>
              <p:cNvCxnSpPr/>
              <p:nvPr/>
            </p:nvCxnSpPr>
            <p:spPr>
              <a:xfrm>
                <a:off x="486123" y="4986288"/>
                <a:ext cx="8928992" cy="0"/>
              </a:xfrm>
              <a:prstGeom prst="line">
                <a:avLst/>
              </a:prstGeom>
              <a:noFill/>
              <a:ln w="9525">
                <a:solidFill>
                  <a:srgbClr val="EAEAEA"/>
                </a:solidFill>
                <a:round/>
                <a:headEnd/>
                <a:tailEnd/>
              </a:ln>
              <a:effectLst/>
            </p:spPr>
          </p:cxnSp>
          <p:cxnSp>
            <p:nvCxnSpPr>
              <p:cNvPr id="53" name="直線コネクタ 52"/>
              <p:cNvCxnSpPr/>
              <p:nvPr/>
            </p:nvCxnSpPr>
            <p:spPr>
              <a:xfrm>
                <a:off x="486123" y="5130304"/>
                <a:ext cx="8928992" cy="0"/>
              </a:xfrm>
              <a:prstGeom prst="line">
                <a:avLst/>
              </a:prstGeom>
              <a:noFill/>
              <a:ln w="9525">
                <a:solidFill>
                  <a:srgbClr val="EAEAEA"/>
                </a:solidFill>
                <a:round/>
                <a:headEnd/>
                <a:tailEnd/>
              </a:ln>
              <a:effectLst/>
            </p:spPr>
          </p:cxnSp>
          <p:cxnSp>
            <p:nvCxnSpPr>
              <p:cNvPr id="54" name="直線コネクタ 53"/>
              <p:cNvCxnSpPr/>
              <p:nvPr/>
            </p:nvCxnSpPr>
            <p:spPr>
              <a:xfrm>
                <a:off x="486123" y="5274320"/>
                <a:ext cx="8928992" cy="0"/>
              </a:xfrm>
              <a:prstGeom prst="line">
                <a:avLst/>
              </a:prstGeom>
              <a:noFill/>
              <a:ln w="9525">
                <a:solidFill>
                  <a:srgbClr val="EAEAEA"/>
                </a:solidFill>
                <a:round/>
                <a:headEnd/>
                <a:tailEnd/>
              </a:ln>
              <a:effectLst/>
            </p:spPr>
          </p:cxnSp>
          <p:cxnSp>
            <p:nvCxnSpPr>
              <p:cNvPr id="55" name="直線コネクタ 54"/>
              <p:cNvCxnSpPr/>
              <p:nvPr/>
            </p:nvCxnSpPr>
            <p:spPr>
              <a:xfrm>
                <a:off x="486123" y="5418336"/>
                <a:ext cx="8928992" cy="0"/>
              </a:xfrm>
              <a:prstGeom prst="line">
                <a:avLst/>
              </a:prstGeom>
              <a:noFill/>
              <a:ln w="9525">
                <a:solidFill>
                  <a:srgbClr val="EAEAEA"/>
                </a:solidFill>
                <a:round/>
                <a:headEnd/>
                <a:tailEnd/>
              </a:ln>
              <a:effectLst/>
            </p:spPr>
          </p:cxnSp>
          <p:cxnSp>
            <p:nvCxnSpPr>
              <p:cNvPr id="56" name="直線コネクタ 55"/>
              <p:cNvCxnSpPr/>
              <p:nvPr/>
            </p:nvCxnSpPr>
            <p:spPr>
              <a:xfrm>
                <a:off x="486123" y="5562352"/>
                <a:ext cx="8928992" cy="0"/>
              </a:xfrm>
              <a:prstGeom prst="line">
                <a:avLst/>
              </a:prstGeom>
              <a:noFill/>
              <a:ln w="9525">
                <a:solidFill>
                  <a:srgbClr val="EAEAEA"/>
                </a:solidFill>
                <a:round/>
                <a:headEnd/>
                <a:tailEnd/>
              </a:ln>
              <a:effectLst/>
            </p:spPr>
          </p:cxnSp>
          <p:cxnSp>
            <p:nvCxnSpPr>
              <p:cNvPr id="57" name="直線コネクタ 56"/>
              <p:cNvCxnSpPr/>
              <p:nvPr/>
            </p:nvCxnSpPr>
            <p:spPr>
              <a:xfrm>
                <a:off x="486123" y="5706368"/>
                <a:ext cx="8928992" cy="0"/>
              </a:xfrm>
              <a:prstGeom prst="line">
                <a:avLst/>
              </a:prstGeom>
              <a:noFill/>
              <a:ln w="9525">
                <a:solidFill>
                  <a:srgbClr val="EAEAEA"/>
                </a:solidFill>
                <a:round/>
                <a:headEnd/>
                <a:tailEnd/>
              </a:ln>
              <a:effectLst/>
            </p:spPr>
          </p:cxnSp>
          <p:cxnSp>
            <p:nvCxnSpPr>
              <p:cNvPr id="58" name="直線コネクタ 57"/>
              <p:cNvCxnSpPr/>
              <p:nvPr/>
            </p:nvCxnSpPr>
            <p:spPr>
              <a:xfrm>
                <a:off x="486123" y="5850384"/>
                <a:ext cx="8928992" cy="0"/>
              </a:xfrm>
              <a:prstGeom prst="line">
                <a:avLst/>
              </a:prstGeom>
              <a:noFill/>
              <a:ln w="9525">
                <a:solidFill>
                  <a:srgbClr val="EAEAEA"/>
                </a:solidFill>
                <a:round/>
                <a:headEnd/>
                <a:tailEnd/>
              </a:ln>
              <a:effectLst/>
            </p:spPr>
          </p:cxnSp>
          <p:cxnSp>
            <p:nvCxnSpPr>
              <p:cNvPr id="59" name="直線コネクタ 58"/>
              <p:cNvCxnSpPr/>
              <p:nvPr/>
            </p:nvCxnSpPr>
            <p:spPr>
              <a:xfrm>
                <a:off x="486123" y="5994400"/>
                <a:ext cx="8928992" cy="0"/>
              </a:xfrm>
              <a:prstGeom prst="line">
                <a:avLst/>
              </a:prstGeom>
              <a:noFill/>
              <a:ln w="9525">
                <a:solidFill>
                  <a:srgbClr val="EAEAEA"/>
                </a:solidFill>
                <a:round/>
                <a:headEnd/>
                <a:tailEnd/>
              </a:ln>
              <a:effectLst/>
            </p:spPr>
          </p:cxnSp>
          <p:cxnSp>
            <p:nvCxnSpPr>
              <p:cNvPr id="60" name="直線コネクタ 59"/>
              <p:cNvCxnSpPr/>
              <p:nvPr/>
            </p:nvCxnSpPr>
            <p:spPr>
              <a:xfrm>
                <a:off x="486123" y="6138416"/>
                <a:ext cx="8928992" cy="0"/>
              </a:xfrm>
              <a:prstGeom prst="line">
                <a:avLst/>
              </a:prstGeom>
              <a:noFill/>
              <a:ln w="9525">
                <a:solidFill>
                  <a:srgbClr val="EAEAEA"/>
                </a:solidFill>
                <a:round/>
                <a:headEnd/>
                <a:tailEnd/>
              </a:ln>
              <a:effectLst/>
            </p:spPr>
          </p:cxnSp>
          <p:cxnSp>
            <p:nvCxnSpPr>
              <p:cNvPr id="61" name="直線コネクタ 60"/>
              <p:cNvCxnSpPr/>
              <p:nvPr/>
            </p:nvCxnSpPr>
            <p:spPr>
              <a:xfrm>
                <a:off x="486123" y="6282432"/>
                <a:ext cx="8928992" cy="0"/>
              </a:xfrm>
              <a:prstGeom prst="line">
                <a:avLst/>
              </a:prstGeom>
              <a:noFill/>
              <a:ln w="9525">
                <a:solidFill>
                  <a:srgbClr val="EAEAEA"/>
                </a:solidFill>
                <a:round/>
                <a:headEnd/>
                <a:tailEnd/>
              </a:ln>
              <a:effectLst/>
            </p:spPr>
          </p:cxnSp>
          <p:cxnSp>
            <p:nvCxnSpPr>
              <p:cNvPr id="62" name="直線コネクタ 61"/>
              <p:cNvCxnSpPr/>
              <p:nvPr/>
            </p:nvCxnSpPr>
            <p:spPr>
              <a:xfrm>
                <a:off x="486123" y="6426448"/>
                <a:ext cx="8928992" cy="0"/>
              </a:xfrm>
              <a:prstGeom prst="line">
                <a:avLst/>
              </a:prstGeom>
              <a:noFill/>
              <a:ln w="9525">
                <a:solidFill>
                  <a:srgbClr val="EAEAEA"/>
                </a:solidFill>
                <a:round/>
                <a:headEnd/>
                <a:tailEnd/>
              </a:ln>
              <a:effectLst/>
            </p:spPr>
          </p:cxnSp>
        </p:grpSp>
        <p:grpSp>
          <p:nvGrpSpPr>
            <p:cNvPr id="7" name="グループ化 222"/>
            <p:cNvGrpSpPr/>
            <p:nvPr/>
          </p:nvGrpSpPr>
          <p:grpSpPr>
            <a:xfrm>
              <a:off x="486123" y="1097856"/>
              <a:ext cx="8928992" cy="5472608"/>
              <a:chOff x="486123" y="1097856"/>
              <a:chExt cx="8928992" cy="5472608"/>
            </a:xfrm>
          </p:grpSpPr>
          <p:sp>
            <p:nvSpPr>
              <p:cNvPr id="24" name="正方形/長方形 23"/>
              <p:cNvSpPr/>
              <p:nvPr userDrawn="1"/>
            </p:nvSpPr>
            <p:spPr>
              <a:xfrm>
                <a:off x="486123" y="1097856"/>
                <a:ext cx="8928992" cy="5472608"/>
              </a:xfrm>
              <a:prstGeom prst="rect">
                <a:avLst/>
              </a:prstGeom>
              <a:noFill/>
              <a:ln w="9525">
                <a:solidFill>
                  <a:srgbClr val="C0C0C0"/>
                </a:solidFill>
                <a:round/>
                <a:headEnd/>
                <a:tailEnd/>
              </a:ln>
              <a:effectLst/>
            </p:spPr>
            <p:txBody>
              <a:bodyPr/>
              <a:lstStyle/>
              <a:p>
                <a:endParaRPr lang="ja-JP" altLang="en-US" sz="1932">
                  <a:solidFill>
                    <a:prstClr val="black"/>
                  </a:solidFill>
                </a:endParaRPr>
              </a:p>
            </p:txBody>
          </p:sp>
          <p:cxnSp>
            <p:nvCxnSpPr>
              <p:cNvPr id="25" name="直線コネクタ 24"/>
              <p:cNvCxnSpPr/>
              <p:nvPr/>
            </p:nvCxnSpPr>
            <p:spPr>
              <a:xfrm rot="5400000">
                <a:off x="2214315" y="3834160"/>
                <a:ext cx="5472608" cy="0"/>
              </a:xfrm>
              <a:prstGeom prst="line">
                <a:avLst/>
              </a:prstGeom>
              <a:noFill/>
              <a:ln w="9525">
                <a:solidFill>
                  <a:srgbClr val="C0C0C0"/>
                </a:solidFill>
                <a:round/>
                <a:headEnd/>
                <a:tailEnd/>
              </a:ln>
              <a:effectLst/>
            </p:spPr>
          </p:cxnSp>
          <p:cxnSp>
            <p:nvCxnSpPr>
              <p:cNvPr id="26" name="直線コネクタ 25"/>
              <p:cNvCxnSpPr/>
              <p:nvPr/>
            </p:nvCxnSpPr>
            <p:spPr>
              <a:xfrm>
                <a:off x="486123" y="3834160"/>
                <a:ext cx="8928992" cy="0"/>
              </a:xfrm>
              <a:prstGeom prst="line">
                <a:avLst/>
              </a:prstGeom>
              <a:noFill/>
              <a:ln w="9525">
                <a:solidFill>
                  <a:srgbClr val="C0C0C0"/>
                </a:solidFill>
                <a:round/>
                <a:headEnd/>
                <a:tailEnd/>
              </a:ln>
              <a:effectLst/>
            </p:spPr>
          </p:cxnSp>
        </p:grpSp>
      </p:grpSp>
      <p:sp>
        <p:nvSpPr>
          <p:cNvPr id="3" name="Text Placeholder 2"/>
          <p:cNvSpPr>
            <a:spLocks noGrp="1"/>
          </p:cNvSpPr>
          <p:nvPr>
            <p:ph type="body" idx="1"/>
          </p:nvPr>
        </p:nvSpPr>
        <p:spPr>
          <a:xfrm>
            <a:off x="644028" y="1097784"/>
            <a:ext cx="11832639" cy="5472760"/>
          </a:xfrm>
          <a:prstGeom prst="rect">
            <a:avLst/>
          </a:prstGeom>
        </p:spPr>
        <p:txBody>
          <a:bodyPr vert="horz" lIns="0" tIns="0" rIns="0" bIns="0" rtlCol="0">
            <a:normAutofit/>
          </a:bodyPr>
          <a:lstStyle/>
          <a:p>
            <a:pPr lvl="0"/>
            <a:r>
              <a:rPr lang="ja-JP" altLang="en-US" dirty="0"/>
              <a:t>マスタ テキストの書式設定</a:t>
            </a:r>
          </a:p>
          <a:p>
            <a:pPr lvl="1"/>
            <a:r>
              <a:rPr lang="ja-JP" altLang="en-US" dirty="0"/>
              <a:t>第 </a:t>
            </a:r>
            <a:r>
              <a:rPr lang="en-US" altLang="ja-JP" dirty="0"/>
              <a:t>2 </a:t>
            </a:r>
            <a:r>
              <a:rPr lang="ja-JP" altLang="en-US" dirty="0"/>
              <a:t>レベル</a:t>
            </a:r>
          </a:p>
          <a:p>
            <a:pPr lvl="2"/>
            <a:r>
              <a:rPr lang="ja-JP" altLang="en-US" dirty="0"/>
              <a:t>第 </a:t>
            </a:r>
            <a:r>
              <a:rPr lang="en-US" altLang="ja-JP" dirty="0"/>
              <a:t>3 </a:t>
            </a:r>
            <a:r>
              <a:rPr lang="ja-JP" altLang="en-US" dirty="0"/>
              <a:t>レベル</a:t>
            </a:r>
          </a:p>
          <a:p>
            <a:pPr lvl="3"/>
            <a:r>
              <a:rPr lang="ja-JP" altLang="en-US" dirty="0"/>
              <a:t>第 </a:t>
            </a:r>
            <a:r>
              <a:rPr lang="en-US" altLang="ja-JP" dirty="0"/>
              <a:t>4 </a:t>
            </a:r>
            <a:r>
              <a:rPr lang="ja-JP" altLang="en-US" dirty="0"/>
              <a:t>レベル</a:t>
            </a:r>
          </a:p>
          <a:p>
            <a:pPr lvl="4"/>
            <a:r>
              <a:rPr lang="ja-JP" altLang="en-US" dirty="0"/>
              <a:t>第 </a:t>
            </a:r>
            <a:r>
              <a:rPr lang="en-US" altLang="ja-JP" dirty="0"/>
              <a:t>5 </a:t>
            </a:r>
            <a:r>
              <a:rPr lang="ja-JP" altLang="en-US" dirty="0"/>
              <a:t>レベル</a:t>
            </a:r>
          </a:p>
        </p:txBody>
      </p:sp>
      <p:sp>
        <p:nvSpPr>
          <p:cNvPr id="19" name="フッター プレースホルダ 4"/>
          <p:cNvSpPr>
            <a:spLocks noGrp="1"/>
          </p:cNvSpPr>
          <p:nvPr>
            <p:ph type="ftr" sz="quarter" idx="3"/>
          </p:nvPr>
        </p:nvSpPr>
        <p:spPr>
          <a:xfrm>
            <a:off x="453347" y="7024294"/>
            <a:ext cx="4154780" cy="122341"/>
          </a:xfrm>
          <a:prstGeom prst="rect">
            <a:avLst/>
          </a:prstGeom>
          <a:noFill/>
          <a:ln w="9525">
            <a:noFill/>
            <a:miter lim="800000"/>
            <a:headEnd/>
            <a:tailEnd/>
          </a:ln>
          <a:effectLst/>
        </p:spPr>
        <p:txBody>
          <a:bodyPr vert="horz" wrap="square" lIns="0" tIns="0" rIns="0" bIns="0" numCol="1" anchor="t" anchorCtr="0" compatLnSpc="1">
            <a:prstTxWarp prst="textNoShape">
              <a:avLst/>
            </a:prstTxWarp>
            <a:spAutoFit/>
          </a:bodyPr>
          <a:lstStyle>
            <a:lvl1pPr>
              <a:defRPr sz="795">
                <a:solidFill>
                  <a:srgbClr val="808080"/>
                </a:solidFill>
                <a:latin typeface="Arial" pitchFamily="34" charset="0"/>
                <a:ea typeface="HG丸ｺﾞｼｯｸM-PRO" pitchFamily="50" charset="-128"/>
                <a:cs typeface="Arial" pitchFamily="34" charset="0"/>
              </a:defRPr>
            </a:lvl1pPr>
          </a:lstStyle>
          <a:p>
            <a:pPr defTabSz="981402" fontAlgn="base">
              <a:spcBef>
                <a:spcPct val="0"/>
              </a:spcBef>
              <a:spcAft>
                <a:spcPct val="0"/>
              </a:spcAft>
              <a:defRPr/>
            </a:pPr>
            <a:r>
              <a:rPr lang="en-US" altLang="ja-JP" kern="0"/>
              <a:t>© 2020 Fuji Xerox Co., Ltd. All rights reserved.</a:t>
            </a:r>
          </a:p>
        </p:txBody>
      </p:sp>
      <p:sp>
        <p:nvSpPr>
          <p:cNvPr id="21" name="スライド番号プレースホルダ 5"/>
          <p:cNvSpPr>
            <a:spLocks noGrp="1"/>
          </p:cNvSpPr>
          <p:nvPr>
            <p:ph type="sldNum" sz="quarter" idx="4"/>
          </p:nvPr>
        </p:nvSpPr>
        <p:spPr>
          <a:xfrm>
            <a:off x="6085964" y="6991200"/>
            <a:ext cx="948762" cy="207962"/>
          </a:xfrm>
          <a:prstGeom prst="rect">
            <a:avLst/>
          </a:prstGeom>
          <a:noFill/>
          <a:ln w="9525">
            <a:noFill/>
            <a:miter lim="800000"/>
            <a:headEnd/>
            <a:tailEnd/>
          </a:ln>
          <a:effectLst/>
        </p:spPr>
        <p:txBody>
          <a:bodyPr vert="horz" wrap="none" lIns="0" tIns="0" rIns="0" bIns="0" numCol="1" anchor="t" anchorCtr="0" compatLnSpc="1">
            <a:prstTxWarp prst="textNoShape">
              <a:avLst/>
            </a:prstTxWarp>
          </a:bodyPr>
          <a:lstStyle>
            <a:lvl1pPr algn="ctr">
              <a:defRPr sz="994">
                <a:solidFill>
                  <a:srgbClr val="000000"/>
                </a:solidFill>
                <a:latin typeface="Arial" pitchFamily="34" charset="0"/>
                <a:ea typeface="HG丸ｺﾞｼｯｸM-PRO" pitchFamily="50" charset="-128"/>
                <a:cs typeface="Arial" pitchFamily="34" charset="0"/>
              </a:defRPr>
            </a:lvl1pPr>
          </a:lstStyle>
          <a:p>
            <a:pPr defTabSz="981402" fontAlgn="base">
              <a:spcBef>
                <a:spcPct val="0"/>
              </a:spcBef>
              <a:spcAft>
                <a:spcPct val="0"/>
              </a:spcAft>
              <a:defRPr/>
            </a:pPr>
            <a:fld id="{EB0432B6-DF3A-4012-B234-A14B088B809D}" type="slidenum">
              <a:rPr lang="en-US" altLang="ja-JP" kern="0" smtClean="0"/>
              <a:pPr defTabSz="981402" fontAlgn="base">
                <a:spcBef>
                  <a:spcPct val="0"/>
                </a:spcBef>
                <a:spcAft>
                  <a:spcPct val="0"/>
                </a:spcAft>
                <a:defRPr/>
              </a:pPr>
              <a:t>‹#›</a:t>
            </a:fld>
            <a:endParaRPr lang="en-US" altLang="en-US" kern="0"/>
          </a:p>
        </p:txBody>
      </p:sp>
      <p:grpSp>
        <p:nvGrpSpPr>
          <p:cNvPr id="133" name="Classification of Information"/>
          <p:cNvGrpSpPr/>
          <p:nvPr/>
        </p:nvGrpSpPr>
        <p:grpSpPr>
          <a:xfrm>
            <a:off x="9997511" y="246060"/>
            <a:ext cx="2624605" cy="553204"/>
            <a:chOff x="7544400" y="188913"/>
            <a:chExt cx="1980600" cy="553204"/>
          </a:xfrm>
        </p:grpSpPr>
        <p:sp>
          <p:nvSpPr>
            <p:cNvPr id="134" name="テキスト ボックス 133"/>
            <p:cNvSpPr txBox="1"/>
            <p:nvPr/>
          </p:nvSpPr>
          <p:spPr>
            <a:xfrm>
              <a:off x="7544400" y="188913"/>
              <a:ext cx="1980000" cy="140400"/>
            </a:xfrm>
            <a:prstGeom prst="rect">
              <a:avLst/>
            </a:prstGeom>
            <a:noFill/>
            <a:ln w="9525">
              <a:noFill/>
              <a:miter lim="800000"/>
              <a:headEnd/>
              <a:tailEnd/>
            </a:ln>
            <a:effectLst/>
          </p:spPr>
          <p:txBody>
            <a:bodyPr lIns="0" tIns="0" rIns="0" bIns="0" anchor="b"/>
            <a:lstStyle/>
            <a:p>
              <a:pPr defTabSz="908822" fontAlgn="base">
                <a:spcBef>
                  <a:spcPct val="0"/>
                </a:spcBef>
                <a:spcAft>
                  <a:spcPct val="0"/>
                </a:spcAft>
                <a:defRPr/>
              </a:pPr>
              <a:r>
                <a:rPr lang="en-US" altLang="ja-JP" sz="895" dirty="0">
                  <a:solidFill>
                    <a:schemeClr val="tx1"/>
                  </a:solidFill>
                  <a:latin typeface="Arial" pitchFamily="34" charset="0"/>
                  <a:ea typeface="HG丸ｺﾞｼｯｸM-PRO" pitchFamily="50" charset="-128"/>
                  <a:cs typeface="Arial" pitchFamily="34" charset="0"/>
                </a:rPr>
                <a:t>FUJIFILM Internal Use Only</a:t>
              </a:r>
            </a:p>
          </p:txBody>
        </p:sp>
        <p:sp>
          <p:nvSpPr>
            <p:cNvPr id="135" name="テキスト ボックス 134"/>
            <p:cNvSpPr txBox="1"/>
            <p:nvPr/>
          </p:nvSpPr>
          <p:spPr>
            <a:xfrm>
              <a:off x="7544400" y="375350"/>
              <a:ext cx="608400" cy="366767"/>
            </a:xfrm>
            <a:prstGeom prst="rect">
              <a:avLst/>
            </a:prstGeom>
            <a:noFill/>
            <a:ln w="3175" algn="ctr">
              <a:noFill/>
              <a:miter lim="800000"/>
              <a:headEnd/>
              <a:tailEnd/>
            </a:ln>
            <a:effectLst/>
          </p:spPr>
          <p:txBody>
            <a:bodyPr lIns="0" tIns="0" rIns="0" bIns="0">
              <a:spAutoFit/>
            </a:bodyPr>
            <a:lstStyle/>
            <a:p>
              <a:pPr defTabSz="908822" eaLnBrk="0" fontAlgn="base" hangingPunct="0">
                <a:spcBef>
                  <a:spcPct val="0"/>
                </a:spcBef>
                <a:spcAft>
                  <a:spcPct val="0"/>
                </a:spcAft>
                <a:tabLst>
                  <a:tab pos="386429" algn="l"/>
                </a:tabLst>
                <a:defRPr/>
              </a:pPr>
              <a:r>
                <a:rPr kumimoji="0" lang="ja-JP" altLang="en-US" sz="596">
                  <a:solidFill>
                    <a:schemeClr val="tx1"/>
                  </a:solidFill>
                  <a:latin typeface="HG丸ｺﾞｼｯｸM-PRO" pitchFamily="50" charset="-128"/>
                  <a:ea typeface="HG丸ｺﾞｼｯｸM-PRO" pitchFamily="50" charset="-128"/>
                </a:rPr>
                <a:t>開 示 範 囲	：</a:t>
              </a:r>
            </a:p>
            <a:p>
              <a:pPr defTabSz="908822" eaLnBrk="0" fontAlgn="base" hangingPunct="0">
                <a:spcBef>
                  <a:spcPct val="0"/>
                </a:spcBef>
                <a:spcAft>
                  <a:spcPct val="0"/>
                </a:spcAft>
                <a:tabLst>
                  <a:tab pos="386429" algn="l"/>
                </a:tabLst>
                <a:defRPr/>
              </a:pPr>
              <a:r>
                <a:rPr kumimoji="0" lang="ja-JP" altLang="en-US" sz="596">
                  <a:solidFill>
                    <a:schemeClr val="tx1"/>
                  </a:solidFill>
                  <a:latin typeface="HG丸ｺﾞｼｯｸM-PRO" pitchFamily="50" charset="-128"/>
                  <a:ea typeface="HG丸ｺﾞｼｯｸM-PRO" pitchFamily="50" charset="-128"/>
                </a:rPr>
                <a:t>指 定 期 間	：</a:t>
              </a:r>
            </a:p>
            <a:p>
              <a:pPr defTabSz="908822" eaLnBrk="0" fontAlgn="base" hangingPunct="0">
                <a:spcBef>
                  <a:spcPct val="0"/>
                </a:spcBef>
                <a:spcAft>
                  <a:spcPct val="0"/>
                </a:spcAft>
                <a:tabLst>
                  <a:tab pos="386429" algn="l"/>
                </a:tabLst>
                <a:defRPr/>
              </a:pPr>
              <a:r>
                <a:rPr kumimoji="0" lang="ja-JP" altLang="en-US" sz="596">
                  <a:solidFill>
                    <a:schemeClr val="tx1"/>
                  </a:solidFill>
                  <a:latin typeface="HG丸ｺﾞｼｯｸM-PRO" pitchFamily="50" charset="-128"/>
                  <a:ea typeface="HG丸ｺﾞｼｯｸM-PRO" pitchFamily="50" charset="-128"/>
                </a:rPr>
                <a:t>作成責任者	：</a:t>
              </a:r>
            </a:p>
            <a:p>
              <a:pPr defTabSz="908822" eaLnBrk="0" fontAlgn="base" hangingPunct="0">
                <a:spcBef>
                  <a:spcPct val="0"/>
                </a:spcBef>
                <a:spcAft>
                  <a:spcPct val="0"/>
                </a:spcAft>
                <a:tabLst>
                  <a:tab pos="386429" algn="l"/>
                </a:tabLst>
                <a:defRPr/>
              </a:pPr>
              <a:r>
                <a:rPr kumimoji="0" lang="ja-JP" altLang="en-US" sz="596">
                  <a:solidFill>
                    <a:schemeClr val="tx1"/>
                  </a:solidFill>
                  <a:latin typeface="HG丸ｺﾞｼｯｸM-PRO" pitchFamily="50" charset="-128"/>
                  <a:ea typeface="HG丸ｺﾞｼｯｸM-PRO" pitchFamily="50" charset="-128"/>
                </a:rPr>
                <a:t>作　成　日	：</a:t>
              </a:r>
            </a:p>
          </p:txBody>
        </p:sp>
        <p:sp>
          <p:nvSpPr>
            <p:cNvPr id="136" name="テキスト ボックス 135"/>
            <p:cNvSpPr txBox="1"/>
            <p:nvPr/>
          </p:nvSpPr>
          <p:spPr>
            <a:xfrm>
              <a:off x="8077800" y="375350"/>
              <a:ext cx="1447200" cy="366767"/>
            </a:xfrm>
            <a:prstGeom prst="rect">
              <a:avLst/>
            </a:prstGeom>
            <a:noFill/>
            <a:ln w="3175" algn="ctr">
              <a:noFill/>
              <a:miter lim="800000"/>
              <a:headEnd/>
              <a:tailEnd/>
            </a:ln>
            <a:effectLst/>
          </p:spPr>
          <p:txBody>
            <a:bodyPr lIns="0" tIns="0" rIns="0" bIns="0">
              <a:spAutoFit/>
            </a:bodyPr>
            <a:lstStyle/>
            <a:p>
              <a:pPr defTabSz="908822" eaLnBrk="0" fontAlgn="base" hangingPunct="0">
                <a:spcBef>
                  <a:spcPct val="0"/>
                </a:spcBef>
                <a:spcAft>
                  <a:spcPct val="0"/>
                </a:spcAft>
                <a:defRPr/>
              </a:pPr>
              <a:r>
                <a:rPr kumimoji="0" lang="en-US" altLang="ja-JP" sz="596" dirty="0">
                  <a:solidFill>
                    <a:schemeClr val="tx1"/>
                  </a:solidFill>
                  <a:latin typeface="HG丸ｺﾞｼｯｸM-PRO" pitchFamily="50" charset="-128"/>
                  <a:ea typeface="HG丸ｺﾞｼｯｸM-PRO" pitchFamily="50" charset="-128"/>
                </a:rPr>
                <a:t>All Fb</a:t>
              </a:r>
            </a:p>
            <a:p>
              <a:pPr defTabSz="908822" eaLnBrk="0" fontAlgn="base" hangingPunct="0">
                <a:spcBef>
                  <a:spcPct val="0"/>
                </a:spcBef>
                <a:spcAft>
                  <a:spcPct val="0"/>
                </a:spcAft>
                <a:defRPr/>
              </a:pPr>
              <a:r>
                <a:rPr kumimoji="0" lang="en-US" altLang="ja-JP" sz="596" dirty="0">
                  <a:solidFill>
                    <a:schemeClr val="tx1"/>
                  </a:solidFill>
                  <a:latin typeface="HG丸ｺﾞｼｯｸM-PRO" pitchFamily="50" charset="-128"/>
                  <a:ea typeface="HG丸ｺﾞｼｯｸM-PRO" pitchFamily="50" charset="-128"/>
                </a:rPr>
                <a:t>2 years</a:t>
              </a:r>
            </a:p>
            <a:p>
              <a:pPr defTabSz="908822" eaLnBrk="0" fontAlgn="base" hangingPunct="0">
                <a:spcBef>
                  <a:spcPct val="0"/>
                </a:spcBef>
                <a:spcAft>
                  <a:spcPct val="0"/>
                </a:spcAft>
                <a:defRPr/>
              </a:pPr>
              <a:r>
                <a:rPr kumimoji="0" lang="en-US" altLang="ja-JP" sz="596" dirty="0">
                  <a:solidFill>
                    <a:schemeClr val="tx1"/>
                  </a:solidFill>
                  <a:latin typeface="HG丸ｺﾞｼｯｸM-PRO" pitchFamily="50" charset="-128"/>
                  <a:ea typeface="HG丸ｺﾞｼｯｸM-PRO" pitchFamily="50" charset="-128"/>
                </a:rPr>
                <a:t>FBHP Nonpro Section</a:t>
              </a:r>
            </a:p>
            <a:p>
              <a:pPr defTabSz="908822" eaLnBrk="0" fontAlgn="base" hangingPunct="0">
                <a:spcBef>
                  <a:spcPct val="0"/>
                </a:spcBef>
                <a:spcAft>
                  <a:spcPct val="0"/>
                </a:spcAft>
                <a:defRPr/>
              </a:pPr>
              <a:r>
                <a:rPr kumimoji="0" lang="en-US" altLang="ja-JP" sz="596" dirty="0">
                  <a:solidFill>
                    <a:schemeClr val="tx1"/>
                  </a:solidFill>
                  <a:latin typeface="HG丸ｺﾞｼｯｸM-PRO" pitchFamily="50" charset="-128"/>
                  <a:ea typeface="HG丸ｺﾞｼｯｸM-PRO" pitchFamily="50" charset="-128"/>
                </a:rPr>
                <a:t>25th Nov, 2025</a:t>
              </a:r>
            </a:p>
          </p:txBody>
        </p:sp>
      </p:grpSp>
      <p:sp>
        <p:nvSpPr>
          <p:cNvPr id="123" name="タイトル プレースホルダ 122"/>
          <p:cNvSpPr>
            <a:spLocks noGrp="1"/>
          </p:cNvSpPr>
          <p:nvPr>
            <p:ph type="title"/>
          </p:nvPr>
        </p:nvSpPr>
        <p:spPr>
          <a:xfrm>
            <a:off x="656353" y="377684"/>
            <a:ext cx="9148427" cy="432060"/>
          </a:xfrm>
          <a:prstGeom prst="rect">
            <a:avLst/>
          </a:prstGeom>
        </p:spPr>
        <p:txBody>
          <a:bodyPr vert="horz" lIns="0" tIns="0" rIns="0" bIns="14400" rtlCol="0" anchor="b" anchorCtr="0">
            <a:noAutofit/>
          </a:bodyPr>
          <a:lstStyle/>
          <a:p>
            <a:r>
              <a:rPr kumimoji="1" lang="ja-JP" altLang="en-US"/>
              <a:t>マスタ タイトルの書式設定</a:t>
            </a:r>
          </a:p>
        </p:txBody>
      </p:sp>
      <p:pic>
        <p:nvPicPr>
          <p:cNvPr id="2" name="Picture 1">
            <a:extLst>
              <a:ext uri="{FF2B5EF4-FFF2-40B4-BE49-F238E27FC236}">
                <a16:creationId xmlns:a16="http://schemas.microsoft.com/office/drawing/2014/main" id="{927BCB40-96E6-C449-E82B-97A28D340B3E}"/>
              </a:ext>
            </a:extLst>
          </p:cNvPr>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10812007" y="6778456"/>
            <a:ext cx="2069491" cy="344672"/>
          </a:xfrm>
          <a:prstGeom prst="rect">
            <a:avLst/>
          </a:prstGeom>
        </p:spPr>
      </p:pic>
    </p:spTree>
    <p:extLst>
      <p:ext uri="{BB962C8B-B14F-4D97-AF65-F5344CB8AC3E}">
        <p14:creationId xmlns:p14="http://schemas.microsoft.com/office/powerpoint/2010/main" val="2729054684"/>
      </p:ext>
    </p:extLst>
  </p:cSld>
  <p:clrMap bg1="lt1" tx1="dk1" bg2="lt2" tx2="dk2" accent1="accent1" accent2="accent2" accent3="accent3" accent4="accent4" accent5="accent5" accent6="accent6" hlink="hlink" folHlink="folHlink"/>
  <p:sldLayoutIdLst>
    <p:sldLayoutId id="2147484224" r:id="rId1"/>
    <p:sldLayoutId id="2147484225" r:id="rId2"/>
    <p:sldLayoutId id="2147484226" r:id="rId3"/>
    <p:sldLayoutId id="2147484227" r:id="rId4"/>
    <p:sldLayoutId id="2147484228" r:id="rId5"/>
    <p:sldLayoutId id="2147484229" r:id="rId6"/>
  </p:sldLayoutIdLst>
  <p:hf sldNum="0" hdr="0" dt="0"/>
  <p:txStyles>
    <p:titleStyle>
      <a:lvl1pPr marL="0" marR="0" indent="0" algn="l" defTabSz="490718" rtl="0" eaLnBrk="1" fontAlgn="auto" latinLnBrk="0" hangingPunct="1">
        <a:lnSpc>
          <a:spcPct val="100000"/>
        </a:lnSpc>
        <a:spcBef>
          <a:spcPct val="0"/>
        </a:spcBef>
        <a:spcAft>
          <a:spcPts val="0"/>
        </a:spcAft>
        <a:buClrTx/>
        <a:buSzTx/>
        <a:buFontTx/>
        <a:buNone/>
        <a:tabLst/>
        <a:defRPr kumimoji="1" lang="en-US" altLang="en-US" sz="2385" b="0" i="0" u="none" strike="noStrike" kern="1200" cap="none" spc="0" normalizeH="0" baseline="0" noProof="0">
          <a:ln>
            <a:noFill/>
          </a:ln>
          <a:solidFill>
            <a:schemeClr val="tx2"/>
          </a:solidFill>
          <a:effectLst/>
          <a:uLnTx/>
          <a:uFillTx/>
          <a:latin typeface="+mj-lt"/>
          <a:ea typeface="+mj-ea"/>
          <a:cs typeface="+mj-cs"/>
        </a:defRPr>
      </a:lvl1pPr>
    </p:titleStyle>
    <p:bodyStyle>
      <a:lvl1pPr marL="0" indent="0" algn="l" defTabSz="490718" rtl="0" eaLnBrk="1" latinLnBrk="0" hangingPunct="1">
        <a:lnSpc>
          <a:spcPct val="110000"/>
        </a:lnSpc>
        <a:spcBef>
          <a:spcPts val="0"/>
        </a:spcBef>
        <a:spcAft>
          <a:spcPts val="398"/>
        </a:spcAft>
        <a:buFont typeface="Arial"/>
        <a:buNone/>
        <a:defRPr kumimoji="1" sz="1590" kern="1200" baseline="0">
          <a:solidFill>
            <a:schemeClr val="tx2"/>
          </a:solidFill>
          <a:latin typeface="+mn-lt"/>
          <a:ea typeface="+mn-ea"/>
          <a:cs typeface="+mn-cs"/>
        </a:defRPr>
      </a:lvl1pPr>
      <a:lvl2pPr marL="135692" indent="-135692" algn="l" defTabSz="490718" rtl="0" eaLnBrk="1" latinLnBrk="0" hangingPunct="1">
        <a:lnSpc>
          <a:spcPct val="110000"/>
        </a:lnSpc>
        <a:spcBef>
          <a:spcPts val="0"/>
        </a:spcBef>
        <a:spcAft>
          <a:spcPts val="398"/>
        </a:spcAft>
        <a:buFont typeface="Arial" pitchFamily="34" charset="0"/>
        <a:buChar char="•"/>
        <a:defRPr kumimoji="1" sz="1391" kern="1200" baseline="0">
          <a:solidFill>
            <a:srgbClr val="000000"/>
          </a:solidFill>
          <a:latin typeface="+mn-lt"/>
          <a:ea typeface="+mn-ea"/>
          <a:cs typeface="+mn-cs"/>
        </a:defRPr>
      </a:lvl2pPr>
      <a:lvl3pPr marL="322024" indent="-168168" algn="l" defTabSz="490718" rtl="0" eaLnBrk="1" latinLnBrk="0" hangingPunct="1">
        <a:lnSpc>
          <a:spcPct val="110000"/>
        </a:lnSpc>
        <a:spcBef>
          <a:spcPts val="0"/>
        </a:spcBef>
        <a:spcAft>
          <a:spcPts val="398"/>
        </a:spcAft>
        <a:buFont typeface="Museo Sans For Dell" pitchFamily="2" charset="0"/>
        <a:buChar char="–"/>
        <a:defRPr kumimoji="1" sz="1193" kern="1200" baseline="0">
          <a:solidFill>
            <a:schemeClr val="tx1"/>
          </a:solidFill>
          <a:latin typeface="+mn-lt"/>
          <a:ea typeface="+mn-ea"/>
          <a:cs typeface="+mn-cs"/>
        </a:defRPr>
      </a:lvl3pPr>
      <a:lvl4pPr marL="482812" indent="-127804" algn="l" defTabSz="490718" rtl="0" eaLnBrk="1" latinLnBrk="0" hangingPunct="1">
        <a:lnSpc>
          <a:spcPct val="110000"/>
        </a:lnSpc>
        <a:spcBef>
          <a:spcPts val="0"/>
        </a:spcBef>
        <a:spcAft>
          <a:spcPts val="398"/>
        </a:spcAft>
        <a:buFont typeface="Arial" pitchFamily="34" charset="0"/>
        <a:buChar char="•"/>
        <a:defRPr kumimoji="1" sz="1193" kern="1200" baseline="0">
          <a:solidFill>
            <a:schemeClr val="tx1"/>
          </a:solidFill>
          <a:latin typeface="+mn-lt"/>
          <a:ea typeface="+mn-ea"/>
          <a:cs typeface="+mn-cs"/>
        </a:defRPr>
      </a:lvl4pPr>
      <a:lvl5pPr marL="644048" indent="-128810" algn="l" defTabSz="490718" rtl="0" eaLnBrk="1" latinLnBrk="0" hangingPunct="1">
        <a:lnSpc>
          <a:spcPct val="110000"/>
        </a:lnSpc>
        <a:spcBef>
          <a:spcPts val="0"/>
        </a:spcBef>
        <a:spcAft>
          <a:spcPts val="398"/>
        </a:spcAft>
        <a:buFont typeface="Museo Sans For Dell" pitchFamily="2" charset="0"/>
        <a:buChar char="–"/>
        <a:defRPr kumimoji="1" sz="1193" kern="1200" baseline="0">
          <a:solidFill>
            <a:schemeClr val="tx1"/>
          </a:solidFill>
          <a:latin typeface="+mn-lt"/>
          <a:ea typeface="+mn-ea"/>
          <a:cs typeface="+mn-cs"/>
        </a:defRPr>
      </a:lvl5pPr>
      <a:lvl6pPr marL="2698952" indent="-245359" algn="l" defTabSz="490718" rtl="0" eaLnBrk="1" latinLnBrk="0" hangingPunct="1">
        <a:spcBef>
          <a:spcPct val="20000"/>
        </a:spcBef>
        <a:buFont typeface="Arial"/>
        <a:buChar char="•"/>
        <a:defRPr kumimoji="1" sz="2186" kern="1200">
          <a:solidFill>
            <a:schemeClr val="tx1"/>
          </a:solidFill>
          <a:latin typeface="+mn-lt"/>
          <a:ea typeface="+mn-ea"/>
          <a:cs typeface="+mn-cs"/>
        </a:defRPr>
      </a:lvl6pPr>
      <a:lvl7pPr marL="3189671" indent="-245359" algn="l" defTabSz="490718" rtl="0" eaLnBrk="1" latinLnBrk="0" hangingPunct="1">
        <a:spcBef>
          <a:spcPct val="20000"/>
        </a:spcBef>
        <a:buFont typeface="Arial"/>
        <a:buChar char="•"/>
        <a:defRPr kumimoji="1" sz="2186" kern="1200">
          <a:solidFill>
            <a:schemeClr val="tx1"/>
          </a:solidFill>
          <a:latin typeface="+mn-lt"/>
          <a:ea typeface="+mn-ea"/>
          <a:cs typeface="+mn-cs"/>
        </a:defRPr>
      </a:lvl7pPr>
      <a:lvl8pPr marL="3680389" indent="-245359" algn="l" defTabSz="490718" rtl="0" eaLnBrk="1" latinLnBrk="0" hangingPunct="1">
        <a:spcBef>
          <a:spcPct val="20000"/>
        </a:spcBef>
        <a:buFont typeface="Arial"/>
        <a:buChar char="•"/>
        <a:defRPr kumimoji="1" sz="2186" kern="1200">
          <a:solidFill>
            <a:schemeClr val="tx1"/>
          </a:solidFill>
          <a:latin typeface="+mn-lt"/>
          <a:ea typeface="+mn-ea"/>
          <a:cs typeface="+mn-cs"/>
        </a:defRPr>
      </a:lvl8pPr>
      <a:lvl9pPr marL="4171107" indent="-245359" algn="l" defTabSz="490718" rtl="0" eaLnBrk="1" latinLnBrk="0" hangingPunct="1">
        <a:spcBef>
          <a:spcPct val="20000"/>
        </a:spcBef>
        <a:buFont typeface="Arial"/>
        <a:buChar char="•"/>
        <a:defRPr kumimoji="1" sz="2186" kern="1200">
          <a:solidFill>
            <a:schemeClr val="tx1"/>
          </a:solidFill>
          <a:latin typeface="+mn-lt"/>
          <a:ea typeface="+mn-ea"/>
          <a:cs typeface="+mn-cs"/>
        </a:defRPr>
      </a:lvl9pPr>
    </p:bodyStyle>
    <p:otherStyle>
      <a:defPPr>
        <a:defRPr lang="en-US"/>
      </a:defPPr>
      <a:lvl1pPr marL="0" algn="l" defTabSz="490718" rtl="0" eaLnBrk="1" latinLnBrk="0" hangingPunct="1">
        <a:defRPr kumimoji="1" sz="1889" kern="1200">
          <a:solidFill>
            <a:schemeClr val="tx1"/>
          </a:solidFill>
          <a:latin typeface="+mn-lt"/>
          <a:ea typeface="+mn-ea"/>
          <a:cs typeface="+mn-cs"/>
        </a:defRPr>
      </a:lvl1pPr>
      <a:lvl2pPr marL="490718" algn="l" defTabSz="490718" rtl="0" eaLnBrk="1" latinLnBrk="0" hangingPunct="1">
        <a:defRPr kumimoji="1" sz="1889" kern="1200">
          <a:solidFill>
            <a:schemeClr val="tx1"/>
          </a:solidFill>
          <a:latin typeface="+mn-lt"/>
          <a:ea typeface="+mn-ea"/>
          <a:cs typeface="+mn-cs"/>
        </a:defRPr>
      </a:lvl2pPr>
      <a:lvl3pPr marL="981437" algn="l" defTabSz="490718" rtl="0" eaLnBrk="1" latinLnBrk="0" hangingPunct="1">
        <a:defRPr kumimoji="1" sz="1889" kern="1200">
          <a:solidFill>
            <a:schemeClr val="tx1"/>
          </a:solidFill>
          <a:latin typeface="+mn-lt"/>
          <a:ea typeface="+mn-ea"/>
          <a:cs typeface="+mn-cs"/>
        </a:defRPr>
      </a:lvl3pPr>
      <a:lvl4pPr marL="1472156" algn="l" defTabSz="490718" rtl="0" eaLnBrk="1" latinLnBrk="0" hangingPunct="1">
        <a:defRPr kumimoji="1" sz="1889" kern="1200">
          <a:solidFill>
            <a:schemeClr val="tx1"/>
          </a:solidFill>
          <a:latin typeface="+mn-lt"/>
          <a:ea typeface="+mn-ea"/>
          <a:cs typeface="+mn-cs"/>
        </a:defRPr>
      </a:lvl4pPr>
      <a:lvl5pPr marL="1962874" algn="l" defTabSz="490718" rtl="0" eaLnBrk="1" latinLnBrk="0" hangingPunct="1">
        <a:defRPr kumimoji="1" sz="1889" kern="1200">
          <a:solidFill>
            <a:schemeClr val="tx1"/>
          </a:solidFill>
          <a:latin typeface="+mn-lt"/>
          <a:ea typeface="+mn-ea"/>
          <a:cs typeface="+mn-cs"/>
        </a:defRPr>
      </a:lvl5pPr>
      <a:lvl6pPr marL="2453592" algn="l" defTabSz="490718" rtl="0" eaLnBrk="1" latinLnBrk="0" hangingPunct="1">
        <a:defRPr kumimoji="1" sz="1889" kern="1200">
          <a:solidFill>
            <a:schemeClr val="tx1"/>
          </a:solidFill>
          <a:latin typeface="+mn-lt"/>
          <a:ea typeface="+mn-ea"/>
          <a:cs typeface="+mn-cs"/>
        </a:defRPr>
      </a:lvl6pPr>
      <a:lvl7pPr marL="2944312" algn="l" defTabSz="490718" rtl="0" eaLnBrk="1" latinLnBrk="0" hangingPunct="1">
        <a:defRPr kumimoji="1" sz="1889" kern="1200">
          <a:solidFill>
            <a:schemeClr val="tx1"/>
          </a:solidFill>
          <a:latin typeface="+mn-lt"/>
          <a:ea typeface="+mn-ea"/>
          <a:cs typeface="+mn-cs"/>
        </a:defRPr>
      </a:lvl7pPr>
      <a:lvl8pPr marL="3435030" algn="l" defTabSz="490718" rtl="0" eaLnBrk="1" latinLnBrk="0" hangingPunct="1">
        <a:defRPr kumimoji="1" sz="1889" kern="1200">
          <a:solidFill>
            <a:schemeClr val="tx1"/>
          </a:solidFill>
          <a:latin typeface="+mn-lt"/>
          <a:ea typeface="+mn-ea"/>
          <a:cs typeface="+mn-cs"/>
        </a:defRPr>
      </a:lvl8pPr>
      <a:lvl9pPr marL="3925748" algn="l" defTabSz="490718" rtl="0" eaLnBrk="1" latinLnBrk="0" hangingPunct="1">
        <a:defRPr kumimoji="1" sz="1889"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47.xml"/></Relationships>
</file>

<file path=ppt/slides/_rels/slide10.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notesSlide" Target="../notesSlides/notesSlide6.xml"/><Relationship Id="rId1" Type="http://schemas.openxmlformats.org/officeDocument/2006/relationships/slideLayout" Target="../slideLayouts/slideLayout16.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png"/></Relationships>
</file>

<file path=ppt/slides/_rels/slide11.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6.png"/><Relationship Id="rId1" Type="http://schemas.openxmlformats.org/officeDocument/2006/relationships/slideLayout" Target="../slideLayouts/slideLayout16.xml"/><Relationship Id="rId5" Type="http://schemas.openxmlformats.org/officeDocument/2006/relationships/hyperlink" Target="https://supplier.ariba.com/" TargetMode="External"/><Relationship Id="rId4" Type="http://schemas.openxmlformats.org/officeDocument/2006/relationships/image" Target="../media/image37.png"/></Relationships>
</file>

<file path=ppt/slides/_rels/slide12.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notesSlide" Target="../notesSlides/notesSlide7.xml"/><Relationship Id="rId1" Type="http://schemas.openxmlformats.org/officeDocument/2006/relationships/slideLayout" Target="../slideLayouts/slideLayout16.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png"/></Relationships>
</file>

<file path=ppt/slides/_rels/slide13.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image" Target="../media/image38.png"/><Relationship Id="rId1" Type="http://schemas.openxmlformats.org/officeDocument/2006/relationships/slideLayout" Target="../slideLayouts/slideLayout16.xml"/></Relationships>
</file>

<file path=ppt/slides/_rels/slide14.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image" Target="../media/image39.png"/><Relationship Id="rId1" Type="http://schemas.openxmlformats.org/officeDocument/2006/relationships/slideLayout" Target="../slideLayouts/slideLayout16.xml"/></Relationships>
</file>

<file path=ppt/slides/_rels/slide15.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image" Target="../media/image38.png"/><Relationship Id="rId1" Type="http://schemas.openxmlformats.org/officeDocument/2006/relationships/slideLayout" Target="../slideLayouts/slideLayout16.xml"/></Relationships>
</file>

<file path=ppt/slides/_rels/slide16.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image" Target="../media/image40.png"/><Relationship Id="rId1" Type="http://schemas.openxmlformats.org/officeDocument/2006/relationships/slideLayout" Target="../slideLayouts/slideLayout16.xml"/></Relationships>
</file>

<file path=ppt/slides/_rels/slide17.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notesSlide" Target="../notesSlides/notesSlide8.xml"/><Relationship Id="rId1" Type="http://schemas.openxmlformats.org/officeDocument/2006/relationships/slideLayout" Target="../slideLayouts/slideLayout16.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png"/></Relationships>
</file>

<file path=ppt/slides/_rels/slide18.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hyperlink" Target="mailto:ordersender-prod@ansmtp.ariba.com" TargetMode="External"/><Relationship Id="rId1" Type="http://schemas.openxmlformats.org/officeDocument/2006/relationships/slideLayout" Target="../slideLayouts/slideLayout16.xml"/><Relationship Id="rId5" Type="http://schemas.openxmlformats.org/officeDocument/2006/relationships/slide" Target="slide2.xml"/><Relationship Id="rId4" Type="http://schemas.openxmlformats.org/officeDocument/2006/relationships/image" Target="../media/image42.png"/></Relationships>
</file>

<file path=ppt/slides/_rels/slide19.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Layout" Target="../slideLayouts/slideLayout16.xml"/></Relationships>
</file>

<file path=ppt/slides/_rels/slide2.xml.rels><?xml version="1.0" encoding="UTF-8" standalone="yes"?>
<Relationships xmlns="http://schemas.openxmlformats.org/package/2006/relationships"><Relationship Id="rId8" Type="http://schemas.openxmlformats.org/officeDocument/2006/relationships/slide" Target="slide32.xml"/><Relationship Id="rId13" Type="http://schemas.openxmlformats.org/officeDocument/2006/relationships/slide" Target="slide2.xml"/><Relationship Id="rId3" Type="http://schemas.openxmlformats.org/officeDocument/2006/relationships/slide" Target="slide23.xml"/><Relationship Id="rId7" Type="http://schemas.openxmlformats.org/officeDocument/2006/relationships/slide" Target="slide17.xml"/><Relationship Id="rId12" Type="http://schemas.openxmlformats.org/officeDocument/2006/relationships/slide" Target="slide75.xml"/><Relationship Id="rId2" Type="http://schemas.openxmlformats.org/officeDocument/2006/relationships/notesSlide" Target="../notesSlides/notesSlide1.xml"/><Relationship Id="rId1" Type="http://schemas.openxmlformats.org/officeDocument/2006/relationships/slideLayout" Target="../slideLayouts/slideLayout83.xml"/><Relationship Id="rId6" Type="http://schemas.openxmlformats.org/officeDocument/2006/relationships/slide" Target="slide12.xml"/><Relationship Id="rId11" Type="http://schemas.openxmlformats.org/officeDocument/2006/relationships/slide" Target="slide71.xml"/><Relationship Id="rId5" Type="http://schemas.openxmlformats.org/officeDocument/2006/relationships/slide" Target="slide10.xml"/><Relationship Id="rId10" Type="http://schemas.openxmlformats.org/officeDocument/2006/relationships/slide" Target="slide66.xml"/><Relationship Id="rId4" Type="http://schemas.openxmlformats.org/officeDocument/2006/relationships/slide" Target="slide3.xml"/><Relationship Id="rId9" Type="http://schemas.openxmlformats.org/officeDocument/2006/relationships/slide" Target="slide50.xml"/></Relationships>
</file>

<file path=ppt/slides/_rels/slide20.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Layout" Target="../slideLayouts/slideLayout16.xml"/></Relationships>
</file>

<file path=ppt/slides/_rels/slide21.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slideLayout" Target="../slideLayouts/slideLayout16.xml"/></Relationships>
</file>

<file path=ppt/slides/_rels/slide22.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png"/><Relationship Id="rId1" Type="http://schemas.openxmlformats.org/officeDocument/2006/relationships/slideLayout" Target="../slideLayouts/slideLayout16.xml"/></Relationships>
</file>

<file path=ppt/slides/_rels/slide2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9.xml"/><Relationship Id="rId1" Type="http://schemas.openxmlformats.org/officeDocument/2006/relationships/slideLayout" Target="../slideLayouts/slideLayout16.xml"/><Relationship Id="rId6" Type="http://schemas.openxmlformats.org/officeDocument/2006/relationships/slide" Target="slide2.xml"/><Relationship Id="rId5" Type="http://schemas.openxmlformats.org/officeDocument/2006/relationships/image" Target="../media/image25.png"/><Relationship Id="rId4" Type="http://schemas.openxmlformats.org/officeDocument/2006/relationships/image" Target="../media/image24.png"/></Relationships>
</file>

<file path=ppt/slides/_rels/slide24.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png"/><Relationship Id="rId1" Type="http://schemas.openxmlformats.org/officeDocument/2006/relationships/slideLayout" Target="../slideLayouts/slideLayout101.xml"/><Relationship Id="rId4" Type="http://schemas.openxmlformats.org/officeDocument/2006/relationships/image" Target="../media/image53.png"/></Relationships>
</file>

<file path=ppt/slides/_rels/slide25.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4.png"/><Relationship Id="rId1" Type="http://schemas.openxmlformats.org/officeDocument/2006/relationships/slideLayout" Target="../slideLayouts/slideLayout101.xml"/></Relationships>
</file>

<file path=ppt/slides/_rels/slide26.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16.xml"/></Relationships>
</file>

<file path=ppt/slides/_rels/slide27.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16.xml"/></Relationships>
</file>

<file path=ppt/slides/_rels/slide28.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16.xml"/></Relationships>
</file>

<file path=ppt/slides/_rels/slide29.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16.xml"/></Relationships>
</file>

<file path=ppt/slides/_rels/slide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xml"/><Relationship Id="rId1" Type="http://schemas.openxmlformats.org/officeDocument/2006/relationships/slideLayout" Target="../slideLayouts/slideLayout48.xml"/><Relationship Id="rId6" Type="http://schemas.openxmlformats.org/officeDocument/2006/relationships/slide" Target="slide2.xml"/><Relationship Id="rId5" Type="http://schemas.openxmlformats.org/officeDocument/2006/relationships/image" Target="../media/image25.png"/><Relationship Id="rId4" Type="http://schemas.openxmlformats.org/officeDocument/2006/relationships/image" Target="../media/image24.png"/></Relationships>
</file>

<file path=ppt/slides/_rels/slide30.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32.xml"/></Relationships>
</file>

<file path=ppt/slides/_rels/slide31.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61.png"/><Relationship Id="rId1" Type="http://schemas.openxmlformats.org/officeDocument/2006/relationships/slideLayout" Target="../slideLayouts/slideLayout16.xml"/></Relationships>
</file>

<file path=ppt/slides/_rels/slide32.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notesSlide" Target="../notesSlides/notesSlide10.xml"/><Relationship Id="rId1" Type="http://schemas.openxmlformats.org/officeDocument/2006/relationships/slideLayout" Target="../slideLayouts/slideLayout16.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png"/></Relationships>
</file>

<file path=ppt/slides/_rels/slide33.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hyperlink" Target="mailto:ordersender-prod@ansmtp.ariba.com" TargetMode="External"/><Relationship Id="rId1" Type="http://schemas.openxmlformats.org/officeDocument/2006/relationships/slideLayout" Target="../slideLayouts/slideLayout16.xml"/><Relationship Id="rId4" Type="http://schemas.openxmlformats.org/officeDocument/2006/relationships/slide" Target="slide2.xml"/></Relationships>
</file>

<file path=ppt/slides/_rels/slide34.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16.xml"/><Relationship Id="rId4" Type="http://schemas.openxmlformats.org/officeDocument/2006/relationships/slide" Target="slide2.xml"/></Relationships>
</file>

<file path=ppt/slides/_rels/slide35.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image" Target="../media/image64.png"/><Relationship Id="rId1" Type="http://schemas.openxmlformats.org/officeDocument/2006/relationships/slideLayout" Target="../slideLayouts/slideLayout16.xml"/><Relationship Id="rId4" Type="http://schemas.openxmlformats.org/officeDocument/2006/relationships/slide" Target="slide2.xml"/></Relationships>
</file>

<file path=ppt/slides/_rels/slide36.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11.xml"/><Relationship Id="rId1" Type="http://schemas.openxmlformats.org/officeDocument/2006/relationships/slideLayout" Target="../slideLayouts/slideLayout56.xml"/></Relationships>
</file>

<file path=ppt/slides/_rels/slide37.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12.xml"/><Relationship Id="rId1" Type="http://schemas.openxmlformats.org/officeDocument/2006/relationships/slideLayout" Target="../slideLayouts/slideLayout56.xml"/></Relationships>
</file>

<file path=ppt/slides/_rels/slide38.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13.xml"/><Relationship Id="rId1" Type="http://schemas.openxmlformats.org/officeDocument/2006/relationships/slideLayout" Target="../slideLayouts/slideLayout56.xml"/></Relationships>
</file>

<file path=ppt/slides/_rels/slide39.xml.rels><?xml version="1.0" encoding="UTF-8" standalone="yes"?>
<Relationships xmlns="http://schemas.openxmlformats.org/package/2006/relationships"><Relationship Id="rId3" Type="http://schemas.openxmlformats.org/officeDocument/2006/relationships/image" Target="../media/image69.jpg"/><Relationship Id="rId2" Type="http://schemas.openxmlformats.org/officeDocument/2006/relationships/notesSlide" Target="../notesSlides/notesSlide14.xml"/><Relationship Id="rId1" Type="http://schemas.openxmlformats.org/officeDocument/2006/relationships/slideLayout" Target="../slideLayouts/slideLayout56.xml"/></Relationships>
</file>

<file path=ppt/slides/_rels/slide4.xml.rels><?xml version="1.0" encoding="UTF-8" standalone="yes"?>
<Relationships xmlns="http://schemas.openxmlformats.org/package/2006/relationships"><Relationship Id="rId3" Type="http://schemas.openxmlformats.org/officeDocument/2006/relationships/hyperlink" Target="https://supplier.ariba.com/" TargetMode="External"/><Relationship Id="rId2" Type="http://schemas.openxmlformats.org/officeDocument/2006/relationships/notesSlide" Target="../notesSlides/notesSlide3.xml"/><Relationship Id="rId1" Type="http://schemas.openxmlformats.org/officeDocument/2006/relationships/slideLayout" Target="../slideLayouts/slideLayout16.xml"/><Relationship Id="rId4" Type="http://schemas.openxmlformats.org/officeDocument/2006/relationships/image" Target="../media/image26.png"/></Relationships>
</file>

<file path=ppt/slides/_rels/slide40.xml.rels><?xml version="1.0" encoding="UTF-8" standalone="yes"?>
<Relationships xmlns="http://schemas.openxmlformats.org/package/2006/relationships"><Relationship Id="rId3" Type="http://schemas.openxmlformats.org/officeDocument/2006/relationships/image" Target="../media/image70.jpg"/><Relationship Id="rId2" Type="http://schemas.openxmlformats.org/officeDocument/2006/relationships/notesSlide" Target="../notesSlides/notesSlide15.xml"/><Relationship Id="rId1" Type="http://schemas.openxmlformats.org/officeDocument/2006/relationships/slideLayout" Target="../slideLayouts/slideLayout56.xml"/><Relationship Id="rId4" Type="http://schemas.openxmlformats.org/officeDocument/2006/relationships/image" Target="../media/image71.png"/></Relationships>
</file>

<file path=ppt/slides/_rels/slide41.xml.rels><?xml version="1.0" encoding="UTF-8" standalone="yes"?>
<Relationships xmlns="http://schemas.openxmlformats.org/package/2006/relationships"><Relationship Id="rId3" Type="http://schemas.openxmlformats.org/officeDocument/2006/relationships/image" Target="../media/image70.jpg"/><Relationship Id="rId2" Type="http://schemas.openxmlformats.org/officeDocument/2006/relationships/notesSlide" Target="../notesSlides/notesSlide16.xml"/><Relationship Id="rId1" Type="http://schemas.openxmlformats.org/officeDocument/2006/relationships/slideLayout" Target="../slideLayouts/slideLayout56.xml"/></Relationships>
</file>

<file path=ppt/slides/_rels/slide42.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17.xml"/><Relationship Id="rId1" Type="http://schemas.openxmlformats.org/officeDocument/2006/relationships/slideLayout" Target="../slideLayouts/slideLayout56.xml"/></Relationships>
</file>

<file path=ppt/slides/_rels/slide43.xml.rels><?xml version="1.0" encoding="UTF-8" standalone="yes"?>
<Relationships xmlns="http://schemas.openxmlformats.org/package/2006/relationships"><Relationship Id="rId3" Type="http://schemas.openxmlformats.org/officeDocument/2006/relationships/image" Target="../media/image73.jpg"/><Relationship Id="rId2" Type="http://schemas.openxmlformats.org/officeDocument/2006/relationships/notesSlide" Target="../notesSlides/notesSlide18.xml"/><Relationship Id="rId1" Type="http://schemas.openxmlformats.org/officeDocument/2006/relationships/slideLayout" Target="../slideLayouts/slideLayout56.xml"/></Relationships>
</file>

<file path=ppt/slides/_rels/slide44.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notesSlide" Target="../notesSlides/notesSlide19.xml"/><Relationship Id="rId1" Type="http://schemas.openxmlformats.org/officeDocument/2006/relationships/slideLayout" Target="../slideLayouts/slideLayout56.xml"/></Relationships>
</file>

<file path=ppt/slides/_rels/slide45.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notesSlide" Target="../notesSlides/notesSlide20.xml"/><Relationship Id="rId1" Type="http://schemas.openxmlformats.org/officeDocument/2006/relationships/slideLayout" Target="../slideLayouts/slideLayout56.xml"/></Relationships>
</file>

<file path=ppt/slides/_rels/slide46.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notesSlide" Target="../notesSlides/notesSlide21.xml"/><Relationship Id="rId1" Type="http://schemas.openxmlformats.org/officeDocument/2006/relationships/slideLayout" Target="../slideLayouts/slideLayout56.xml"/></Relationships>
</file>

<file path=ppt/slides/_rels/slide47.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notesSlide" Target="../notesSlides/notesSlide22.xml"/><Relationship Id="rId1" Type="http://schemas.openxmlformats.org/officeDocument/2006/relationships/slideLayout" Target="../slideLayouts/slideLayout56.xml"/></Relationships>
</file>

<file path=ppt/slides/_rels/slide48.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notesSlide" Target="../notesSlides/notesSlide23.xml"/><Relationship Id="rId1" Type="http://schemas.openxmlformats.org/officeDocument/2006/relationships/slideLayout" Target="../slideLayouts/slideLayout56.xml"/></Relationships>
</file>

<file path=ppt/slides/_rels/slide49.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notesSlide" Target="../notesSlides/notesSlide24.xml"/><Relationship Id="rId1" Type="http://schemas.openxmlformats.org/officeDocument/2006/relationships/slideLayout" Target="../slideLayouts/slideLayout56.xml"/><Relationship Id="rId4" Type="http://schemas.openxmlformats.org/officeDocument/2006/relationships/hyperlink" Target="mailto:dgi-fbhp-nonpro-group@fujifilm.com"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16.xml"/><Relationship Id="rId4" Type="http://schemas.openxmlformats.org/officeDocument/2006/relationships/slide" Target="slide2.xml"/></Relationships>
</file>

<file path=ppt/slides/_rels/slide50.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notesSlide" Target="../notesSlides/notesSlide25.xml"/><Relationship Id="rId1" Type="http://schemas.openxmlformats.org/officeDocument/2006/relationships/slideLayout" Target="../slideLayouts/slideLayout16.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png"/></Relationships>
</file>

<file path=ppt/slides/_rels/slide51.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notesSlide" Target="../notesSlides/notesSlide26.xml"/><Relationship Id="rId1" Type="http://schemas.openxmlformats.org/officeDocument/2006/relationships/slideLayout" Target="../slideLayouts/slideLayout56.xml"/></Relationships>
</file>

<file path=ppt/slides/_rels/slide52.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notesSlide" Target="../notesSlides/notesSlide27.xml"/><Relationship Id="rId1" Type="http://schemas.openxmlformats.org/officeDocument/2006/relationships/slideLayout" Target="../slideLayouts/slideLayout56.xml"/><Relationship Id="rId4" Type="http://schemas.openxmlformats.org/officeDocument/2006/relationships/image" Target="../media/image82.png"/></Relationships>
</file>

<file path=ppt/slides/_rels/slide53.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notesSlide" Target="../notesSlides/notesSlide28.xml"/><Relationship Id="rId1" Type="http://schemas.openxmlformats.org/officeDocument/2006/relationships/slideLayout" Target="../slideLayouts/slideLayout56.xml"/></Relationships>
</file>

<file path=ppt/slides/_rels/slide54.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notesSlide" Target="../notesSlides/notesSlide29.xml"/><Relationship Id="rId1" Type="http://schemas.openxmlformats.org/officeDocument/2006/relationships/slideLayout" Target="../slideLayouts/slideLayout56.xml"/></Relationships>
</file>

<file path=ppt/slides/_rels/slide55.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notesSlide" Target="../notesSlides/notesSlide30.xml"/><Relationship Id="rId1" Type="http://schemas.openxmlformats.org/officeDocument/2006/relationships/slideLayout" Target="../slideLayouts/slideLayout56.xml"/></Relationships>
</file>

<file path=ppt/slides/_rels/slide56.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notesSlide" Target="../notesSlides/notesSlide31.xml"/><Relationship Id="rId1" Type="http://schemas.openxmlformats.org/officeDocument/2006/relationships/slideLayout" Target="../slideLayouts/slideLayout56.xml"/><Relationship Id="rId4" Type="http://schemas.openxmlformats.org/officeDocument/2006/relationships/image" Target="../media/image86.png"/></Relationships>
</file>

<file path=ppt/slides/_rels/slide57.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notesSlide" Target="../notesSlides/notesSlide32.xml"/><Relationship Id="rId1" Type="http://schemas.openxmlformats.org/officeDocument/2006/relationships/slideLayout" Target="../slideLayouts/slideLayout56.xml"/></Relationships>
</file>

<file path=ppt/slides/_rels/slide58.xml.rels><?xml version="1.0" encoding="UTF-8" standalone="yes"?>
<Relationships xmlns="http://schemas.openxmlformats.org/package/2006/relationships"><Relationship Id="rId3" Type="http://schemas.openxmlformats.org/officeDocument/2006/relationships/image" Target="../media/image88.png"/><Relationship Id="rId2" Type="http://schemas.openxmlformats.org/officeDocument/2006/relationships/notesSlide" Target="../notesSlides/notesSlide33.xml"/><Relationship Id="rId1" Type="http://schemas.openxmlformats.org/officeDocument/2006/relationships/slideLayout" Target="../slideLayouts/slideLayout56.xml"/></Relationships>
</file>

<file path=ppt/slides/_rels/slide59.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notesSlide" Target="../notesSlides/notesSlide34.xml"/><Relationship Id="rId1" Type="http://schemas.openxmlformats.org/officeDocument/2006/relationships/slideLayout" Target="../slideLayouts/slideLayout56.xml"/></Relationships>
</file>

<file path=ppt/slides/_rels/slide6.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16.xml"/><Relationship Id="rId4" Type="http://schemas.openxmlformats.org/officeDocument/2006/relationships/slide" Target="slide2.xml"/></Relationships>
</file>

<file path=ppt/slides/_rels/slide60.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notesSlide" Target="../notesSlides/notesSlide35.xml"/><Relationship Id="rId1" Type="http://schemas.openxmlformats.org/officeDocument/2006/relationships/slideLayout" Target="../slideLayouts/slideLayout56.xml"/></Relationships>
</file>

<file path=ppt/slides/_rels/slide61.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notesSlide" Target="../notesSlides/notesSlide36.xml"/><Relationship Id="rId1" Type="http://schemas.openxmlformats.org/officeDocument/2006/relationships/slideLayout" Target="../slideLayouts/slideLayout52.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png"/></Relationships>
</file>

<file path=ppt/slides/_rels/slide62.xml.rels><?xml version="1.0" encoding="UTF-8" standalone="yes"?>
<Relationships xmlns="http://schemas.openxmlformats.org/package/2006/relationships"><Relationship Id="rId3" Type="http://schemas.openxmlformats.org/officeDocument/2006/relationships/image" Target="../media/image92.png"/><Relationship Id="rId7" Type="http://schemas.openxmlformats.org/officeDocument/2006/relationships/hyperlink" Target="https://support.ariba.com/item/view/193853" TargetMode="External"/><Relationship Id="rId2" Type="http://schemas.openxmlformats.org/officeDocument/2006/relationships/image" Target="../media/image91.png"/><Relationship Id="rId1" Type="http://schemas.openxmlformats.org/officeDocument/2006/relationships/slideLayout" Target="../slideLayouts/slideLayout85.xml"/><Relationship Id="rId6" Type="http://schemas.openxmlformats.org/officeDocument/2006/relationships/hyperlink" Target="https://support.ariba.com/item/view/193280" TargetMode="External"/><Relationship Id="rId5" Type="http://schemas.openxmlformats.org/officeDocument/2006/relationships/hyperlink" Target="https://support.ariba.com/item/view/193852" TargetMode="External"/><Relationship Id="rId4" Type="http://schemas.openxmlformats.org/officeDocument/2006/relationships/hyperlink" Target="https://support.ariba.com/item/view/193279" TargetMode="External"/></Relationships>
</file>

<file path=ppt/slides/_rels/slide63.xml.rels><?xml version="1.0" encoding="UTF-8" standalone="yes"?>
<Relationships xmlns="http://schemas.openxmlformats.org/package/2006/relationships"><Relationship Id="rId3" Type="http://schemas.openxmlformats.org/officeDocument/2006/relationships/image" Target="../media/image94.png"/><Relationship Id="rId7" Type="http://schemas.openxmlformats.org/officeDocument/2006/relationships/image" Target="../media/image98.png"/><Relationship Id="rId2" Type="http://schemas.openxmlformats.org/officeDocument/2006/relationships/image" Target="../media/image93.png"/><Relationship Id="rId1" Type="http://schemas.openxmlformats.org/officeDocument/2006/relationships/slideLayout" Target="../slideLayouts/slideLayout85.xml"/><Relationship Id="rId6" Type="http://schemas.openxmlformats.org/officeDocument/2006/relationships/image" Target="../media/image97.png"/><Relationship Id="rId5" Type="http://schemas.openxmlformats.org/officeDocument/2006/relationships/image" Target="../media/image96.png"/><Relationship Id="rId4" Type="http://schemas.openxmlformats.org/officeDocument/2006/relationships/image" Target="../media/image95.png"/></Relationships>
</file>

<file path=ppt/slides/_rels/slide64.xml.rels><?xml version="1.0" encoding="UTF-8" standalone="yes"?>
<Relationships xmlns="http://schemas.openxmlformats.org/package/2006/relationships"><Relationship Id="rId3" Type="http://schemas.openxmlformats.org/officeDocument/2006/relationships/image" Target="../media/image100.png"/><Relationship Id="rId2" Type="http://schemas.openxmlformats.org/officeDocument/2006/relationships/image" Target="../media/image99.png"/><Relationship Id="rId1" Type="http://schemas.openxmlformats.org/officeDocument/2006/relationships/slideLayout" Target="../slideLayouts/slideLayout85.xml"/><Relationship Id="rId4" Type="http://schemas.openxmlformats.org/officeDocument/2006/relationships/image" Target="../media/image101.png"/></Relationships>
</file>

<file path=ppt/slides/_rels/slide65.xml.rels><?xml version="1.0" encoding="UTF-8" standalone="yes"?>
<Relationships xmlns="http://schemas.openxmlformats.org/package/2006/relationships"><Relationship Id="rId2" Type="http://schemas.openxmlformats.org/officeDocument/2006/relationships/image" Target="../media/image102.png"/><Relationship Id="rId1" Type="http://schemas.openxmlformats.org/officeDocument/2006/relationships/slideLayout" Target="../slideLayouts/slideLayout85.xml"/></Relationships>
</file>

<file path=ppt/slides/_rels/slide66.xml.rels><?xml version="1.0" encoding="UTF-8" standalone="yes"?>
<Relationships xmlns="http://schemas.openxmlformats.org/package/2006/relationships"><Relationship Id="rId2" Type="http://schemas.openxmlformats.org/officeDocument/2006/relationships/image" Target="../media/image103.png"/><Relationship Id="rId1" Type="http://schemas.openxmlformats.org/officeDocument/2006/relationships/slideLayout" Target="../slideLayouts/slideLayout85.xml"/></Relationships>
</file>

<file path=ppt/slides/_rels/slide67.xml.rels><?xml version="1.0" encoding="UTF-8" standalone="yes"?>
<Relationships xmlns="http://schemas.openxmlformats.org/package/2006/relationships"><Relationship Id="rId3" Type="http://schemas.openxmlformats.org/officeDocument/2006/relationships/image" Target="../media/image105.png"/><Relationship Id="rId2" Type="http://schemas.openxmlformats.org/officeDocument/2006/relationships/image" Target="../media/image104.png"/><Relationship Id="rId1" Type="http://schemas.openxmlformats.org/officeDocument/2006/relationships/slideLayout" Target="../slideLayouts/slideLayout85.xml"/></Relationships>
</file>

<file path=ppt/slides/_rels/slide68.xml.rels><?xml version="1.0" encoding="UTF-8" standalone="yes"?>
<Relationships xmlns="http://schemas.openxmlformats.org/package/2006/relationships"><Relationship Id="rId3" Type="http://schemas.openxmlformats.org/officeDocument/2006/relationships/image" Target="../media/image107.png"/><Relationship Id="rId2" Type="http://schemas.openxmlformats.org/officeDocument/2006/relationships/image" Target="../media/image106.png"/><Relationship Id="rId1" Type="http://schemas.openxmlformats.org/officeDocument/2006/relationships/slideLayout" Target="../slideLayouts/slideLayout85.xml"/><Relationship Id="rId6" Type="http://schemas.openxmlformats.org/officeDocument/2006/relationships/image" Target="../media/image110.png"/><Relationship Id="rId5" Type="http://schemas.openxmlformats.org/officeDocument/2006/relationships/image" Target="../media/image109.png"/><Relationship Id="rId4" Type="http://schemas.openxmlformats.org/officeDocument/2006/relationships/image" Target="../media/image108.png"/></Relationships>
</file>

<file path=ppt/slides/_rels/slide69.xml.rels><?xml version="1.0" encoding="UTF-8" standalone="yes"?>
<Relationships xmlns="http://schemas.openxmlformats.org/package/2006/relationships"><Relationship Id="rId3" Type="http://schemas.openxmlformats.org/officeDocument/2006/relationships/image" Target="../media/image112.emf"/><Relationship Id="rId2" Type="http://schemas.openxmlformats.org/officeDocument/2006/relationships/image" Target="../media/image111.png"/><Relationship Id="rId1" Type="http://schemas.openxmlformats.org/officeDocument/2006/relationships/slideLayout" Target="../slideLayouts/slideLayout85.xml"/></Relationships>
</file>

<file path=ppt/slides/_rels/slide7.xml.rels><?xml version="1.0" encoding="UTF-8" standalone="yes"?>
<Relationships xmlns="http://schemas.openxmlformats.org/package/2006/relationships"><Relationship Id="rId3" Type="http://schemas.openxmlformats.org/officeDocument/2006/relationships/hyperlink" Target="mailto:dgi-fbhp-nonpro-group@fujifilm.com" TargetMode="External"/><Relationship Id="rId2" Type="http://schemas.openxmlformats.org/officeDocument/2006/relationships/image" Target="../media/image31.png"/><Relationship Id="rId1" Type="http://schemas.openxmlformats.org/officeDocument/2006/relationships/slideLayout" Target="../slideLayouts/slideLayout16.xml"/><Relationship Id="rId4" Type="http://schemas.openxmlformats.org/officeDocument/2006/relationships/slide" Target="slide2.xml"/></Relationships>
</file>

<file path=ppt/slides/_rels/slide70.xml.rels><?xml version="1.0" encoding="UTF-8" standalone="yes"?>
<Relationships xmlns="http://schemas.openxmlformats.org/package/2006/relationships"><Relationship Id="rId3" Type="http://schemas.openxmlformats.org/officeDocument/2006/relationships/image" Target="../media/image114.png"/><Relationship Id="rId2" Type="http://schemas.openxmlformats.org/officeDocument/2006/relationships/image" Target="../media/image113.png"/><Relationship Id="rId1" Type="http://schemas.openxmlformats.org/officeDocument/2006/relationships/slideLayout" Target="../slideLayouts/slideLayout85.xml"/><Relationship Id="rId4" Type="http://schemas.openxmlformats.org/officeDocument/2006/relationships/image" Target="../media/image115.png"/></Relationships>
</file>

<file path=ppt/slides/_rels/slide71.xml.rels><?xml version="1.0" encoding="UTF-8" standalone="yes"?>
<Relationships xmlns="http://schemas.openxmlformats.org/package/2006/relationships"><Relationship Id="rId3" Type="http://schemas.openxmlformats.org/officeDocument/2006/relationships/image" Target="../media/image117.png"/><Relationship Id="rId2" Type="http://schemas.openxmlformats.org/officeDocument/2006/relationships/image" Target="../media/image116.png"/><Relationship Id="rId1" Type="http://schemas.openxmlformats.org/officeDocument/2006/relationships/slideLayout" Target="../slideLayouts/slideLayout90.xml"/><Relationship Id="rId4" Type="http://schemas.openxmlformats.org/officeDocument/2006/relationships/slide" Target="slide2.xml"/></Relationships>
</file>

<file path=ppt/slides/_rels/slide72.xml.rels><?xml version="1.0" encoding="UTF-8" standalone="yes"?>
<Relationships xmlns="http://schemas.openxmlformats.org/package/2006/relationships"><Relationship Id="rId2" Type="http://schemas.openxmlformats.org/officeDocument/2006/relationships/image" Target="../media/image118.png"/><Relationship Id="rId1" Type="http://schemas.openxmlformats.org/officeDocument/2006/relationships/slideLayout" Target="../slideLayouts/slideLayout90.xml"/></Relationships>
</file>

<file path=ppt/slides/_rels/slide73.xml.rels><?xml version="1.0" encoding="UTF-8" standalone="yes"?>
<Relationships xmlns="http://schemas.openxmlformats.org/package/2006/relationships"><Relationship Id="rId2" Type="http://schemas.openxmlformats.org/officeDocument/2006/relationships/image" Target="../media/image119.png"/><Relationship Id="rId1" Type="http://schemas.openxmlformats.org/officeDocument/2006/relationships/slideLayout" Target="../slideLayouts/slideLayout90.xml"/></Relationships>
</file>

<file path=ppt/slides/_rels/slide74.xml.rels><?xml version="1.0" encoding="UTF-8" standalone="yes"?>
<Relationships xmlns="http://schemas.openxmlformats.org/package/2006/relationships"><Relationship Id="rId3" Type="http://schemas.openxmlformats.org/officeDocument/2006/relationships/image" Target="../media/image121.png"/><Relationship Id="rId2" Type="http://schemas.openxmlformats.org/officeDocument/2006/relationships/image" Target="../media/image120.png"/><Relationship Id="rId1" Type="http://schemas.openxmlformats.org/officeDocument/2006/relationships/slideLayout" Target="../slideLayouts/slideLayout90.xml"/></Relationships>
</file>

<file path=ppt/slides/_rels/slide75.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image" Target="../media/image122.png"/><Relationship Id="rId1" Type="http://schemas.openxmlformats.org/officeDocument/2006/relationships/slideLayout" Target="../slideLayouts/slideLayout90.xml"/></Relationships>
</file>

<file path=ppt/slides/_rels/slide76.xml.rels><?xml version="1.0" encoding="UTF-8" standalone="yes"?>
<Relationships xmlns="http://schemas.openxmlformats.org/package/2006/relationships"><Relationship Id="rId2" Type="http://schemas.openxmlformats.org/officeDocument/2006/relationships/image" Target="../media/image123.png"/><Relationship Id="rId1" Type="http://schemas.openxmlformats.org/officeDocument/2006/relationships/slideLayout" Target="../slideLayouts/slideLayout90.xml"/></Relationships>
</file>

<file path=ppt/slides/_rels/slide77.xml.rels><?xml version="1.0" encoding="UTF-8" standalone="yes"?>
<Relationships xmlns="http://schemas.openxmlformats.org/package/2006/relationships"><Relationship Id="rId2" Type="http://schemas.openxmlformats.org/officeDocument/2006/relationships/image" Target="../media/image124.png"/><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4.xml"/><Relationship Id="rId1" Type="http://schemas.openxmlformats.org/officeDocument/2006/relationships/slideLayout" Target="../slideLayouts/slideLayout20.xml"/><Relationship Id="rId5" Type="http://schemas.openxmlformats.org/officeDocument/2006/relationships/slide" Target="slide2.xml"/><Relationship Id="rId4" Type="http://schemas.openxmlformats.org/officeDocument/2006/relationships/image" Target="../media/image33.png"/></Relationships>
</file>

<file path=ppt/slides/_rels/slide9.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5.xml"/><Relationship Id="rId1" Type="http://schemas.openxmlformats.org/officeDocument/2006/relationships/slideLayout" Target="../slideLayouts/slideLayout20.xml"/><Relationship Id="rId6" Type="http://schemas.openxmlformats.org/officeDocument/2006/relationships/slide" Target="slide2.xml"/><Relationship Id="rId5" Type="http://schemas.openxmlformats.org/officeDocument/2006/relationships/image" Target="../media/image36.png"/><Relationship Id="rId4" Type="http://schemas.openxmlformats.org/officeDocument/2006/relationships/image" Target="../media/image35.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Classification of Information">
            <a:extLst>
              <a:ext uri="{FF2B5EF4-FFF2-40B4-BE49-F238E27FC236}">
                <a16:creationId xmlns:a16="http://schemas.microsoft.com/office/drawing/2014/main" id="{FAA26065-C218-4672-AA5B-FC9E7F4FFC8A}"/>
              </a:ext>
            </a:extLst>
          </p:cNvPr>
          <p:cNvGrpSpPr/>
          <p:nvPr/>
        </p:nvGrpSpPr>
        <p:grpSpPr>
          <a:xfrm>
            <a:off x="9036017" y="-741974"/>
            <a:ext cx="2276122" cy="571500"/>
            <a:chOff x="7544400" y="188913"/>
            <a:chExt cx="1980000" cy="530772"/>
          </a:xfrm>
        </p:grpSpPr>
        <p:sp>
          <p:nvSpPr>
            <p:cNvPr id="9" name="テキスト ボックス 19">
              <a:extLst>
                <a:ext uri="{FF2B5EF4-FFF2-40B4-BE49-F238E27FC236}">
                  <a16:creationId xmlns:a16="http://schemas.microsoft.com/office/drawing/2014/main" id="{6B92047C-3FC3-4A82-9154-BFFC19BD2661}"/>
                </a:ext>
              </a:extLst>
            </p:cNvPr>
            <p:cNvSpPr txBox="1"/>
            <p:nvPr/>
          </p:nvSpPr>
          <p:spPr>
            <a:xfrm>
              <a:off x="7544400" y="188913"/>
              <a:ext cx="1980000" cy="140400"/>
            </a:xfrm>
            <a:prstGeom prst="rect">
              <a:avLst/>
            </a:prstGeom>
            <a:noFill/>
            <a:ln w="9525">
              <a:noFill/>
              <a:miter lim="800000"/>
              <a:headEnd/>
              <a:tailEnd/>
            </a:ln>
            <a:effectLst/>
          </p:spPr>
          <p:txBody>
            <a:bodyPr lIns="0" tIns="0" rIns="0" bIns="0" anchor="b"/>
            <a:lstStyle/>
            <a:p>
              <a:pPr defTabSz="981107" fontAlgn="base">
                <a:spcBef>
                  <a:spcPct val="0"/>
                </a:spcBef>
                <a:spcAft>
                  <a:spcPct val="0"/>
                </a:spcAft>
                <a:defRPr/>
              </a:pPr>
              <a:r>
                <a:rPr lang="en-US" altLang="ja-JP" sz="963" dirty="0">
                  <a:solidFill>
                    <a:prstClr val="black"/>
                  </a:solidFill>
                  <a:latin typeface="Arial" pitchFamily="34" charset="0"/>
                  <a:ea typeface="HG丸ｺﾞｼｯｸM-PRO" pitchFamily="50" charset="-128"/>
                  <a:cs typeface="Arial" pitchFamily="34" charset="0"/>
                </a:rPr>
                <a:t>Fuji Xerox Internal Use Only</a:t>
              </a:r>
            </a:p>
          </p:txBody>
        </p:sp>
        <p:sp>
          <p:nvSpPr>
            <p:cNvPr id="10" name="テキスト ボックス 20">
              <a:extLst>
                <a:ext uri="{FF2B5EF4-FFF2-40B4-BE49-F238E27FC236}">
                  <a16:creationId xmlns:a16="http://schemas.microsoft.com/office/drawing/2014/main" id="{6EBA276D-C724-495D-8E72-6689C9980B1E}"/>
                </a:ext>
              </a:extLst>
            </p:cNvPr>
            <p:cNvSpPr txBox="1"/>
            <p:nvPr/>
          </p:nvSpPr>
          <p:spPr>
            <a:xfrm>
              <a:off x="7544400" y="352615"/>
              <a:ext cx="608400" cy="367070"/>
            </a:xfrm>
            <a:prstGeom prst="rect">
              <a:avLst/>
            </a:prstGeom>
            <a:noFill/>
            <a:ln w="3175" algn="ctr">
              <a:noFill/>
              <a:miter lim="800000"/>
              <a:headEnd/>
              <a:tailEnd/>
            </a:ln>
            <a:effectLst/>
          </p:spPr>
          <p:txBody>
            <a:bodyPr lIns="0" tIns="0" rIns="0" bIns="0">
              <a:spAutoFit/>
            </a:bodyPr>
            <a:lstStyle/>
            <a:p>
              <a:pPr defTabSz="981107" eaLnBrk="0" fontAlgn="base" hangingPunct="0">
                <a:spcBef>
                  <a:spcPct val="0"/>
                </a:spcBef>
                <a:spcAft>
                  <a:spcPct val="0"/>
                </a:spcAft>
                <a:tabLst>
                  <a:tab pos="417163" algn="l"/>
                </a:tabLst>
                <a:defRPr/>
              </a:pPr>
              <a:r>
                <a:rPr lang="ja-JP" altLang="en-US" sz="642" dirty="0">
                  <a:solidFill>
                    <a:prstClr val="black"/>
                  </a:solidFill>
                  <a:latin typeface="HG丸ｺﾞｼｯｸM-PRO" pitchFamily="50" charset="-128"/>
                  <a:ea typeface="HG丸ｺﾞｼｯｸM-PRO" pitchFamily="50" charset="-128"/>
                </a:rPr>
                <a:t>開 示 範 囲	：</a:t>
              </a:r>
            </a:p>
            <a:p>
              <a:pPr defTabSz="981107" eaLnBrk="0" fontAlgn="base" hangingPunct="0">
                <a:spcBef>
                  <a:spcPct val="0"/>
                </a:spcBef>
                <a:spcAft>
                  <a:spcPct val="0"/>
                </a:spcAft>
                <a:tabLst>
                  <a:tab pos="417163" algn="l"/>
                </a:tabLst>
                <a:defRPr/>
              </a:pPr>
              <a:r>
                <a:rPr lang="ja-JP" altLang="en-US" sz="642" dirty="0">
                  <a:solidFill>
                    <a:prstClr val="black"/>
                  </a:solidFill>
                  <a:latin typeface="HG丸ｺﾞｼｯｸM-PRO" pitchFamily="50" charset="-128"/>
                  <a:ea typeface="HG丸ｺﾞｼｯｸM-PRO" pitchFamily="50" charset="-128"/>
                </a:rPr>
                <a:t>指 定 期 間	：</a:t>
              </a:r>
            </a:p>
            <a:p>
              <a:pPr defTabSz="981107" eaLnBrk="0" fontAlgn="base" hangingPunct="0">
                <a:spcBef>
                  <a:spcPct val="0"/>
                </a:spcBef>
                <a:spcAft>
                  <a:spcPct val="0"/>
                </a:spcAft>
                <a:tabLst>
                  <a:tab pos="417163" algn="l"/>
                </a:tabLst>
                <a:defRPr/>
              </a:pPr>
              <a:r>
                <a:rPr lang="ja-JP" altLang="en-US" sz="642" dirty="0">
                  <a:solidFill>
                    <a:prstClr val="black"/>
                  </a:solidFill>
                  <a:latin typeface="HG丸ｺﾞｼｯｸM-PRO" pitchFamily="50" charset="-128"/>
                  <a:ea typeface="HG丸ｺﾞｼｯｸM-PRO" pitchFamily="50" charset="-128"/>
                </a:rPr>
                <a:t>作成責任者	：</a:t>
              </a:r>
            </a:p>
            <a:p>
              <a:pPr defTabSz="981107" eaLnBrk="0" fontAlgn="base" hangingPunct="0">
                <a:spcBef>
                  <a:spcPct val="0"/>
                </a:spcBef>
                <a:spcAft>
                  <a:spcPct val="0"/>
                </a:spcAft>
                <a:tabLst>
                  <a:tab pos="417163" algn="l"/>
                </a:tabLst>
                <a:defRPr/>
              </a:pPr>
              <a:r>
                <a:rPr lang="ja-JP" altLang="en-US" sz="642" dirty="0">
                  <a:solidFill>
                    <a:prstClr val="black"/>
                  </a:solidFill>
                  <a:latin typeface="HG丸ｺﾞｼｯｸM-PRO" pitchFamily="50" charset="-128"/>
                  <a:ea typeface="HG丸ｺﾞｼｯｸM-PRO" pitchFamily="50" charset="-128"/>
                </a:rPr>
                <a:t>作　成　日	：</a:t>
              </a:r>
            </a:p>
          </p:txBody>
        </p:sp>
      </p:grpSp>
      <p:sp>
        <p:nvSpPr>
          <p:cNvPr id="12" name="Rectangle 11">
            <a:extLst>
              <a:ext uri="{FF2B5EF4-FFF2-40B4-BE49-F238E27FC236}">
                <a16:creationId xmlns:a16="http://schemas.microsoft.com/office/drawing/2014/main" id="{229DE692-E4A4-443B-9B5B-CEB232329B55}"/>
              </a:ext>
            </a:extLst>
          </p:cNvPr>
          <p:cNvSpPr/>
          <p:nvPr/>
        </p:nvSpPr>
        <p:spPr>
          <a:xfrm>
            <a:off x="997744" y="4223544"/>
            <a:ext cx="10820400" cy="584775"/>
          </a:xfrm>
          <a:prstGeom prst="rect">
            <a:avLst/>
          </a:prstGeom>
        </p:spPr>
        <p:txBody>
          <a:bodyPr wrap="square">
            <a:spAutoFit/>
          </a:bodyPr>
          <a:lstStyle/>
          <a:p>
            <a:pPr algn="ctr"/>
            <a:r>
              <a:rPr lang="en-US" sz="3200" b="1" dirty="0">
                <a:solidFill>
                  <a:srgbClr val="00B050"/>
                </a:solidFill>
                <a:latin typeface="Times New Roman" panose="02020603050405020304" pitchFamily="18" charset="0"/>
                <a:cs typeface="Times New Roman" panose="02020603050405020304" pitchFamily="18" charset="0"/>
              </a:rPr>
              <a:t>ARIBA MANUAL FOR STANDARD SUPPLIERS*</a:t>
            </a:r>
          </a:p>
        </p:txBody>
      </p:sp>
      <p:sp>
        <p:nvSpPr>
          <p:cNvPr id="13" name="Rectangle 12">
            <a:extLst>
              <a:ext uri="{FF2B5EF4-FFF2-40B4-BE49-F238E27FC236}">
                <a16:creationId xmlns:a16="http://schemas.microsoft.com/office/drawing/2014/main" id="{02D0AA5D-6A63-4F55-BF82-DAAD9EB7272A}"/>
              </a:ext>
            </a:extLst>
          </p:cNvPr>
          <p:cNvSpPr/>
          <p:nvPr/>
        </p:nvSpPr>
        <p:spPr>
          <a:xfrm>
            <a:off x="533185" y="5671344"/>
            <a:ext cx="7246359" cy="1015663"/>
          </a:xfrm>
          <a:prstGeom prst="rect">
            <a:avLst/>
          </a:prstGeom>
        </p:spPr>
        <p:txBody>
          <a:bodyPr wrap="square">
            <a:spAutoFit/>
          </a:bodyPr>
          <a:lstStyle/>
          <a:p>
            <a:r>
              <a:rPr lang="en-US" sz="2000" b="1" dirty="0">
                <a:latin typeface="Times New Roman" panose="02020603050405020304" pitchFamily="18" charset="0"/>
                <a:cs typeface="Times New Roman" panose="02020603050405020304" pitchFamily="18" charset="0"/>
              </a:rPr>
              <a:t>FUJIFILM MANUFACTURING HAI PHONG CO.,LTD.</a:t>
            </a:r>
          </a:p>
          <a:p>
            <a:r>
              <a:rPr lang="en-US" sz="2000" b="1" dirty="0">
                <a:latin typeface="Times New Roman" panose="02020603050405020304" pitchFamily="18" charset="0"/>
                <a:cs typeface="Times New Roman" panose="02020603050405020304" pitchFamily="18" charset="0"/>
              </a:rPr>
              <a:t>Human resource and General Affair department</a:t>
            </a:r>
          </a:p>
          <a:p>
            <a:r>
              <a:rPr lang="en-US" sz="2000" b="1" dirty="0">
                <a:latin typeface="Times New Roman" panose="02020603050405020304" pitchFamily="18" charset="0"/>
                <a:cs typeface="Times New Roman" panose="02020603050405020304" pitchFamily="18" charset="0"/>
              </a:rPr>
              <a:t>Indirect material purchase section</a:t>
            </a:r>
          </a:p>
        </p:txBody>
      </p:sp>
      <p:sp>
        <p:nvSpPr>
          <p:cNvPr id="14" name="テキスト ボックス 119">
            <a:extLst>
              <a:ext uri="{FF2B5EF4-FFF2-40B4-BE49-F238E27FC236}">
                <a16:creationId xmlns:a16="http://schemas.microsoft.com/office/drawing/2014/main" id="{6D96513A-CB26-4043-AA6E-54B319ADEC72}"/>
              </a:ext>
            </a:extLst>
          </p:cNvPr>
          <p:cNvSpPr txBox="1"/>
          <p:nvPr/>
        </p:nvSpPr>
        <p:spPr>
          <a:xfrm>
            <a:off x="9589775" y="-541230"/>
            <a:ext cx="1438383" cy="366767"/>
          </a:xfrm>
          <a:prstGeom prst="rect">
            <a:avLst/>
          </a:prstGeom>
          <a:noFill/>
          <a:ln w="3175" algn="ctr">
            <a:noFill/>
            <a:miter lim="800000"/>
            <a:headEnd/>
            <a:tailEnd/>
          </a:ln>
          <a:effectLst/>
        </p:spPr>
        <p:txBody>
          <a:bodyPr lIns="0" tIns="0" rIns="0" bIns="0">
            <a:spAutoFit/>
          </a:bodyPr>
          <a:lstStyle/>
          <a:p>
            <a:pPr defTabSz="908822" eaLnBrk="0" fontAlgn="base" hangingPunct="0">
              <a:spcBef>
                <a:spcPct val="0"/>
              </a:spcBef>
              <a:spcAft>
                <a:spcPct val="0"/>
              </a:spcAft>
              <a:defRPr/>
            </a:pPr>
            <a:r>
              <a:rPr lang="en-US" altLang="ja-JP" sz="596" dirty="0">
                <a:latin typeface="HG丸ｺﾞｼｯｸM-PRO" pitchFamily="50" charset="-128"/>
                <a:ea typeface="HG丸ｺﾞｼｯｸM-PRO" pitchFamily="50" charset="-128"/>
              </a:rPr>
              <a:t>All</a:t>
            </a:r>
            <a:r>
              <a:rPr lang="ja-JP" altLang="en-US" sz="596" dirty="0">
                <a:latin typeface="HG丸ｺﾞｼｯｸM-PRO" pitchFamily="50" charset="-128"/>
                <a:ea typeface="HG丸ｺﾞｼｯｸM-PRO" pitchFamily="50" charset="-128"/>
              </a:rPr>
              <a:t> </a:t>
            </a:r>
            <a:r>
              <a:rPr lang="en-US" altLang="ja-JP" sz="596" dirty="0">
                <a:latin typeface="HG丸ｺﾞｼｯｸM-PRO" pitchFamily="50" charset="-128"/>
                <a:ea typeface="HG丸ｺﾞｼｯｸM-PRO" pitchFamily="50" charset="-128"/>
              </a:rPr>
              <a:t>FX</a:t>
            </a:r>
            <a:endParaRPr lang="ja-JP" altLang="en-US" sz="596" dirty="0">
              <a:latin typeface="HG丸ｺﾞｼｯｸM-PRO" pitchFamily="50" charset="-128"/>
              <a:ea typeface="HG丸ｺﾞｼｯｸM-PRO" pitchFamily="50" charset="-128"/>
            </a:endParaRPr>
          </a:p>
          <a:p>
            <a:pPr defTabSz="908822" eaLnBrk="0" fontAlgn="base" hangingPunct="0">
              <a:spcBef>
                <a:spcPct val="0"/>
              </a:spcBef>
              <a:spcAft>
                <a:spcPct val="0"/>
              </a:spcAft>
              <a:defRPr/>
            </a:pPr>
            <a:r>
              <a:rPr lang="en-US" altLang="ja-JP" sz="596" dirty="0">
                <a:latin typeface="HG丸ｺﾞｼｯｸM-PRO" pitchFamily="50" charset="-128"/>
                <a:ea typeface="HG丸ｺﾞｼｯｸM-PRO" pitchFamily="50" charset="-128"/>
              </a:rPr>
              <a:t>2</a:t>
            </a:r>
            <a:r>
              <a:rPr lang="ja-JP" altLang="en-US" sz="596" dirty="0">
                <a:latin typeface="HG丸ｺﾞｼｯｸM-PRO" pitchFamily="50" charset="-128"/>
                <a:ea typeface="HG丸ｺﾞｼｯｸM-PRO" pitchFamily="50" charset="-128"/>
              </a:rPr>
              <a:t>年</a:t>
            </a:r>
          </a:p>
          <a:p>
            <a:pPr defTabSz="908822" eaLnBrk="0" fontAlgn="base" hangingPunct="0">
              <a:spcBef>
                <a:spcPct val="0"/>
              </a:spcBef>
              <a:spcAft>
                <a:spcPct val="0"/>
              </a:spcAft>
              <a:defRPr/>
            </a:pPr>
            <a:r>
              <a:rPr lang="en-US" altLang="ja-JP" sz="596" dirty="0">
                <a:latin typeface="HG丸ｺﾞｼｯｸM-PRO" pitchFamily="50" charset="-128"/>
                <a:ea typeface="HG丸ｺﾞｼｯｸM-PRO" pitchFamily="50" charset="-128"/>
              </a:rPr>
              <a:t>FBHP</a:t>
            </a:r>
            <a:r>
              <a:rPr lang="ja-JP" altLang="en-US" sz="596" dirty="0">
                <a:latin typeface="HG丸ｺﾞｼｯｸM-PRO" pitchFamily="50" charset="-128"/>
                <a:ea typeface="HG丸ｺﾞｼｯｸM-PRO" pitchFamily="50" charset="-128"/>
              </a:rPr>
              <a:t> </a:t>
            </a:r>
            <a:r>
              <a:rPr lang="en-US" altLang="ja-JP" sz="596" dirty="0">
                <a:latin typeface="HG丸ｺﾞｼｯｸM-PRO" pitchFamily="50" charset="-128"/>
                <a:ea typeface="HG丸ｺﾞｼｯｸM-PRO" pitchFamily="50" charset="-128"/>
              </a:rPr>
              <a:t>HR &amp; GA -</a:t>
            </a:r>
            <a:r>
              <a:rPr lang="ja-JP" altLang="en-US" sz="596" dirty="0">
                <a:latin typeface="HG丸ｺﾞｼｯｸM-PRO" pitchFamily="50" charset="-128"/>
                <a:ea typeface="HG丸ｺﾞｼｯｸM-PRO" pitchFamily="50" charset="-128"/>
              </a:rPr>
              <a:t> </a:t>
            </a:r>
            <a:r>
              <a:rPr lang="en-US" altLang="ja-JP" sz="596" dirty="0">
                <a:latin typeface="HG丸ｺﾞｼｯｸM-PRO" pitchFamily="50" charset="-128"/>
                <a:ea typeface="HG丸ｺﾞｼｯｸM-PRO" pitchFamily="50" charset="-128"/>
              </a:rPr>
              <a:t>Nonpro</a:t>
            </a:r>
          </a:p>
          <a:p>
            <a:pPr defTabSz="908822" eaLnBrk="0" fontAlgn="base" hangingPunct="0">
              <a:spcBef>
                <a:spcPct val="0"/>
              </a:spcBef>
              <a:spcAft>
                <a:spcPct val="0"/>
              </a:spcAft>
              <a:defRPr/>
            </a:pPr>
            <a:r>
              <a:rPr lang="en-US" altLang="ja-JP" sz="596" dirty="0">
                <a:latin typeface="HG丸ｺﾞｼｯｸM-PRO" pitchFamily="50" charset="-128"/>
                <a:ea typeface="HG丸ｺﾞｼｯｸM-PRO" pitchFamily="50" charset="-128"/>
              </a:rPr>
              <a:t>2020</a:t>
            </a:r>
            <a:r>
              <a:rPr lang="ja-JP" altLang="en-US" sz="596" dirty="0">
                <a:latin typeface="HG丸ｺﾞｼｯｸM-PRO" pitchFamily="50" charset="-128"/>
                <a:ea typeface="HG丸ｺﾞｼｯｸM-PRO" pitchFamily="50" charset="-128"/>
              </a:rPr>
              <a:t>年</a:t>
            </a:r>
            <a:r>
              <a:rPr lang="en-US" altLang="ja-JP" sz="596" dirty="0">
                <a:latin typeface="HG丸ｺﾞｼｯｸM-PRO" pitchFamily="50" charset="-128"/>
                <a:ea typeface="HG丸ｺﾞｼｯｸM-PRO" pitchFamily="50" charset="-128"/>
              </a:rPr>
              <a:t>10</a:t>
            </a:r>
            <a:r>
              <a:rPr lang="ja-JP" altLang="en-US" sz="596" dirty="0">
                <a:latin typeface="HG丸ｺﾞｼｯｸM-PRO" pitchFamily="50" charset="-128"/>
                <a:ea typeface="HG丸ｺﾞｼｯｸM-PRO" pitchFamily="50" charset="-128"/>
              </a:rPr>
              <a:t>月</a:t>
            </a:r>
            <a:r>
              <a:rPr lang="en-US" altLang="ja-JP" sz="596" dirty="0">
                <a:latin typeface="HG丸ｺﾞｼｯｸM-PRO" pitchFamily="50" charset="-128"/>
                <a:ea typeface="HG丸ｺﾞｼｯｸM-PRO" pitchFamily="50" charset="-128"/>
              </a:rPr>
              <a:t>20</a:t>
            </a:r>
            <a:r>
              <a:rPr lang="ja-JP" altLang="en-US" sz="596" dirty="0">
                <a:latin typeface="HG丸ｺﾞｼｯｸM-PRO" pitchFamily="50" charset="-128"/>
                <a:ea typeface="HG丸ｺﾞｼｯｸM-PRO" pitchFamily="50" charset="-128"/>
              </a:rPr>
              <a:t>日</a:t>
            </a:r>
            <a:endParaRPr lang="en-US" altLang="ja-JP" sz="596" dirty="0">
              <a:latin typeface="HG丸ｺﾞｼｯｸM-PRO" pitchFamily="50" charset="-128"/>
              <a:ea typeface="HG丸ｺﾞｼｯｸM-PRO" pitchFamily="50" charset="-128"/>
            </a:endParaRPr>
          </a:p>
        </p:txBody>
      </p:sp>
      <p:sp>
        <p:nvSpPr>
          <p:cNvPr id="2" name="TextBox 1">
            <a:extLst>
              <a:ext uri="{FF2B5EF4-FFF2-40B4-BE49-F238E27FC236}">
                <a16:creationId xmlns:a16="http://schemas.microsoft.com/office/drawing/2014/main" id="{91E69C95-3EC6-4F4A-8A65-F8A0CC06FB9A}"/>
              </a:ext>
            </a:extLst>
          </p:cNvPr>
          <p:cNvSpPr txBox="1"/>
          <p:nvPr/>
        </p:nvSpPr>
        <p:spPr>
          <a:xfrm>
            <a:off x="4817523" y="6890544"/>
            <a:ext cx="4953000" cy="338554"/>
          </a:xfrm>
          <a:prstGeom prst="rect">
            <a:avLst/>
          </a:prstGeom>
          <a:noFill/>
        </p:spPr>
        <p:txBody>
          <a:bodyPr wrap="square" rtlCol="0">
            <a:spAutoFit/>
          </a:bodyPr>
          <a:lstStyle/>
          <a:p>
            <a:r>
              <a:rPr lang="en-US" sz="1600" i="1" dirty="0">
                <a:latin typeface="Times New Roman" panose="02020603050405020304" pitchFamily="18" charset="0"/>
                <a:cs typeface="Times New Roman" panose="02020603050405020304" pitchFamily="18" charset="0"/>
              </a:rPr>
              <a:t>*Standard suppliers: Limit supplier</a:t>
            </a:r>
          </a:p>
        </p:txBody>
      </p:sp>
      <p:sp>
        <p:nvSpPr>
          <p:cNvPr id="3" name="Isosceles Triangle 2">
            <a:hlinkClick r:id="rId2" action="ppaction://hlinksldjump"/>
            <a:extLst>
              <a:ext uri="{FF2B5EF4-FFF2-40B4-BE49-F238E27FC236}">
                <a16:creationId xmlns:a16="http://schemas.microsoft.com/office/drawing/2014/main" id="{9442C30C-8388-EF44-F985-B2C4E51DE922}"/>
              </a:ext>
            </a:extLst>
          </p:cNvPr>
          <p:cNvSpPr/>
          <p:nvPr/>
        </p:nvSpPr>
        <p:spPr>
          <a:xfrm rot="5400000">
            <a:off x="12540919" y="6875535"/>
            <a:ext cx="457200" cy="353825"/>
          </a:xfrm>
          <a:prstGeom prst="triangle">
            <a:avLst/>
          </a:prstGeom>
          <a:solidFill>
            <a:srgbClr val="4472C4"/>
          </a:solidFill>
          <a:ln w="12700" cap="flat" cmpd="sng" algn="ctr">
            <a:solidFill>
              <a:srgbClr val="4472C4">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4463332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5586208C-7DDA-46FF-867F-39032939EB4F}"/>
              </a:ext>
            </a:extLst>
          </p:cNvPr>
          <p:cNvSpPr txBox="1"/>
          <p:nvPr/>
        </p:nvSpPr>
        <p:spPr>
          <a:xfrm>
            <a:off x="388144" y="1023144"/>
            <a:ext cx="12732544" cy="492443"/>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3200" b="1" u="sng" kern="0" dirty="0">
                <a:solidFill>
                  <a:schemeClr val="accent3"/>
                </a:solidFill>
                <a:latin typeface="Times New Roman" panose="02020603050405020304" pitchFamily="18" charset="0"/>
                <a:ea typeface="Arial Unicode MS" pitchFamily="34" charset="-128"/>
                <a:cs typeface="Times New Roman" panose="02020603050405020304" pitchFamily="18" charset="0"/>
              </a:rPr>
              <a:t>2.</a:t>
            </a:r>
            <a:r>
              <a:rPr lang="en-US" sz="3200" b="1" u="sng" dirty="0">
                <a:solidFill>
                  <a:schemeClr val="accent3"/>
                </a:solidFill>
                <a:latin typeface="Times New Roman" panose="02020603050405020304" pitchFamily="18" charset="0"/>
                <a:cs typeface="Times New Roman" panose="02020603050405020304" pitchFamily="18" charset="0"/>
              </a:rPr>
              <a:t> Complete Your Profile (Optional)</a:t>
            </a:r>
          </a:p>
        </p:txBody>
      </p:sp>
      <p:sp>
        <p:nvSpPr>
          <p:cNvPr id="8" name="Isosceles Triangle 7">
            <a:hlinkClick r:id="rId3" action="ppaction://hlinksldjump"/>
            <a:extLst>
              <a:ext uri="{FF2B5EF4-FFF2-40B4-BE49-F238E27FC236}">
                <a16:creationId xmlns:a16="http://schemas.microsoft.com/office/drawing/2014/main" id="{78B7D303-37AB-4940-886E-30495E43C666}"/>
              </a:ext>
            </a:extLst>
          </p:cNvPr>
          <p:cNvSpPr/>
          <p:nvPr/>
        </p:nvSpPr>
        <p:spPr>
          <a:xfrm rot="5400000">
            <a:off x="12540919" y="6875535"/>
            <a:ext cx="457200" cy="353825"/>
          </a:xfrm>
          <a:prstGeom prst="triangle">
            <a:avLst/>
          </a:prstGeom>
          <a:solidFill>
            <a:srgbClr val="4472C4"/>
          </a:solidFill>
          <a:ln w="12700" cap="flat" cmpd="sng" algn="ctr">
            <a:solidFill>
              <a:srgbClr val="4472C4">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nvGrpSpPr>
          <p:cNvPr id="10" name="Group 9">
            <a:extLst>
              <a:ext uri="{FF2B5EF4-FFF2-40B4-BE49-F238E27FC236}">
                <a16:creationId xmlns:a16="http://schemas.microsoft.com/office/drawing/2014/main" id="{42E04CF1-15D6-4F02-AD62-0EA29EFFAA34}"/>
              </a:ext>
            </a:extLst>
          </p:cNvPr>
          <p:cNvGrpSpPr/>
          <p:nvPr/>
        </p:nvGrpSpPr>
        <p:grpSpPr>
          <a:xfrm>
            <a:off x="2334816" y="5836607"/>
            <a:ext cx="8839200" cy="1275911"/>
            <a:chOff x="-239117" y="4365104"/>
            <a:chExt cx="12674269" cy="2986172"/>
          </a:xfrm>
        </p:grpSpPr>
        <p:pic>
          <p:nvPicPr>
            <p:cNvPr id="15" name="Picture 14">
              <a:extLst>
                <a:ext uri="{FF2B5EF4-FFF2-40B4-BE49-F238E27FC236}">
                  <a16:creationId xmlns:a16="http://schemas.microsoft.com/office/drawing/2014/main" id="{173D5ECF-82AF-41CC-B743-CB1B61450C82}"/>
                </a:ext>
              </a:extLst>
            </p:cNvPr>
            <p:cNvPicPr>
              <a:picLocks noChangeAspect="1"/>
            </p:cNvPicPr>
            <p:nvPr/>
          </p:nvPicPr>
          <p:blipFill>
            <a:blip r:embed="rId4"/>
            <a:stretch>
              <a:fillRect/>
            </a:stretch>
          </p:blipFill>
          <p:spPr>
            <a:xfrm>
              <a:off x="7897787" y="5157192"/>
              <a:ext cx="4537365" cy="2194084"/>
            </a:xfrm>
            <a:prstGeom prst="rect">
              <a:avLst/>
            </a:prstGeom>
          </p:spPr>
        </p:pic>
        <p:pic>
          <p:nvPicPr>
            <p:cNvPr id="16" name="Picture 15">
              <a:extLst>
                <a:ext uri="{FF2B5EF4-FFF2-40B4-BE49-F238E27FC236}">
                  <a16:creationId xmlns:a16="http://schemas.microsoft.com/office/drawing/2014/main" id="{71144A2F-7F37-48E7-B29F-A149B68AFAC8}"/>
                </a:ext>
              </a:extLst>
            </p:cNvPr>
            <p:cNvPicPr>
              <a:picLocks noChangeAspect="1"/>
            </p:cNvPicPr>
            <p:nvPr/>
          </p:nvPicPr>
          <p:blipFill>
            <a:blip r:embed="rId5"/>
            <a:stretch>
              <a:fillRect/>
            </a:stretch>
          </p:blipFill>
          <p:spPr>
            <a:xfrm>
              <a:off x="-239117" y="4365104"/>
              <a:ext cx="4537365" cy="2194084"/>
            </a:xfrm>
            <a:prstGeom prst="rect">
              <a:avLst/>
            </a:prstGeom>
          </p:spPr>
        </p:pic>
        <p:pic>
          <p:nvPicPr>
            <p:cNvPr id="17" name="Picture 16">
              <a:extLst>
                <a:ext uri="{FF2B5EF4-FFF2-40B4-BE49-F238E27FC236}">
                  <a16:creationId xmlns:a16="http://schemas.microsoft.com/office/drawing/2014/main" id="{17EA7A10-1EF0-4BBF-B285-8BDDBA5338CC}"/>
                </a:ext>
              </a:extLst>
            </p:cNvPr>
            <p:cNvPicPr>
              <a:picLocks noChangeAspect="1"/>
            </p:cNvPicPr>
            <p:nvPr/>
          </p:nvPicPr>
          <p:blipFill>
            <a:blip r:embed="rId6"/>
            <a:stretch>
              <a:fillRect/>
            </a:stretch>
          </p:blipFill>
          <p:spPr>
            <a:xfrm>
              <a:off x="3865339" y="5123348"/>
              <a:ext cx="4537365" cy="2194084"/>
            </a:xfrm>
            <a:prstGeom prst="rect">
              <a:avLst/>
            </a:prstGeom>
          </p:spPr>
        </p:pic>
      </p:grpSp>
    </p:spTree>
    <p:extLst>
      <p:ext uri="{BB962C8B-B14F-4D97-AF65-F5344CB8AC3E}">
        <p14:creationId xmlns:p14="http://schemas.microsoft.com/office/powerpoint/2010/main" val="202949015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F0B7261F-D0E9-45F2-AA87-C5510D897CE2}"/>
              </a:ext>
            </a:extLst>
          </p:cNvPr>
          <p:cNvSpPr txBox="1"/>
          <p:nvPr/>
        </p:nvSpPr>
        <p:spPr>
          <a:xfrm>
            <a:off x="307056" y="173065"/>
            <a:ext cx="4191000" cy="307777"/>
          </a:xfrm>
          <a:prstGeom prst="rect">
            <a:avLst/>
          </a:prstGeom>
          <a:noFill/>
        </p:spPr>
        <p:txBody>
          <a:bodyPr wrap="square" lIns="0" tIns="0" rIns="0" bIns="0" rtlCol="0">
            <a:spAutoFit/>
          </a:bodyPr>
          <a:lstStyle/>
          <a:p>
            <a:pPr marL="0" marR="0" lvl="0" indent="0" algn="l" defTabSz="987415" rtl="0" eaLnBrk="1" fontAlgn="base" latinLnBrk="0" hangingPunct="1">
              <a:lnSpc>
                <a:spcPct val="100000"/>
              </a:lnSpc>
              <a:spcBef>
                <a:spcPct val="50000"/>
              </a:spcBef>
              <a:spcAft>
                <a:spcPct val="0"/>
              </a:spcAft>
              <a:buClr>
                <a:srgbClr val="F0AB00"/>
              </a:buClr>
              <a:buSzPct val="80000"/>
              <a:buFontTx/>
              <a:buNone/>
              <a:tabLst/>
              <a:defRPr/>
            </a:pPr>
            <a:r>
              <a:rPr kumimoji="0" lang="en-US" sz="2000" b="1"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2.</a:t>
            </a:r>
            <a:r>
              <a:rPr kumimoji="0" lang="en-US" sz="20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Complete Your Profile (Optional)</a:t>
            </a:r>
          </a:p>
        </p:txBody>
      </p:sp>
      <p:pic>
        <p:nvPicPr>
          <p:cNvPr id="11" name="Picture 10">
            <a:extLst>
              <a:ext uri="{FF2B5EF4-FFF2-40B4-BE49-F238E27FC236}">
                <a16:creationId xmlns:a16="http://schemas.microsoft.com/office/drawing/2014/main" id="{D2827B59-A4A6-42FC-86B8-4A6ECB2D7CF0}"/>
              </a:ext>
            </a:extLst>
          </p:cNvPr>
          <p:cNvPicPr>
            <a:picLocks noChangeAspect="1"/>
          </p:cNvPicPr>
          <p:nvPr/>
        </p:nvPicPr>
        <p:blipFill rotWithShape="1">
          <a:blip r:embed="rId2"/>
          <a:srcRect l="25920" r="12573"/>
          <a:stretch/>
        </p:blipFill>
        <p:spPr>
          <a:xfrm>
            <a:off x="495778" y="4223546"/>
            <a:ext cx="4994194" cy="2896616"/>
          </a:xfrm>
          <a:prstGeom prst="rect">
            <a:avLst/>
          </a:prstGeom>
          <a:ln>
            <a:solidFill>
              <a:schemeClr val="bg1">
                <a:lumMod val="85000"/>
              </a:schemeClr>
            </a:solidFill>
          </a:ln>
        </p:spPr>
      </p:pic>
      <p:sp>
        <p:nvSpPr>
          <p:cNvPr id="12" name="Rectangle 11">
            <a:extLst>
              <a:ext uri="{FF2B5EF4-FFF2-40B4-BE49-F238E27FC236}">
                <a16:creationId xmlns:a16="http://schemas.microsoft.com/office/drawing/2014/main" id="{46C78DE9-B177-4A54-9160-5BA386677AC4}"/>
              </a:ext>
            </a:extLst>
          </p:cNvPr>
          <p:cNvSpPr/>
          <p:nvPr/>
        </p:nvSpPr>
        <p:spPr bwMode="gray">
          <a:xfrm>
            <a:off x="692912" y="6062552"/>
            <a:ext cx="914400" cy="304800"/>
          </a:xfrm>
          <a:prstGeom prst="rect">
            <a:avLst/>
          </a:prstGeom>
          <a:noFill/>
          <a:ln w="25400" algn="ctr">
            <a:solidFill>
              <a:srgbClr val="C00000"/>
            </a:solidFill>
            <a:miter lim="800000"/>
            <a:headEnd/>
            <a:tailEnd/>
          </a:ln>
        </p:spPr>
        <p:txBody>
          <a:bodyPr lIns="90000" tIns="72000" rIns="90000" bIns="72000" rtlCol="0" anchor="ctr"/>
          <a:lstStyle/>
          <a:p>
            <a:pPr marL="0" marR="0" lvl="0" indent="0" algn="ctr" defTabSz="914400" rtl="0" eaLnBrk="1" fontAlgn="base" latinLnBrk="0" hangingPunct="1">
              <a:lnSpc>
                <a:spcPct val="100000"/>
              </a:lnSpc>
              <a:spcBef>
                <a:spcPct val="50000"/>
              </a:spcBef>
              <a:spcAft>
                <a:spcPct val="0"/>
              </a:spcAft>
              <a:buClr>
                <a:srgbClr val="F0AB00"/>
              </a:buClr>
              <a:buSzPct val="80000"/>
              <a:buFontTx/>
              <a:buNone/>
              <a:tabLst/>
              <a:defRPr/>
            </a:pPr>
            <a:endParaRPr kumimoji="0" lang="en-US" sz="1800" b="0" i="0" u="none" strike="noStrike" kern="0" cap="none" spc="0" normalizeH="0" baseline="0" noProof="0" dirty="0" err="1">
              <a:ln>
                <a:noFill/>
              </a:ln>
              <a:solidFill>
                <a:srgbClr val="000000"/>
              </a:solidFill>
              <a:effectLst/>
              <a:uLnTx/>
              <a:uFillTx/>
              <a:latin typeface="Arial"/>
              <a:ea typeface="Arial Unicode MS" pitchFamily="34" charset="-128"/>
              <a:cs typeface="Arial Unicode MS" pitchFamily="34" charset="-128"/>
            </a:endParaRPr>
          </a:p>
        </p:txBody>
      </p:sp>
      <p:sp>
        <p:nvSpPr>
          <p:cNvPr id="15" name="TextBox 14">
            <a:extLst>
              <a:ext uri="{FF2B5EF4-FFF2-40B4-BE49-F238E27FC236}">
                <a16:creationId xmlns:a16="http://schemas.microsoft.com/office/drawing/2014/main" id="{B8BA92DA-210E-466C-8DB2-9DDDDC111312}"/>
              </a:ext>
            </a:extLst>
          </p:cNvPr>
          <p:cNvSpPr txBox="1"/>
          <p:nvPr/>
        </p:nvSpPr>
        <p:spPr>
          <a:xfrm>
            <a:off x="1732360" y="6076452"/>
            <a:ext cx="526256" cy="276999"/>
          </a:xfrm>
          <a:prstGeom prst="rect">
            <a:avLst/>
          </a:prstGeom>
          <a:noFill/>
        </p:spPr>
        <p:txBody>
          <a:bodyPr wrap="square" lIns="0" tIns="0" rIns="0" bIns="0" rtlCol="0">
            <a:spAutoFit/>
          </a:bodyPr>
          <a:lstStyle/>
          <a:p>
            <a:pPr marL="0" marR="0" lvl="0" indent="0" algn="l" defTabSz="987415" rtl="0" eaLnBrk="1" fontAlgn="base" latinLnBrk="0" hangingPunct="1">
              <a:lnSpc>
                <a:spcPct val="100000"/>
              </a:lnSpc>
              <a:spcBef>
                <a:spcPct val="50000"/>
              </a:spcBef>
              <a:spcAft>
                <a:spcPct val="0"/>
              </a:spcAft>
              <a:buClr>
                <a:srgbClr val="F0AB00"/>
              </a:buClr>
              <a:buSzPct val="80000"/>
              <a:buFontTx/>
              <a:buNone/>
              <a:tabLst/>
              <a:defRPr/>
            </a:pPr>
            <a:r>
              <a:rPr kumimoji="0" lang="en-US" sz="1800" b="1" i="0" u="none" strike="noStrike" kern="0" cap="none" spc="0" normalizeH="0" baseline="0" noProof="0" dirty="0">
                <a:ln>
                  <a:noFill/>
                </a:ln>
                <a:solidFill>
                  <a:srgbClr val="C00000"/>
                </a:solidFill>
                <a:effectLst/>
                <a:uLnTx/>
                <a:uFillTx/>
                <a:latin typeface="Times New Roman" panose="02020603050405020304" pitchFamily="18" charset="0"/>
                <a:ea typeface="Arial Unicode MS" pitchFamily="34" charset="-128"/>
                <a:cs typeface="Times New Roman" panose="02020603050405020304" pitchFamily="18" charset="0"/>
              </a:rPr>
              <a:t>1</a:t>
            </a:r>
          </a:p>
        </p:txBody>
      </p:sp>
      <p:grpSp>
        <p:nvGrpSpPr>
          <p:cNvPr id="3" name="Group 2">
            <a:extLst>
              <a:ext uri="{FF2B5EF4-FFF2-40B4-BE49-F238E27FC236}">
                <a16:creationId xmlns:a16="http://schemas.microsoft.com/office/drawing/2014/main" id="{B0F470AB-9E45-4CE9-8D56-FC81F7109585}"/>
              </a:ext>
            </a:extLst>
          </p:cNvPr>
          <p:cNvGrpSpPr/>
          <p:nvPr/>
        </p:nvGrpSpPr>
        <p:grpSpPr>
          <a:xfrm>
            <a:off x="6266325" y="370786"/>
            <a:ext cx="6096000" cy="3657600"/>
            <a:chOff x="6655594" y="1110113"/>
            <a:chExt cx="5695950" cy="3189631"/>
          </a:xfrm>
        </p:grpSpPr>
        <p:pic>
          <p:nvPicPr>
            <p:cNvPr id="10" name="Picture 9">
              <a:extLst>
                <a:ext uri="{FF2B5EF4-FFF2-40B4-BE49-F238E27FC236}">
                  <a16:creationId xmlns:a16="http://schemas.microsoft.com/office/drawing/2014/main" id="{F64FF5BF-B931-4726-B20C-69FDDC021CF9}"/>
                </a:ext>
              </a:extLst>
            </p:cNvPr>
            <p:cNvPicPr>
              <a:picLocks noChangeAspect="1"/>
            </p:cNvPicPr>
            <p:nvPr/>
          </p:nvPicPr>
          <p:blipFill rotWithShape="1">
            <a:blip r:embed="rId3"/>
            <a:srcRect l="21301" r="-1125" b="7265"/>
            <a:stretch/>
          </p:blipFill>
          <p:spPr>
            <a:xfrm>
              <a:off x="6655594" y="1384865"/>
              <a:ext cx="5695950" cy="2914879"/>
            </a:xfrm>
            <a:prstGeom prst="rect">
              <a:avLst/>
            </a:prstGeom>
            <a:ln>
              <a:solidFill>
                <a:schemeClr val="bg1">
                  <a:lumMod val="85000"/>
                </a:schemeClr>
              </a:solidFill>
            </a:ln>
          </p:spPr>
        </p:pic>
        <p:sp>
          <p:nvSpPr>
            <p:cNvPr id="13" name="Rectangle 12">
              <a:extLst>
                <a:ext uri="{FF2B5EF4-FFF2-40B4-BE49-F238E27FC236}">
                  <a16:creationId xmlns:a16="http://schemas.microsoft.com/office/drawing/2014/main" id="{8F51C65E-BE80-4595-8921-235BA69BBD9F}"/>
                </a:ext>
              </a:extLst>
            </p:cNvPr>
            <p:cNvSpPr/>
            <p:nvPr/>
          </p:nvSpPr>
          <p:spPr bwMode="gray">
            <a:xfrm>
              <a:off x="10922794" y="3366065"/>
              <a:ext cx="1066800" cy="152400"/>
            </a:xfrm>
            <a:prstGeom prst="rect">
              <a:avLst/>
            </a:prstGeom>
            <a:noFill/>
            <a:ln w="25400" algn="ctr">
              <a:solidFill>
                <a:srgbClr val="C00000"/>
              </a:solidFill>
              <a:miter lim="800000"/>
              <a:headEnd/>
              <a:tailEnd/>
            </a:ln>
          </p:spPr>
          <p:txBody>
            <a:bodyPr lIns="90000" tIns="72000" rIns="90000" bIns="72000" rtlCol="0" anchor="ctr"/>
            <a:lstStyle/>
            <a:p>
              <a:pPr marL="0" marR="0" lvl="0" indent="0" algn="ctr" defTabSz="914400" rtl="0" eaLnBrk="1" fontAlgn="base" latinLnBrk="0" hangingPunct="1">
                <a:lnSpc>
                  <a:spcPct val="100000"/>
                </a:lnSpc>
                <a:spcBef>
                  <a:spcPct val="50000"/>
                </a:spcBef>
                <a:spcAft>
                  <a:spcPct val="0"/>
                </a:spcAft>
                <a:buClr>
                  <a:srgbClr val="F0AB00"/>
                </a:buClr>
                <a:buSzPct val="80000"/>
                <a:buFontTx/>
                <a:buNone/>
                <a:tabLst/>
                <a:defRPr/>
              </a:pPr>
              <a:endParaRPr kumimoji="0" lang="en-US" sz="1800" b="0" i="0" u="none" strike="noStrike" kern="0" cap="none" spc="0" normalizeH="0" baseline="0" noProof="0" dirty="0" err="1">
                <a:ln>
                  <a:noFill/>
                </a:ln>
                <a:solidFill>
                  <a:srgbClr val="000000"/>
                </a:solidFill>
                <a:effectLst/>
                <a:uLnTx/>
                <a:uFillTx/>
                <a:latin typeface="Arial"/>
                <a:ea typeface="Arial Unicode MS" pitchFamily="34" charset="-128"/>
                <a:cs typeface="Arial Unicode MS" pitchFamily="34" charset="-128"/>
              </a:endParaRPr>
            </a:p>
          </p:txBody>
        </p:sp>
        <p:sp>
          <p:nvSpPr>
            <p:cNvPr id="14" name="Oval 13">
              <a:extLst>
                <a:ext uri="{FF2B5EF4-FFF2-40B4-BE49-F238E27FC236}">
                  <a16:creationId xmlns:a16="http://schemas.microsoft.com/office/drawing/2014/main" id="{5C2EAC9B-B05B-459B-84E9-4CB075D33962}"/>
                </a:ext>
              </a:extLst>
            </p:cNvPr>
            <p:cNvSpPr/>
            <p:nvPr/>
          </p:nvSpPr>
          <p:spPr bwMode="gray">
            <a:xfrm>
              <a:off x="11684794" y="1372274"/>
              <a:ext cx="381000" cy="317392"/>
            </a:xfrm>
            <a:prstGeom prst="ellipse">
              <a:avLst/>
            </a:prstGeom>
            <a:noFill/>
            <a:ln w="25400" algn="ctr">
              <a:solidFill>
                <a:srgbClr val="C00000"/>
              </a:solidFill>
              <a:miter lim="800000"/>
              <a:headEnd/>
              <a:tailEnd/>
            </a:ln>
          </p:spPr>
          <p:txBody>
            <a:bodyPr lIns="90000" tIns="72000" rIns="90000" bIns="72000" rtlCol="0" anchor="ctr"/>
            <a:lstStyle/>
            <a:p>
              <a:pPr marL="0" marR="0" lvl="0" indent="0" algn="ctr" defTabSz="914400" rtl="0" eaLnBrk="1" fontAlgn="base" latinLnBrk="0" hangingPunct="1">
                <a:lnSpc>
                  <a:spcPct val="100000"/>
                </a:lnSpc>
                <a:spcBef>
                  <a:spcPct val="50000"/>
                </a:spcBef>
                <a:spcAft>
                  <a:spcPct val="0"/>
                </a:spcAft>
                <a:buClr>
                  <a:srgbClr val="F0AB00"/>
                </a:buClr>
                <a:buSzPct val="80000"/>
                <a:buFontTx/>
                <a:buNone/>
                <a:tabLst/>
                <a:defRPr/>
              </a:pPr>
              <a:endParaRPr kumimoji="0" lang="en-US" sz="1800" b="0" i="0" u="none" strike="noStrike" kern="0" cap="none" spc="0" normalizeH="0" baseline="0" noProof="0" dirty="0" err="1">
                <a:ln>
                  <a:noFill/>
                </a:ln>
                <a:solidFill>
                  <a:srgbClr val="000000"/>
                </a:solidFill>
                <a:effectLst/>
                <a:uLnTx/>
                <a:uFillTx/>
                <a:latin typeface="Arial"/>
                <a:ea typeface="Arial Unicode MS" pitchFamily="34" charset="-128"/>
                <a:cs typeface="Arial Unicode MS" pitchFamily="34" charset="-128"/>
              </a:endParaRPr>
            </a:p>
          </p:txBody>
        </p:sp>
        <p:sp>
          <p:nvSpPr>
            <p:cNvPr id="17" name="TextBox 16">
              <a:extLst>
                <a:ext uri="{FF2B5EF4-FFF2-40B4-BE49-F238E27FC236}">
                  <a16:creationId xmlns:a16="http://schemas.microsoft.com/office/drawing/2014/main" id="{552676D4-9991-498C-801A-0B8D27F9105A}"/>
                </a:ext>
              </a:extLst>
            </p:cNvPr>
            <p:cNvSpPr txBox="1"/>
            <p:nvPr/>
          </p:nvSpPr>
          <p:spPr>
            <a:xfrm>
              <a:off x="11612166" y="1110113"/>
              <a:ext cx="526256" cy="276999"/>
            </a:xfrm>
            <a:prstGeom prst="rect">
              <a:avLst/>
            </a:prstGeom>
            <a:noFill/>
          </p:spPr>
          <p:txBody>
            <a:bodyPr wrap="square" lIns="0" tIns="0" rIns="0" bIns="0" rtlCol="0">
              <a:spAutoFit/>
            </a:bodyPr>
            <a:lstStyle/>
            <a:p>
              <a:pPr marL="0" marR="0" lvl="0" indent="0" algn="l" defTabSz="987415" rtl="0" eaLnBrk="1" fontAlgn="base" latinLnBrk="0" hangingPunct="1">
                <a:lnSpc>
                  <a:spcPct val="100000"/>
                </a:lnSpc>
                <a:spcBef>
                  <a:spcPct val="50000"/>
                </a:spcBef>
                <a:spcAft>
                  <a:spcPct val="0"/>
                </a:spcAft>
                <a:buClr>
                  <a:srgbClr val="F0AB00"/>
                </a:buClr>
                <a:buSzPct val="80000"/>
                <a:buFontTx/>
                <a:buNone/>
                <a:tabLst/>
                <a:defRPr/>
              </a:pPr>
              <a:r>
                <a:rPr kumimoji="0" lang="en-US" sz="1800" b="1" i="0" u="none" strike="noStrike" kern="0" cap="none" spc="0" normalizeH="0" baseline="0" noProof="0" dirty="0">
                  <a:ln>
                    <a:noFill/>
                  </a:ln>
                  <a:solidFill>
                    <a:srgbClr val="C00000"/>
                  </a:solidFill>
                  <a:effectLst/>
                  <a:uLnTx/>
                  <a:uFillTx/>
                  <a:latin typeface="Times New Roman" panose="02020603050405020304" pitchFamily="18" charset="0"/>
                  <a:ea typeface="Arial Unicode MS" pitchFamily="34" charset="-128"/>
                  <a:cs typeface="Times New Roman" panose="02020603050405020304" pitchFamily="18" charset="0"/>
                </a:rPr>
                <a:t>2</a:t>
              </a:r>
            </a:p>
          </p:txBody>
        </p:sp>
      </p:grpSp>
      <p:sp>
        <p:nvSpPr>
          <p:cNvPr id="18" name="TextBox 17">
            <a:extLst>
              <a:ext uri="{FF2B5EF4-FFF2-40B4-BE49-F238E27FC236}">
                <a16:creationId xmlns:a16="http://schemas.microsoft.com/office/drawing/2014/main" id="{3891791E-C2A7-477B-81CF-CCC335BC3237}"/>
              </a:ext>
            </a:extLst>
          </p:cNvPr>
          <p:cNvSpPr txBox="1"/>
          <p:nvPr/>
        </p:nvSpPr>
        <p:spPr>
          <a:xfrm>
            <a:off x="10570100" y="2957722"/>
            <a:ext cx="526256" cy="276999"/>
          </a:xfrm>
          <a:prstGeom prst="rect">
            <a:avLst/>
          </a:prstGeom>
          <a:noFill/>
        </p:spPr>
        <p:txBody>
          <a:bodyPr wrap="square" lIns="0" tIns="0" rIns="0" bIns="0" rtlCol="0">
            <a:spAutoFit/>
          </a:bodyPr>
          <a:lstStyle/>
          <a:p>
            <a:pPr marL="0" marR="0" lvl="0" indent="0" algn="l" defTabSz="987415" rtl="0" eaLnBrk="1" fontAlgn="base" latinLnBrk="0" hangingPunct="1">
              <a:lnSpc>
                <a:spcPct val="100000"/>
              </a:lnSpc>
              <a:spcBef>
                <a:spcPct val="50000"/>
              </a:spcBef>
              <a:spcAft>
                <a:spcPct val="0"/>
              </a:spcAft>
              <a:buClr>
                <a:srgbClr val="F0AB00"/>
              </a:buClr>
              <a:buSzPct val="80000"/>
              <a:buFontTx/>
              <a:buNone/>
              <a:tabLst/>
              <a:defRPr/>
            </a:pPr>
            <a:r>
              <a:rPr kumimoji="0" lang="en-US" sz="1800" b="1" i="0" u="none" strike="noStrike" kern="0" cap="none" spc="0" normalizeH="0" baseline="0" noProof="0" dirty="0">
                <a:ln>
                  <a:noFill/>
                </a:ln>
                <a:solidFill>
                  <a:srgbClr val="C00000"/>
                </a:solidFill>
                <a:effectLst/>
                <a:uLnTx/>
                <a:uFillTx/>
                <a:latin typeface="Times New Roman" panose="02020603050405020304" pitchFamily="18" charset="0"/>
                <a:ea typeface="Arial Unicode MS" pitchFamily="34" charset="-128"/>
                <a:cs typeface="Times New Roman" panose="02020603050405020304" pitchFamily="18" charset="0"/>
              </a:rPr>
              <a:t>3</a:t>
            </a:r>
          </a:p>
        </p:txBody>
      </p:sp>
      <p:grpSp>
        <p:nvGrpSpPr>
          <p:cNvPr id="4" name="Group 3">
            <a:extLst>
              <a:ext uri="{FF2B5EF4-FFF2-40B4-BE49-F238E27FC236}">
                <a16:creationId xmlns:a16="http://schemas.microsoft.com/office/drawing/2014/main" id="{748FB4E1-8847-44E1-8F0C-2EB17C6F3B3D}"/>
              </a:ext>
            </a:extLst>
          </p:cNvPr>
          <p:cNvGrpSpPr/>
          <p:nvPr/>
        </p:nvGrpSpPr>
        <p:grpSpPr>
          <a:xfrm>
            <a:off x="6266325" y="4223545"/>
            <a:ext cx="6085219" cy="2895600"/>
            <a:chOff x="6644243" y="4435629"/>
            <a:chExt cx="5707301" cy="2683515"/>
          </a:xfrm>
        </p:grpSpPr>
        <p:pic>
          <p:nvPicPr>
            <p:cNvPr id="22" name="Picture 21">
              <a:extLst>
                <a:ext uri="{FF2B5EF4-FFF2-40B4-BE49-F238E27FC236}">
                  <a16:creationId xmlns:a16="http://schemas.microsoft.com/office/drawing/2014/main" id="{36BCDA0A-2D49-4121-AE56-C0F27849472E}"/>
                </a:ext>
              </a:extLst>
            </p:cNvPr>
            <p:cNvPicPr>
              <a:picLocks noChangeAspect="1"/>
            </p:cNvPicPr>
            <p:nvPr/>
          </p:nvPicPr>
          <p:blipFill rotWithShape="1">
            <a:blip r:embed="rId4"/>
            <a:srcRect r="1679" b="12726"/>
            <a:stretch/>
          </p:blipFill>
          <p:spPr>
            <a:xfrm>
              <a:off x="6644243" y="4476008"/>
              <a:ext cx="5707301" cy="2643136"/>
            </a:xfrm>
            <a:prstGeom prst="rect">
              <a:avLst/>
            </a:prstGeom>
            <a:ln>
              <a:solidFill>
                <a:schemeClr val="bg1">
                  <a:lumMod val="85000"/>
                </a:schemeClr>
              </a:solidFill>
            </a:ln>
          </p:spPr>
        </p:pic>
        <p:sp>
          <p:nvSpPr>
            <p:cNvPr id="23" name="Rectangle 22">
              <a:extLst>
                <a:ext uri="{FF2B5EF4-FFF2-40B4-BE49-F238E27FC236}">
                  <a16:creationId xmlns:a16="http://schemas.microsoft.com/office/drawing/2014/main" id="{AB287694-5033-4168-9CBA-5B4C0E7F43EE}"/>
                </a:ext>
              </a:extLst>
            </p:cNvPr>
            <p:cNvSpPr/>
            <p:nvPr/>
          </p:nvSpPr>
          <p:spPr bwMode="gray">
            <a:xfrm>
              <a:off x="7230912" y="5137943"/>
              <a:ext cx="2286000" cy="1981201"/>
            </a:xfrm>
            <a:prstGeom prst="rect">
              <a:avLst/>
            </a:prstGeom>
            <a:noFill/>
            <a:ln w="25400" algn="ctr">
              <a:solidFill>
                <a:srgbClr val="C00000"/>
              </a:solidFill>
              <a:miter lim="800000"/>
              <a:headEnd/>
              <a:tailEnd/>
            </a:ln>
          </p:spPr>
          <p:txBody>
            <a:bodyPr lIns="90000" tIns="72000" rIns="90000" bIns="72000" rtlCol="0" anchor="ctr"/>
            <a:lstStyle/>
            <a:p>
              <a:pPr marL="0" marR="0" lvl="0" indent="0" algn="ctr" defTabSz="914400" rtl="0" eaLnBrk="1" fontAlgn="base" latinLnBrk="0" hangingPunct="1">
                <a:lnSpc>
                  <a:spcPct val="100000"/>
                </a:lnSpc>
                <a:spcBef>
                  <a:spcPct val="50000"/>
                </a:spcBef>
                <a:spcAft>
                  <a:spcPct val="0"/>
                </a:spcAft>
                <a:buClr>
                  <a:srgbClr val="F0AB00"/>
                </a:buClr>
                <a:buSzPct val="80000"/>
                <a:buFontTx/>
                <a:buNone/>
                <a:tabLst/>
                <a:defRPr/>
              </a:pPr>
              <a:endParaRPr kumimoji="0" lang="en-US" sz="1800" b="0" i="0" u="none" strike="noStrike" kern="0" cap="none" spc="0" normalizeH="0" baseline="0" noProof="0" dirty="0" err="1">
                <a:ln>
                  <a:noFill/>
                </a:ln>
                <a:solidFill>
                  <a:srgbClr val="000000"/>
                </a:solidFill>
                <a:effectLst/>
                <a:uLnTx/>
                <a:uFillTx/>
                <a:latin typeface="Arial"/>
                <a:ea typeface="Arial Unicode MS" pitchFamily="34" charset="-128"/>
                <a:cs typeface="Arial Unicode MS" pitchFamily="34" charset="-128"/>
              </a:endParaRPr>
            </a:p>
          </p:txBody>
        </p:sp>
        <p:sp>
          <p:nvSpPr>
            <p:cNvPr id="24" name="Rectangle 23">
              <a:extLst>
                <a:ext uri="{FF2B5EF4-FFF2-40B4-BE49-F238E27FC236}">
                  <a16:creationId xmlns:a16="http://schemas.microsoft.com/office/drawing/2014/main" id="{5E730D5C-52B3-47B2-974E-2FB7A632CD1D}"/>
                </a:ext>
              </a:extLst>
            </p:cNvPr>
            <p:cNvSpPr/>
            <p:nvPr/>
          </p:nvSpPr>
          <p:spPr bwMode="gray">
            <a:xfrm>
              <a:off x="11513344" y="4476008"/>
              <a:ext cx="519020" cy="214375"/>
            </a:xfrm>
            <a:prstGeom prst="rect">
              <a:avLst/>
            </a:prstGeom>
            <a:noFill/>
            <a:ln w="25400" algn="ctr">
              <a:solidFill>
                <a:srgbClr val="C00000"/>
              </a:solidFill>
              <a:miter lim="800000"/>
              <a:headEnd/>
              <a:tailEnd/>
            </a:ln>
          </p:spPr>
          <p:txBody>
            <a:bodyPr lIns="90000" tIns="72000" rIns="90000" bIns="72000" rtlCol="0" anchor="ctr"/>
            <a:lstStyle/>
            <a:p>
              <a:pPr marL="0" marR="0" lvl="0" indent="0" algn="ctr" defTabSz="914400" rtl="0" eaLnBrk="1" fontAlgn="base" latinLnBrk="0" hangingPunct="1">
                <a:lnSpc>
                  <a:spcPct val="100000"/>
                </a:lnSpc>
                <a:spcBef>
                  <a:spcPct val="50000"/>
                </a:spcBef>
                <a:spcAft>
                  <a:spcPct val="0"/>
                </a:spcAft>
                <a:buClr>
                  <a:srgbClr val="F0AB00"/>
                </a:buClr>
                <a:buSzPct val="80000"/>
                <a:buFontTx/>
                <a:buNone/>
                <a:tabLst/>
                <a:defRPr/>
              </a:pPr>
              <a:endParaRPr kumimoji="0" lang="en-US" sz="1800" b="0" i="0" u="none" strike="noStrike" kern="0" cap="none" spc="0" normalizeH="0" baseline="0" noProof="0" dirty="0" err="1">
                <a:ln>
                  <a:noFill/>
                </a:ln>
                <a:solidFill>
                  <a:srgbClr val="000000"/>
                </a:solidFill>
                <a:effectLst/>
                <a:uLnTx/>
                <a:uFillTx/>
                <a:latin typeface="Arial"/>
                <a:ea typeface="Arial Unicode MS" pitchFamily="34" charset="-128"/>
                <a:cs typeface="Arial Unicode MS" pitchFamily="34" charset="-128"/>
              </a:endParaRPr>
            </a:p>
          </p:txBody>
        </p:sp>
        <p:sp>
          <p:nvSpPr>
            <p:cNvPr id="25" name="TextBox 24">
              <a:extLst>
                <a:ext uri="{FF2B5EF4-FFF2-40B4-BE49-F238E27FC236}">
                  <a16:creationId xmlns:a16="http://schemas.microsoft.com/office/drawing/2014/main" id="{4522F601-38CE-49AB-9C5E-BAAD16B6E5FE}"/>
                </a:ext>
              </a:extLst>
            </p:cNvPr>
            <p:cNvSpPr txBox="1"/>
            <p:nvPr/>
          </p:nvSpPr>
          <p:spPr>
            <a:xfrm>
              <a:off x="8236744" y="4860944"/>
              <a:ext cx="526256" cy="276999"/>
            </a:xfrm>
            <a:prstGeom prst="rect">
              <a:avLst/>
            </a:prstGeom>
            <a:noFill/>
          </p:spPr>
          <p:txBody>
            <a:bodyPr wrap="square" lIns="0" tIns="0" rIns="0" bIns="0" rtlCol="0">
              <a:spAutoFit/>
            </a:bodyPr>
            <a:lstStyle/>
            <a:p>
              <a:pPr marL="0" marR="0" lvl="0" indent="0" algn="l" defTabSz="987415" rtl="0" eaLnBrk="1" fontAlgn="base" latinLnBrk="0" hangingPunct="1">
                <a:lnSpc>
                  <a:spcPct val="100000"/>
                </a:lnSpc>
                <a:spcBef>
                  <a:spcPct val="50000"/>
                </a:spcBef>
                <a:spcAft>
                  <a:spcPct val="0"/>
                </a:spcAft>
                <a:buClr>
                  <a:srgbClr val="F0AB00"/>
                </a:buClr>
                <a:buSzPct val="80000"/>
                <a:buFontTx/>
                <a:buNone/>
                <a:tabLst/>
                <a:defRPr/>
              </a:pPr>
              <a:r>
                <a:rPr kumimoji="0" lang="en-US" sz="1800" b="1" i="0" u="none" strike="noStrike" kern="0" cap="none" spc="0" normalizeH="0" baseline="0" noProof="0" dirty="0">
                  <a:ln>
                    <a:noFill/>
                  </a:ln>
                  <a:solidFill>
                    <a:srgbClr val="C00000"/>
                  </a:solidFill>
                  <a:effectLst/>
                  <a:uLnTx/>
                  <a:uFillTx/>
                  <a:latin typeface="Times New Roman" panose="02020603050405020304" pitchFamily="18" charset="0"/>
                  <a:ea typeface="Arial Unicode MS" pitchFamily="34" charset="-128"/>
                  <a:cs typeface="Times New Roman" panose="02020603050405020304" pitchFamily="18" charset="0"/>
                </a:rPr>
                <a:t>4</a:t>
              </a:r>
            </a:p>
          </p:txBody>
        </p:sp>
        <p:sp>
          <p:nvSpPr>
            <p:cNvPr id="27" name="TextBox 26">
              <a:extLst>
                <a:ext uri="{FF2B5EF4-FFF2-40B4-BE49-F238E27FC236}">
                  <a16:creationId xmlns:a16="http://schemas.microsoft.com/office/drawing/2014/main" id="{8F150A8C-648A-46DC-84E4-F655540B0F91}"/>
                </a:ext>
              </a:extLst>
            </p:cNvPr>
            <p:cNvSpPr txBox="1"/>
            <p:nvPr/>
          </p:nvSpPr>
          <p:spPr>
            <a:xfrm>
              <a:off x="11254026" y="4435629"/>
              <a:ext cx="526256" cy="276999"/>
            </a:xfrm>
            <a:prstGeom prst="rect">
              <a:avLst/>
            </a:prstGeom>
            <a:noFill/>
          </p:spPr>
          <p:txBody>
            <a:bodyPr wrap="square" lIns="0" tIns="0" rIns="0" bIns="0" rtlCol="0">
              <a:spAutoFit/>
            </a:bodyPr>
            <a:lstStyle/>
            <a:p>
              <a:pPr marL="0" marR="0" lvl="0" indent="0" algn="l" defTabSz="987415" rtl="0" eaLnBrk="1" fontAlgn="base" latinLnBrk="0" hangingPunct="1">
                <a:lnSpc>
                  <a:spcPct val="100000"/>
                </a:lnSpc>
                <a:spcBef>
                  <a:spcPct val="50000"/>
                </a:spcBef>
                <a:spcAft>
                  <a:spcPct val="0"/>
                </a:spcAft>
                <a:buClr>
                  <a:srgbClr val="F0AB00"/>
                </a:buClr>
                <a:buSzPct val="80000"/>
                <a:buFontTx/>
                <a:buNone/>
                <a:tabLst/>
                <a:defRPr/>
              </a:pPr>
              <a:r>
                <a:rPr kumimoji="0" lang="en-US" sz="1800" b="1" i="0" u="none" strike="noStrike" kern="0" cap="none" spc="0" normalizeH="0" baseline="0" noProof="0" dirty="0">
                  <a:ln>
                    <a:noFill/>
                  </a:ln>
                  <a:solidFill>
                    <a:srgbClr val="C00000"/>
                  </a:solidFill>
                  <a:effectLst/>
                  <a:uLnTx/>
                  <a:uFillTx/>
                  <a:latin typeface="Times New Roman" panose="02020603050405020304" pitchFamily="18" charset="0"/>
                  <a:ea typeface="Arial Unicode MS" pitchFamily="34" charset="-128"/>
                  <a:cs typeface="Times New Roman" panose="02020603050405020304" pitchFamily="18" charset="0"/>
                </a:rPr>
                <a:t>5</a:t>
              </a:r>
            </a:p>
          </p:txBody>
        </p:sp>
      </p:grpSp>
      <p:sp>
        <p:nvSpPr>
          <p:cNvPr id="26" name="Text Placeholder 1">
            <a:extLst>
              <a:ext uri="{FF2B5EF4-FFF2-40B4-BE49-F238E27FC236}">
                <a16:creationId xmlns:a16="http://schemas.microsoft.com/office/drawing/2014/main" id="{9DDA2F8F-4BE5-4132-A142-C55EB5596E5D}"/>
              </a:ext>
            </a:extLst>
          </p:cNvPr>
          <p:cNvSpPr txBox="1">
            <a:spLocks/>
          </p:cNvSpPr>
          <p:nvPr/>
        </p:nvSpPr>
        <p:spPr bwMode="black">
          <a:xfrm>
            <a:off x="475914" y="671410"/>
            <a:ext cx="4994194" cy="3356976"/>
          </a:xfrm>
          <a:prstGeom prst="rect">
            <a:avLst/>
          </a:prstGeom>
          <a:solidFill>
            <a:schemeClr val="accent3">
              <a:lumMod val="20000"/>
              <a:lumOff val="80000"/>
            </a:schemeClr>
          </a:solidFill>
          <a:ln>
            <a:solidFill>
              <a:schemeClr val="tx1"/>
            </a:solidFill>
          </a:ln>
        </p:spPr>
        <p:txBody>
          <a:bodyPr vert="horz" lIns="0" tIns="0" rIns="0" bIns="0" rtlCol="0">
            <a:normAutofit/>
          </a:bodyPr>
          <a:lstStyle>
            <a:lvl1pPr marL="0" indent="0" algn="l" defTabSz="1088558" rtl="0" eaLnBrk="1" latinLnBrk="0" hangingPunct="1">
              <a:spcBef>
                <a:spcPts val="1800"/>
              </a:spcBef>
              <a:buClr>
                <a:schemeClr val="accent1"/>
              </a:buClr>
              <a:buSzPct val="80000"/>
              <a:buFontTx/>
              <a:buNone/>
              <a:defRPr sz="2000" b="0" kern="1200">
                <a:solidFill>
                  <a:schemeClr val="tx1"/>
                </a:solidFill>
                <a:latin typeface="+mn-lt"/>
                <a:ea typeface="+mn-ea"/>
                <a:cs typeface="+mn-cs"/>
              </a:defRPr>
            </a:lvl1pPr>
            <a:lvl2pPr marL="179964" indent="-179964" algn="l" defTabSz="1088558" rtl="0" eaLnBrk="1" latinLnBrk="0" hangingPunct="1">
              <a:spcBef>
                <a:spcPts val="600"/>
              </a:spcBef>
              <a:buClr>
                <a:schemeClr val="accent1"/>
              </a:buClr>
              <a:buSzPct val="100000"/>
              <a:buFont typeface="Wingdings" pitchFamily="2" charset="2"/>
              <a:buChar char="§"/>
              <a:defRPr sz="1800" kern="1200">
                <a:solidFill>
                  <a:schemeClr val="tx1"/>
                </a:solidFill>
                <a:latin typeface="+mn-lt"/>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lang="en-US" sz="1800" kern="1200" noProof="0" dirty="0" smtClean="0">
                <a:solidFill>
                  <a:schemeClr val="tx1"/>
                </a:solidFill>
                <a:latin typeface="+mn-lt"/>
                <a:ea typeface="+mn-ea"/>
                <a:cs typeface="+mn-cs"/>
              </a:defRPr>
            </a:lvl3pPr>
            <a:lvl4pPr marL="539892" indent="-179964" algn="l" defTabSz="1088558" rtl="0" eaLnBrk="1" latinLnBrk="0" hangingPunct="1">
              <a:spcBef>
                <a:spcPts val="300"/>
              </a:spcBef>
              <a:buClr>
                <a:schemeClr val="tx1"/>
              </a:buClr>
              <a:buSzPct val="120000"/>
              <a:buFont typeface="Arial" pitchFamily="34" charset="0"/>
              <a:buChar char="▫"/>
              <a:defRPr sz="1600" kern="1200">
                <a:solidFill>
                  <a:schemeClr val="tx1"/>
                </a:solidFill>
                <a:latin typeface="+mn-lt"/>
                <a:ea typeface="+mn-ea"/>
                <a:cs typeface="+mn-cs"/>
              </a:defRPr>
            </a:lvl4pPr>
            <a:lvl5pPr marL="719856" indent="-179964" algn="l" defTabSz="1088558" rtl="0" eaLnBrk="1" latinLnBrk="0" hangingPunct="1">
              <a:spcBef>
                <a:spcPts val="100"/>
              </a:spcBef>
              <a:buClr>
                <a:schemeClr val="tx1"/>
              </a:buClr>
              <a:buSzPct val="100000"/>
              <a:buFont typeface="Symbol" panose="05050102010706020507" pitchFamily="18" charset="2"/>
              <a:buChar char="-"/>
              <a:defRPr sz="1400" kern="1200" baseline="0">
                <a:solidFill>
                  <a:schemeClr val="tx1"/>
                </a:solidFill>
                <a:latin typeface="+mn-lt"/>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marL="0" marR="0" lvl="0" indent="0" algn="l" defTabSz="1088558" rtl="0" eaLnBrk="1" fontAlgn="base" latinLnBrk="0" hangingPunct="1">
              <a:lnSpc>
                <a:spcPct val="160000"/>
              </a:lnSpc>
              <a:spcBef>
                <a:spcPts val="0"/>
              </a:spcBef>
              <a:spcAft>
                <a:spcPts val="0"/>
              </a:spcAft>
              <a:buClr>
                <a:srgbClr val="F0AB00"/>
              </a:buClr>
              <a:buSzPct val="80000"/>
              <a:buFontTx/>
              <a:buNone/>
              <a:tabLst/>
              <a:defRPr/>
            </a:pPr>
            <a:r>
              <a:rPr kumimoji="0" lang="en-US" sz="16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Complete company profile</a:t>
            </a:r>
            <a:br>
              <a:rPr kumimoji="0" lang="en-US" sz="16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br>
            <a:r>
              <a:rPr kumimoji="0" lang="en-US" sz="16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1: </a:t>
            </a:r>
            <a:r>
              <a:rPr kumimoji="0" lang="en-US" sz="16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Open one website and paste this link: </a:t>
            </a:r>
            <a:r>
              <a:rPr kumimoji="0" lang="en-US" sz="16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hlinkClick r:id="rId5"/>
              </a:rPr>
              <a:t>https://supplier.ariba.com/</a:t>
            </a:r>
            <a:r>
              <a:rPr kumimoji="0" lang="en-US" sz="16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Enter User name and Password, and Click Login </a:t>
            </a:r>
          </a:p>
          <a:p>
            <a:pPr marL="0" marR="0" lvl="0" indent="0" algn="l" defTabSz="1088558" rtl="0" eaLnBrk="1" fontAlgn="base" latinLnBrk="0" hangingPunct="1">
              <a:lnSpc>
                <a:spcPct val="160000"/>
              </a:lnSpc>
              <a:spcBef>
                <a:spcPts val="0"/>
              </a:spcBef>
              <a:spcAft>
                <a:spcPts val="0"/>
              </a:spcAft>
              <a:buClr>
                <a:srgbClr val="F0AB00"/>
              </a:buClr>
              <a:buSzPct val="80000"/>
              <a:buFontTx/>
              <a:buNone/>
              <a:tabLst/>
              <a:defRPr/>
            </a:pPr>
            <a:r>
              <a:rPr kumimoji="0" lang="en-US" sz="16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2: </a:t>
            </a:r>
            <a:r>
              <a:rPr kumimoji="0" lang="en-US" sz="16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Click to icon of Account setting in Green Color </a:t>
            </a:r>
          </a:p>
          <a:p>
            <a:pPr marL="0" marR="0" lvl="0" indent="0" algn="l" defTabSz="1088558" rtl="0" eaLnBrk="1" fontAlgn="base" latinLnBrk="0" hangingPunct="1">
              <a:lnSpc>
                <a:spcPct val="160000"/>
              </a:lnSpc>
              <a:spcBef>
                <a:spcPts val="0"/>
              </a:spcBef>
              <a:spcAft>
                <a:spcPts val="0"/>
              </a:spcAft>
              <a:buClr>
                <a:srgbClr val="F0AB00"/>
              </a:buClr>
              <a:buSzPct val="80000"/>
              <a:buFontTx/>
              <a:buNone/>
              <a:tabLst/>
              <a:defRPr/>
            </a:pPr>
            <a:r>
              <a:rPr kumimoji="0" lang="en-US" sz="16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3: </a:t>
            </a:r>
            <a:r>
              <a:rPr kumimoji="0" lang="en-US" sz="16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Select Company Profile</a:t>
            </a:r>
          </a:p>
          <a:p>
            <a:pPr marL="0" marR="0" lvl="0" indent="0" algn="l" defTabSz="1088558" rtl="0" eaLnBrk="1" fontAlgn="base" latinLnBrk="0" hangingPunct="1">
              <a:lnSpc>
                <a:spcPct val="160000"/>
              </a:lnSpc>
              <a:spcBef>
                <a:spcPts val="0"/>
              </a:spcBef>
              <a:spcAft>
                <a:spcPts val="0"/>
              </a:spcAft>
              <a:buClr>
                <a:srgbClr val="F0AB00"/>
              </a:buClr>
              <a:buSzPct val="80000"/>
              <a:buFontTx/>
              <a:buNone/>
              <a:tabLst/>
              <a:defRPr/>
            </a:pPr>
            <a:r>
              <a:rPr kumimoji="0" lang="en-US" sz="16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4: </a:t>
            </a:r>
            <a:r>
              <a:rPr kumimoji="0" lang="en-US" sz="16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Fill in necessary information</a:t>
            </a:r>
          </a:p>
          <a:p>
            <a:pPr marL="0" marR="0" lvl="0" indent="0" algn="l" defTabSz="1088558" rtl="0" eaLnBrk="1" fontAlgn="base" latinLnBrk="0" hangingPunct="1">
              <a:lnSpc>
                <a:spcPct val="160000"/>
              </a:lnSpc>
              <a:spcBef>
                <a:spcPts val="0"/>
              </a:spcBef>
              <a:spcAft>
                <a:spcPts val="0"/>
              </a:spcAft>
              <a:buClr>
                <a:srgbClr val="F0AB00"/>
              </a:buClr>
              <a:buSzPct val="80000"/>
              <a:buFontTx/>
              <a:buNone/>
              <a:tabLst/>
              <a:defRPr/>
            </a:pPr>
            <a:r>
              <a:rPr kumimoji="0" lang="en-US" sz="16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5: </a:t>
            </a:r>
            <a:r>
              <a:rPr kumimoji="0" lang="en-US" sz="16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Click “Save” to save information you just fill in</a:t>
            </a:r>
          </a:p>
          <a:p>
            <a:pPr marL="0" marR="0" lvl="0" indent="0" algn="l" defTabSz="1088558" rtl="0" eaLnBrk="1" fontAlgn="base" latinLnBrk="0" hangingPunct="1">
              <a:lnSpc>
                <a:spcPct val="160000"/>
              </a:lnSpc>
              <a:spcBef>
                <a:spcPts val="0"/>
              </a:spcBef>
              <a:spcAft>
                <a:spcPts val="0"/>
              </a:spcAft>
              <a:buClr>
                <a:srgbClr val="F0AB00"/>
              </a:buClr>
              <a:buSzPct val="80000"/>
              <a:buFontTx/>
              <a:buNone/>
              <a:tabLst/>
              <a:defRPr/>
            </a:pPr>
            <a:endParaRPr kumimoji="0" lang="en-US" sz="16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spTree>
    <p:extLst>
      <p:ext uri="{BB962C8B-B14F-4D97-AF65-F5344CB8AC3E}">
        <p14:creationId xmlns:p14="http://schemas.microsoft.com/office/powerpoint/2010/main" val="8916365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5586208C-7DDA-46FF-867F-39032939EB4F}"/>
              </a:ext>
            </a:extLst>
          </p:cNvPr>
          <p:cNvSpPr txBox="1"/>
          <p:nvPr/>
        </p:nvSpPr>
        <p:spPr>
          <a:xfrm>
            <a:off x="388144" y="1023144"/>
            <a:ext cx="12732544" cy="492443"/>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3200" b="1" u="sng" kern="0" dirty="0">
                <a:solidFill>
                  <a:schemeClr val="accent3"/>
                </a:solidFill>
                <a:latin typeface="Times New Roman" panose="02020603050405020304" pitchFamily="18" charset="0"/>
                <a:ea typeface="Arial Unicode MS" pitchFamily="34" charset="-128"/>
                <a:cs typeface="Times New Roman" panose="02020603050405020304" pitchFamily="18" charset="0"/>
              </a:rPr>
              <a:t>3.</a:t>
            </a:r>
            <a:r>
              <a:rPr lang="en-US" sz="3200" b="1" u="sng" dirty="0">
                <a:solidFill>
                  <a:schemeClr val="accent3"/>
                </a:solidFill>
                <a:latin typeface="Times New Roman" panose="02020603050405020304" pitchFamily="18" charset="0"/>
                <a:cs typeface="Times New Roman" panose="02020603050405020304" pitchFamily="18" charset="0"/>
              </a:rPr>
              <a:t> Setting email</a:t>
            </a:r>
          </a:p>
        </p:txBody>
      </p:sp>
      <p:sp>
        <p:nvSpPr>
          <p:cNvPr id="7" name="Isosceles Triangle 6">
            <a:hlinkClick r:id="rId3" action="ppaction://hlinksldjump"/>
            <a:extLst>
              <a:ext uri="{FF2B5EF4-FFF2-40B4-BE49-F238E27FC236}">
                <a16:creationId xmlns:a16="http://schemas.microsoft.com/office/drawing/2014/main" id="{C0528BEE-12AF-438B-B2CA-C75A2C7DD9EF}"/>
              </a:ext>
            </a:extLst>
          </p:cNvPr>
          <p:cNvSpPr/>
          <p:nvPr/>
        </p:nvSpPr>
        <p:spPr>
          <a:xfrm rot="5400000">
            <a:off x="12540919" y="6875535"/>
            <a:ext cx="457200" cy="353825"/>
          </a:xfrm>
          <a:prstGeom prst="triangle">
            <a:avLst/>
          </a:prstGeom>
          <a:solidFill>
            <a:srgbClr val="4472C4"/>
          </a:solidFill>
          <a:ln w="12700" cap="flat" cmpd="sng" algn="ctr">
            <a:solidFill>
              <a:srgbClr val="4472C4">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nvGrpSpPr>
          <p:cNvPr id="8" name="Group 7">
            <a:extLst>
              <a:ext uri="{FF2B5EF4-FFF2-40B4-BE49-F238E27FC236}">
                <a16:creationId xmlns:a16="http://schemas.microsoft.com/office/drawing/2014/main" id="{8A0CBE67-DC31-4BBC-9399-7536E71EB98E}"/>
              </a:ext>
            </a:extLst>
          </p:cNvPr>
          <p:cNvGrpSpPr/>
          <p:nvPr/>
        </p:nvGrpSpPr>
        <p:grpSpPr>
          <a:xfrm>
            <a:off x="2334816" y="5836607"/>
            <a:ext cx="8839200" cy="1275911"/>
            <a:chOff x="-239117" y="4365104"/>
            <a:chExt cx="12674269" cy="2986172"/>
          </a:xfrm>
        </p:grpSpPr>
        <p:pic>
          <p:nvPicPr>
            <p:cNvPr id="10" name="Picture 9">
              <a:extLst>
                <a:ext uri="{FF2B5EF4-FFF2-40B4-BE49-F238E27FC236}">
                  <a16:creationId xmlns:a16="http://schemas.microsoft.com/office/drawing/2014/main" id="{E776750B-A00E-4660-A3DE-14F46E9D817D}"/>
                </a:ext>
              </a:extLst>
            </p:cNvPr>
            <p:cNvPicPr>
              <a:picLocks noChangeAspect="1"/>
            </p:cNvPicPr>
            <p:nvPr/>
          </p:nvPicPr>
          <p:blipFill>
            <a:blip r:embed="rId4"/>
            <a:stretch>
              <a:fillRect/>
            </a:stretch>
          </p:blipFill>
          <p:spPr>
            <a:xfrm>
              <a:off x="7897787" y="5157192"/>
              <a:ext cx="4537365" cy="2194084"/>
            </a:xfrm>
            <a:prstGeom prst="rect">
              <a:avLst/>
            </a:prstGeom>
          </p:spPr>
        </p:pic>
        <p:pic>
          <p:nvPicPr>
            <p:cNvPr id="15" name="Picture 14">
              <a:extLst>
                <a:ext uri="{FF2B5EF4-FFF2-40B4-BE49-F238E27FC236}">
                  <a16:creationId xmlns:a16="http://schemas.microsoft.com/office/drawing/2014/main" id="{E71CEB89-D0A3-485A-B0E9-C546881E902F}"/>
                </a:ext>
              </a:extLst>
            </p:cNvPr>
            <p:cNvPicPr>
              <a:picLocks noChangeAspect="1"/>
            </p:cNvPicPr>
            <p:nvPr/>
          </p:nvPicPr>
          <p:blipFill>
            <a:blip r:embed="rId5"/>
            <a:stretch>
              <a:fillRect/>
            </a:stretch>
          </p:blipFill>
          <p:spPr>
            <a:xfrm>
              <a:off x="-239117" y="4365104"/>
              <a:ext cx="4537365" cy="2194084"/>
            </a:xfrm>
            <a:prstGeom prst="rect">
              <a:avLst/>
            </a:prstGeom>
          </p:spPr>
        </p:pic>
        <p:pic>
          <p:nvPicPr>
            <p:cNvPr id="16" name="Picture 15">
              <a:extLst>
                <a:ext uri="{FF2B5EF4-FFF2-40B4-BE49-F238E27FC236}">
                  <a16:creationId xmlns:a16="http://schemas.microsoft.com/office/drawing/2014/main" id="{B86E0F34-CBC5-48F7-99D8-82A198251B27}"/>
                </a:ext>
              </a:extLst>
            </p:cNvPr>
            <p:cNvPicPr>
              <a:picLocks noChangeAspect="1"/>
            </p:cNvPicPr>
            <p:nvPr/>
          </p:nvPicPr>
          <p:blipFill>
            <a:blip r:embed="rId6"/>
            <a:stretch>
              <a:fillRect/>
            </a:stretch>
          </p:blipFill>
          <p:spPr>
            <a:xfrm>
              <a:off x="3865339" y="5123348"/>
              <a:ext cx="4537365" cy="2194084"/>
            </a:xfrm>
            <a:prstGeom prst="rect">
              <a:avLst/>
            </a:prstGeom>
          </p:spPr>
        </p:pic>
      </p:grpSp>
    </p:spTree>
    <p:extLst>
      <p:ext uri="{BB962C8B-B14F-4D97-AF65-F5344CB8AC3E}">
        <p14:creationId xmlns:p14="http://schemas.microsoft.com/office/powerpoint/2010/main" val="73972938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5F4B8D57-640E-4B60-BB16-CE4B23797CEA}"/>
              </a:ext>
            </a:extLst>
          </p:cNvPr>
          <p:cNvSpPr txBox="1"/>
          <p:nvPr/>
        </p:nvSpPr>
        <p:spPr>
          <a:xfrm>
            <a:off x="311944" y="130524"/>
            <a:ext cx="8767888" cy="769441"/>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2000" b="1" kern="0" dirty="0">
                <a:latin typeface="Times New Roman" panose="02020603050405020304" pitchFamily="18" charset="0"/>
                <a:ea typeface="Arial Unicode MS" pitchFamily="34" charset="-128"/>
                <a:cs typeface="Times New Roman" panose="02020603050405020304" pitchFamily="18" charset="0"/>
              </a:rPr>
              <a:t>3.Setting email</a:t>
            </a:r>
          </a:p>
          <a:p>
            <a:pPr fontAlgn="base">
              <a:spcBef>
                <a:spcPct val="50000"/>
              </a:spcBef>
              <a:spcAft>
                <a:spcPct val="0"/>
              </a:spcAft>
              <a:buClr>
                <a:srgbClr val="F0AB00"/>
              </a:buClr>
              <a:buSzPct val="80000"/>
            </a:pPr>
            <a:r>
              <a:rPr lang="en-US" sz="2000" b="1" kern="0" dirty="0">
                <a:latin typeface="Times New Roman" panose="02020603050405020304" pitchFamily="18" charset="0"/>
                <a:ea typeface="Arial Unicode MS" pitchFamily="34" charset="-128"/>
                <a:cs typeface="Times New Roman" panose="02020603050405020304" pitchFamily="18" charset="0"/>
              </a:rPr>
              <a:t>3.1.</a:t>
            </a:r>
            <a:r>
              <a:rPr lang="en-US" sz="2000" b="1" dirty="0">
                <a:latin typeface="Times New Roman" panose="02020603050405020304" pitchFamily="18" charset="0"/>
                <a:cs typeface="Times New Roman" panose="02020603050405020304" pitchFamily="18" charset="0"/>
              </a:rPr>
              <a:t> Setting email with receive Order (Electronic Order Routing)</a:t>
            </a:r>
          </a:p>
        </p:txBody>
      </p:sp>
      <p:sp>
        <p:nvSpPr>
          <p:cNvPr id="13" name="TextBox 12">
            <a:extLst>
              <a:ext uri="{FF2B5EF4-FFF2-40B4-BE49-F238E27FC236}">
                <a16:creationId xmlns:a16="http://schemas.microsoft.com/office/drawing/2014/main" id="{1FDCE0ED-63CA-464E-B37D-3827B2AFE252}"/>
              </a:ext>
            </a:extLst>
          </p:cNvPr>
          <p:cNvSpPr txBox="1"/>
          <p:nvPr/>
        </p:nvSpPr>
        <p:spPr>
          <a:xfrm>
            <a:off x="845344" y="1026339"/>
            <a:ext cx="6248400" cy="276999"/>
          </a:xfrm>
          <a:prstGeom prst="rect">
            <a:avLst/>
          </a:prstGeom>
          <a:noFill/>
        </p:spPr>
        <p:txBody>
          <a:bodyPr wrap="square" lIns="0" tIns="0" rIns="0" bIns="0" rtlCol="0">
            <a:spAutoFit/>
          </a:bodyPr>
          <a:lstStyle/>
          <a:p>
            <a:pPr marL="285750" indent="-285750" fontAlgn="base">
              <a:spcBef>
                <a:spcPct val="50000"/>
              </a:spcBef>
              <a:spcAft>
                <a:spcPct val="0"/>
              </a:spcAft>
              <a:buClr>
                <a:srgbClr val="F0AB00"/>
              </a:buClr>
              <a:buSzPct val="80000"/>
              <a:buFont typeface="Wingdings" panose="05000000000000000000" pitchFamily="2" charset="2"/>
              <a:buChar char="v"/>
            </a:pPr>
            <a:r>
              <a:rPr lang="en-US" sz="1800" kern="0" dirty="0">
                <a:latin typeface="Times New Roman" panose="02020603050405020304" pitchFamily="18" charset="0"/>
                <a:ea typeface="Arial Unicode MS" pitchFamily="34" charset="-128"/>
                <a:cs typeface="Times New Roman" panose="02020603050405020304" pitchFamily="18" charset="0"/>
              </a:rPr>
              <a:t>Click Account Setting -&gt; Settings -&gt; Electronic Order Routing</a:t>
            </a:r>
          </a:p>
        </p:txBody>
      </p:sp>
      <p:pic>
        <p:nvPicPr>
          <p:cNvPr id="2" name="Picture 1">
            <a:extLst>
              <a:ext uri="{FF2B5EF4-FFF2-40B4-BE49-F238E27FC236}">
                <a16:creationId xmlns:a16="http://schemas.microsoft.com/office/drawing/2014/main" id="{5986937D-4465-F8BE-BF3F-611D844CC35E}"/>
              </a:ext>
            </a:extLst>
          </p:cNvPr>
          <p:cNvPicPr>
            <a:picLocks noChangeAspect="1"/>
          </p:cNvPicPr>
          <p:nvPr/>
        </p:nvPicPr>
        <p:blipFill>
          <a:blip r:embed="rId2"/>
          <a:stretch>
            <a:fillRect/>
          </a:stretch>
        </p:blipFill>
        <p:spPr>
          <a:xfrm>
            <a:off x="769144" y="1429712"/>
            <a:ext cx="11392485" cy="5766096"/>
          </a:xfrm>
          <a:prstGeom prst="rect">
            <a:avLst/>
          </a:prstGeom>
          <a:ln>
            <a:solidFill>
              <a:schemeClr val="accent3">
                <a:lumMod val="40000"/>
                <a:lumOff val="60000"/>
              </a:schemeClr>
            </a:solidFill>
          </a:ln>
        </p:spPr>
      </p:pic>
      <p:sp>
        <p:nvSpPr>
          <p:cNvPr id="3" name="Oval 2">
            <a:extLst>
              <a:ext uri="{FF2B5EF4-FFF2-40B4-BE49-F238E27FC236}">
                <a16:creationId xmlns:a16="http://schemas.microsoft.com/office/drawing/2014/main" id="{3EF4DA21-0192-6265-C59B-14E4E3EE3572}"/>
              </a:ext>
            </a:extLst>
          </p:cNvPr>
          <p:cNvSpPr/>
          <p:nvPr/>
        </p:nvSpPr>
        <p:spPr bwMode="gray">
          <a:xfrm>
            <a:off x="11852672" y="1350775"/>
            <a:ext cx="457200" cy="393592"/>
          </a:xfrm>
          <a:prstGeom prst="ellipse">
            <a:avLst/>
          </a:prstGeom>
          <a:noFill/>
          <a:ln w="25400" algn="ctr">
            <a:solidFill>
              <a:srgbClr val="C00000"/>
            </a:solidFill>
            <a:miter lim="800000"/>
            <a:headEnd/>
            <a:tailEnd/>
          </a:ln>
        </p:spPr>
        <p:txBody>
          <a:bodyPr lIns="90000" tIns="72000" rIns="90000" bIns="72000" rtlCol="0" anchor="ctr"/>
          <a:lstStyle/>
          <a:p>
            <a:pPr marL="0" marR="0" lvl="0" indent="0" algn="ctr" defTabSz="914400" rtl="0" eaLnBrk="1" fontAlgn="base" latinLnBrk="0" hangingPunct="1">
              <a:lnSpc>
                <a:spcPct val="100000"/>
              </a:lnSpc>
              <a:spcBef>
                <a:spcPct val="50000"/>
              </a:spcBef>
              <a:spcAft>
                <a:spcPct val="0"/>
              </a:spcAft>
              <a:buClr>
                <a:srgbClr val="F0AB00"/>
              </a:buClr>
              <a:buSzPct val="80000"/>
              <a:buFontTx/>
              <a:buNone/>
              <a:tabLst/>
              <a:defRPr/>
            </a:pPr>
            <a:endParaRPr kumimoji="0" lang="en-US" sz="1800" b="0" i="0" u="none" strike="noStrike" kern="0" cap="none" spc="0" normalizeH="0" baseline="0" noProof="0" dirty="0" err="1">
              <a:ln>
                <a:noFill/>
              </a:ln>
              <a:solidFill>
                <a:srgbClr val="000000"/>
              </a:solidFill>
              <a:effectLst/>
              <a:uLnTx/>
              <a:uFillTx/>
              <a:latin typeface="Arial"/>
              <a:ea typeface="Arial Unicode MS" pitchFamily="34" charset="-128"/>
              <a:cs typeface="Arial Unicode MS" pitchFamily="34" charset="-128"/>
            </a:endParaRPr>
          </a:p>
        </p:txBody>
      </p:sp>
      <p:sp>
        <p:nvSpPr>
          <p:cNvPr id="4" name="TextBox 3">
            <a:extLst>
              <a:ext uri="{FF2B5EF4-FFF2-40B4-BE49-F238E27FC236}">
                <a16:creationId xmlns:a16="http://schemas.microsoft.com/office/drawing/2014/main" id="{7F4D194E-578F-076B-B248-8D17A3999314}"/>
              </a:ext>
            </a:extLst>
          </p:cNvPr>
          <p:cNvSpPr txBox="1"/>
          <p:nvPr/>
        </p:nvSpPr>
        <p:spPr>
          <a:xfrm>
            <a:off x="12046744" y="1081810"/>
            <a:ext cx="526256" cy="276999"/>
          </a:xfrm>
          <a:prstGeom prst="rect">
            <a:avLst/>
          </a:prstGeom>
          <a:noFill/>
        </p:spPr>
        <p:txBody>
          <a:bodyPr wrap="square" lIns="0" tIns="0" rIns="0" bIns="0" rtlCol="0">
            <a:spAutoFit/>
          </a:bodyPr>
          <a:lstStyle/>
          <a:p>
            <a:pPr marL="0" marR="0" lvl="0" indent="0" algn="l" defTabSz="987415" rtl="0" eaLnBrk="1" fontAlgn="base" latinLnBrk="0" hangingPunct="1">
              <a:lnSpc>
                <a:spcPct val="100000"/>
              </a:lnSpc>
              <a:spcBef>
                <a:spcPct val="50000"/>
              </a:spcBef>
              <a:spcAft>
                <a:spcPct val="0"/>
              </a:spcAft>
              <a:buClr>
                <a:srgbClr val="F0AB00"/>
              </a:buClr>
              <a:buSzPct val="80000"/>
              <a:buFontTx/>
              <a:buNone/>
              <a:tabLst/>
              <a:defRPr/>
            </a:pPr>
            <a:r>
              <a:rPr kumimoji="0" lang="en-US" sz="1800" b="1" i="0" u="none" strike="noStrike" kern="0" cap="none" spc="0" normalizeH="0" baseline="0" noProof="0" dirty="0">
                <a:ln>
                  <a:noFill/>
                </a:ln>
                <a:solidFill>
                  <a:srgbClr val="C00000"/>
                </a:solidFill>
                <a:effectLst/>
                <a:uLnTx/>
                <a:uFillTx/>
                <a:latin typeface="Times New Roman" panose="02020603050405020304" pitchFamily="18" charset="0"/>
                <a:ea typeface="Arial Unicode MS" pitchFamily="34" charset="-128"/>
                <a:cs typeface="Times New Roman" panose="02020603050405020304" pitchFamily="18" charset="0"/>
              </a:rPr>
              <a:t>1</a:t>
            </a:r>
          </a:p>
        </p:txBody>
      </p:sp>
      <p:sp>
        <p:nvSpPr>
          <p:cNvPr id="14" name="Rectangle 13">
            <a:extLst>
              <a:ext uri="{FF2B5EF4-FFF2-40B4-BE49-F238E27FC236}">
                <a16:creationId xmlns:a16="http://schemas.microsoft.com/office/drawing/2014/main" id="{C65D0208-CCBA-5D31-7EFE-CF6D134274B0}"/>
              </a:ext>
            </a:extLst>
          </p:cNvPr>
          <p:cNvSpPr/>
          <p:nvPr/>
        </p:nvSpPr>
        <p:spPr bwMode="gray">
          <a:xfrm>
            <a:off x="10067716" y="4322117"/>
            <a:ext cx="1219200" cy="317392"/>
          </a:xfrm>
          <a:prstGeom prst="rect">
            <a:avLst/>
          </a:prstGeom>
          <a:noFill/>
          <a:ln w="25400" algn="ctr">
            <a:solidFill>
              <a:srgbClr val="C00000"/>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err="1">
              <a:ln>
                <a:noFill/>
              </a:ln>
              <a:effectLst/>
              <a:uLnTx/>
              <a:uFillTx/>
              <a:ea typeface="Arial Unicode MS" pitchFamily="34" charset="-128"/>
              <a:cs typeface="Arial Unicode MS" pitchFamily="34" charset="-128"/>
            </a:endParaRPr>
          </a:p>
        </p:txBody>
      </p:sp>
      <p:sp>
        <p:nvSpPr>
          <p:cNvPr id="15" name="Rectangle 14">
            <a:extLst>
              <a:ext uri="{FF2B5EF4-FFF2-40B4-BE49-F238E27FC236}">
                <a16:creationId xmlns:a16="http://schemas.microsoft.com/office/drawing/2014/main" id="{B097E065-97AB-16C3-4E13-2325DC532939}"/>
              </a:ext>
            </a:extLst>
          </p:cNvPr>
          <p:cNvSpPr/>
          <p:nvPr/>
        </p:nvSpPr>
        <p:spPr bwMode="gray">
          <a:xfrm>
            <a:off x="8432132" y="5693717"/>
            <a:ext cx="1600200" cy="393592"/>
          </a:xfrm>
          <a:prstGeom prst="rect">
            <a:avLst/>
          </a:prstGeom>
          <a:noFill/>
          <a:ln w="25400" algn="ctr">
            <a:solidFill>
              <a:srgbClr val="C00000"/>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err="1">
              <a:ln>
                <a:noFill/>
              </a:ln>
              <a:effectLst/>
              <a:uLnTx/>
              <a:uFillTx/>
              <a:ea typeface="Arial Unicode MS" pitchFamily="34" charset="-128"/>
              <a:cs typeface="Arial Unicode MS" pitchFamily="34" charset="-128"/>
            </a:endParaRPr>
          </a:p>
        </p:txBody>
      </p:sp>
      <p:sp>
        <p:nvSpPr>
          <p:cNvPr id="16" name="TextBox 15">
            <a:extLst>
              <a:ext uri="{FF2B5EF4-FFF2-40B4-BE49-F238E27FC236}">
                <a16:creationId xmlns:a16="http://schemas.microsoft.com/office/drawing/2014/main" id="{0FC2E6DF-106F-05BD-99E4-5D6DA8A78F51}"/>
              </a:ext>
            </a:extLst>
          </p:cNvPr>
          <p:cNvSpPr txBox="1"/>
          <p:nvPr/>
        </p:nvSpPr>
        <p:spPr>
          <a:xfrm>
            <a:off x="11023788" y="4281501"/>
            <a:ext cx="526256" cy="276999"/>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1800" b="1" kern="0" dirty="0">
                <a:solidFill>
                  <a:srgbClr val="C00000"/>
                </a:solidFill>
                <a:latin typeface="Times New Roman" panose="02020603050405020304" pitchFamily="18" charset="0"/>
                <a:ea typeface="Arial Unicode MS" pitchFamily="34" charset="-128"/>
                <a:cs typeface="Times New Roman" panose="02020603050405020304" pitchFamily="18" charset="0"/>
              </a:rPr>
              <a:t>2</a:t>
            </a:r>
          </a:p>
        </p:txBody>
      </p:sp>
      <p:sp>
        <p:nvSpPr>
          <p:cNvPr id="17" name="TextBox 16">
            <a:extLst>
              <a:ext uri="{FF2B5EF4-FFF2-40B4-BE49-F238E27FC236}">
                <a16:creationId xmlns:a16="http://schemas.microsoft.com/office/drawing/2014/main" id="{3259C8CB-BAA5-FF7C-3FF3-20536FC34B5E}"/>
              </a:ext>
            </a:extLst>
          </p:cNvPr>
          <p:cNvSpPr txBox="1"/>
          <p:nvPr/>
        </p:nvSpPr>
        <p:spPr>
          <a:xfrm>
            <a:off x="8169004" y="5726261"/>
            <a:ext cx="526256" cy="276999"/>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1800" b="1" kern="0" dirty="0">
                <a:solidFill>
                  <a:srgbClr val="C00000"/>
                </a:solidFill>
                <a:latin typeface="Times New Roman" panose="02020603050405020304" pitchFamily="18" charset="0"/>
                <a:ea typeface="Arial Unicode MS" pitchFamily="34" charset="-128"/>
                <a:cs typeface="Times New Roman" panose="02020603050405020304" pitchFamily="18" charset="0"/>
              </a:rPr>
              <a:t>3</a:t>
            </a:r>
          </a:p>
        </p:txBody>
      </p:sp>
      <p:sp>
        <p:nvSpPr>
          <p:cNvPr id="18" name="Isosceles Triangle 17">
            <a:hlinkClick r:id="rId3" action="ppaction://hlinksldjump"/>
            <a:extLst>
              <a:ext uri="{FF2B5EF4-FFF2-40B4-BE49-F238E27FC236}">
                <a16:creationId xmlns:a16="http://schemas.microsoft.com/office/drawing/2014/main" id="{349F07A1-4848-46D3-40BB-A47C469EC103}"/>
              </a:ext>
            </a:extLst>
          </p:cNvPr>
          <p:cNvSpPr/>
          <p:nvPr/>
        </p:nvSpPr>
        <p:spPr>
          <a:xfrm rot="5400000">
            <a:off x="12540919" y="6875535"/>
            <a:ext cx="457200" cy="353825"/>
          </a:xfrm>
          <a:prstGeom prst="triangle">
            <a:avLst/>
          </a:prstGeom>
          <a:solidFill>
            <a:srgbClr val="4472C4"/>
          </a:solidFill>
          <a:ln w="12700" cap="flat" cmpd="sng" algn="ctr">
            <a:solidFill>
              <a:srgbClr val="4472C4">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4453996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F8BD2D4A-90BB-41B7-A2E1-D594BE08AA7F}"/>
              </a:ext>
            </a:extLst>
          </p:cNvPr>
          <p:cNvPicPr>
            <a:picLocks noChangeAspect="1"/>
          </p:cNvPicPr>
          <p:nvPr/>
        </p:nvPicPr>
        <p:blipFill>
          <a:blip r:embed="rId2"/>
          <a:stretch>
            <a:fillRect/>
          </a:stretch>
        </p:blipFill>
        <p:spPr>
          <a:xfrm>
            <a:off x="464344" y="1175544"/>
            <a:ext cx="9191625" cy="5372100"/>
          </a:xfrm>
          <a:prstGeom prst="rect">
            <a:avLst/>
          </a:prstGeom>
        </p:spPr>
      </p:pic>
      <p:sp>
        <p:nvSpPr>
          <p:cNvPr id="8" name="Rectangle 7">
            <a:extLst>
              <a:ext uri="{FF2B5EF4-FFF2-40B4-BE49-F238E27FC236}">
                <a16:creationId xmlns:a16="http://schemas.microsoft.com/office/drawing/2014/main" id="{0EFDFE89-357F-4BAF-B69F-A8B4B76D764A}"/>
              </a:ext>
            </a:extLst>
          </p:cNvPr>
          <p:cNvSpPr/>
          <p:nvPr/>
        </p:nvSpPr>
        <p:spPr bwMode="gray">
          <a:xfrm>
            <a:off x="5403268" y="4409593"/>
            <a:ext cx="2681076" cy="304800"/>
          </a:xfrm>
          <a:prstGeom prst="rect">
            <a:avLst/>
          </a:prstGeom>
          <a:noFill/>
          <a:ln w="25400" algn="ctr">
            <a:solidFill>
              <a:srgbClr val="C00000"/>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err="1">
              <a:ln>
                <a:noFill/>
              </a:ln>
              <a:effectLst/>
              <a:uLnTx/>
              <a:uFillTx/>
              <a:ea typeface="Arial Unicode MS" pitchFamily="34" charset="-128"/>
              <a:cs typeface="Arial Unicode MS" pitchFamily="34" charset="-128"/>
            </a:endParaRPr>
          </a:p>
        </p:txBody>
      </p:sp>
      <p:sp>
        <p:nvSpPr>
          <p:cNvPr id="11" name="Oval 10">
            <a:extLst>
              <a:ext uri="{FF2B5EF4-FFF2-40B4-BE49-F238E27FC236}">
                <a16:creationId xmlns:a16="http://schemas.microsoft.com/office/drawing/2014/main" id="{185B676D-AC7F-46DA-A9AE-2D97564C5523}"/>
              </a:ext>
            </a:extLst>
          </p:cNvPr>
          <p:cNvSpPr/>
          <p:nvPr/>
        </p:nvSpPr>
        <p:spPr bwMode="gray">
          <a:xfrm>
            <a:off x="5379244" y="4833144"/>
            <a:ext cx="381000" cy="685800"/>
          </a:xfrm>
          <a:prstGeom prst="ellipse">
            <a:avLst/>
          </a:prstGeom>
          <a:noFill/>
          <a:ln w="25400" algn="ctr">
            <a:solidFill>
              <a:srgbClr val="C00000"/>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err="1">
              <a:ln>
                <a:noFill/>
              </a:ln>
              <a:effectLst/>
              <a:uLnTx/>
              <a:uFillTx/>
              <a:ea typeface="Arial Unicode MS" pitchFamily="34" charset="-128"/>
              <a:cs typeface="Arial Unicode MS" pitchFamily="34" charset="-128"/>
            </a:endParaRPr>
          </a:p>
        </p:txBody>
      </p:sp>
      <p:sp>
        <p:nvSpPr>
          <p:cNvPr id="12" name="TextBox 11">
            <a:extLst>
              <a:ext uri="{FF2B5EF4-FFF2-40B4-BE49-F238E27FC236}">
                <a16:creationId xmlns:a16="http://schemas.microsoft.com/office/drawing/2014/main" id="{EC17694D-7948-461D-85DE-C19B42F35EE3}"/>
              </a:ext>
            </a:extLst>
          </p:cNvPr>
          <p:cNvSpPr txBox="1"/>
          <p:nvPr/>
        </p:nvSpPr>
        <p:spPr>
          <a:xfrm>
            <a:off x="6865144" y="4124436"/>
            <a:ext cx="526256" cy="276999"/>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1800" b="1" kern="0" dirty="0">
                <a:solidFill>
                  <a:srgbClr val="C00000"/>
                </a:solidFill>
                <a:latin typeface="Times New Roman" panose="02020603050405020304" pitchFamily="18" charset="0"/>
                <a:ea typeface="Arial Unicode MS" pitchFamily="34" charset="-128"/>
                <a:cs typeface="Times New Roman" panose="02020603050405020304" pitchFamily="18" charset="0"/>
              </a:rPr>
              <a:t>1</a:t>
            </a:r>
          </a:p>
        </p:txBody>
      </p:sp>
      <p:sp>
        <p:nvSpPr>
          <p:cNvPr id="13" name="TextBox 12">
            <a:extLst>
              <a:ext uri="{FF2B5EF4-FFF2-40B4-BE49-F238E27FC236}">
                <a16:creationId xmlns:a16="http://schemas.microsoft.com/office/drawing/2014/main" id="{C27F6C60-4E82-4D42-94B0-65D0B49C8E6A}"/>
              </a:ext>
            </a:extLst>
          </p:cNvPr>
          <p:cNvSpPr txBox="1"/>
          <p:nvPr/>
        </p:nvSpPr>
        <p:spPr>
          <a:xfrm>
            <a:off x="5116116" y="5064808"/>
            <a:ext cx="526256" cy="276999"/>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1800" b="1" kern="0" dirty="0">
                <a:solidFill>
                  <a:srgbClr val="C00000"/>
                </a:solidFill>
                <a:latin typeface="Times New Roman" panose="02020603050405020304" pitchFamily="18" charset="0"/>
                <a:ea typeface="Arial Unicode MS" pitchFamily="34" charset="-128"/>
                <a:cs typeface="Times New Roman" panose="02020603050405020304" pitchFamily="18" charset="0"/>
              </a:rPr>
              <a:t>2</a:t>
            </a:r>
          </a:p>
        </p:txBody>
      </p:sp>
      <p:sp>
        <p:nvSpPr>
          <p:cNvPr id="14" name="TextBox 13">
            <a:extLst>
              <a:ext uri="{FF2B5EF4-FFF2-40B4-BE49-F238E27FC236}">
                <a16:creationId xmlns:a16="http://schemas.microsoft.com/office/drawing/2014/main" id="{9B90E299-77EF-4878-B5B3-B7F115088A07}"/>
              </a:ext>
            </a:extLst>
          </p:cNvPr>
          <p:cNvSpPr txBox="1"/>
          <p:nvPr/>
        </p:nvSpPr>
        <p:spPr>
          <a:xfrm>
            <a:off x="7692666" y="1556544"/>
            <a:ext cx="526256" cy="276999"/>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1800" b="1" kern="0" dirty="0">
                <a:solidFill>
                  <a:srgbClr val="C00000"/>
                </a:solidFill>
                <a:latin typeface="Times New Roman" panose="02020603050405020304" pitchFamily="18" charset="0"/>
                <a:ea typeface="Arial Unicode MS" pitchFamily="34" charset="-128"/>
                <a:cs typeface="Times New Roman" panose="02020603050405020304" pitchFamily="18" charset="0"/>
              </a:rPr>
              <a:t>3</a:t>
            </a:r>
          </a:p>
        </p:txBody>
      </p:sp>
      <p:sp>
        <p:nvSpPr>
          <p:cNvPr id="15" name="Rectangle 14">
            <a:extLst>
              <a:ext uri="{FF2B5EF4-FFF2-40B4-BE49-F238E27FC236}">
                <a16:creationId xmlns:a16="http://schemas.microsoft.com/office/drawing/2014/main" id="{E88DCDEF-F83B-4AD5-AC85-942FD86010BD}"/>
              </a:ext>
            </a:extLst>
          </p:cNvPr>
          <p:cNvSpPr/>
          <p:nvPr/>
        </p:nvSpPr>
        <p:spPr bwMode="gray">
          <a:xfrm>
            <a:off x="7931944" y="1480344"/>
            <a:ext cx="914400" cy="457200"/>
          </a:xfrm>
          <a:prstGeom prst="rect">
            <a:avLst/>
          </a:prstGeom>
          <a:noFill/>
          <a:ln w="25400" algn="ctr">
            <a:solidFill>
              <a:srgbClr val="C00000"/>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err="1">
              <a:ln>
                <a:noFill/>
              </a:ln>
              <a:effectLst/>
              <a:uLnTx/>
              <a:uFillTx/>
              <a:ea typeface="Arial Unicode MS" pitchFamily="34" charset="-128"/>
              <a:cs typeface="Arial Unicode MS" pitchFamily="34" charset="-128"/>
            </a:endParaRPr>
          </a:p>
        </p:txBody>
      </p:sp>
      <p:cxnSp>
        <p:nvCxnSpPr>
          <p:cNvPr id="19" name="Straight Arrow Connector 18">
            <a:extLst>
              <a:ext uri="{FF2B5EF4-FFF2-40B4-BE49-F238E27FC236}">
                <a16:creationId xmlns:a16="http://schemas.microsoft.com/office/drawing/2014/main" id="{11643CCF-F9BF-4522-94C8-A4D14367EB83}"/>
              </a:ext>
            </a:extLst>
          </p:cNvPr>
          <p:cNvCxnSpPr>
            <a:cxnSpLocks/>
            <a:stCxn id="20" idx="1"/>
            <a:endCxn id="8" idx="3"/>
          </p:cNvCxnSpPr>
          <p:nvPr/>
        </p:nvCxnSpPr>
        <p:spPr>
          <a:xfrm flipH="1">
            <a:off x="8084344" y="4539517"/>
            <a:ext cx="1683135" cy="22476"/>
          </a:xfrm>
          <a:prstGeom prst="straightConnector1">
            <a:avLst/>
          </a:prstGeom>
          <a:ln w="25400">
            <a:solidFill>
              <a:srgbClr val="C00000"/>
            </a:solidFill>
            <a:headEnd type="none" w="med" len="med"/>
            <a:tailEnd type="triangle"/>
          </a:ln>
        </p:spPr>
        <p:style>
          <a:lnRef idx="1">
            <a:schemeClr val="accent1"/>
          </a:lnRef>
          <a:fillRef idx="0">
            <a:schemeClr val="accent1"/>
          </a:fillRef>
          <a:effectRef idx="0">
            <a:schemeClr val="accent1"/>
          </a:effectRef>
          <a:fontRef idx="minor">
            <a:schemeClr val="tx1"/>
          </a:fontRef>
        </p:style>
      </p:cxnSp>
      <p:sp>
        <p:nvSpPr>
          <p:cNvPr id="20" name="Rectangle 19">
            <a:extLst>
              <a:ext uri="{FF2B5EF4-FFF2-40B4-BE49-F238E27FC236}">
                <a16:creationId xmlns:a16="http://schemas.microsoft.com/office/drawing/2014/main" id="{4401F930-2A3A-4A63-8020-B334BB0FFA8C}"/>
              </a:ext>
            </a:extLst>
          </p:cNvPr>
          <p:cNvSpPr/>
          <p:nvPr/>
        </p:nvSpPr>
        <p:spPr>
          <a:xfrm>
            <a:off x="9767479" y="4170185"/>
            <a:ext cx="3201199" cy="738664"/>
          </a:xfrm>
          <a:prstGeom prst="rect">
            <a:avLst/>
          </a:prstGeom>
          <a:solidFill>
            <a:schemeClr val="accent3">
              <a:lumMod val="40000"/>
              <a:lumOff val="60000"/>
            </a:schemeClr>
          </a:solidFill>
          <a:ln>
            <a:solidFill>
              <a:schemeClr val="tx1"/>
            </a:solidFill>
          </a:ln>
        </p:spPr>
        <p:txBody>
          <a:bodyPr wrap="square">
            <a:spAutoFit/>
          </a:bodyPr>
          <a:lstStyle/>
          <a:p>
            <a:r>
              <a:rPr lang="en-US" sz="1400" dirty="0">
                <a:latin typeface="Times New Roman" panose="02020603050405020304" pitchFamily="18" charset="0"/>
                <a:cs typeface="Times New Roman" panose="02020603050405020304" pitchFamily="18" charset="0"/>
              </a:rPr>
              <a:t>You can enter up to 5 email addresses will receive FBHP’s order, separated by a comma and no space.</a:t>
            </a:r>
          </a:p>
        </p:txBody>
      </p:sp>
      <p:sp>
        <p:nvSpPr>
          <p:cNvPr id="25" name="Rectangle 24">
            <a:extLst>
              <a:ext uri="{FF2B5EF4-FFF2-40B4-BE49-F238E27FC236}">
                <a16:creationId xmlns:a16="http://schemas.microsoft.com/office/drawing/2014/main" id="{DCB46553-3490-44C9-A48C-66A33635F747}"/>
              </a:ext>
            </a:extLst>
          </p:cNvPr>
          <p:cNvSpPr/>
          <p:nvPr/>
        </p:nvSpPr>
        <p:spPr>
          <a:xfrm>
            <a:off x="9767479" y="5064808"/>
            <a:ext cx="3201199" cy="523220"/>
          </a:xfrm>
          <a:prstGeom prst="rect">
            <a:avLst/>
          </a:prstGeom>
          <a:solidFill>
            <a:schemeClr val="accent3">
              <a:lumMod val="40000"/>
              <a:lumOff val="60000"/>
            </a:schemeClr>
          </a:solidFill>
          <a:ln>
            <a:solidFill>
              <a:schemeClr val="tx1"/>
            </a:solidFill>
          </a:ln>
        </p:spPr>
        <p:txBody>
          <a:bodyPr wrap="square">
            <a:spAutoFit/>
          </a:bodyPr>
          <a:lstStyle/>
          <a:p>
            <a:r>
              <a:rPr lang="en-US" sz="1400" dirty="0">
                <a:latin typeface="Times New Roman" panose="02020603050405020304" pitchFamily="18" charset="0"/>
                <a:cs typeface="Times New Roman" panose="02020603050405020304" pitchFamily="18" charset="0"/>
              </a:rPr>
              <a:t>Tick to this box if you want to receive document and PDF file by email</a:t>
            </a:r>
          </a:p>
        </p:txBody>
      </p:sp>
      <p:cxnSp>
        <p:nvCxnSpPr>
          <p:cNvPr id="26" name="Straight Arrow Connector 25">
            <a:extLst>
              <a:ext uri="{FF2B5EF4-FFF2-40B4-BE49-F238E27FC236}">
                <a16:creationId xmlns:a16="http://schemas.microsoft.com/office/drawing/2014/main" id="{932B69F7-21AA-401E-8DA9-9F00C7DEB03A}"/>
              </a:ext>
            </a:extLst>
          </p:cNvPr>
          <p:cNvCxnSpPr>
            <a:cxnSpLocks/>
          </p:cNvCxnSpPr>
          <p:nvPr/>
        </p:nvCxnSpPr>
        <p:spPr>
          <a:xfrm flipH="1" flipV="1">
            <a:off x="5642373" y="5483855"/>
            <a:ext cx="4125106" cy="19748"/>
          </a:xfrm>
          <a:prstGeom prst="straightConnector1">
            <a:avLst/>
          </a:prstGeom>
          <a:ln w="25400">
            <a:solidFill>
              <a:srgbClr val="C00000"/>
            </a:solidFill>
            <a:headEnd type="none" w="med" len="med"/>
            <a:tailEnd type="triangle"/>
          </a:ln>
        </p:spPr>
        <p:style>
          <a:lnRef idx="1">
            <a:schemeClr val="accent1"/>
          </a:lnRef>
          <a:fillRef idx="0">
            <a:schemeClr val="accent1"/>
          </a:fillRef>
          <a:effectRef idx="0">
            <a:schemeClr val="accent1"/>
          </a:effectRef>
          <a:fontRef idx="minor">
            <a:schemeClr val="tx1"/>
          </a:fontRef>
        </p:style>
      </p:cxnSp>
      <p:cxnSp>
        <p:nvCxnSpPr>
          <p:cNvPr id="30" name="Straight Arrow Connector 29">
            <a:extLst>
              <a:ext uri="{FF2B5EF4-FFF2-40B4-BE49-F238E27FC236}">
                <a16:creationId xmlns:a16="http://schemas.microsoft.com/office/drawing/2014/main" id="{0E5E303E-1841-4769-A8C1-B78466CD5B2A}"/>
              </a:ext>
            </a:extLst>
          </p:cNvPr>
          <p:cNvCxnSpPr>
            <a:cxnSpLocks/>
            <a:stCxn id="31" idx="1"/>
          </p:cNvCxnSpPr>
          <p:nvPr/>
        </p:nvCxnSpPr>
        <p:spPr>
          <a:xfrm flipH="1">
            <a:off x="8846344" y="1833543"/>
            <a:ext cx="809625" cy="0"/>
          </a:xfrm>
          <a:prstGeom prst="straightConnector1">
            <a:avLst/>
          </a:prstGeom>
          <a:ln w="25400">
            <a:solidFill>
              <a:srgbClr val="C00000"/>
            </a:solidFill>
            <a:headEnd type="none" w="med" len="med"/>
            <a:tailEnd type="triangle"/>
          </a:ln>
        </p:spPr>
        <p:style>
          <a:lnRef idx="1">
            <a:schemeClr val="accent1"/>
          </a:lnRef>
          <a:fillRef idx="0">
            <a:schemeClr val="accent1"/>
          </a:fillRef>
          <a:effectRef idx="0">
            <a:schemeClr val="accent1"/>
          </a:effectRef>
          <a:fontRef idx="minor">
            <a:schemeClr val="tx1"/>
          </a:fontRef>
        </p:style>
      </p:cxnSp>
      <p:sp>
        <p:nvSpPr>
          <p:cNvPr id="31" name="Rectangle 30">
            <a:extLst>
              <a:ext uri="{FF2B5EF4-FFF2-40B4-BE49-F238E27FC236}">
                <a16:creationId xmlns:a16="http://schemas.microsoft.com/office/drawing/2014/main" id="{D3FE2A57-686C-4BD0-BC6A-09BDFFC1696F}"/>
              </a:ext>
            </a:extLst>
          </p:cNvPr>
          <p:cNvSpPr/>
          <p:nvPr/>
        </p:nvSpPr>
        <p:spPr>
          <a:xfrm>
            <a:off x="9655969" y="1571933"/>
            <a:ext cx="3201199" cy="523220"/>
          </a:xfrm>
          <a:prstGeom prst="rect">
            <a:avLst/>
          </a:prstGeom>
          <a:solidFill>
            <a:schemeClr val="accent3">
              <a:lumMod val="40000"/>
              <a:lumOff val="60000"/>
            </a:schemeClr>
          </a:solidFill>
          <a:ln>
            <a:solidFill>
              <a:schemeClr val="tx1"/>
            </a:solidFill>
          </a:ln>
        </p:spPr>
        <p:txBody>
          <a:bodyPr wrap="square">
            <a:spAutoFit/>
          </a:bodyPr>
          <a:lstStyle/>
          <a:p>
            <a:r>
              <a:rPr lang="en-US" sz="1400" dirty="0">
                <a:latin typeface="Times New Roman" panose="02020603050405020304" pitchFamily="18" charset="0"/>
                <a:cs typeface="Times New Roman" panose="02020603050405020304" pitchFamily="18" charset="0"/>
              </a:rPr>
              <a:t>Complete step 1 &amp; 2, click “Save” to save your information</a:t>
            </a:r>
          </a:p>
        </p:txBody>
      </p:sp>
      <p:sp>
        <p:nvSpPr>
          <p:cNvPr id="17" name="TextBox 16">
            <a:extLst>
              <a:ext uri="{FF2B5EF4-FFF2-40B4-BE49-F238E27FC236}">
                <a16:creationId xmlns:a16="http://schemas.microsoft.com/office/drawing/2014/main" id="{16D321EE-BB96-428C-9C26-D3DE67BB1EC9}"/>
              </a:ext>
            </a:extLst>
          </p:cNvPr>
          <p:cNvSpPr txBox="1"/>
          <p:nvPr/>
        </p:nvSpPr>
        <p:spPr>
          <a:xfrm>
            <a:off x="464344" y="217717"/>
            <a:ext cx="8767888" cy="769441"/>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2000" b="1" kern="0" dirty="0">
                <a:latin typeface="Times New Roman" panose="02020603050405020304" pitchFamily="18" charset="0"/>
                <a:ea typeface="Arial Unicode MS" pitchFamily="34" charset="-128"/>
                <a:cs typeface="Times New Roman" panose="02020603050405020304" pitchFamily="18" charset="0"/>
              </a:rPr>
              <a:t>3.Setting email</a:t>
            </a:r>
          </a:p>
          <a:p>
            <a:pPr fontAlgn="base">
              <a:spcBef>
                <a:spcPct val="50000"/>
              </a:spcBef>
              <a:spcAft>
                <a:spcPct val="0"/>
              </a:spcAft>
              <a:buClr>
                <a:srgbClr val="F0AB00"/>
              </a:buClr>
              <a:buSzPct val="80000"/>
            </a:pPr>
            <a:r>
              <a:rPr lang="en-US" sz="2000" b="1" kern="0" dirty="0">
                <a:latin typeface="Times New Roman" panose="02020603050405020304" pitchFamily="18" charset="0"/>
                <a:ea typeface="Arial Unicode MS" pitchFamily="34" charset="-128"/>
                <a:cs typeface="Times New Roman" panose="02020603050405020304" pitchFamily="18" charset="0"/>
              </a:rPr>
              <a:t>3.1.</a:t>
            </a:r>
            <a:r>
              <a:rPr lang="en-US" sz="2000" b="1" dirty="0">
                <a:latin typeface="Times New Roman" panose="02020603050405020304" pitchFamily="18" charset="0"/>
                <a:cs typeface="Times New Roman" panose="02020603050405020304" pitchFamily="18" charset="0"/>
              </a:rPr>
              <a:t> Setting email with receive Order (Electronic Order Routing)</a:t>
            </a:r>
          </a:p>
        </p:txBody>
      </p:sp>
      <p:sp>
        <p:nvSpPr>
          <p:cNvPr id="2" name="Isosceles Triangle 1">
            <a:hlinkClick r:id="rId3" action="ppaction://hlinksldjump"/>
            <a:extLst>
              <a:ext uri="{FF2B5EF4-FFF2-40B4-BE49-F238E27FC236}">
                <a16:creationId xmlns:a16="http://schemas.microsoft.com/office/drawing/2014/main" id="{0B079094-2BD2-6F9D-4CF2-729FF1C859F3}"/>
              </a:ext>
            </a:extLst>
          </p:cNvPr>
          <p:cNvSpPr/>
          <p:nvPr/>
        </p:nvSpPr>
        <p:spPr>
          <a:xfrm rot="5400000">
            <a:off x="12540919" y="6875535"/>
            <a:ext cx="457200" cy="353825"/>
          </a:xfrm>
          <a:prstGeom prst="triangle">
            <a:avLst/>
          </a:prstGeom>
          <a:solidFill>
            <a:srgbClr val="4472C4"/>
          </a:solidFill>
          <a:ln w="12700" cap="flat" cmpd="sng" algn="ctr">
            <a:solidFill>
              <a:srgbClr val="4472C4">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972637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94881B50-DD12-4D3A-82BF-B8C2BD8CAB4E}"/>
              </a:ext>
            </a:extLst>
          </p:cNvPr>
          <p:cNvSpPr txBox="1"/>
          <p:nvPr/>
        </p:nvSpPr>
        <p:spPr>
          <a:xfrm>
            <a:off x="307056" y="173065"/>
            <a:ext cx="8767888" cy="769441"/>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2000" b="1" kern="0" dirty="0">
                <a:latin typeface="Times New Roman" panose="02020603050405020304" pitchFamily="18" charset="0"/>
                <a:ea typeface="Arial Unicode MS" pitchFamily="34" charset="-128"/>
                <a:cs typeface="Times New Roman" panose="02020603050405020304" pitchFamily="18" charset="0"/>
              </a:rPr>
              <a:t>3.Setting email</a:t>
            </a:r>
          </a:p>
          <a:p>
            <a:pPr fontAlgn="base">
              <a:spcBef>
                <a:spcPct val="50000"/>
              </a:spcBef>
              <a:spcAft>
                <a:spcPct val="0"/>
              </a:spcAft>
              <a:buClr>
                <a:srgbClr val="F0AB00"/>
              </a:buClr>
              <a:buSzPct val="80000"/>
            </a:pPr>
            <a:endParaRPr lang="en-US" sz="2000" b="1" dirty="0">
              <a:latin typeface="Times New Roman" panose="02020603050405020304" pitchFamily="18" charset="0"/>
              <a:cs typeface="Times New Roman" panose="02020603050405020304" pitchFamily="18" charset="0"/>
            </a:endParaRPr>
          </a:p>
        </p:txBody>
      </p:sp>
      <p:sp>
        <p:nvSpPr>
          <p:cNvPr id="13" name="TextBox 12">
            <a:extLst>
              <a:ext uri="{FF2B5EF4-FFF2-40B4-BE49-F238E27FC236}">
                <a16:creationId xmlns:a16="http://schemas.microsoft.com/office/drawing/2014/main" id="{EDB5579E-B04D-47A8-8B69-EFC286D9E878}"/>
              </a:ext>
            </a:extLst>
          </p:cNvPr>
          <p:cNvSpPr txBox="1"/>
          <p:nvPr/>
        </p:nvSpPr>
        <p:spPr>
          <a:xfrm>
            <a:off x="827088" y="949513"/>
            <a:ext cx="6248400" cy="276999"/>
          </a:xfrm>
          <a:prstGeom prst="rect">
            <a:avLst/>
          </a:prstGeom>
          <a:noFill/>
        </p:spPr>
        <p:txBody>
          <a:bodyPr wrap="square" lIns="0" tIns="0" rIns="0" bIns="0" rtlCol="0">
            <a:spAutoFit/>
          </a:bodyPr>
          <a:lstStyle/>
          <a:p>
            <a:pPr marL="285750" indent="-285750" fontAlgn="base">
              <a:spcBef>
                <a:spcPct val="50000"/>
              </a:spcBef>
              <a:spcAft>
                <a:spcPct val="0"/>
              </a:spcAft>
              <a:buClr>
                <a:srgbClr val="F0AB00"/>
              </a:buClr>
              <a:buSzPct val="80000"/>
              <a:buFont typeface="Wingdings" panose="05000000000000000000" pitchFamily="2" charset="2"/>
              <a:buChar char="v"/>
            </a:pPr>
            <a:r>
              <a:rPr lang="en-US" sz="1800" kern="0" dirty="0">
                <a:latin typeface="Times New Roman" panose="02020603050405020304" pitchFamily="18" charset="0"/>
                <a:ea typeface="Arial Unicode MS" pitchFamily="34" charset="-128"/>
                <a:cs typeface="Times New Roman" panose="02020603050405020304" pitchFamily="18" charset="0"/>
              </a:rPr>
              <a:t>Click Account Setting -&gt; Settings -&gt; Electronic Invoice Routing</a:t>
            </a:r>
          </a:p>
        </p:txBody>
      </p:sp>
      <p:sp>
        <p:nvSpPr>
          <p:cNvPr id="2" name="Rectangle 1">
            <a:extLst>
              <a:ext uri="{FF2B5EF4-FFF2-40B4-BE49-F238E27FC236}">
                <a16:creationId xmlns:a16="http://schemas.microsoft.com/office/drawing/2014/main" id="{82623E61-44D7-451C-A624-1F4280B203DB}"/>
              </a:ext>
            </a:extLst>
          </p:cNvPr>
          <p:cNvSpPr/>
          <p:nvPr/>
        </p:nvSpPr>
        <p:spPr>
          <a:xfrm>
            <a:off x="235744" y="530511"/>
            <a:ext cx="6248505" cy="369332"/>
          </a:xfrm>
          <a:prstGeom prst="rect">
            <a:avLst/>
          </a:prstGeom>
        </p:spPr>
        <p:txBody>
          <a:bodyPr wrap="none">
            <a:spAutoFit/>
          </a:bodyPr>
          <a:lstStyle/>
          <a:p>
            <a:pPr fontAlgn="base">
              <a:spcBef>
                <a:spcPct val="50000"/>
              </a:spcBef>
              <a:spcAft>
                <a:spcPct val="0"/>
              </a:spcAft>
              <a:buClr>
                <a:srgbClr val="F0AB00"/>
              </a:buClr>
              <a:buSzPct val="80000"/>
            </a:pPr>
            <a:r>
              <a:rPr lang="en-US" sz="1800" b="1" kern="0" dirty="0">
                <a:latin typeface="Times New Roman" panose="02020603050405020304" pitchFamily="18" charset="0"/>
                <a:ea typeface="Arial Unicode MS" pitchFamily="34" charset="-128"/>
                <a:cs typeface="Times New Roman" panose="02020603050405020304" pitchFamily="18" charset="0"/>
              </a:rPr>
              <a:t>3.2.</a:t>
            </a:r>
            <a:r>
              <a:rPr lang="en-US" sz="1800" b="1" dirty="0">
                <a:latin typeface="Times New Roman" panose="02020603050405020304" pitchFamily="18" charset="0"/>
                <a:cs typeface="Times New Roman" panose="02020603050405020304" pitchFamily="18" charset="0"/>
              </a:rPr>
              <a:t> Setting email receive Invoice (Electronic Invoice Routing)</a:t>
            </a:r>
          </a:p>
        </p:txBody>
      </p:sp>
      <p:pic>
        <p:nvPicPr>
          <p:cNvPr id="3" name="Picture 2">
            <a:extLst>
              <a:ext uri="{FF2B5EF4-FFF2-40B4-BE49-F238E27FC236}">
                <a16:creationId xmlns:a16="http://schemas.microsoft.com/office/drawing/2014/main" id="{20478E73-C216-34C5-A78A-09B8F4E45FA1}"/>
              </a:ext>
            </a:extLst>
          </p:cNvPr>
          <p:cNvPicPr>
            <a:picLocks noChangeAspect="1"/>
          </p:cNvPicPr>
          <p:nvPr/>
        </p:nvPicPr>
        <p:blipFill>
          <a:blip r:embed="rId2"/>
          <a:stretch>
            <a:fillRect/>
          </a:stretch>
        </p:blipFill>
        <p:spPr>
          <a:xfrm>
            <a:off x="692944" y="1417524"/>
            <a:ext cx="11392485" cy="5766096"/>
          </a:xfrm>
          <a:prstGeom prst="rect">
            <a:avLst/>
          </a:prstGeom>
          <a:ln>
            <a:solidFill>
              <a:schemeClr val="accent3">
                <a:lumMod val="40000"/>
                <a:lumOff val="60000"/>
              </a:schemeClr>
            </a:solidFill>
          </a:ln>
        </p:spPr>
      </p:pic>
      <p:sp>
        <p:nvSpPr>
          <p:cNvPr id="4" name="Oval 3">
            <a:extLst>
              <a:ext uri="{FF2B5EF4-FFF2-40B4-BE49-F238E27FC236}">
                <a16:creationId xmlns:a16="http://schemas.microsoft.com/office/drawing/2014/main" id="{2D697A5E-1430-BA15-3949-6E543506B996}"/>
              </a:ext>
            </a:extLst>
          </p:cNvPr>
          <p:cNvSpPr/>
          <p:nvPr/>
        </p:nvSpPr>
        <p:spPr bwMode="gray">
          <a:xfrm>
            <a:off x="11776472" y="1338587"/>
            <a:ext cx="457200" cy="393592"/>
          </a:xfrm>
          <a:prstGeom prst="ellipse">
            <a:avLst/>
          </a:prstGeom>
          <a:noFill/>
          <a:ln w="25400" algn="ctr">
            <a:solidFill>
              <a:srgbClr val="C00000"/>
            </a:solidFill>
            <a:miter lim="800000"/>
            <a:headEnd/>
            <a:tailEnd/>
          </a:ln>
        </p:spPr>
        <p:txBody>
          <a:bodyPr lIns="90000" tIns="72000" rIns="90000" bIns="72000" rtlCol="0" anchor="ctr"/>
          <a:lstStyle/>
          <a:p>
            <a:pPr marL="0" marR="0" lvl="0" indent="0" algn="ctr" defTabSz="914400" rtl="0" eaLnBrk="1" fontAlgn="base" latinLnBrk="0" hangingPunct="1">
              <a:lnSpc>
                <a:spcPct val="100000"/>
              </a:lnSpc>
              <a:spcBef>
                <a:spcPct val="50000"/>
              </a:spcBef>
              <a:spcAft>
                <a:spcPct val="0"/>
              </a:spcAft>
              <a:buClr>
                <a:srgbClr val="F0AB00"/>
              </a:buClr>
              <a:buSzPct val="80000"/>
              <a:buFontTx/>
              <a:buNone/>
              <a:tabLst/>
              <a:defRPr/>
            </a:pPr>
            <a:endParaRPr kumimoji="0" lang="en-US" sz="1800" b="0" i="0" u="none" strike="noStrike" kern="0" cap="none" spc="0" normalizeH="0" baseline="0" noProof="0" dirty="0" err="1">
              <a:ln>
                <a:noFill/>
              </a:ln>
              <a:solidFill>
                <a:srgbClr val="000000"/>
              </a:solidFill>
              <a:effectLst/>
              <a:uLnTx/>
              <a:uFillTx/>
              <a:latin typeface="Arial"/>
              <a:ea typeface="Arial Unicode MS" pitchFamily="34" charset="-128"/>
              <a:cs typeface="Arial Unicode MS" pitchFamily="34" charset="-128"/>
            </a:endParaRPr>
          </a:p>
        </p:txBody>
      </p:sp>
      <p:sp>
        <p:nvSpPr>
          <p:cNvPr id="14" name="TextBox 13">
            <a:extLst>
              <a:ext uri="{FF2B5EF4-FFF2-40B4-BE49-F238E27FC236}">
                <a16:creationId xmlns:a16="http://schemas.microsoft.com/office/drawing/2014/main" id="{6C733370-20EC-9E5C-3A33-E4886BDB73B0}"/>
              </a:ext>
            </a:extLst>
          </p:cNvPr>
          <p:cNvSpPr txBox="1"/>
          <p:nvPr/>
        </p:nvSpPr>
        <p:spPr>
          <a:xfrm>
            <a:off x="11970544" y="1069622"/>
            <a:ext cx="526256" cy="276999"/>
          </a:xfrm>
          <a:prstGeom prst="rect">
            <a:avLst/>
          </a:prstGeom>
          <a:noFill/>
        </p:spPr>
        <p:txBody>
          <a:bodyPr wrap="square" lIns="0" tIns="0" rIns="0" bIns="0" rtlCol="0">
            <a:spAutoFit/>
          </a:bodyPr>
          <a:lstStyle/>
          <a:p>
            <a:pPr marL="0" marR="0" lvl="0" indent="0" algn="l" defTabSz="987415" rtl="0" eaLnBrk="1" fontAlgn="base" latinLnBrk="0" hangingPunct="1">
              <a:lnSpc>
                <a:spcPct val="100000"/>
              </a:lnSpc>
              <a:spcBef>
                <a:spcPct val="50000"/>
              </a:spcBef>
              <a:spcAft>
                <a:spcPct val="0"/>
              </a:spcAft>
              <a:buClr>
                <a:srgbClr val="F0AB00"/>
              </a:buClr>
              <a:buSzPct val="80000"/>
              <a:buFontTx/>
              <a:buNone/>
              <a:tabLst/>
              <a:defRPr/>
            </a:pPr>
            <a:r>
              <a:rPr kumimoji="0" lang="en-US" sz="1800" b="1" i="0" u="none" strike="noStrike" kern="0" cap="none" spc="0" normalizeH="0" baseline="0" noProof="0" dirty="0">
                <a:ln>
                  <a:noFill/>
                </a:ln>
                <a:solidFill>
                  <a:srgbClr val="C00000"/>
                </a:solidFill>
                <a:effectLst/>
                <a:uLnTx/>
                <a:uFillTx/>
                <a:latin typeface="Times New Roman" panose="02020603050405020304" pitchFamily="18" charset="0"/>
                <a:ea typeface="Arial Unicode MS" pitchFamily="34" charset="-128"/>
                <a:cs typeface="Times New Roman" panose="02020603050405020304" pitchFamily="18" charset="0"/>
              </a:rPr>
              <a:t>1</a:t>
            </a:r>
          </a:p>
        </p:txBody>
      </p:sp>
      <p:sp>
        <p:nvSpPr>
          <p:cNvPr id="15" name="Rectangle 14">
            <a:extLst>
              <a:ext uri="{FF2B5EF4-FFF2-40B4-BE49-F238E27FC236}">
                <a16:creationId xmlns:a16="http://schemas.microsoft.com/office/drawing/2014/main" id="{013C2335-6720-A73B-AE9D-D21C5707989C}"/>
              </a:ext>
            </a:extLst>
          </p:cNvPr>
          <p:cNvSpPr/>
          <p:nvPr/>
        </p:nvSpPr>
        <p:spPr bwMode="gray">
          <a:xfrm>
            <a:off x="9991516" y="4309929"/>
            <a:ext cx="1219200" cy="317392"/>
          </a:xfrm>
          <a:prstGeom prst="rect">
            <a:avLst/>
          </a:prstGeom>
          <a:noFill/>
          <a:ln w="25400" algn="ctr">
            <a:solidFill>
              <a:srgbClr val="C00000"/>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err="1">
              <a:ln>
                <a:noFill/>
              </a:ln>
              <a:effectLst/>
              <a:uLnTx/>
              <a:uFillTx/>
              <a:ea typeface="Arial Unicode MS" pitchFamily="34" charset="-128"/>
              <a:cs typeface="Arial Unicode MS" pitchFamily="34" charset="-128"/>
            </a:endParaRPr>
          </a:p>
        </p:txBody>
      </p:sp>
      <p:sp>
        <p:nvSpPr>
          <p:cNvPr id="16" name="Rectangle 15">
            <a:extLst>
              <a:ext uri="{FF2B5EF4-FFF2-40B4-BE49-F238E27FC236}">
                <a16:creationId xmlns:a16="http://schemas.microsoft.com/office/drawing/2014/main" id="{9FDD35AB-BF21-4F1F-AA7A-3E26D097DC0E}"/>
              </a:ext>
            </a:extLst>
          </p:cNvPr>
          <p:cNvSpPr/>
          <p:nvPr/>
        </p:nvSpPr>
        <p:spPr bwMode="gray">
          <a:xfrm>
            <a:off x="8389144" y="6052344"/>
            <a:ext cx="1485900" cy="393592"/>
          </a:xfrm>
          <a:prstGeom prst="rect">
            <a:avLst/>
          </a:prstGeom>
          <a:noFill/>
          <a:ln w="25400" algn="ctr">
            <a:solidFill>
              <a:srgbClr val="C00000"/>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err="1">
              <a:ln>
                <a:noFill/>
              </a:ln>
              <a:effectLst/>
              <a:uLnTx/>
              <a:uFillTx/>
              <a:ea typeface="Arial Unicode MS" pitchFamily="34" charset="-128"/>
              <a:cs typeface="Arial Unicode MS" pitchFamily="34" charset="-128"/>
            </a:endParaRPr>
          </a:p>
        </p:txBody>
      </p:sp>
      <p:sp>
        <p:nvSpPr>
          <p:cNvPr id="17" name="TextBox 16">
            <a:extLst>
              <a:ext uri="{FF2B5EF4-FFF2-40B4-BE49-F238E27FC236}">
                <a16:creationId xmlns:a16="http://schemas.microsoft.com/office/drawing/2014/main" id="{24E87F1E-9939-69E6-9E43-F20F4D1F6C79}"/>
              </a:ext>
            </a:extLst>
          </p:cNvPr>
          <p:cNvSpPr txBox="1"/>
          <p:nvPr/>
        </p:nvSpPr>
        <p:spPr>
          <a:xfrm>
            <a:off x="10947588" y="4269313"/>
            <a:ext cx="526256" cy="276999"/>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1800" b="1" kern="0" dirty="0">
                <a:solidFill>
                  <a:srgbClr val="C00000"/>
                </a:solidFill>
                <a:latin typeface="Times New Roman" panose="02020603050405020304" pitchFamily="18" charset="0"/>
                <a:ea typeface="Arial Unicode MS" pitchFamily="34" charset="-128"/>
                <a:cs typeface="Times New Roman" panose="02020603050405020304" pitchFamily="18" charset="0"/>
              </a:rPr>
              <a:t>2</a:t>
            </a:r>
          </a:p>
        </p:txBody>
      </p:sp>
      <p:sp>
        <p:nvSpPr>
          <p:cNvPr id="18" name="TextBox 17">
            <a:extLst>
              <a:ext uri="{FF2B5EF4-FFF2-40B4-BE49-F238E27FC236}">
                <a16:creationId xmlns:a16="http://schemas.microsoft.com/office/drawing/2014/main" id="{664BA780-8522-B2F0-C515-CBCF85F4317B}"/>
              </a:ext>
            </a:extLst>
          </p:cNvPr>
          <p:cNvSpPr txBox="1"/>
          <p:nvPr/>
        </p:nvSpPr>
        <p:spPr>
          <a:xfrm>
            <a:off x="8153213" y="6110640"/>
            <a:ext cx="263128" cy="276999"/>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1800" b="1" kern="0" dirty="0">
                <a:solidFill>
                  <a:srgbClr val="C00000"/>
                </a:solidFill>
                <a:latin typeface="Times New Roman" panose="02020603050405020304" pitchFamily="18" charset="0"/>
                <a:ea typeface="Arial Unicode MS" pitchFamily="34" charset="-128"/>
                <a:cs typeface="Times New Roman" panose="02020603050405020304" pitchFamily="18" charset="0"/>
              </a:rPr>
              <a:t>3</a:t>
            </a:r>
          </a:p>
        </p:txBody>
      </p:sp>
      <p:sp>
        <p:nvSpPr>
          <p:cNvPr id="19" name="Isosceles Triangle 18">
            <a:hlinkClick r:id="rId3" action="ppaction://hlinksldjump"/>
            <a:extLst>
              <a:ext uri="{FF2B5EF4-FFF2-40B4-BE49-F238E27FC236}">
                <a16:creationId xmlns:a16="http://schemas.microsoft.com/office/drawing/2014/main" id="{33BBD5A5-9DE4-FBBB-14D5-B736F46B1B73}"/>
              </a:ext>
            </a:extLst>
          </p:cNvPr>
          <p:cNvSpPr/>
          <p:nvPr/>
        </p:nvSpPr>
        <p:spPr>
          <a:xfrm rot="5400000">
            <a:off x="12540919" y="6875535"/>
            <a:ext cx="457200" cy="353825"/>
          </a:xfrm>
          <a:prstGeom prst="triangle">
            <a:avLst/>
          </a:prstGeom>
          <a:solidFill>
            <a:srgbClr val="4472C4"/>
          </a:solidFill>
          <a:ln w="12700" cap="flat" cmpd="sng" algn="ctr">
            <a:solidFill>
              <a:srgbClr val="4472C4">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6921771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F76C45A8-F426-4425-B0FD-31FABDBE7BD9}"/>
              </a:ext>
            </a:extLst>
          </p:cNvPr>
          <p:cNvPicPr>
            <a:picLocks noChangeAspect="1"/>
          </p:cNvPicPr>
          <p:nvPr/>
        </p:nvPicPr>
        <p:blipFill>
          <a:blip r:embed="rId2"/>
          <a:stretch>
            <a:fillRect/>
          </a:stretch>
        </p:blipFill>
        <p:spPr>
          <a:xfrm>
            <a:off x="921544" y="1556544"/>
            <a:ext cx="9829800" cy="5156383"/>
          </a:xfrm>
          <a:prstGeom prst="rect">
            <a:avLst/>
          </a:prstGeom>
          <a:ln>
            <a:solidFill>
              <a:schemeClr val="bg1">
                <a:lumMod val="85000"/>
              </a:schemeClr>
            </a:solidFill>
          </a:ln>
        </p:spPr>
      </p:pic>
      <p:sp>
        <p:nvSpPr>
          <p:cNvPr id="6" name="Rectangle 5">
            <a:extLst>
              <a:ext uri="{FF2B5EF4-FFF2-40B4-BE49-F238E27FC236}">
                <a16:creationId xmlns:a16="http://schemas.microsoft.com/office/drawing/2014/main" id="{02C07A56-2294-4CFD-81CB-7166F7180838}"/>
              </a:ext>
            </a:extLst>
          </p:cNvPr>
          <p:cNvSpPr/>
          <p:nvPr/>
        </p:nvSpPr>
        <p:spPr bwMode="gray">
          <a:xfrm>
            <a:off x="8160544" y="4452144"/>
            <a:ext cx="1607131" cy="838200"/>
          </a:xfrm>
          <a:prstGeom prst="rect">
            <a:avLst/>
          </a:prstGeom>
          <a:noFill/>
          <a:ln w="25400" algn="ctr">
            <a:solidFill>
              <a:srgbClr val="C00000"/>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err="1">
              <a:ln>
                <a:noFill/>
              </a:ln>
              <a:effectLst/>
              <a:uLnTx/>
              <a:uFillTx/>
              <a:ea typeface="Arial Unicode MS" pitchFamily="34" charset="-128"/>
              <a:cs typeface="Arial Unicode MS" pitchFamily="34" charset="-128"/>
            </a:endParaRPr>
          </a:p>
        </p:txBody>
      </p:sp>
      <p:sp>
        <p:nvSpPr>
          <p:cNvPr id="7" name="TextBox 6">
            <a:extLst>
              <a:ext uri="{FF2B5EF4-FFF2-40B4-BE49-F238E27FC236}">
                <a16:creationId xmlns:a16="http://schemas.microsoft.com/office/drawing/2014/main" id="{EC052BE0-D672-4221-8DBD-81641A45B9CB}"/>
              </a:ext>
            </a:extLst>
          </p:cNvPr>
          <p:cNvSpPr txBox="1"/>
          <p:nvPr/>
        </p:nvSpPr>
        <p:spPr>
          <a:xfrm>
            <a:off x="9316204" y="4166987"/>
            <a:ext cx="451471" cy="276999"/>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1800" b="1" kern="0" dirty="0">
                <a:solidFill>
                  <a:srgbClr val="C00000"/>
                </a:solidFill>
                <a:latin typeface="Times New Roman" panose="02020603050405020304" pitchFamily="18" charset="0"/>
                <a:ea typeface="Arial Unicode MS" pitchFamily="34" charset="-128"/>
                <a:cs typeface="Times New Roman" panose="02020603050405020304" pitchFamily="18" charset="0"/>
              </a:rPr>
              <a:t>1</a:t>
            </a:r>
          </a:p>
        </p:txBody>
      </p:sp>
      <p:cxnSp>
        <p:nvCxnSpPr>
          <p:cNvPr id="8" name="Straight Arrow Connector 7">
            <a:extLst>
              <a:ext uri="{FF2B5EF4-FFF2-40B4-BE49-F238E27FC236}">
                <a16:creationId xmlns:a16="http://schemas.microsoft.com/office/drawing/2014/main" id="{88D8505E-8973-4C85-8A3B-24CDD9EFAE01}"/>
              </a:ext>
            </a:extLst>
          </p:cNvPr>
          <p:cNvCxnSpPr>
            <a:cxnSpLocks/>
          </p:cNvCxnSpPr>
          <p:nvPr/>
        </p:nvCxnSpPr>
        <p:spPr>
          <a:xfrm flipH="1">
            <a:off x="9760744" y="4833144"/>
            <a:ext cx="1143000" cy="0"/>
          </a:xfrm>
          <a:prstGeom prst="straightConnector1">
            <a:avLst/>
          </a:prstGeom>
          <a:ln w="25400">
            <a:solidFill>
              <a:srgbClr val="C00000"/>
            </a:solidFill>
            <a:headEnd type="none" w="med" len="med"/>
            <a:tailEnd type="triangle"/>
          </a:ln>
        </p:spPr>
        <p:style>
          <a:lnRef idx="1">
            <a:schemeClr val="accent1"/>
          </a:lnRef>
          <a:fillRef idx="0">
            <a:schemeClr val="accent1"/>
          </a:fillRef>
          <a:effectRef idx="0">
            <a:schemeClr val="accent1"/>
          </a:effectRef>
          <a:fontRef idx="minor">
            <a:schemeClr val="tx1"/>
          </a:fontRef>
        </p:style>
      </p:cxnSp>
      <p:sp>
        <p:nvSpPr>
          <p:cNvPr id="9" name="Rectangle 8">
            <a:extLst>
              <a:ext uri="{FF2B5EF4-FFF2-40B4-BE49-F238E27FC236}">
                <a16:creationId xmlns:a16="http://schemas.microsoft.com/office/drawing/2014/main" id="{7E62EF72-A564-4B99-88AC-C5F9D2AB2962}"/>
              </a:ext>
            </a:extLst>
          </p:cNvPr>
          <p:cNvSpPr/>
          <p:nvPr/>
        </p:nvSpPr>
        <p:spPr>
          <a:xfrm>
            <a:off x="10826001" y="4336237"/>
            <a:ext cx="2294687" cy="1169551"/>
          </a:xfrm>
          <a:prstGeom prst="rect">
            <a:avLst/>
          </a:prstGeom>
          <a:solidFill>
            <a:schemeClr val="accent3">
              <a:lumMod val="40000"/>
              <a:lumOff val="60000"/>
            </a:schemeClr>
          </a:solidFill>
          <a:ln>
            <a:solidFill>
              <a:schemeClr val="tx1"/>
            </a:solidFill>
          </a:ln>
        </p:spPr>
        <p:txBody>
          <a:bodyPr wrap="square">
            <a:spAutoFit/>
          </a:bodyPr>
          <a:lstStyle/>
          <a:p>
            <a:r>
              <a:rPr lang="en-US" sz="1400" dirty="0">
                <a:latin typeface="Times New Roman" panose="02020603050405020304" pitchFamily="18" charset="0"/>
                <a:cs typeface="Times New Roman" panose="02020603050405020304" pitchFamily="18" charset="0"/>
              </a:rPr>
              <a:t>You can enter up to 5 email addresses will receive FBHP’s notifications about Invoice, separated by a comma and no space.</a:t>
            </a:r>
          </a:p>
        </p:txBody>
      </p:sp>
      <p:sp>
        <p:nvSpPr>
          <p:cNvPr id="13" name="TextBox 12">
            <a:extLst>
              <a:ext uri="{FF2B5EF4-FFF2-40B4-BE49-F238E27FC236}">
                <a16:creationId xmlns:a16="http://schemas.microsoft.com/office/drawing/2014/main" id="{98F004CC-F6E2-4B78-802E-5A12EB093DBC}"/>
              </a:ext>
            </a:extLst>
          </p:cNvPr>
          <p:cNvSpPr txBox="1"/>
          <p:nvPr/>
        </p:nvSpPr>
        <p:spPr>
          <a:xfrm>
            <a:off x="871540" y="1204834"/>
            <a:ext cx="6248400" cy="276999"/>
          </a:xfrm>
          <a:prstGeom prst="rect">
            <a:avLst/>
          </a:prstGeom>
          <a:noFill/>
        </p:spPr>
        <p:txBody>
          <a:bodyPr wrap="square" lIns="0" tIns="0" rIns="0" bIns="0" rtlCol="0">
            <a:spAutoFit/>
          </a:bodyPr>
          <a:lstStyle/>
          <a:p>
            <a:pPr marL="285750" indent="-285750" fontAlgn="base">
              <a:spcBef>
                <a:spcPct val="50000"/>
              </a:spcBef>
              <a:spcAft>
                <a:spcPct val="0"/>
              </a:spcAft>
              <a:buClr>
                <a:srgbClr val="F0AB00"/>
              </a:buClr>
              <a:buSzPct val="80000"/>
              <a:buFont typeface="Wingdings" panose="05000000000000000000" pitchFamily="2" charset="2"/>
              <a:buChar char="v"/>
            </a:pPr>
            <a:r>
              <a:rPr lang="en-US" sz="1800" kern="0" dirty="0">
                <a:latin typeface="Times New Roman" panose="02020603050405020304" pitchFamily="18" charset="0"/>
                <a:ea typeface="Arial Unicode MS" pitchFamily="34" charset="-128"/>
                <a:cs typeface="Times New Roman" panose="02020603050405020304" pitchFamily="18" charset="0"/>
              </a:rPr>
              <a:t>Click Account Setting -&gt; Settings -&gt; Electronic Invoice Routing</a:t>
            </a:r>
          </a:p>
        </p:txBody>
      </p:sp>
      <p:sp>
        <p:nvSpPr>
          <p:cNvPr id="14" name="Rectangle 13">
            <a:extLst>
              <a:ext uri="{FF2B5EF4-FFF2-40B4-BE49-F238E27FC236}">
                <a16:creationId xmlns:a16="http://schemas.microsoft.com/office/drawing/2014/main" id="{B8D9EE37-A433-4A6F-B021-0646CAB10A17}"/>
              </a:ext>
            </a:extLst>
          </p:cNvPr>
          <p:cNvSpPr/>
          <p:nvPr/>
        </p:nvSpPr>
        <p:spPr bwMode="gray">
          <a:xfrm>
            <a:off x="1302545" y="5823744"/>
            <a:ext cx="609600" cy="228600"/>
          </a:xfrm>
          <a:prstGeom prst="rect">
            <a:avLst/>
          </a:prstGeom>
          <a:noFill/>
          <a:ln w="25400" algn="ctr">
            <a:solidFill>
              <a:srgbClr val="C00000"/>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err="1">
              <a:ln>
                <a:noFill/>
              </a:ln>
              <a:effectLst/>
              <a:uLnTx/>
              <a:uFillTx/>
              <a:ea typeface="Arial Unicode MS" pitchFamily="34" charset="-128"/>
              <a:cs typeface="Arial Unicode MS" pitchFamily="34" charset="-128"/>
            </a:endParaRPr>
          </a:p>
        </p:txBody>
      </p:sp>
      <p:sp>
        <p:nvSpPr>
          <p:cNvPr id="15" name="TextBox 14">
            <a:extLst>
              <a:ext uri="{FF2B5EF4-FFF2-40B4-BE49-F238E27FC236}">
                <a16:creationId xmlns:a16="http://schemas.microsoft.com/office/drawing/2014/main" id="{084D5574-2C6E-4FB1-AEA8-E9D982EC56F1}"/>
              </a:ext>
            </a:extLst>
          </p:cNvPr>
          <p:cNvSpPr txBox="1"/>
          <p:nvPr/>
        </p:nvSpPr>
        <p:spPr>
          <a:xfrm>
            <a:off x="1076809" y="5775345"/>
            <a:ext cx="451471" cy="276999"/>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1800" b="1" kern="0" dirty="0">
                <a:solidFill>
                  <a:srgbClr val="C00000"/>
                </a:solidFill>
                <a:latin typeface="Times New Roman" panose="02020603050405020304" pitchFamily="18" charset="0"/>
                <a:ea typeface="Arial Unicode MS" pitchFamily="34" charset="-128"/>
                <a:cs typeface="Times New Roman" panose="02020603050405020304" pitchFamily="18" charset="0"/>
              </a:rPr>
              <a:t>2</a:t>
            </a:r>
          </a:p>
        </p:txBody>
      </p:sp>
      <p:cxnSp>
        <p:nvCxnSpPr>
          <p:cNvPr id="16" name="Straight Arrow Connector 15">
            <a:extLst>
              <a:ext uri="{FF2B5EF4-FFF2-40B4-BE49-F238E27FC236}">
                <a16:creationId xmlns:a16="http://schemas.microsoft.com/office/drawing/2014/main" id="{CE7B48C1-BEBC-45CA-8531-292CAC3B5C04}"/>
              </a:ext>
            </a:extLst>
          </p:cNvPr>
          <p:cNvCxnSpPr>
            <a:cxnSpLocks/>
          </p:cNvCxnSpPr>
          <p:nvPr/>
        </p:nvCxnSpPr>
        <p:spPr>
          <a:xfrm flipH="1">
            <a:off x="1913687" y="5952287"/>
            <a:ext cx="1143000" cy="0"/>
          </a:xfrm>
          <a:prstGeom prst="straightConnector1">
            <a:avLst/>
          </a:prstGeom>
          <a:ln w="25400">
            <a:solidFill>
              <a:srgbClr val="C00000"/>
            </a:solidFill>
            <a:headEnd type="none" w="med" len="med"/>
            <a:tailEnd type="triangle"/>
          </a:ln>
        </p:spPr>
        <p:style>
          <a:lnRef idx="1">
            <a:schemeClr val="accent1"/>
          </a:lnRef>
          <a:fillRef idx="0">
            <a:schemeClr val="accent1"/>
          </a:fillRef>
          <a:effectRef idx="0">
            <a:schemeClr val="accent1"/>
          </a:effectRef>
          <a:fontRef idx="minor">
            <a:schemeClr val="tx1"/>
          </a:fontRef>
        </p:style>
      </p:cxnSp>
      <p:sp>
        <p:nvSpPr>
          <p:cNvPr id="17" name="Rectangle 16">
            <a:extLst>
              <a:ext uri="{FF2B5EF4-FFF2-40B4-BE49-F238E27FC236}">
                <a16:creationId xmlns:a16="http://schemas.microsoft.com/office/drawing/2014/main" id="{563EC671-4FEC-414C-902A-BF0FF274004F}"/>
              </a:ext>
            </a:extLst>
          </p:cNvPr>
          <p:cNvSpPr/>
          <p:nvPr/>
        </p:nvSpPr>
        <p:spPr>
          <a:xfrm>
            <a:off x="3056687" y="5652234"/>
            <a:ext cx="2294687" cy="523220"/>
          </a:xfrm>
          <a:prstGeom prst="rect">
            <a:avLst/>
          </a:prstGeom>
          <a:solidFill>
            <a:schemeClr val="accent3">
              <a:lumMod val="40000"/>
              <a:lumOff val="60000"/>
            </a:schemeClr>
          </a:solidFill>
          <a:ln>
            <a:solidFill>
              <a:schemeClr val="tx1"/>
            </a:solidFill>
          </a:ln>
        </p:spPr>
        <p:txBody>
          <a:bodyPr wrap="square">
            <a:spAutoFit/>
          </a:bodyPr>
          <a:lstStyle/>
          <a:p>
            <a:r>
              <a:rPr lang="en-US" sz="1400" dirty="0">
                <a:latin typeface="Times New Roman" panose="02020603050405020304" pitchFamily="18" charset="0"/>
                <a:cs typeface="Times New Roman" panose="02020603050405020304" pitchFamily="18" charset="0"/>
              </a:rPr>
              <a:t>Click here: you will create Invoice in Ariba</a:t>
            </a:r>
          </a:p>
        </p:txBody>
      </p:sp>
      <p:sp>
        <p:nvSpPr>
          <p:cNvPr id="18" name="TextBox 17">
            <a:extLst>
              <a:ext uri="{FF2B5EF4-FFF2-40B4-BE49-F238E27FC236}">
                <a16:creationId xmlns:a16="http://schemas.microsoft.com/office/drawing/2014/main" id="{3D381887-B359-428A-869F-66E7DC44CC16}"/>
              </a:ext>
            </a:extLst>
          </p:cNvPr>
          <p:cNvSpPr txBox="1"/>
          <p:nvPr/>
        </p:nvSpPr>
        <p:spPr>
          <a:xfrm>
            <a:off x="9073407" y="1640612"/>
            <a:ext cx="526256" cy="276999"/>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1800" b="1" kern="0" dirty="0">
                <a:solidFill>
                  <a:srgbClr val="C00000"/>
                </a:solidFill>
                <a:latin typeface="Times New Roman" panose="02020603050405020304" pitchFamily="18" charset="0"/>
                <a:ea typeface="Arial Unicode MS" pitchFamily="34" charset="-128"/>
                <a:cs typeface="Times New Roman" panose="02020603050405020304" pitchFamily="18" charset="0"/>
              </a:rPr>
              <a:t>3</a:t>
            </a:r>
          </a:p>
        </p:txBody>
      </p:sp>
      <p:sp>
        <p:nvSpPr>
          <p:cNvPr id="19" name="Rectangle 18">
            <a:extLst>
              <a:ext uri="{FF2B5EF4-FFF2-40B4-BE49-F238E27FC236}">
                <a16:creationId xmlns:a16="http://schemas.microsoft.com/office/drawing/2014/main" id="{63306255-A969-408E-8F5D-799696B00302}"/>
              </a:ext>
            </a:extLst>
          </p:cNvPr>
          <p:cNvSpPr/>
          <p:nvPr/>
        </p:nvSpPr>
        <p:spPr bwMode="gray">
          <a:xfrm>
            <a:off x="9455943" y="1556544"/>
            <a:ext cx="685801" cy="403060"/>
          </a:xfrm>
          <a:prstGeom prst="rect">
            <a:avLst/>
          </a:prstGeom>
          <a:noFill/>
          <a:ln w="25400" algn="ctr">
            <a:solidFill>
              <a:srgbClr val="C00000"/>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err="1">
              <a:ln>
                <a:noFill/>
              </a:ln>
              <a:effectLst/>
              <a:uLnTx/>
              <a:uFillTx/>
              <a:ea typeface="Arial Unicode MS" pitchFamily="34" charset="-128"/>
              <a:cs typeface="Arial Unicode MS" pitchFamily="34" charset="-128"/>
            </a:endParaRPr>
          </a:p>
        </p:txBody>
      </p:sp>
      <p:cxnSp>
        <p:nvCxnSpPr>
          <p:cNvPr id="20" name="Straight Arrow Connector 19">
            <a:extLst>
              <a:ext uri="{FF2B5EF4-FFF2-40B4-BE49-F238E27FC236}">
                <a16:creationId xmlns:a16="http://schemas.microsoft.com/office/drawing/2014/main" id="{9546A7F9-0932-4290-AA2A-8AFD7778B217}"/>
              </a:ext>
            </a:extLst>
          </p:cNvPr>
          <p:cNvCxnSpPr>
            <a:cxnSpLocks/>
            <a:stCxn id="21" idx="2"/>
            <a:endCxn id="19" idx="0"/>
          </p:cNvCxnSpPr>
          <p:nvPr/>
        </p:nvCxnSpPr>
        <p:spPr>
          <a:xfrm>
            <a:off x="9798844" y="1192133"/>
            <a:ext cx="0" cy="364411"/>
          </a:xfrm>
          <a:prstGeom prst="straightConnector1">
            <a:avLst/>
          </a:prstGeom>
          <a:ln w="25400">
            <a:solidFill>
              <a:srgbClr val="C00000"/>
            </a:solidFill>
            <a:headEnd type="none" w="med" len="med"/>
            <a:tailEnd type="triangle"/>
          </a:ln>
        </p:spPr>
        <p:style>
          <a:lnRef idx="1">
            <a:schemeClr val="accent1"/>
          </a:lnRef>
          <a:fillRef idx="0">
            <a:schemeClr val="accent1"/>
          </a:fillRef>
          <a:effectRef idx="0">
            <a:schemeClr val="accent1"/>
          </a:effectRef>
          <a:fontRef idx="minor">
            <a:schemeClr val="tx1"/>
          </a:fontRef>
        </p:style>
      </p:cxnSp>
      <p:sp>
        <p:nvSpPr>
          <p:cNvPr id="21" name="Rectangle 20">
            <a:extLst>
              <a:ext uri="{FF2B5EF4-FFF2-40B4-BE49-F238E27FC236}">
                <a16:creationId xmlns:a16="http://schemas.microsoft.com/office/drawing/2014/main" id="{E789DC82-FA54-4280-8974-DB2F7429640D}"/>
              </a:ext>
            </a:extLst>
          </p:cNvPr>
          <p:cNvSpPr/>
          <p:nvPr/>
        </p:nvSpPr>
        <p:spPr>
          <a:xfrm>
            <a:off x="8198244" y="668913"/>
            <a:ext cx="3201199" cy="523220"/>
          </a:xfrm>
          <a:prstGeom prst="rect">
            <a:avLst/>
          </a:prstGeom>
          <a:solidFill>
            <a:schemeClr val="accent3">
              <a:lumMod val="40000"/>
              <a:lumOff val="60000"/>
            </a:schemeClr>
          </a:solidFill>
          <a:ln>
            <a:solidFill>
              <a:schemeClr val="tx1"/>
            </a:solidFill>
          </a:ln>
        </p:spPr>
        <p:txBody>
          <a:bodyPr wrap="square">
            <a:spAutoFit/>
          </a:bodyPr>
          <a:lstStyle/>
          <a:p>
            <a:r>
              <a:rPr lang="en-US" sz="1400" dirty="0">
                <a:latin typeface="Times New Roman" panose="02020603050405020304" pitchFamily="18" charset="0"/>
                <a:cs typeface="Times New Roman" panose="02020603050405020304" pitchFamily="18" charset="0"/>
              </a:rPr>
              <a:t>Complete step 1 &amp; 2, click “Save” to save your information</a:t>
            </a:r>
          </a:p>
        </p:txBody>
      </p:sp>
      <p:sp>
        <p:nvSpPr>
          <p:cNvPr id="22" name="TextBox 21">
            <a:extLst>
              <a:ext uri="{FF2B5EF4-FFF2-40B4-BE49-F238E27FC236}">
                <a16:creationId xmlns:a16="http://schemas.microsoft.com/office/drawing/2014/main" id="{408BF1A4-7EE6-42CF-97DA-7F9D0BAD387B}"/>
              </a:ext>
            </a:extLst>
          </p:cNvPr>
          <p:cNvSpPr txBox="1"/>
          <p:nvPr/>
        </p:nvSpPr>
        <p:spPr>
          <a:xfrm>
            <a:off x="196221" y="154449"/>
            <a:ext cx="8767888" cy="769441"/>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2000" b="1" kern="0" dirty="0">
                <a:latin typeface="Times New Roman" panose="02020603050405020304" pitchFamily="18" charset="0"/>
                <a:ea typeface="Arial Unicode MS" pitchFamily="34" charset="-128"/>
                <a:cs typeface="Times New Roman" panose="02020603050405020304" pitchFamily="18" charset="0"/>
              </a:rPr>
              <a:t>3.Setting email</a:t>
            </a:r>
          </a:p>
          <a:p>
            <a:pPr fontAlgn="base">
              <a:spcBef>
                <a:spcPct val="50000"/>
              </a:spcBef>
              <a:spcAft>
                <a:spcPct val="0"/>
              </a:spcAft>
              <a:buClr>
                <a:srgbClr val="F0AB00"/>
              </a:buClr>
              <a:buSzPct val="80000"/>
            </a:pPr>
            <a:endParaRPr lang="en-US" sz="2000" b="1" dirty="0">
              <a:latin typeface="Times New Roman" panose="02020603050405020304" pitchFamily="18" charset="0"/>
              <a:cs typeface="Times New Roman" panose="02020603050405020304" pitchFamily="18" charset="0"/>
            </a:endParaRPr>
          </a:p>
        </p:txBody>
      </p:sp>
      <p:sp>
        <p:nvSpPr>
          <p:cNvPr id="23" name="Rectangle 22">
            <a:extLst>
              <a:ext uri="{FF2B5EF4-FFF2-40B4-BE49-F238E27FC236}">
                <a16:creationId xmlns:a16="http://schemas.microsoft.com/office/drawing/2014/main" id="{984F3F08-84B8-4DBE-85DD-16C481919C7A}"/>
              </a:ext>
            </a:extLst>
          </p:cNvPr>
          <p:cNvSpPr/>
          <p:nvPr/>
        </p:nvSpPr>
        <p:spPr>
          <a:xfrm>
            <a:off x="83344" y="519175"/>
            <a:ext cx="6248505" cy="369332"/>
          </a:xfrm>
          <a:prstGeom prst="rect">
            <a:avLst/>
          </a:prstGeom>
        </p:spPr>
        <p:txBody>
          <a:bodyPr wrap="none">
            <a:spAutoFit/>
          </a:bodyPr>
          <a:lstStyle/>
          <a:p>
            <a:pPr fontAlgn="base">
              <a:spcBef>
                <a:spcPct val="50000"/>
              </a:spcBef>
              <a:spcAft>
                <a:spcPct val="0"/>
              </a:spcAft>
              <a:buClr>
                <a:srgbClr val="F0AB00"/>
              </a:buClr>
              <a:buSzPct val="80000"/>
            </a:pPr>
            <a:r>
              <a:rPr lang="en-US" sz="1800" b="1" kern="0" dirty="0">
                <a:latin typeface="Times New Roman" panose="02020603050405020304" pitchFamily="18" charset="0"/>
                <a:ea typeface="Arial Unicode MS" pitchFamily="34" charset="-128"/>
                <a:cs typeface="Times New Roman" panose="02020603050405020304" pitchFamily="18" charset="0"/>
              </a:rPr>
              <a:t>3.2.</a:t>
            </a:r>
            <a:r>
              <a:rPr lang="en-US" sz="1800" b="1" dirty="0">
                <a:latin typeface="Times New Roman" panose="02020603050405020304" pitchFamily="18" charset="0"/>
                <a:cs typeface="Times New Roman" panose="02020603050405020304" pitchFamily="18" charset="0"/>
              </a:rPr>
              <a:t> Setting email receive Invoice (Electronic Invoice Routing)</a:t>
            </a:r>
          </a:p>
        </p:txBody>
      </p:sp>
      <p:sp>
        <p:nvSpPr>
          <p:cNvPr id="2" name="Isosceles Triangle 1">
            <a:hlinkClick r:id="rId3" action="ppaction://hlinksldjump"/>
            <a:extLst>
              <a:ext uri="{FF2B5EF4-FFF2-40B4-BE49-F238E27FC236}">
                <a16:creationId xmlns:a16="http://schemas.microsoft.com/office/drawing/2014/main" id="{B6BCD859-D332-E71E-7C89-4B018A27A0A9}"/>
              </a:ext>
            </a:extLst>
          </p:cNvPr>
          <p:cNvSpPr/>
          <p:nvPr/>
        </p:nvSpPr>
        <p:spPr>
          <a:xfrm rot="5400000">
            <a:off x="12540919" y="6875535"/>
            <a:ext cx="457200" cy="353825"/>
          </a:xfrm>
          <a:prstGeom prst="triangle">
            <a:avLst/>
          </a:prstGeom>
          <a:solidFill>
            <a:srgbClr val="4472C4"/>
          </a:solidFill>
          <a:ln w="12700" cap="flat" cmpd="sng" algn="ctr">
            <a:solidFill>
              <a:srgbClr val="4472C4">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7247772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5586208C-7DDA-46FF-867F-39032939EB4F}"/>
              </a:ext>
            </a:extLst>
          </p:cNvPr>
          <p:cNvSpPr txBox="1"/>
          <p:nvPr/>
        </p:nvSpPr>
        <p:spPr>
          <a:xfrm>
            <a:off x="388144" y="1023144"/>
            <a:ext cx="12732544" cy="1384995"/>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3600" b="1" u="sng" kern="0" dirty="0">
                <a:solidFill>
                  <a:schemeClr val="accent3"/>
                </a:solidFill>
                <a:latin typeface="Times New Roman" panose="02020603050405020304" pitchFamily="18" charset="0"/>
                <a:ea typeface="Arial Unicode MS" pitchFamily="34" charset="-128"/>
                <a:cs typeface="Times New Roman" panose="02020603050405020304" pitchFamily="18" charset="0"/>
              </a:rPr>
              <a:t>4.</a:t>
            </a:r>
            <a:r>
              <a:rPr lang="en-US" sz="3600" b="1" u="sng" dirty="0">
                <a:solidFill>
                  <a:schemeClr val="accent3"/>
                </a:solidFill>
                <a:latin typeface="Times New Roman" panose="02020603050405020304" pitchFamily="18" charset="0"/>
                <a:cs typeface="Times New Roman" panose="02020603050405020304" pitchFamily="18" charset="0"/>
              </a:rPr>
              <a:t> Response Collaboration request (Quote for FBHP)</a:t>
            </a:r>
          </a:p>
          <a:p>
            <a:pPr fontAlgn="base">
              <a:spcBef>
                <a:spcPct val="50000"/>
              </a:spcBef>
              <a:spcAft>
                <a:spcPct val="0"/>
              </a:spcAft>
              <a:buClr>
                <a:srgbClr val="F0AB00"/>
              </a:buClr>
              <a:buSzPct val="80000"/>
            </a:pPr>
            <a:endParaRPr lang="en-US" sz="3600" b="1" u="sng" dirty="0">
              <a:solidFill>
                <a:schemeClr val="accent3"/>
              </a:solidFill>
              <a:latin typeface="Times New Roman" panose="02020603050405020304" pitchFamily="18" charset="0"/>
              <a:cs typeface="Times New Roman" panose="02020603050405020304" pitchFamily="18" charset="0"/>
            </a:endParaRPr>
          </a:p>
        </p:txBody>
      </p:sp>
      <p:sp>
        <p:nvSpPr>
          <p:cNvPr id="7" name="Isosceles Triangle 6">
            <a:hlinkClick r:id="rId3" action="ppaction://hlinksldjump"/>
            <a:extLst>
              <a:ext uri="{FF2B5EF4-FFF2-40B4-BE49-F238E27FC236}">
                <a16:creationId xmlns:a16="http://schemas.microsoft.com/office/drawing/2014/main" id="{684307FF-29D3-4F92-9881-4C7FB8CFE366}"/>
              </a:ext>
            </a:extLst>
          </p:cNvPr>
          <p:cNvSpPr/>
          <p:nvPr/>
        </p:nvSpPr>
        <p:spPr>
          <a:xfrm rot="5400000">
            <a:off x="12540919" y="6875535"/>
            <a:ext cx="457200" cy="353825"/>
          </a:xfrm>
          <a:prstGeom prst="triangle">
            <a:avLst/>
          </a:prstGeom>
          <a:solidFill>
            <a:srgbClr val="4472C4"/>
          </a:solidFill>
          <a:ln w="12700" cap="flat" cmpd="sng" algn="ctr">
            <a:solidFill>
              <a:srgbClr val="4472C4">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nvGrpSpPr>
          <p:cNvPr id="8" name="Group 7">
            <a:extLst>
              <a:ext uri="{FF2B5EF4-FFF2-40B4-BE49-F238E27FC236}">
                <a16:creationId xmlns:a16="http://schemas.microsoft.com/office/drawing/2014/main" id="{1A8BBF0B-9403-4F54-9A2D-A0F35C038210}"/>
              </a:ext>
            </a:extLst>
          </p:cNvPr>
          <p:cNvGrpSpPr/>
          <p:nvPr/>
        </p:nvGrpSpPr>
        <p:grpSpPr>
          <a:xfrm>
            <a:off x="2334816" y="5836607"/>
            <a:ext cx="8839200" cy="1275911"/>
            <a:chOff x="-239117" y="4365104"/>
            <a:chExt cx="12674269" cy="2986172"/>
          </a:xfrm>
        </p:grpSpPr>
        <p:pic>
          <p:nvPicPr>
            <p:cNvPr id="10" name="Picture 9">
              <a:extLst>
                <a:ext uri="{FF2B5EF4-FFF2-40B4-BE49-F238E27FC236}">
                  <a16:creationId xmlns:a16="http://schemas.microsoft.com/office/drawing/2014/main" id="{C918EAEB-87AB-4149-ACE1-02926EA1E3D8}"/>
                </a:ext>
              </a:extLst>
            </p:cNvPr>
            <p:cNvPicPr>
              <a:picLocks noChangeAspect="1"/>
            </p:cNvPicPr>
            <p:nvPr/>
          </p:nvPicPr>
          <p:blipFill>
            <a:blip r:embed="rId4"/>
            <a:stretch>
              <a:fillRect/>
            </a:stretch>
          </p:blipFill>
          <p:spPr>
            <a:xfrm>
              <a:off x="7897787" y="5157192"/>
              <a:ext cx="4537365" cy="2194084"/>
            </a:xfrm>
            <a:prstGeom prst="rect">
              <a:avLst/>
            </a:prstGeom>
          </p:spPr>
        </p:pic>
        <p:pic>
          <p:nvPicPr>
            <p:cNvPr id="15" name="Picture 14">
              <a:extLst>
                <a:ext uri="{FF2B5EF4-FFF2-40B4-BE49-F238E27FC236}">
                  <a16:creationId xmlns:a16="http://schemas.microsoft.com/office/drawing/2014/main" id="{73BAA14B-9A33-47FE-8A2F-67E3DC69EAD5}"/>
                </a:ext>
              </a:extLst>
            </p:cNvPr>
            <p:cNvPicPr>
              <a:picLocks noChangeAspect="1"/>
            </p:cNvPicPr>
            <p:nvPr/>
          </p:nvPicPr>
          <p:blipFill>
            <a:blip r:embed="rId5"/>
            <a:stretch>
              <a:fillRect/>
            </a:stretch>
          </p:blipFill>
          <p:spPr>
            <a:xfrm>
              <a:off x="-239117" y="4365104"/>
              <a:ext cx="4537365" cy="2194084"/>
            </a:xfrm>
            <a:prstGeom prst="rect">
              <a:avLst/>
            </a:prstGeom>
          </p:spPr>
        </p:pic>
        <p:pic>
          <p:nvPicPr>
            <p:cNvPr id="16" name="Picture 15">
              <a:extLst>
                <a:ext uri="{FF2B5EF4-FFF2-40B4-BE49-F238E27FC236}">
                  <a16:creationId xmlns:a16="http://schemas.microsoft.com/office/drawing/2014/main" id="{9E1664C6-D444-4146-9396-68090ABDEB11}"/>
                </a:ext>
              </a:extLst>
            </p:cNvPr>
            <p:cNvPicPr>
              <a:picLocks noChangeAspect="1"/>
            </p:cNvPicPr>
            <p:nvPr/>
          </p:nvPicPr>
          <p:blipFill>
            <a:blip r:embed="rId6"/>
            <a:stretch>
              <a:fillRect/>
            </a:stretch>
          </p:blipFill>
          <p:spPr>
            <a:xfrm>
              <a:off x="3865339" y="5123348"/>
              <a:ext cx="4537365" cy="2194084"/>
            </a:xfrm>
            <a:prstGeom prst="rect">
              <a:avLst/>
            </a:prstGeom>
          </p:spPr>
        </p:pic>
      </p:grpSp>
    </p:spTree>
    <p:extLst>
      <p:ext uri="{BB962C8B-B14F-4D97-AF65-F5344CB8AC3E}">
        <p14:creationId xmlns:p14="http://schemas.microsoft.com/office/powerpoint/2010/main" val="72486177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60D26C3E-4D5A-41A6-8953-1CC5B9E61616}"/>
              </a:ext>
            </a:extLst>
          </p:cNvPr>
          <p:cNvSpPr txBox="1"/>
          <p:nvPr/>
        </p:nvSpPr>
        <p:spPr>
          <a:xfrm>
            <a:off x="307056" y="173065"/>
            <a:ext cx="8767888" cy="307777"/>
          </a:xfrm>
          <a:prstGeom prst="rect">
            <a:avLst/>
          </a:prstGeom>
          <a:noFill/>
        </p:spPr>
        <p:txBody>
          <a:bodyPr wrap="square" lIns="0" tIns="0" rIns="0" bIns="0" rtlCol="0">
            <a:spAutoFit/>
          </a:bodyPr>
          <a:lstStyle/>
          <a:p>
            <a:pPr marL="0" marR="0" lvl="0" indent="0" algn="l" defTabSz="987415" rtl="0" eaLnBrk="1" fontAlgn="base" latinLnBrk="0" hangingPunct="1">
              <a:lnSpc>
                <a:spcPct val="100000"/>
              </a:lnSpc>
              <a:spcBef>
                <a:spcPct val="50000"/>
              </a:spcBef>
              <a:spcAft>
                <a:spcPct val="0"/>
              </a:spcAft>
              <a:buClr>
                <a:srgbClr val="F0AB00"/>
              </a:buClr>
              <a:buSzPct val="80000"/>
              <a:buFontTx/>
              <a:buNone/>
              <a:tabLst/>
              <a:defRPr/>
            </a:pPr>
            <a:r>
              <a:rPr kumimoji="0" lang="en-US" sz="2000" b="1"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4.</a:t>
            </a:r>
            <a:r>
              <a:rPr kumimoji="0" lang="en-US" sz="20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Response Collaboration request (Quote for FBHP)</a:t>
            </a:r>
          </a:p>
        </p:txBody>
      </p:sp>
      <p:sp>
        <p:nvSpPr>
          <p:cNvPr id="11" name="TextBox 10">
            <a:extLst>
              <a:ext uri="{FF2B5EF4-FFF2-40B4-BE49-F238E27FC236}">
                <a16:creationId xmlns:a16="http://schemas.microsoft.com/office/drawing/2014/main" id="{21414AAC-F411-45CD-8D58-4D1CED434BA7}"/>
              </a:ext>
            </a:extLst>
          </p:cNvPr>
          <p:cNvSpPr txBox="1"/>
          <p:nvPr/>
        </p:nvSpPr>
        <p:spPr>
          <a:xfrm>
            <a:off x="387803" y="779741"/>
            <a:ext cx="11801323" cy="969496"/>
          </a:xfrm>
          <a:prstGeom prst="rect">
            <a:avLst/>
          </a:prstGeom>
          <a:solidFill>
            <a:schemeClr val="accent3">
              <a:lumMod val="20000"/>
              <a:lumOff val="80000"/>
            </a:schemeClr>
          </a:solidFill>
          <a:ln>
            <a:solidFill>
              <a:schemeClr val="tx1"/>
            </a:solidFill>
          </a:ln>
        </p:spPr>
        <p:txBody>
          <a:bodyPr wrap="square" lIns="0" tIns="0" rIns="0" bIns="0" rtlCol="0">
            <a:spAutoFit/>
          </a:bodyPr>
          <a:lstStyle/>
          <a:p>
            <a:pPr marL="0" marR="0" lvl="0" indent="0" algn="l" defTabSz="987415" rtl="0" eaLnBrk="1" fontAlgn="base" latinLnBrk="0" hangingPunct="1">
              <a:lnSpc>
                <a:spcPct val="100000"/>
              </a:lnSpc>
              <a:spcBef>
                <a:spcPct val="50000"/>
              </a:spcBef>
              <a:spcAft>
                <a:spcPct val="0"/>
              </a:spcAft>
              <a:buClr>
                <a:srgbClr val="F0AB00"/>
              </a:buClr>
              <a:buSzPct val="80000"/>
              <a:buFontTx/>
              <a:buNone/>
              <a:tabLst/>
              <a:defRPr/>
            </a:pPr>
            <a:r>
              <a:rPr kumimoji="0" lang="en-US" sz="1800" b="1" i="0" u="none" strike="noStrike" kern="0" cap="none" spc="0" normalizeH="0" baseline="0" noProof="0" dirty="0">
                <a:ln>
                  <a:noFill/>
                </a:ln>
                <a:solidFill>
                  <a:srgbClr val="C00000"/>
                </a:solidFill>
                <a:effectLst/>
                <a:uLnTx/>
                <a:uFillTx/>
                <a:latin typeface="Times New Roman" panose="02020603050405020304" pitchFamily="18" charset="0"/>
                <a:ea typeface="Arial Unicode MS" pitchFamily="34" charset="-128"/>
                <a:cs typeface="Times New Roman" panose="02020603050405020304" pitchFamily="18" charset="0"/>
              </a:rPr>
              <a:t>1</a:t>
            </a:r>
            <a:r>
              <a:rPr kumimoji="0" lang="en-US" sz="1800" b="0" i="0" u="none" strike="noStrike" kern="0" cap="none" spc="0" normalizeH="0" baseline="0" noProof="0" dirty="0">
                <a:ln>
                  <a:noFill/>
                </a:ln>
                <a:solidFill>
                  <a:srgbClr val="C00000"/>
                </a:solidFill>
                <a:effectLst/>
                <a:uLnTx/>
                <a:uFillTx/>
                <a:latin typeface="Times New Roman" panose="02020603050405020304" pitchFamily="18" charset="0"/>
                <a:ea typeface="Arial Unicode MS" pitchFamily="34" charset="-128"/>
                <a:cs typeface="Times New Roman" panose="02020603050405020304" pitchFamily="18" charset="0"/>
              </a:rPr>
              <a:t>:</a:t>
            </a:r>
            <a:r>
              <a:rPr kumimoji="0" lang="en-US" sz="18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When FBHP send new collaboration request to you, you will receive an email from </a:t>
            </a:r>
            <a:r>
              <a:rPr kumimoji="0" lang="en-US" sz="1800" b="0" i="0" u="sng" strike="noStrike" kern="1200" cap="none" spc="0" normalizeH="0" baseline="0" noProof="0" dirty="0">
                <a:ln>
                  <a:noFill/>
                </a:ln>
                <a:solidFill>
                  <a:srgbClr val="000000"/>
                </a:solidFill>
                <a:effectLst/>
                <a:uLnTx/>
                <a:uFillTx/>
                <a:latin typeface="Times New Roman" panose="02020603050405020304" pitchFamily="18" charset="0"/>
                <a:ea typeface="DengXian" panose="02010600030101010101" pitchFamily="2" charset="-122"/>
                <a:cs typeface="Times New Roman" panose="02020603050405020304" pitchFamily="18" charset="0"/>
                <a:hlinkClick r:id="rId2">
                  <a:extLst>
                    <a:ext uri="{A12FA001-AC4F-418D-AE19-62706E023703}">
                      <ahyp:hlinkClr xmlns:ahyp="http://schemas.microsoft.com/office/drawing/2018/hyperlinkcolor" val="tx"/>
                    </a:ext>
                  </a:extLst>
                </a:hlinkClick>
              </a:rPr>
              <a:t>ordersender-prod@ansmtp.ariba.com</a:t>
            </a:r>
            <a:r>
              <a:rPr kumimoji="0" lang="en-US" sz="1800" b="0" i="0" u="sng" strike="noStrike" kern="1200" cap="none" spc="0" normalizeH="0" baseline="0" noProof="0" dirty="0">
                <a:ln>
                  <a:noFill/>
                </a:ln>
                <a:solidFill>
                  <a:srgbClr val="000000"/>
                </a:solidFill>
                <a:effectLst/>
                <a:uLnTx/>
                <a:uFillTx/>
                <a:latin typeface="Times New Roman" panose="02020603050405020304" pitchFamily="18" charset="0"/>
                <a:ea typeface="DengXian" panose="02010600030101010101" pitchFamily="2" charset="-122"/>
                <a:cs typeface="Times New Roman" panose="02020603050405020304" pitchFamily="18" charset="0"/>
              </a:rPr>
              <a:t>, </a:t>
            </a:r>
            <a:r>
              <a:rPr kumimoji="0" lang="en-US" sz="1800" b="0" i="0" u="none" strike="noStrike" kern="1200" cap="none" spc="0" normalizeH="0" baseline="0" noProof="0" dirty="0">
                <a:ln>
                  <a:noFill/>
                </a:ln>
                <a:solidFill>
                  <a:srgbClr val="000000"/>
                </a:solidFill>
                <a:effectLst/>
                <a:uLnTx/>
                <a:uFillTx/>
                <a:latin typeface="Times New Roman" panose="02020603050405020304" pitchFamily="18" charset="0"/>
                <a:ea typeface="DengXian" panose="02010600030101010101" pitchFamily="2" charset="-122"/>
                <a:cs typeface="Times New Roman" panose="02020603050405020304" pitchFamily="18" charset="0"/>
              </a:rPr>
              <a:t>click to this link</a:t>
            </a:r>
          </a:p>
          <a:p>
            <a:pPr marL="0" marR="0" lvl="0" indent="0" algn="l" defTabSz="987415" rtl="0" eaLnBrk="1" fontAlgn="base" latinLnBrk="0" hangingPunct="1">
              <a:lnSpc>
                <a:spcPct val="100000"/>
              </a:lnSpc>
              <a:spcBef>
                <a:spcPct val="50000"/>
              </a:spcBef>
              <a:spcAft>
                <a:spcPct val="0"/>
              </a:spcAft>
              <a:buClr>
                <a:srgbClr val="F0AB00"/>
              </a:buClr>
              <a:buSzPct val="80000"/>
              <a:buFontTx/>
              <a:buNone/>
              <a:tabLst/>
              <a:defRPr/>
            </a:pPr>
            <a:r>
              <a:rPr kumimoji="0" lang="en-US" sz="1800" b="1" i="0" u="none" strike="noStrike" kern="0" cap="none" spc="0" normalizeH="0" baseline="0" noProof="0" dirty="0">
                <a:ln>
                  <a:noFill/>
                </a:ln>
                <a:solidFill>
                  <a:srgbClr val="C00000"/>
                </a:solidFill>
                <a:effectLst/>
                <a:uLnTx/>
                <a:uFillTx/>
                <a:latin typeface="Times New Roman" panose="02020603050405020304" pitchFamily="18" charset="0"/>
                <a:ea typeface="Arial Unicode MS" pitchFamily="34" charset="-128"/>
                <a:cs typeface="Times New Roman" panose="02020603050405020304" pitchFamily="18" charset="0"/>
              </a:rPr>
              <a:t>2</a:t>
            </a:r>
            <a:r>
              <a:rPr kumimoji="0" lang="en-US" sz="1800" b="1"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Log in Ariba system</a:t>
            </a:r>
            <a:endParaRPr kumimoji="0" lang="en-US" sz="1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pic>
        <p:nvPicPr>
          <p:cNvPr id="13" name="Picture 12">
            <a:extLst>
              <a:ext uri="{FF2B5EF4-FFF2-40B4-BE49-F238E27FC236}">
                <a16:creationId xmlns:a16="http://schemas.microsoft.com/office/drawing/2014/main" id="{887C540E-FE90-4C05-A4B5-DDFFAB8CFCCF}"/>
              </a:ext>
            </a:extLst>
          </p:cNvPr>
          <p:cNvPicPr>
            <a:picLocks noChangeAspect="1"/>
          </p:cNvPicPr>
          <p:nvPr/>
        </p:nvPicPr>
        <p:blipFill rotWithShape="1">
          <a:blip r:embed="rId3"/>
          <a:srcRect b="3663"/>
          <a:stretch/>
        </p:blipFill>
        <p:spPr>
          <a:xfrm>
            <a:off x="6935526" y="2048137"/>
            <a:ext cx="5428879" cy="4322306"/>
          </a:xfrm>
          <a:prstGeom prst="rect">
            <a:avLst/>
          </a:prstGeom>
          <a:ln>
            <a:solidFill>
              <a:schemeClr val="bg1">
                <a:lumMod val="75000"/>
              </a:schemeClr>
            </a:solidFill>
          </a:ln>
        </p:spPr>
      </p:pic>
      <p:sp>
        <p:nvSpPr>
          <p:cNvPr id="18" name="Rectangle 17">
            <a:extLst>
              <a:ext uri="{FF2B5EF4-FFF2-40B4-BE49-F238E27FC236}">
                <a16:creationId xmlns:a16="http://schemas.microsoft.com/office/drawing/2014/main" id="{F3735B75-5F3A-4CE8-97F7-8451F66047F9}"/>
              </a:ext>
            </a:extLst>
          </p:cNvPr>
          <p:cNvSpPr/>
          <p:nvPr/>
        </p:nvSpPr>
        <p:spPr bwMode="gray">
          <a:xfrm>
            <a:off x="7414834" y="4995435"/>
            <a:ext cx="990600" cy="358850"/>
          </a:xfrm>
          <a:prstGeom prst="rect">
            <a:avLst/>
          </a:prstGeom>
          <a:noFill/>
          <a:ln w="25400" algn="ctr">
            <a:solidFill>
              <a:srgbClr val="C00000"/>
            </a:solidFill>
            <a:miter lim="800000"/>
            <a:headEnd/>
            <a:tailEnd/>
          </a:ln>
        </p:spPr>
        <p:txBody>
          <a:bodyPr lIns="90000" tIns="72000" rIns="90000" bIns="72000" rtlCol="0" anchor="ctr"/>
          <a:lstStyle/>
          <a:p>
            <a:pPr marL="0" marR="0" lvl="0" indent="0" algn="ctr" defTabSz="914400" rtl="0" eaLnBrk="1" fontAlgn="base" latinLnBrk="0" hangingPunct="1">
              <a:lnSpc>
                <a:spcPct val="100000"/>
              </a:lnSpc>
              <a:spcBef>
                <a:spcPct val="50000"/>
              </a:spcBef>
              <a:spcAft>
                <a:spcPct val="0"/>
              </a:spcAft>
              <a:buClr>
                <a:srgbClr val="F0AB00"/>
              </a:buClr>
              <a:buSzPct val="80000"/>
              <a:buFontTx/>
              <a:buNone/>
              <a:tabLst/>
              <a:defRPr/>
            </a:pPr>
            <a:endParaRPr kumimoji="0" lang="en-US" sz="1800" b="0" i="0" u="none" strike="noStrike" kern="0" cap="none" spc="0" normalizeH="0" baseline="0" noProof="0" dirty="0" err="1">
              <a:ln>
                <a:noFill/>
              </a:ln>
              <a:solidFill>
                <a:srgbClr val="000000"/>
              </a:solidFill>
              <a:effectLst/>
              <a:uLnTx/>
              <a:uFillTx/>
              <a:latin typeface="Arial"/>
              <a:ea typeface="Arial Unicode MS" pitchFamily="34" charset="-128"/>
              <a:cs typeface="Arial Unicode MS" pitchFamily="34" charset="-128"/>
            </a:endParaRPr>
          </a:p>
        </p:txBody>
      </p:sp>
      <p:sp>
        <p:nvSpPr>
          <p:cNvPr id="15" name="TextBox 14">
            <a:extLst>
              <a:ext uri="{FF2B5EF4-FFF2-40B4-BE49-F238E27FC236}">
                <a16:creationId xmlns:a16="http://schemas.microsoft.com/office/drawing/2014/main" id="{CD272AE6-CFAC-4827-B9F6-37A43889E566}"/>
              </a:ext>
            </a:extLst>
          </p:cNvPr>
          <p:cNvSpPr txBox="1"/>
          <p:nvPr/>
        </p:nvSpPr>
        <p:spPr>
          <a:xfrm>
            <a:off x="7524790" y="4718436"/>
            <a:ext cx="451471" cy="276999"/>
          </a:xfrm>
          <a:prstGeom prst="rect">
            <a:avLst/>
          </a:prstGeom>
          <a:noFill/>
        </p:spPr>
        <p:txBody>
          <a:bodyPr wrap="square" lIns="0" tIns="0" rIns="0" bIns="0" rtlCol="0">
            <a:spAutoFit/>
          </a:bodyPr>
          <a:lstStyle/>
          <a:p>
            <a:pPr marL="0" marR="0" lvl="0" indent="0" algn="l" defTabSz="987415" rtl="0" eaLnBrk="1" fontAlgn="base" latinLnBrk="0" hangingPunct="1">
              <a:lnSpc>
                <a:spcPct val="100000"/>
              </a:lnSpc>
              <a:spcBef>
                <a:spcPct val="50000"/>
              </a:spcBef>
              <a:spcAft>
                <a:spcPct val="0"/>
              </a:spcAft>
              <a:buClr>
                <a:srgbClr val="F0AB00"/>
              </a:buClr>
              <a:buSzPct val="80000"/>
              <a:buFontTx/>
              <a:buNone/>
              <a:tabLst/>
              <a:defRPr/>
            </a:pPr>
            <a:r>
              <a:rPr kumimoji="0" lang="en-US" sz="1800" b="1" i="0" u="none" strike="noStrike" kern="0" cap="none" spc="0" normalizeH="0" baseline="0" noProof="0" dirty="0">
                <a:ln>
                  <a:noFill/>
                </a:ln>
                <a:solidFill>
                  <a:srgbClr val="C00000"/>
                </a:solidFill>
                <a:effectLst/>
                <a:uLnTx/>
                <a:uFillTx/>
                <a:latin typeface="Times New Roman" panose="02020603050405020304" pitchFamily="18" charset="0"/>
                <a:ea typeface="Arial Unicode MS" pitchFamily="34" charset="-128"/>
                <a:cs typeface="Times New Roman" panose="02020603050405020304" pitchFamily="18" charset="0"/>
              </a:rPr>
              <a:t>2</a:t>
            </a:r>
          </a:p>
        </p:txBody>
      </p:sp>
      <p:pic>
        <p:nvPicPr>
          <p:cNvPr id="2" name="Picture 1">
            <a:extLst>
              <a:ext uri="{FF2B5EF4-FFF2-40B4-BE49-F238E27FC236}">
                <a16:creationId xmlns:a16="http://schemas.microsoft.com/office/drawing/2014/main" id="{3B52B027-105E-11F3-88ED-A89A5D734102}"/>
              </a:ext>
            </a:extLst>
          </p:cNvPr>
          <p:cNvPicPr>
            <a:picLocks noChangeAspect="1"/>
          </p:cNvPicPr>
          <p:nvPr/>
        </p:nvPicPr>
        <p:blipFill rotWithShape="1">
          <a:blip r:embed="rId4"/>
          <a:srcRect b="-18677"/>
          <a:stretch/>
        </p:blipFill>
        <p:spPr>
          <a:xfrm>
            <a:off x="365936" y="2062752"/>
            <a:ext cx="6274958" cy="4322306"/>
          </a:xfrm>
          <a:prstGeom prst="rect">
            <a:avLst/>
          </a:prstGeom>
          <a:ln>
            <a:solidFill>
              <a:schemeClr val="accent1"/>
            </a:solidFill>
          </a:ln>
        </p:spPr>
      </p:pic>
      <p:sp>
        <p:nvSpPr>
          <p:cNvPr id="3" name="Rectangle 2">
            <a:extLst>
              <a:ext uri="{FF2B5EF4-FFF2-40B4-BE49-F238E27FC236}">
                <a16:creationId xmlns:a16="http://schemas.microsoft.com/office/drawing/2014/main" id="{5B3DAB3D-DE71-72BB-B164-C21A6DB2A7D6}"/>
              </a:ext>
            </a:extLst>
          </p:cNvPr>
          <p:cNvSpPr/>
          <p:nvPr/>
        </p:nvSpPr>
        <p:spPr bwMode="gray">
          <a:xfrm>
            <a:off x="377043" y="5472867"/>
            <a:ext cx="6035679" cy="426037"/>
          </a:xfrm>
          <a:prstGeom prst="rect">
            <a:avLst/>
          </a:prstGeom>
          <a:noFill/>
          <a:ln w="25400" algn="ctr">
            <a:solidFill>
              <a:srgbClr val="C00000"/>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err="1">
              <a:ln>
                <a:noFill/>
              </a:ln>
              <a:effectLst/>
              <a:uLnTx/>
              <a:uFillTx/>
              <a:ea typeface="Arial Unicode MS" pitchFamily="34" charset="-128"/>
              <a:cs typeface="Arial Unicode MS" pitchFamily="34" charset="-128"/>
            </a:endParaRPr>
          </a:p>
        </p:txBody>
      </p:sp>
      <p:sp>
        <p:nvSpPr>
          <p:cNvPr id="4" name="TextBox 3">
            <a:extLst>
              <a:ext uri="{FF2B5EF4-FFF2-40B4-BE49-F238E27FC236}">
                <a16:creationId xmlns:a16="http://schemas.microsoft.com/office/drawing/2014/main" id="{6F7FC29D-C276-47EB-5B04-1C6E9FB2CDDD}"/>
              </a:ext>
            </a:extLst>
          </p:cNvPr>
          <p:cNvSpPr txBox="1"/>
          <p:nvPr/>
        </p:nvSpPr>
        <p:spPr>
          <a:xfrm>
            <a:off x="4239529" y="5174860"/>
            <a:ext cx="451471" cy="276999"/>
          </a:xfrm>
          <a:prstGeom prst="rect">
            <a:avLst/>
          </a:prstGeom>
          <a:noFill/>
        </p:spPr>
        <p:txBody>
          <a:bodyPr wrap="square" lIns="0" tIns="0" rIns="0" bIns="0" rtlCol="0">
            <a:spAutoFit/>
          </a:bodyPr>
          <a:lstStyle/>
          <a:p>
            <a:pPr marL="0" marR="0" lvl="0" indent="0" algn="l" defTabSz="987415" rtl="0" eaLnBrk="1" fontAlgn="base" latinLnBrk="0" hangingPunct="1">
              <a:lnSpc>
                <a:spcPct val="100000"/>
              </a:lnSpc>
              <a:spcBef>
                <a:spcPct val="50000"/>
              </a:spcBef>
              <a:spcAft>
                <a:spcPct val="0"/>
              </a:spcAft>
              <a:buClr>
                <a:srgbClr val="F0AB00"/>
              </a:buClr>
              <a:buSzPct val="80000"/>
              <a:buFontTx/>
              <a:buNone/>
              <a:tabLst/>
              <a:defRPr/>
            </a:pPr>
            <a:r>
              <a:rPr kumimoji="0" lang="en-US" sz="1800" b="1" i="0" u="none" strike="noStrike" kern="0" cap="none" spc="0" normalizeH="0" baseline="0" noProof="0" dirty="0">
                <a:ln>
                  <a:noFill/>
                </a:ln>
                <a:solidFill>
                  <a:srgbClr val="C00000"/>
                </a:solidFill>
                <a:effectLst/>
                <a:uLnTx/>
                <a:uFillTx/>
                <a:latin typeface="Times New Roman" panose="02020603050405020304" pitchFamily="18" charset="0"/>
                <a:ea typeface="Arial Unicode MS" pitchFamily="34" charset="-128"/>
                <a:cs typeface="Times New Roman" panose="02020603050405020304" pitchFamily="18" charset="0"/>
              </a:rPr>
              <a:t>1</a:t>
            </a:r>
          </a:p>
        </p:txBody>
      </p:sp>
      <p:sp>
        <p:nvSpPr>
          <p:cNvPr id="5" name="Isosceles Triangle 4">
            <a:hlinkClick r:id="rId5" action="ppaction://hlinksldjump"/>
            <a:extLst>
              <a:ext uri="{FF2B5EF4-FFF2-40B4-BE49-F238E27FC236}">
                <a16:creationId xmlns:a16="http://schemas.microsoft.com/office/drawing/2014/main" id="{BCF61387-88F5-5636-CF59-7639892583D8}"/>
              </a:ext>
            </a:extLst>
          </p:cNvPr>
          <p:cNvSpPr/>
          <p:nvPr/>
        </p:nvSpPr>
        <p:spPr>
          <a:xfrm rot="5400000">
            <a:off x="12540919" y="6875535"/>
            <a:ext cx="457200" cy="353825"/>
          </a:xfrm>
          <a:prstGeom prst="triangle">
            <a:avLst/>
          </a:prstGeom>
          <a:solidFill>
            <a:srgbClr val="4472C4"/>
          </a:solidFill>
          <a:ln w="12700" cap="flat" cmpd="sng" algn="ctr">
            <a:solidFill>
              <a:srgbClr val="4472C4">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2335530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6D521286-9E52-4E00-BA15-591F17DB442B}"/>
              </a:ext>
            </a:extLst>
          </p:cNvPr>
          <p:cNvPicPr>
            <a:picLocks noChangeAspect="1"/>
          </p:cNvPicPr>
          <p:nvPr/>
        </p:nvPicPr>
        <p:blipFill>
          <a:blip r:embed="rId2"/>
          <a:stretch>
            <a:fillRect/>
          </a:stretch>
        </p:blipFill>
        <p:spPr>
          <a:xfrm>
            <a:off x="540544" y="1327944"/>
            <a:ext cx="10979944" cy="3986349"/>
          </a:xfrm>
          <a:prstGeom prst="rect">
            <a:avLst/>
          </a:prstGeom>
          <a:ln>
            <a:solidFill>
              <a:schemeClr val="bg1">
                <a:lumMod val="85000"/>
              </a:schemeClr>
            </a:solidFill>
          </a:ln>
        </p:spPr>
      </p:pic>
      <p:sp>
        <p:nvSpPr>
          <p:cNvPr id="8" name="TextBox 7">
            <a:extLst>
              <a:ext uri="{FF2B5EF4-FFF2-40B4-BE49-F238E27FC236}">
                <a16:creationId xmlns:a16="http://schemas.microsoft.com/office/drawing/2014/main" id="{137B4E40-FC2C-4FEC-B2B9-BB9E79300EFD}"/>
              </a:ext>
            </a:extLst>
          </p:cNvPr>
          <p:cNvSpPr txBox="1"/>
          <p:nvPr/>
        </p:nvSpPr>
        <p:spPr>
          <a:xfrm>
            <a:off x="307056" y="173065"/>
            <a:ext cx="8767888" cy="307777"/>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2000" b="1" kern="0" dirty="0">
                <a:latin typeface="Times New Roman" panose="02020603050405020304" pitchFamily="18" charset="0"/>
                <a:ea typeface="Arial Unicode MS" pitchFamily="34" charset="-128"/>
                <a:cs typeface="Times New Roman" panose="02020603050405020304" pitchFamily="18" charset="0"/>
              </a:rPr>
              <a:t>4.</a:t>
            </a:r>
            <a:r>
              <a:rPr lang="en-US" sz="2000" b="1" dirty="0">
                <a:latin typeface="Times New Roman" panose="02020603050405020304" pitchFamily="18" charset="0"/>
                <a:cs typeface="Times New Roman" panose="02020603050405020304" pitchFamily="18" charset="0"/>
              </a:rPr>
              <a:t> Response Collaboration request (Quote for FBHP)</a:t>
            </a:r>
          </a:p>
        </p:txBody>
      </p:sp>
      <p:sp>
        <p:nvSpPr>
          <p:cNvPr id="10" name="TextBox 9">
            <a:extLst>
              <a:ext uri="{FF2B5EF4-FFF2-40B4-BE49-F238E27FC236}">
                <a16:creationId xmlns:a16="http://schemas.microsoft.com/office/drawing/2014/main" id="{CD88FB07-E5AB-44B3-A3B0-0AFC0E2ED4FA}"/>
              </a:ext>
            </a:extLst>
          </p:cNvPr>
          <p:cNvSpPr txBox="1"/>
          <p:nvPr/>
        </p:nvSpPr>
        <p:spPr>
          <a:xfrm>
            <a:off x="338314" y="888263"/>
            <a:ext cx="7543800" cy="276999"/>
          </a:xfrm>
          <a:prstGeom prst="rect">
            <a:avLst/>
          </a:prstGeom>
          <a:solidFill>
            <a:schemeClr val="accent5">
              <a:lumMod val="40000"/>
              <a:lumOff val="60000"/>
            </a:schemeClr>
          </a:solidFill>
          <a:ln>
            <a:solidFill>
              <a:schemeClr val="tx1"/>
            </a:solidFill>
          </a:ln>
        </p:spPr>
        <p:txBody>
          <a:bodyPr wrap="square" lIns="0" tIns="0" rIns="0" bIns="0" rtlCol="0">
            <a:spAutoFit/>
          </a:bodyPr>
          <a:lstStyle/>
          <a:p>
            <a:pPr marL="285750" indent="-285750" fontAlgn="base">
              <a:spcBef>
                <a:spcPct val="50000"/>
              </a:spcBef>
              <a:spcAft>
                <a:spcPct val="0"/>
              </a:spcAft>
              <a:buClr>
                <a:srgbClr val="F0AB00"/>
              </a:buClr>
              <a:buSzPct val="80000"/>
              <a:buFont typeface="Wingdings" panose="05000000000000000000" pitchFamily="2" charset="2"/>
              <a:buChar char="v"/>
            </a:pPr>
            <a:r>
              <a:rPr lang="en-US" sz="1800" b="1" dirty="0">
                <a:latin typeface="Times New Roman" panose="02020603050405020304" pitchFamily="18" charset="0"/>
                <a:cs typeface="Times New Roman" panose="02020603050405020304" pitchFamily="18" charset="0"/>
              </a:rPr>
              <a:t>Collaboration request will be displayed as below: </a:t>
            </a:r>
            <a:r>
              <a:rPr lang="en-US" sz="1800" b="1" kern="0" dirty="0">
                <a:ea typeface="Arial Unicode MS" pitchFamily="34" charset="-128"/>
                <a:cs typeface="Arial Unicode MS" pitchFamily="34" charset="-128"/>
              </a:rPr>
              <a:t> </a:t>
            </a:r>
          </a:p>
        </p:txBody>
      </p:sp>
      <p:pic>
        <p:nvPicPr>
          <p:cNvPr id="12" name="Picture 11">
            <a:extLst>
              <a:ext uri="{FF2B5EF4-FFF2-40B4-BE49-F238E27FC236}">
                <a16:creationId xmlns:a16="http://schemas.microsoft.com/office/drawing/2014/main" id="{DD31BAAC-5DC6-4BAF-871B-395A6176D6A0}"/>
              </a:ext>
            </a:extLst>
          </p:cNvPr>
          <p:cNvPicPr>
            <a:picLocks noChangeAspect="1"/>
          </p:cNvPicPr>
          <p:nvPr/>
        </p:nvPicPr>
        <p:blipFill>
          <a:blip r:embed="rId3"/>
          <a:stretch>
            <a:fillRect/>
          </a:stretch>
        </p:blipFill>
        <p:spPr>
          <a:xfrm>
            <a:off x="8257257" y="4645734"/>
            <a:ext cx="3555030" cy="2578600"/>
          </a:xfrm>
          <a:prstGeom prst="rect">
            <a:avLst/>
          </a:prstGeom>
          <a:ln>
            <a:solidFill>
              <a:schemeClr val="bg1">
                <a:lumMod val="75000"/>
              </a:schemeClr>
            </a:solidFill>
          </a:ln>
        </p:spPr>
      </p:pic>
      <p:sp>
        <p:nvSpPr>
          <p:cNvPr id="17" name="TextBox 16">
            <a:extLst>
              <a:ext uri="{FF2B5EF4-FFF2-40B4-BE49-F238E27FC236}">
                <a16:creationId xmlns:a16="http://schemas.microsoft.com/office/drawing/2014/main" id="{D655CF77-2DBD-40A8-9C83-7E3AFE2D1E8B}"/>
              </a:ext>
            </a:extLst>
          </p:cNvPr>
          <p:cNvSpPr txBox="1"/>
          <p:nvPr/>
        </p:nvSpPr>
        <p:spPr>
          <a:xfrm>
            <a:off x="9910908" y="3681488"/>
            <a:ext cx="304800" cy="276999"/>
          </a:xfrm>
          <a:prstGeom prst="rect">
            <a:avLst/>
          </a:prstGeom>
          <a:noFill/>
        </p:spPr>
        <p:txBody>
          <a:bodyPr wrap="square" lIns="0" tIns="0" rIns="0" bIns="0" rtlCol="0">
            <a:spAutoFit/>
          </a:bodyPr>
          <a:lstStyle/>
          <a:p>
            <a:pPr algn="ctr" defTabSz="914400" fontAlgn="base">
              <a:spcBef>
                <a:spcPct val="50000"/>
              </a:spcBef>
              <a:spcAft>
                <a:spcPct val="0"/>
              </a:spcAft>
              <a:buClr>
                <a:srgbClr val="F0AB00"/>
              </a:buClr>
              <a:buSzPct val="80000"/>
            </a:pPr>
            <a:r>
              <a:rPr lang="en-US" sz="1800" kern="0" dirty="0">
                <a:solidFill>
                  <a:srgbClr val="C00000"/>
                </a:solidFill>
                <a:latin typeface="Times New Roman" panose="02020603050405020304" pitchFamily="18" charset="0"/>
                <a:ea typeface="Arial Unicode MS" pitchFamily="34" charset="-128"/>
                <a:cs typeface="Times New Roman" panose="02020603050405020304" pitchFamily="18" charset="0"/>
              </a:rPr>
              <a:t>1</a:t>
            </a:r>
          </a:p>
        </p:txBody>
      </p:sp>
      <p:sp>
        <p:nvSpPr>
          <p:cNvPr id="18" name="Rectangle 17">
            <a:extLst>
              <a:ext uri="{FF2B5EF4-FFF2-40B4-BE49-F238E27FC236}">
                <a16:creationId xmlns:a16="http://schemas.microsoft.com/office/drawing/2014/main" id="{60EAD18E-734E-4EA8-B450-BEDD25B8CCDA}"/>
              </a:ext>
            </a:extLst>
          </p:cNvPr>
          <p:cNvSpPr/>
          <p:nvPr/>
        </p:nvSpPr>
        <p:spPr bwMode="gray">
          <a:xfrm>
            <a:off x="9535009" y="3981496"/>
            <a:ext cx="987736" cy="282952"/>
          </a:xfrm>
          <a:prstGeom prst="rect">
            <a:avLst/>
          </a:prstGeom>
          <a:noFill/>
          <a:ln w="25400" algn="ctr">
            <a:solidFill>
              <a:srgbClr val="C00000"/>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err="1">
              <a:ln>
                <a:noFill/>
              </a:ln>
              <a:effectLst/>
              <a:uLnTx/>
              <a:uFillTx/>
              <a:ea typeface="Arial Unicode MS" pitchFamily="34" charset="-128"/>
              <a:cs typeface="Arial Unicode MS" pitchFamily="34" charset="-128"/>
            </a:endParaRPr>
          </a:p>
        </p:txBody>
      </p:sp>
      <p:sp>
        <p:nvSpPr>
          <p:cNvPr id="19" name="TextBox 18">
            <a:extLst>
              <a:ext uri="{FF2B5EF4-FFF2-40B4-BE49-F238E27FC236}">
                <a16:creationId xmlns:a16="http://schemas.microsoft.com/office/drawing/2014/main" id="{1D93346C-1A4E-465F-99C7-993AB0C43E93}"/>
              </a:ext>
            </a:extLst>
          </p:cNvPr>
          <p:cNvSpPr txBox="1"/>
          <p:nvPr/>
        </p:nvSpPr>
        <p:spPr>
          <a:xfrm>
            <a:off x="9426070" y="5887718"/>
            <a:ext cx="451471" cy="276999"/>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1800" b="1" kern="0" dirty="0">
                <a:solidFill>
                  <a:srgbClr val="C00000"/>
                </a:solidFill>
                <a:latin typeface="Times New Roman" panose="02020603050405020304" pitchFamily="18" charset="0"/>
                <a:ea typeface="Arial Unicode MS" pitchFamily="34" charset="-128"/>
                <a:cs typeface="Times New Roman" panose="02020603050405020304" pitchFamily="18" charset="0"/>
              </a:rPr>
              <a:t>2.2</a:t>
            </a:r>
          </a:p>
        </p:txBody>
      </p:sp>
      <p:cxnSp>
        <p:nvCxnSpPr>
          <p:cNvPr id="20" name="Straight Arrow Connector 19">
            <a:extLst>
              <a:ext uri="{FF2B5EF4-FFF2-40B4-BE49-F238E27FC236}">
                <a16:creationId xmlns:a16="http://schemas.microsoft.com/office/drawing/2014/main" id="{E65877F2-2464-47D6-B7A0-FA4708DF08AA}"/>
              </a:ext>
            </a:extLst>
          </p:cNvPr>
          <p:cNvCxnSpPr>
            <a:cxnSpLocks/>
          </p:cNvCxnSpPr>
          <p:nvPr/>
        </p:nvCxnSpPr>
        <p:spPr>
          <a:xfrm>
            <a:off x="11665744" y="5350012"/>
            <a:ext cx="0" cy="0"/>
          </a:xfrm>
          <a:prstGeom prst="straightConnector1">
            <a:avLst/>
          </a:prstGeom>
          <a:ln w="25400">
            <a:solidFill>
              <a:srgbClr val="C00000"/>
            </a:solidFill>
            <a:headEnd type="none" w="med" len="med"/>
            <a:tailEnd type="triangle"/>
          </a:ln>
        </p:spPr>
        <p:style>
          <a:lnRef idx="1">
            <a:schemeClr val="accent1"/>
          </a:lnRef>
          <a:fillRef idx="0">
            <a:schemeClr val="accent1"/>
          </a:fillRef>
          <a:effectRef idx="0">
            <a:schemeClr val="accent1"/>
          </a:effectRef>
          <a:fontRef idx="minor">
            <a:schemeClr val="tx1"/>
          </a:fontRef>
        </p:style>
      </p:cxnSp>
      <p:pic>
        <p:nvPicPr>
          <p:cNvPr id="24" name="Picture 23">
            <a:extLst>
              <a:ext uri="{FF2B5EF4-FFF2-40B4-BE49-F238E27FC236}">
                <a16:creationId xmlns:a16="http://schemas.microsoft.com/office/drawing/2014/main" id="{742CB097-801B-4020-B6CE-EBFF5C9368E6}"/>
              </a:ext>
            </a:extLst>
          </p:cNvPr>
          <p:cNvPicPr>
            <a:picLocks noChangeAspect="1"/>
          </p:cNvPicPr>
          <p:nvPr/>
        </p:nvPicPr>
        <p:blipFill>
          <a:blip r:embed="rId3"/>
          <a:stretch>
            <a:fillRect/>
          </a:stretch>
        </p:blipFill>
        <p:spPr>
          <a:xfrm>
            <a:off x="3919714" y="4632999"/>
            <a:ext cx="3555030" cy="2578600"/>
          </a:xfrm>
          <a:prstGeom prst="rect">
            <a:avLst/>
          </a:prstGeom>
          <a:ln>
            <a:solidFill>
              <a:schemeClr val="bg1">
                <a:lumMod val="75000"/>
              </a:schemeClr>
            </a:solidFill>
          </a:ln>
        </p:spPr>
      </p:pic>
      <p:sp>
        <p:nvSpPr>
          <p:cNvPr id="25" name="Rectangle 24">
            <a:extLst>
              <a:ext uri="{FF2B5EF4-FFF2-40B4-BE49-F238E27FC236}">
                <a16:creationId xmlns:a16="http://schemas.microsoft.com/office/drawing/2014/main" id="{AA2D45B2-7C33-4409-9FE3-7173C4B87905}"/>
              </a:ext>
            </a:extLst>
          </p:cNvPr>
          <p:cNvSpPr/>
          <p:nvPr/>
        </p:nvSpPr>
        <p:spPr bwMode="gray">
          <a:xfrm>
            <a:off x="5538739" y="5928083"/>
            <a:ext cx="1051179" cy="221783"/>
          </a:xfrm>
          <a:prstGeom prst="rect">
            <a:avLst/>
          </a:prstGeom>
          <a:noFill/>
          <a:ln w="25400" algn="ctr">
            <a:solidFill>
              <a:srgbClr val="C00000"/>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err="1">
              <a:ln>
                <a:noFill/>
              </a:ln>
              <a:effectLst/>
              <a:uLnTx/>
              <a:uFillTx/>
              <a:ea typeface="Arial Unicode MS" pitchFamily="34" charset="-128"/>
              <a:cs typeface="Arial Unicode MS" pitchFamily="34" charset="-128"/>
            </a:endParaRPr>
          </a:p>
        </p:txBody>
      </p:sp>
      <p:sp>
        <p:nvSpPr>
          <p:cNvPr id="26" name="TextBox 25">
            <a:extLst>
              <a:ext uri="{FF2B5EF4-FFF2-40B4-BE49-F238E27FC236}">
                <a16:creationId xmlns:a16="http://schemas.microsoft.com/office/drawing/2014/main" id="{E5C7E8D7-4B10-4247-A423-C1B5CB715380}"/>
              </a:ext>
            </a:extLst>
          </p:cNvPr>
          <p:cNvSpPr txBox="1"/>
          <p:nvPr/>
        </p:nvSpPr>
        <p:spPr>
          <a:xfrm>
            <a:off x="5087268" y="5884396"/>
            <a:ext cx="451471" cy="276999"/>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1800" b="1" kern="0" dirty="0">
                <a:solidFill>
                  <a:srgbClr val="C00000"/>
                </a:solidFill>
                <a:latin typeface="Times New Roman" panose="02020603050405020304" pitchFamily="18" charset="0"/>
                <a:ea typeface="Arial Unicode MS" pitchFamily="34" charset="-128"/>
                <a:cs typeface="Times New Roman" panose="02020603050405020304" pitchFamily="18" charset="0"/>
              </a:rPr>
              <a:t>2.1</a:t>
            </a:r>
          </a:p>
        </p:txBody>
      </p:sp>
      <p:sp>
        <p:nvSpPr>
          <p:cNvPr id="22" name="Text Placeholder 1">
            <a:extLst>
              <a:ext uri="{FF2B5EF4-FFF2-40B4-BE49-F238E27FC236}">
                <a16:creationId xmlns:a16="http://schemas.microsoft.com/office/drawing/2014/main" id="{55962151-E6B3-4483-954C-F85FACF5CDED}"/>
              </a:ext>
            </a:extLst>
          </p:cNvPr>
          <p:cNvSpPr txBox="1">
            <a:spLocks/>
          </p:cNvSpPr>
          <p:nvPr/>
        </p:nvSpPr>
        <p:spPr bwMode="black">
          <a:xfrm>
            <a:off x="8248004" y="1304936"/>
            <a:ext cx="4485692" cy="2399561"/>
          </a:xfrm>
          <a:prstGeom prst="rect">
            <a:avLst/>
          </a:prstGeom>
          <a:solidFill>
            <a:schemeClr val="accent3">
              <a:lumMod val="20000"/>
              <a:lumOff val="80000"/>
            </a:schemeClr>
          </a:solidFill>
          <a:ln>
            <a:solidFill>
              <a:schemeClr val="tx1"/>
            </a:solidFill>
          </a:ln>
        </p:spPr>
        <p:txBody>
          <a:bodyPr vert="horz" lIns="0" tIns="0" rIns="0" bIns="0" rtlCol="0">
            <a:normAutofit/>
          </a:bodyPr>
          <a:lstStyle>
            <a:lvl1pPr marL="0" indent="0" algn="l" defTabSz="1088558" rtl="0" eaLnBrk="1" latinLnBrk="0" hangingPunct="1">
              <a:spcBef>
                <a:spcPts val="1800"/>
              </a:spcBef>
              <a:buClr>
                <a:schemeClr val="accent1"/>
              </a:buClr>
              <a:buSzPct val="80000"/>
              <a:buFontTx/>
              <a:buNone/>
              <a:defRPr sz="2000" b="0" kern="1200">
                <a:solidFill>
                  <a:schemeClr val="tx1"/>
                </a:solidFill>
                <a:latin typeface="+mn-lt"/>
                <a:ea typeface="+mn-ea"/>
                <a:cs typeface="+mn-cs"/>
              </a:defRPr>
            </a:lvl1pPr>
            <a:lvl2pPr marL="179964" indent="-179964" algn="l" defTabSz="1088558" rtl="0" eaLnBrk="1" latinLnBrk="0" hangingPunct="1">
              <a:spcBef>
                <a:spcPts val="600"/>
              </a:spcBef>
              <a:buClr>
                <a:schemeClr val="accent1"/>
              </a:buClr>
              <a:buSzPct val="100000"/>
              <a:buFont typeface="Wingdings" pitchFamily="2" charset="2"/>
              <a:buChar char="§"/>
              <a:defRPr sz="1800" kern="1200">
                <a:solidFill>
                  <a:schemeClr val="tx1"/>
                </a:solidFill>
                <a:latin typeface="+mn-lt"/>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lang="en-US" sz="1800" kern="1200" noProof="0" dirty="0" smtClean="0">
                <a:solidFill>
                  <a:schemeClr val="tx1"/>
                </a:solidFill>
                <a:latin typeface="+mn-lt"/>
                <a:ea typeface="+mn-ea"/>
                <a:cs typeface="+mn-cs"/>
              </a:defRPr>
            </a:lvl3pPr>
            <a:lvl4pPr marL="539892" indent="-179964" algn="l" defTabSz="1088558" rtl="0" eaLnBrk="1" latinLnBrk="0" hangingPunct="1">
              <a:spcBef>
                <a:spcPts val="300"/>
              </a:spcBef>
              <a:buClr>
                <a:schemeClr val="tx1"/>
              </a:buClr>
              <a:buSzPct val="120000"/>
              <a:buFont typeface="Arial" pitchFamily="34" charset="0"/>
              <a:buChar char="▫"/>
              <a:defRPr sz="1600" kern="1200">
                <a:solidFill>
                  <a:schemeClr val="tx1"/>
                </a:solidFill>
                <a:latin typeface="+mn-lt"/>
                <a:ea typeface="+mn-ea"/>
                <a:cs typeface="+mn-cs"/>
              </a:defRPr>
            </a:lvl4pPr>
            <a:lvl5pPr marL="719856" indent="-179964" algn="l" defTabSz="1088558" rtl="0" eaLnBrk="1" latinLnBrk="0" hangingPunct="1">
              <a:spcBef>
                <a:spcPts val="100"/>
              </a:spcBef>
              <a:buClr>
                <a:schemeClr val="tx1"/>
              </a:buClr>
              <a:buSzPct val="100000"/>
              <a:buFont typeface="Symbol" panose="05050102010706020507" pitchFamily="18" charset="2"/>
              <a:buChar char="-"/>
              <a:defRPr sz="1400" kern="1200" baseline="0">
                <a:solidFill>
                  <a:schemeClr val="tx1"/>
                </a:solidFill>
                <a:latin typeface="+mn-lt"/>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fontAlgn="base">
              <a:lnSpc>
                <a:spcPct val="160000"/>
              </a:lnSpc>
              <a:spcBef>
                <a:spcPts val="0"/>
              </a:spcBef>
            </a:pPr>
            <a:r>
              <a:rPr lang="en-US" sz="1600" b="1" dirty="0">
                <a:latin typeface="Times New Roman" panose="02020603050405020304" pitchFamily="18" charset="0"/>
                <a:cs typeface="Times New Roman" panose="02020603050405020304" pitchFamily="18" charset="0"/>
              </a:rPr>
              <a:t>Respond collaboration request</a:t>
            </a:r>
            <a:br>
              <a:rPr lang="en-US" sz="1600" dirty="0">
                <a:latin typeface="Times New Roman" panose="02020603050405020304" pitchFamily="18" charset="0"/>
                <a:cs typeface="Times New Roman" panose="02020603050405020304" pitchFamily="18" charset="0"/>
              </a:rPr>
            </a:br>
            <a:r>
              <a:rPr lang="en-US" sz="1600" b="1" dirty="0">
                <a:solidFill>
                  <a:srgbClr val="C00000"/>
                </a:solidFill>
                <a:latin typeface="Times New Roman" panose="02020603050405020304" pitchFamily="18" charset="0"/>
                <a:cs typeface="Times New Roman" panose="02020603050405020304" pitchFamily="18" charset="0"/>
              </a:rPr>
              <a:t>1: </a:t>
            </a:r>
            <a:r>
              <a:rPr lang="en-US" sz="1600" dirty="0">
                <a:latin typeface="Times New Roman" panose="02020603050405020304" pitchFamily="18" charset="0"/>
                <a:cs typeface="Times New Roman" panose="02020603050405020304" pitchFamily="18" charset="0"/>
              </a:rPr>
              <a:t>Click to </a:t>
            </a:r>
            <a:r>
              <a:rPr lang="en-US" sz="1600" b="1" dirty="0">
                <a:latin typeface="Times New Roman" panose="02020603050405020304" pitchFamily="18" charset="0"/>
                <a:cs typeface="Times New Roman" panose="02020603050405020304" pitchFamily="18" charset="0"/>
              </a:rPr>
              <a:t>Respond</a:t>
            </a:r>
            <a:r>
              <a:rPr lang="en-US" sz="1600" dirty="0">
                <a:latin typeface="Times New Roman" panose="02020603050405020304" pitchFamily="18" charset="0"/>
                <a:cs typeface="Times New Roman" panose="02020603050405020304" pitchFamily="18" charset="0"/>
              </a:rPr>
              <a:t>, there are 2 options:</a:t>
            </a:r>
            <a:br>
              <a:rPr lang="en-US" sz="1600" dirty="0">
                <a:latin typeface="Times New Roman" panose="02020603050405020304" pitchFamily="18" charset="0"/>
                <a:cs typeface="Times New Roman" panose="02020603050405020304" pitchFamily="18" charset="0"/>
              </a:rPr>
            </a:br>
            <a:r>
              <a:rPr lang="en-US" sz="1600" b="1" dirty="0">
                <a:solidFill>
                  <a:srgbClr val="C00000"/>
                </a:solidFill>
                <a:latin typeface="Times New Roman" panose="02020603050405020304" pitchFamily="18" charset="0"/>
                <a:cs typeface="Times New Roman" panose="02020603050405020304" pitchFamily="18" charset="0"/>
              </a:rPr>
              <a:t>2.1: </a:t>
            </a:r>
            <a:r>
              <a:rPr lang="en-US" sz="1600" dirty="0">
                <a:latin typeface="Times New Roman" panose="02020603050405020304" pitchFamily="18" charset="0"/>
                <a:cs typeface="Times New Roman" panose="02020603050405020304" pitchFamily="18" charset="0"/>
              </a:rPr>
              <a:t>If you want to refuse this request, click </a:t>
            </a:r>
            <a:r>
              <a:rPr lang="en-US" sz="1600" b="1" dirty="0">
                <a:latin typeface="Times New Roman" panose="02020603050405020304" pitchFamily="18" charset="0"/>
                <a:cs typeface="Times New Roman" panose="02020603050405020304" pitchFamily="18" charset="0"/>
              </a:rPr>
              <a:t>Decline Request</a:t>
            </a:r>
          </a:p>
          <a:p>
            <a:pPr fontAlgn="base">
              <a:lnSpc>
                <a:spcPct val="160000"/>
              </a:lnSpc>
              <a:spcBef>
                <a:spcPts val="0"/>
              </a:spcBef>
            </a:pPr>
            <a:r>
              <a:rPr lang="en-US" sz="1600" b="1" dirty="0">
                <a:solidFill>
                  <a:srgbClr val="C00000"/>
                </a:solidFill>
                <a:latin typeface="Times New Roman" panose="02020603050405020304" pitchFamily="18" charset="0"/>
                <a:cs typeface="Times New Roman" panose="02020603050405020304" pitchFamily="18" charset="0"/>
              </a:rPr>
              <a:t>2.2: </a:t>
            </a:r>
            <a:r>
              <a:rPr lang="en-US" sz="1600" dirty="0">
                <a:latin typeface="Times New Roman" panose="02020603050405020304" pitchFamily="18" charset="0"/>
                <a:cs typeface="Times New Roman" panose="02020603050405020304" pitchFamily="18" charset="0"/>
              </a:rPr>
              <a:t>If you want to quote for this request, click to </a:t>
            </a:r>
            <a:r>
              <a:rPr lang="en-US" sz="1600" b="1" dirty="0">
                <a:latin typeface="Times New Roman" panose="02020603050405020304" pitchFamily="18" charset="0"/>
                <a:cs typeface="Times New Roman" panose="02020603050405020304" pitchFamily="18" charset="0"/>
              </a:rPr>
              <a:t>Respond with Proposal </a:t>
            </a:r>
            <a:r>
              <a:rPr lang="en-US" sz="1600" dirty="0">
                <a:latin typeface="Times New Roman" panose="02020603050405020304" pitchFamily="18" charset="0"/>
                <a:cs typeface="Times New Roman" panose="02020603050405020304" pitchFamily="18" charset="0"/>
              </a:rPr>
              <a:t>(Next steps in next page)</a:t>
            </a:r>
          </a:p>
        </p:txBody>
      </p:sp>
      <p:sp>
        <p:nvSpPr>
          <p:cNvPr id="23" name="Rectangle 22">
            <a:extLst>
              <a:ext uri="{FF2B5EF4-FFF2-40B4-BE49-F238E27FC236}">
                <a16:creationId xmlns:a16="http://schemas.microsoft.com/office/drawing/2014/main" id="{A876E38B-52B5-47F6-8FCC-97E737226A4C}"/>
              </a:ext>
            </a:extLst>
          </p:cNvPr>
          <p:cNvSpPr/>
          <p:nvPr/>
        </p:nvSpPr>
        <p:spPr bwMode="gray">
          <a:xfrm>
            <a:off x="9852564" y="5898457"/>
            <a:ext cx="1051179" cy="221783"/>
          </a:xfrm>
          <a:prstGeom prst="rect">
            <a:avLst/>
          </a:prstGeom>
          <a:noFill/>
          <a:ln w="25400" algn="ctr">
            <a:solidFill>
              <a:srgbClr val="C00000"/>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err="1">
              <a:ln>
                <a:noFill/>
              </a:ln>
              <a:effectLst/>
              <a:uLnTx/>
              <a:uFillTx/>
              <a:ea typeface="Arial Unicode MS" pitchFamily="34" charset="-128"/>
              <a:cs typeface="Arial Unicode MS" pitchFamily="34" charset="-128"/>
            </a:endParaRPr>
          </a:p>
        </p:txBody>
      </p:sp>
    </p:spTree>
    <p:extLst>
      <p:ext uri="{BB962C8B-B14F-4D97-AF65-F5344CB8AC3E}">
        <p14:creationId xmlns:p14="http://schemas.microsoft.com/office/powerpoint/2010/main" val="193674248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9" name="Straight Connector 28">
            <a:extLst>
              <a:ext uri="{FF2B5EF4-FFF2-40B4-BE49-F238E27FC236}">
                <a16:creationId xmlns:a16="http://schemas.microsoft.com/office/drawing/2014/main" id="{1E8A4A05-BF1E-4192-9F2A-C31015C624B8}"/>
              </a:ext>
            </a:extLst>
          </p:cNvPr>
          <p:cNvCxnSpPr>
            <a:cxnSpLocks/>
            <a:stCxn id="7" idx="4"/>
            <a:endCxn id="48" idx="0"/>
          </p:cNvCxnSpPr>
          <p:nvPr/>
        </p:nvCxnSpPr>
        <p:spPr>
          <a:xfrm flipH="1">
            <a:off x="754154" y="1641150"/>
            <a:ext cx="1" cy="4602325"/>
          </a:xfrm>
          <a:prstGeom prst="line">
            <a:avLst/>
          </a:prstGeom>
          <a:ln w="25400">
            <a:solidFill>
              <a:schemeClr val="accent1">
                <a:lumMod val="60000"/>
                <a:lumOff val="40000"/>
              </a:schemeClr>
            </a:solidFill>
            <a:prstDash val="sysDot"/>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7" name="Oval 6">
            <a:extLst>
              <a:ext uri="{FF2B5EF4-FFF2-40B4-BE49-F238E27FC236}">
                <a16:creationId xmlns:a16="http://schemas.microsoft.com/office/drawing/2014/main" id="{00D22A6D-A725-49B6-B948-2281F1095D75}"/>
              </a:ext>
            </a:extLst>
          </p:cNvPr>
          <p:cNvSpPr/>
          <p:nvPr/>
        </p:nvSpPr>
        <p:spPr bwMode="gray">
          <a:xfrm>
            <a:off x="491880" y="1235998"/>
            <a:ext cx="524550" cy="405152"/>
          </a:xfrm>
          <a:prstGeom prst="ellipse">
            <a:avLst/>
          </a:prstGeom>
          <a:solidFill>
            <a:schemeClr val="accent6">
              <a:lumMod val="50000"/>
            </a:schemeClr>
          </a:solidFill>
          <a:ln w="38100" algn="ctr">
            <a:solidFill>
              <a:schemeClr val="bg1">
                <a:lumMod val="85000"/>
              </a:schemeClr>
            </a:solidFill>
            <a:miter lim="800000"/>
            <a:headEnd/>
            <a:tailEnd/>
          </a:ln>
        </p:spPr>
        <p:txBody>
          <a:bodyPr lIns="96829" tIns="77463" rIns="96829" bIns="77463" rtlCol="0" anchor="ctr"/>
          <a:lstStyle/>
          <a:p>
            <a:pPr marL="0" marR="0" lvl="0" indent="0" algn="ctr" defTabSz="983782" rtl="0" eaLnBrk="1" fontAlgn="base" latinLnBrk="0" hangingPunct="1">
              <a:lnSpc>
                <a:spcPct val="100000"/>
              </a:lnSpc>
              <a:spcBef>
                <a:spcPct val="50000"/>
              </a:spcBef>
              <a:spcAft>
                <a:spcPct val="0"/>
              </a:spcAft>
              <a:buClr>
                <a:srgbClr val="F0AB00"/>
              </a:buClr>
              <a:buSzPct val="80000"/>
              <a:buFontTx/>
              <a:buNone/>
              <a:tabLst/>
              <a:defRPr/>
            </a:pPr>
            <a:r>
              <a:rPr kumimoji="0" lang="en-PH" sz="1400" b="1" i="0" u="none" strike="noStrike" kern="0" cap="none" spc="0" normalizeH="0" baseline="0" noProof="0" dirty="0">
                <a:ln>
                  <a:noFill/>
                </a:ln>
                <a:solidFill>
                  <a:prstClr val="white"/>
                </a:solidFill>
                <a:effectLst/>
                <a:uLnTx/>
                <a:uFillTx/>
                <a:latin typeface="Times New Roman" panose="02020603050405020304" pitchFamily="18" charset="0"/>
                <a:ea typeface="Arial Unicode MS" pitchFamily="34" charset="-128"/>
                <a:cs typeface="Times New Roman" panose="02020603050405020304" pitchFamily="18" charset="0"/>
              </a:rPr>
              <a:t>1</a:t>
            </a:r>
          </a:p>
        </p:txBody>
      </p:sp>
      <p:sp>
        <p:nvSpPr>
          <p:cNvPr id="8" name="Oval 7">
            <a:extLst>
              <a:ext uri="{FF2B5EF4-FFF2-40B4-BE49-F238E27FC236}">
                <a16:creationId xmlns:a16="http://schemas.microsoft.com/office/drawing/2014/main" id="{BAE78FEF-5D21-4CF0-BD3B-8295D2F31F1A}"/>
              </a:ext>
            </a:extLst>
          </p:cNvPr>
          <p:cNvSpPr/>
          <p:nvPr/>
        </p:nvSpPr>
        <p:spPr bwMode="gray">
          <a:xfrm>
            <a:off x="491880" y="1794786"/>
            <a:ext cx="524550" cy="405152"/>
          </a:xfrm>
          <a:prstGeom prst="ellipse">
            <a:avLst/>
          </a:prstGeom>
          <a:solidFill>
            <a:schemeClr val="accent6">
              <a:lumMod val="75000"/>
            </a:schemeClr>
          </a:solidFill>
          <a:ln w="38100" algn="ctr">
            <a:solidFill>
              <a:schemeClr val="bg1">
                <a:lumMod val="85000"/>
              </a:schemeClr>
            </a:solidFill>
            <a:miter lim="800000"/>
            <a:headEnd/>
            <a:tailEnd/>
          </a:ln>
        </p:spPr>
        <p:txBody>
          <a:bodyPr lIns="96829" tIns="77463" rIns="96829" bIns="77463" rtlCol="0" anchor="ctr"/>
          <a:lstStyle/>
          <a:p>
            <a:pPr marL="0" marR="0" lvl="0" indent="0" algn="ctr" defTabSz="983782" rtl="0" eaLnBrk="1" fontAlgn="base" latinLnBrk="0" hangingPunct="1">
              <a:lnSpc>
                <a:spcPct val="100000"/>
              </a:lnSpc>
              <a:spcBef>
                <a:spcPct val="50000"/>
              </a:spcBef>
              <a:spcAft>
                <a:spcPct val="0"/>
              </a:spcAft>
              <a:buClr>
                <a:srgbClr val="F0AB00"/>
              </a:buClr>
              <a:buSzPct val="80000"/>
              <a:buFontTx/>
              <a:buNone/>
              <a:tabLst/>
              <a:defRPr/>
            </a:pPr>
            <a:r>
              <a:rPr kumimoji="0" lang="en-PH" sz="1400" b="1" i="0" u="none" strike="noStrike" kern="0" cap="none" spc="0" normalizeH="0" baseline="0" noProof="0" dirty="0">
                <a:ln>
                  <a:noFill/>
                </a:ln>
                <a:solidFill>
                  <a:prstClr val="white"/>
                </a:solidFill>
                <a:effectLst/>
                <a:uLnTx/>
                <a:uFillTx/>
                <a:latin typeface="Times New Roman" panose="02020603050405020304" pitchFamily="18" charset="0"/>
                <a:ea typeface="Arial Unicode MS" pitchFamily="34" charset="-128"/>
                <a:cs typeface="Times New Roman" panose="02020603050405020304" pitchFamily="18" charset="0"/>
              </a:rPr>
              <a:t>2</a:t>
            </a:r>
          </a:p>
        </p:txBody>
      </p:sp>
      <p:sp>
        <p:nvSpPr>
          <p:cNvPr id="9" name="Oval 8">
            <a:extLst>
              <a:ext uri="{FF2B5EF4-FFF2-40B4-BE49-F238E27FC236}">
                <a16:creationId xmlns:a16="http://schemas.microsoft.com/office/drawing/2014/main" id="{4B887FD4-1262-434A-9D86-505A7750EB74}"/>
              </a:ext>
            </a:extLst>
          </p:cNvPr>
          <p:cNvSpPr/>
          <p:nvPr/>
        </p:nvSpPr>
        <p:spPr bwMode="gray">
          <a:xfrm>
            <a:off x="496023" y="2328025"/>
            <a:ext cx="524550" cy="405152"/>
          </a:xfrm>
          <a:prstGeom prst="ellipse">
            <a:avLst/>
          </a:prstGeom>
          <a:solidFill>
            <a:schemeClr val="accent6">
              <a:lumMod val="75000"/>
            </a:schemeClr>
          </a:solidFill>
          <a:ln w="38100" algn="ctr">
            <a:solidFill>
              <a:schemeClr val="bg1">
                <a:lumMod val="85000"/>
              </a:schemeClr>
            </a:solidFill>
            <a:miter lim="800000"/>
            <a:headEnd/>
            <a:tailEnd/>
          </a:ln>
        </p:spPr>
        <p:txBody>
          <a:bodyPr lIns="96829" tIns="77463" rIns="96829" bIns="77463" rtlCol="0" anchor="ctr"/>
          <a:lstStyle/>
          <a:p>
            <a:pPr marL="0" marR="0" lvl="0" indent="0" algn="ctr" defTabSz="983782" rtl="0" eaLnBrk="1" fontAlgn="base" latinLnBrk="0" hangingPunct="1">
              <a:lnSpc>
                <a:spcPct val="100000"/>
              </a:lnSpc>
              <a:spcBef>
                <a:spcPct val="50000"/>
              </a:spcBef>
              <a:spcAft>
                <a:spcPct val="0"/>
              </a:spcAft>
              <a:buClr>
                <a:srgbClr val="F0AB00"/>
              </a:buClr>
              <a:buSzPct val="80000"/>
              <a:buFontTx/>
              <a:buNone/>
              <a:tabLst/>
              <a:defRPr/>
            </a:pPr>
            <a:r>
              <a:rPr kumimoji="0" lang="en-PH" sz="1400" b="1" i="0" u="none" strike="noStrike" kern="0" cap="none" spc="0" normalizeH="0" baseline="0" noProof="0" dirty="0">
                <a:ln>
                  <a:noFill/>
                </a:ln>
                <a:solidFill>
                  <a:prstClr val="white"/>
                </a:solidFill>
                <a:effectLst/>
                <a:uLnTx/>
                <a:uFillTx/>
                <a:latin typeface="Times New Roman" panose="02020603050405020304" pitchFamily="18" charset="0"/>
                <a:ea typeface="Arial Unicode MS" pitchFamily="34" charset="-128"/>
                <a:cs typeface="Times New Roman" panose="02020603050405020304" pitchFamily="18" charset="0"/>
              </a:rPr>
              <a:t>3</a:t>
            </a:r>
          </a:p>
        </p:txBody>
      </p:sp>
      <p:sp>
        <p:nvSpPr>
          <p:cNvPr id="10" name="Oval 9">
            <a:extLst>
              <a:ext uri="{FF2B5EF4-FFF2-40B4-BE49-F238E27FC236}">
                <a16:creationId xmlns:a16="http://schemas.microsoft.com/office/drawing/2014/main" id="{87F71440-DB12-46E2-A43C-6AF3631F74E1}"/>
              </a:ext>
            </a:extLst>
          </p:cNvPr>
          <p:cNvSpPr/>
          <p:nvPr/>
        </p:nvSpPr>
        <p:spPr bwMode="gray">
          <a:xfrm>
            <a:off x="496023" y="2878993"/>
            <a:ext cx="524550" cy="405152"/>
          </a:xfrm>
          <a:prstGeom prst="ellipse">
            <a:avLst/>
          </a:prstGeom>
          <a:solidFill>
            <a:schemeClr val="accent5">
              <a:lumMod val="50000"/>
            </a:schemeClr>
          </a:solidFill>
          <a:ln w="38100" algn="ctr">
            <a:solidFill>
              <a:schemeClr val="bg1">
                <a:lumMod val="85000"/>
              </a:schemeClr>
            </a:solidFill>
            <a:miter lim="800000"/>
            <a:headEnd/>
            <a:tailEnd/>
          </a:ln>
        </p:spPr>
        <p:txBody>
          <a:bodyPr lIns="96829" tIns="77463" rIns="96829" bIns="77463" rtlCol="0" anchor="ctr"/>
          <a:lstStyle/>
          <a:p>
            <a:pPr marL="0" marR="0" lvl="0" indent="0" algn="ctr" defTabSz="983782" rtl="0" eaLnBrk="1" fontAlgn="base" latinLnBrk="0" hangingPunct="1">
              <a:lnSpc>
                <a:spcPct val="100000"/>
              </a:lnSpc>
              <a:spcBef>
                <a:spcPct val="50000"/>
              </a:spcBef>
              <a:spcAft>
                <a:spcPct val="0"/>
              </a:spcAft>
              <a:buClr>
                <a:srgbClr val="F0AB00"/>
              </a:buClr>
              <a:buSzPct val="80000"/>
              <a:buFontTx/>
              <a:buNone/>
              <a:tabLst/>
              <a:defRPr/>
            </a:pPr>
            <a:r>
              <a:rPr kumimoji="0" lang="en-PH" sz="1400" b="1" i="0" u="none" strike="noStrike" kern="0" cap="none" spc="0" normalizeH="0" baseline="0" noProof="0" dirty="0">
                <a:ln>
                  <a:noFill/>
                </a:ln>
                <a:solidFill>
                  <a:prstClr val="white"/>
                </a:solidFill>
                <a:effectLst/>
                <a:uLnTx/>
                <a:uFillTx/>
                <a:latin typeface="Times New Roman" panose="02020603050405020304" pitchFamily="18" charset="0"/>
                <a:ea typeface="Arial Unicode MS" pitchFamily="34" charset="-128"/>
                <a:cs typeface="Times New Roman" panose="02020603050405020304" pitchFamily="18" charset="0"/>
              </a:rPr>
              <a:t>4</a:t>
            </a:r>
          </a:p>
        </p:txBody>
      </p:sp>
      <p:sp>
        <p:nvSpPr>
          <p:cNvPr id="11" name="Oval 10">
            <a:extLst>
              <a:ext uri="{FF2B5EF4-FFF2-40B4-BE49-F238E27FC236}">
                <a16:creationId xmlns:a16="http://schemas.microsoft.com/office/drawing/2014/main" id="{CCC313B6-196B-4908-A3A1-752DF98092FE}"/>
              </a:ext>
            </a:extLst>
          </p:cNvPr>
          <p:cNvSpPr/>
          <p:nvPr/>
        </p:nvSpPr>
        <p:spPr bwMode="gray">
          <a:xfrm>
            <a:off x="496023" y="3422288"/>
            <a:ext cx="524550" cy="405152"/>
          </a:xfrm>
          <a:prstGeom prst="ellipse">
            <a:avLst/>
          </a:prstGeom>
          <a:solidFill>
            <a:schemeClr val="accent5">
              <a:lumMod val="75000"/>
            </a:schemeClr>
          </a:solidFill>
          <a:ln w="38100" algn="ctr">
            <a:solidFill>
              <a:schemeClr val="bg1">
                <a:lumMod val="85000"/>
              </a:schemeClr>
            </a:solidFill>
            <a:miter lim="800000"/>
            <a:headEnd/>
            <a:tailEnd/>
          </a:ln>
        </p:spPr>
        <p:txBody>
          <a:bodyPr lIns="96829" tIns="77463" rIns="96829" bIns="77463" rtlCol="0" anchor="ctr"/>
          <a:lstStyle/>
          <a:p>
            <a:pPr marL="0" marR="0" lvl="0" indent="0" algn="ctr" defTabSz="983782" rtl="0" eaLnBrk="1" fontAlgn="base" latinLnBrk="0" hangingPunct="1">
              <a:lnSpc>
                <a:spcPct val="100000"/>
              </a:lnSpc>
              <a:spcBef>
                <a:spcPct val="50000"/>
              </a:spcBef>
              <a:spcAft>
                <a:spcPct val="0"/>
              </a:spcAft>
              <a:buClr>
                <a:srgbClr val="F0AB00"/>
              </a:buClr>
              <a:buSzPct val="80000"/>
              <a:buFontTx/>
              <a:buNone/>
              <a:tabLst/>
              <a:defRPr/>
            </a:pPr>
            <a:r>
              <a:rPr kumimoji="0" lang="en-PH" sz="1400" b="1" i="0" u="none" strike="noStrike" kern="0" cap="none" spc="0" normalizeH="0" baseline="0" noProof="0" dirty="0">
                <a:ln>
                  <a:noFill/>
                </a:ln>
                <a:solidFill>
                  <a:prstClr val="white"/>
                </a:solidFill>
                <a:effectLst/>
                <a:uLnTx/>
                <a:uFillTx/>
                <a:latin typeface="Times New Roman" panose="02020603050405020304" pitchFamily="18" charset="0"/>
                <a:ea typeface="Arial Unicode MS" pitchFamily="34" charset="-128"/>
                <a:cs typeface="Times New Roman" panose="02020603050405020304" pitchFamily="18" charset="0"/>
              </a:rPr>
              <a:t>5</a:t>
            </a:r>
          </a:p>
        </p:txBody>
      </p:sp>
      <p:sp>
        <p:nvSpPr>
          <p:cNvPr id="12" name="Oval 11">
            <a:extLst>
              <a:ext uri="{FF2B5EF4-FFF2-40B4-BE49-F238E27FC236}">
                <a16:creationId xmlns:a16="http://schemas.microsoft.com/office/drawing/2014/main" id="{EE5CC0FB-6E05-423C-B0A5-8B098B7CC76E}"/>
              </a:ext>
            </a:extLst>
          </p:cNvPr>
          <p:cNvSpPr/>
          <p:nvPr/>
        </p:nvSpPr>
        <p:spPr bwMode="gray">
          <a:xfrm>
            <a:off x="496023" y="3973515"/>
            <a:ext cx="524550" cy="405152"/>
          </a:xfrm>
          <a:prstGeom prst="ellipse">
            <a:avLst/>
          </a:prstGeom>
          <a:solidFill>
            <a:schemeClr val="accent5">
              <a:lumMod val="60000"/>
              <a:lumOff val="40000"/>
            </a:schemeClr>
          </a:solidFill>
          <a:ln w="38100" algn="ctr">
            <a:solidFill>
              <a:schemeClr val="bg1">
                <a:lumMod val="85000"/>
              </a:schemeClr>
            </a:solidFill>
            <a:miter lim="800000"/>
            <a:headEnd/>
            <a:tailEnd/>
          </a:ln>
        </p:spPr>
        <p:txBody>
          <a:bodyPr lIns="96829" tIns="77463" rIns="96829" bIns="77463" rtlCol="0" anchor="ctr"/>
          <a:lstStyle/>
          <a:p>
            <a:pPr marL="0" marR="0" lvl="0" indent="0" algn="ctr" defTabSz="983782" rtl="0" eaLnBrk="1" fontAlgn="base" latinLnBrk="0" hangingPunct="1">
              <a:lnSpc>
                <a:spcPct val="100000"/>
              </a:lnSpc>
              <a:spcBef>
                <a:spcPct val="50000"/>
              </a:spcBef>
              <a:spcAft>
                <a:spcPct val="0"/>
              </a:spcAft>
              <a:buClr>
                <a:srgbClr val="F0AB00"/>
              </a:buClr>
              <a:buSzPct val="80000"/>
              <a:buFontTx/>
              <a:buNone/>
              <a:tabLst/>
              <a:defRPr/>
            </a:pPr>
            <a:r>
              <a:rPr kumimoji="0" lang="en-PH" sz="1400" b="1" i="0" u="none" strike="noStrike" kern="0" cap="none" spc="0" normalizeH="0" baseline="0" noProof="0" dirty="0">
                <a:ln>
                  <a:noFill/>
                </a:ln>
                <a:solidFill>
                  <a:prstClr val="white"/>
                </a:solidFill>
                <a:effectLst/>
                <a:uLnTx/>
                <a:uFillTx/>
                <a:latin typeface="Times New Roman" panose="02020603050405020304" pitchFamily="18" charset="0"/>
                <a:ea typeface="Arial Unicode MS" pitchFamily="34" charset="-128"/>
                <a:cs typeface="Times New Roman" panose="02020603050405020304" pitchFamily="18" charset="0"/>
              </a:rPr>
              <a:t>6</a:t>
            </a:r>
          </a:p>
        </p:txBody>
      </p:sp>
      <p:cxnSp>
        <p:nvCxnSpPr>
          <p:cNvPr id="32" name="Straight Connector 31">
            <a:extLst>
              <a:ext uri="{FF2B5EF4-FFF2-40B4-BE49-F238E27FC236}">
                <a16:creationId xmlns:a16="http://schemas.microsoft.com/office/drawing/2014/main" id="{52173437-97ED-4035-BADB-FF226D7C33F3}"/>
              </a:ext>
            </a:extLst>
          </p:cNvPr>
          <p:cNvCxnSpPr>
            <a:cxnSpLocks/>
          </p:cNvCxnSpPr>
          <p:nvPr/>
        </p:nvCxnSpPr>
        <p:spPr>
          <a:xfrm>
            <a:off x="1201326" y="1641150"/>
            <a:ext cx="7465793" cy="0"/>
          </a:xfrm>
          <a:prstGeom prst="line">
            <a:avLst/>
          </a:prstGeom>
          <a:ln w="12700">
            <a:solidFill>
              <a:schemeClr val="bg1">
                <a:lumMod val="85000"/>
              </a:schemeClr>
            </a:solidFill>
            <a:headEnd type="oval" w="med" len="med"/>
            <a:tailEnd type="none" w="lg" len="lg"/>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734E4445-8EF1-43F6-B722-C3B2A8E2E285}"/>
              </a:ext>
            </a:extLst>
          </p:cNvPr>
          <p:cNvCxnSpPr>
            <a:cxnSpLocks/>
          </p:cNvCxnSpPr>
          <p:nvPr/>
        </p:nvCxnSpPr>
        <p:spPr>
          <a:xfrm>
            <a:off x="1201326" y="2199938"/>
            <a:ext cx="7465793" cy="0"/>
          </a:xfrm>
          <a:prstGeom prst="line">
            <a:avLst/>
          </a:prstGeom>
          <a:ln w="12700">
            <a:solidFill>
              <a:schemeClr val="bg1">
                <a:lumMod val="85000"/>
              </a:schemeClr>
            </a:solidFill>
            <a:headEnd type="oval" w="med" len="med"/>
            <a:tailEnd type="none" w="lg" len="lg"/>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BF2EB33F-729C-4D3C-87D1-81B31B665A4A}"/>
              </a:ext>
            </a:extLst>
          </p:cNvPr>
          <p:cNvCxnSpPr>
            <a:cxnSpLocks/>
          </p:cNvCxnSpPr>
          <p:nvPr/>
        </p:nvCxnSpPr>
        <p:spPr>
          <a:xfrm>
            <a:off x="1228151" y="2686460"/>
            <a:ext cx="7465793" cy="0"/>
          </a:xfrm>
          <a:prstGeom prst="line">
            <a:avLst/>
          </a:prstGeom>
          <a:ln w="12700">
            <a:solidFill>
              <a:schemeClr val="bg1">
                <a:lumMod val="85000"/>
              </a:schemeClr>
            </a:solidFill>
            <a:headEnd type="oval" w="med" len="med"/>
            <a:tailEnd type="none" w="lg" len="lg"/>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A3D7F2A5-182E-4CEF-9F3D-396F56304F88}"/>
              </a:ext>
            </a:extLst>
          </p:cNvPr>
          <p:cNvCxnSpPr>
            <a:cxnSpLocks/>
          </p:cNvCxnSpPr>
          <p:nvPr/>
        </p:nvCxnSpPr>
        <p:spPr>
          <a:xfrm>
            <a:off x="1204450" y="3254274"/>
            <a:ext cx="7465793" cy="0"/>
          </a:xfrm>
          <a:prstGeom prst="line">
            <a:avLst/>
          </a:prstGeom>
          <a:ln w="12700">
            <a:solidFill>
              <a:schemeClr val="bg1">
                <a:lumMod val="85000"/>
              </a:schemeClr>
            </a:solidFill>
            <a:headEnd type="oval" w="med" len="med"/>
            <a:tailEnd type="none" w="lg" len="lg"/>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04058ED1-7D7F-4C0D-8AF4-424134BD81F6}"/>
              </a:ext>
            </a:extLst>
          </p:cNvPr>
          <p:cNvCxnSpPr>
            <a:cxnSpLocks/>
          </p:cNvCxnSpPr>
          <p:nvPr/>
        </p:nvCxnSpPr>
        <p:spPr>
          <a:xfrm>
            <a:off x="1228151" y="3811820"/>
            <a:ext cx="7465793" cy="0"/>
          </a:xfrm>
          <a:prstGeom prst="line">
            <a:avLst/>
          </a:prstGeom>
          <a:ln w="12700">
            <a:solidFill>
              <a:schemeClr val="bg1">
                <a:lumMod val="85000"/>
              </a:schemeClr>
            </a:solidFill>
            <a:headEnd type="oval" w="med" len="med"/>
            <a:tailEnd type="none" w="lg" len="lg"/>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FB21892C-DCB6-43A8-BAC5-9729201FFEE1}"/>
              </a:ext>
            </a:extLst>
          </p:cNvPr>
          <p:cNvCxnSpPr>
            <a:cxnSpLocks/>
          </p:cNvCxnSpPr>
          <p:nvPr/>
        </p:nvCxnSpPr>
        <p:spPr>
          <a:xfrm>
            <a:off x="1204450" y="4347428"/>
            <a:ext cx="7465793" cy="0"/>
          </a:xfrm>
          <a:prstGeom prst="line">
            <a:avLst/>
          </a:prstGeom>
          <a:ln w="12700">
            <a:solidFill>
              <a:schemeClr val="bg1">
                <a:lumMod val="85000"/>
              </a:schemeClr>
            </a:solidFill>
            <a:headEnd type="oval" w="med" len="med"/>
            <a:tailEnd type="none" w="lg" len="lg"/>
          </a:ln>
        </p:spPr>
        <p:style>
          <a:lnRef idx="1">
            <a:schemeClr val="accent1"/>
          </a:lnRef>
          <a:fillRef idx="0">
            <a:schemeClr val="accent1"/>
          </a:fillRef>
          <a:effectRef idx="0">
            <a:schemeClr val="accent1"/>
          </a:effectRef>
          <a:fontRef idx="minor">
            <a:schemeClr val="tx1"/>
          </a:fontRef>
        </p:style>
      </p:cxnSp>
      <p:sp>
        <p:nvSpPr>
          <p:cNvPr id="117" name="TextBox 116">
            <a:extLst>
              <a:ext uri="{FF2B5EF4-FFF2-40B4-BE49-F238E27FC236}">
                <a16:creationId xmlns:a16="http://schemas.microsoft.com/office/drawing/2014/main" id="{C364B955-DF2B-457B-A453-AADBB175882E}"/>
              </a:ext>
            </a:extLst>
          </p:cNvPr>
          <p:cNvSpPr txBox="1"/>
          <p:nvPr/>
        </p:nvSpPr>
        <p:spPr>
          <a:xfrm flipH="1">
            <a:off x="7343731" y="1305861"/>
            <a:ext cx="643139" cy="307777"/>
          </a:xfrm>
          <a:prstGeom prst="rect">
            <a:avLst/>
          </a:prstGeom>
          <a:noFill/>
        </p:spPr>
        <p:txBody>
          <a:bodyPr wrap="square" lIns="0" tIns="0" rIns="0" bIns="0" rtlCol="0">
            <a:spAutoFit/>
          </a:bodyPr>
          <a:lstStyle/>
          <a:p>
            <a:pPr marL="0" marR="0" lvl="0" indent="0" algn="l" defTabSz="984077" rtl="0" eaLnBrk="1" fontAlgn="base" latinLnBrk="0" hangingPunct="1">
              <a:lnSpc>
                <a:spcPct val="100000"/>
              </a:lnSpc>
              <a:spcBef>
                <a:spcPct val="50000"/>
              </a:spcBef>
              <a:spcAft>
                <a:spcPct val="0"/>
              </a:spcAft>
              <a:buClr>
                <a:srgbClr val="F0AB00"/>
              </a:buClr>
              <a:buSzPct val="80000"/>
              <a:buFontTx/>
              <a:buNone/>
              <a:tabLst/>
              <a:defRPr/>
            </a:pPr>
            <a:r>
              <a:rPr kumimoji="0" lang="en-PH" sz="2000" b="1" i="0" u="none" strike="noStrike" kern="0" cap="none" spc="0" normalizeH="0" baseline="0" noProof="0" dirty="0">
                <a:ln>
                  <a:noFill/>
                </a:ln>
                <a:solidFill>
                  <a:prstClr val="white"/>
                </a:solidFill>
                <a:effectLst/>
                <a:uLnTx/>
                <a:uFillTx/>
                <a:latin typeface="Times New Roman" panose="02020603050405020304" pitchFamily="18" charset="0"/>
                <a:ea typeface="Arial Unicode MS" pitchFamily="34" charset="-128"/>
                <a:cs typeface="Times New Roman" panose="02020603050405020304" pitchFamily="18" charset="0"/>
              </a:rPr>
              <a:t>11</a:t>
            </a:r>
          </a:p>
        </p:txBody>
      </p:sp>
      <p:sp>
        <p:nvSpPr>
          <p:cNvPr id="118" name="TextBox 117">
            <a:extLst>
              <a:ext uri="{FF2B5EF4-FFF2-40B4-BE49-F238E27FC236}">
                <a16:creationId xmlns:a16="http://schemas.microsoft.com/office/drawing/2014/main" id="{6018B5F6-30B0-40B0-BFCC-8DFF601B717C}"/>
              </a:ext>
            </a:extLst>
          </p:cNvPr>
          <p:cNvSpPr txBox="1"/>
          <p:nvPr/>
        </p:nvSpPr>
        <p:spPr>
          <a:xfrm flipH="1">
            <a:off x="7342431" y="1863331"/>
            <a:ext cx="643139" cy="307777"/>
          </a:xfrm>
          <a:prstGeom prst="rect">
            <a:avLst/>
          </a:prstGeom>
          <a:noFill/>
        </p:spPr>
        <p:txBody>
          <a:bodyPr wrap="square" lIns="0" tIns="0" rIns="0" bIns="0" rtlCol="0">
            <a:spAutoFit/>
          </a:bodyPr>
          <a:lstStyle/>
          <a:p>
            <a:pPr marL="0" marR="0" lvl="0" indent="0" algn="l" defTabSz="984077" rtl="0" eaLnBrk="1" fontAlgn="base" latinLnBrk="0" hangingPunct="1">
              <a:lnSpc>
                <a:spcPct val="100000"/>
              </a:lnSpc>
              <a:spcBef>
                <a:spcPct val="50000"/>
              </a:spcBef>
              <a:spcAft>
                <a:spcPct val="0"/>
              </a:spcAft>
              <a:buClr>
                <a:srgbClr val="F0AB00"/>
              </a:buClr>
              <a:buSzPct val="80000"/>
              <a:buFontTx/>
              <a:buNone/>
              <a:tabLst/>
              <a:defRPr/>
            </a:pPr>
            <a:r>
              <a:rPr kumimoji="0" lang="en-PH" sz="2000" b="1" i="0" u="none" strike="noStrike" kern="0" cap="none" spc="0" normalizeH="0" baseline="0" noProof="0" dirty="0">
                <a:ln>
                  <a:noFill/>
                </a:ln>
                <a:solidFill>
                  <a:prstClr val="white"/>
                </a:solidFill>
                <a:effectLst/>
                <a:uLnTx/>
                <a:uFillTx/>
                <a:latin typeface="Times New Roman" panose="02020603050405020304" pitchFamily="18" charset="0"/>
                <a:ea typeface="Arial Unicode MS" pitchFamily="34" charset="-128"/>
                <a:cs typeface="Times New Roman" panose="02020603050405020304" pitchFamily="18" charset="0"/>
              </a:rPr>
              <a:t>12</a:t>
            </a:r>
          </a:p>
        </p:txBody>
      </p:sp>
      <p:sp>
        <p:nvSpPr>
          <p:cNvPr id="119" name="TextBox 118">
            <a:extLst>
              <a:ext uri="{FF2B5EF4-FFF2-40B4-BE49-F238E27FC236}">
                <a16:creationId xmlns:a16="http://schemas.microsoft.com/office/drawing/2014/main" id="{EC448450-33D4-4C81-902A-E454505F0B42}"/>
              </a:ext>
            </a:extLst>
          </p:cNvPr>
          <p:cNvSpPr txBox="1"/>
          <p:nvPr/>
        </p:nvSpPr>
        <p:spPr>
          <a:xfrm flipH="1">
            <a:off x="7342431" y="2408150"/>
            <a:ext cx="643139" cy="307777"/>
          </a:xfrm>
          <a:prstGeom prst="rect">
            <a:avLst/>
          </a:prstGeom>
          <a:noFill/>
        </p:spPr>
        <p:txBody>
          <a:bodyPr wrap="square" lIns="0" tIns="0" rIns="0" bIns="0" rtlCol="0">
            <a:spAutoFit/>
          </a:bodyPr>
          <a:lstStyle/>
          <a:p>
            <a:pPr marL="0" marR="0" lvl="0" indent="0" algn="l" defTabSz="984077" rtl="0" eaLnBrk="1" fontAlgn="base" latinLnBrk="0" hangingPunct="1">
              <a:lnSpc>
                <a:spcPct val="100000"/>
              </a:lnSpc>
              <a:spcBef>
                <a:spcPct val="50000"/>
              </a:spcBef>
              <a:spcAft>
                <a:spcPct val="0"/>
              </a:spcAft>
              <a:buClr>
                <a:srgbClr val="F0AB00"/>
              </a:buClr>
              <a:buSzPct val="80000"/>
              <a:buFontTx/>
              <a:buNone/>
              <a:tabLst/>
              <a:defRPr/>
            </a:pPr>
            <a:r>
              <a:rPr kumimoji="0" lang="en-PH" sz="2000" b="1" i="0" u="none" strike="noStrike" kern="0" cap="none" spc="0" normalizeH="0" baseline="0" noProof="0" dirty="0">
                <a:ln>
                  <a:noFill/>
                </a:ln>
                <a:solidFill>
                  <a:prstClr val="white"/>
                </a:solidFill>
                <a:effectLst/>
                <a:uLnTx/>
                <a:uFillTx/>
                <a:latin typeface="Times New Roman" panose="02020603050405020304" pitchFamily="18" charset="0"/>
                <a:ea typeface="Arial Unicode MS" pitchFamily="34" charset="-128"/>
                <a:cs typeface="Times New Roman" panose="02020603050405020304" pitchFamily="18" charset="0"/>
              </a:rPr>
              <a:t>13</a:t>
            </a:r>
          </a:p>
        </p:txBody>
      </p:sp>
      <p:sp>
        <p:nvSpPr>
          <p:cNvPr id="120" name="TextBox 119">
            <a:extLst>
              <a:ext uri="{FF2B5EF4-FFF2-40B4-BE49-F238E27FC236}">
                <a16:creationId xmlns:a16="http://schemas.microsoft.com/office/drawing/2014/main" id="{8EE539E6-980F-4663-B019-D6BC0363049D}"/>
              </a:ext>
            </a:extLst>
          </p:cNvPr>
          <p:cNvSpPr txBox="1"/>
          <p:nvPr/>
        </p:nvSpPr>
        <p:spPr>
          <a:xfrm flipH="1">
            <a:off x="7341131" y="2952026"/>
            <a:ext cx="643139" cy="307777"/>
          </a:xfrm>
          <a:prstGeom prst="rect">
            <a:avLst/>
          </a:prstGeom>
          <a:noFill/>
        </p:spPr>
        <p:txBody>
          <a:bodyPr wrap="square" lIns="0" tIns="0" rIns="0" bIns="0" rtlCol="0">
            <a:spAutoFit/>
          </a:bodyPr>
          <a:lstStyle/>
          <a:p>
            <a:pPr marL="0" marR="0" lvl="0" indent="0" algn="l" defTabSz="984077" rtl="0" eaLnBrk="1" fontAlgn="base" latinLnBrk="0" hangingPunct="1">
              <a:lnSpc>
                <a:spcPct val="100000"/>
              </a:lnSpc>
              <a:spcBef>
                <a:spcPct val="50000"/>
              </a:spcBef>
              <a:spcAft>
                <a:spcPct val="0"/>
              </a:spcAft>
              <a:buClr>
                <a:srgbClr val="F0AB00"/>
              </a:buClr>
              <a:buSzPct val="80000"/>
              <a:buFontTx/>
              <a:buNone/>
              <a:tabLst/>
              <a:defRPr/>
            </a:pPr>
            <a:r>
              <a:rPr kumimoji="0" lang="en-PH" sz="2000" b="1" i="0" u="none" strike="noStrike" kern="0" cap="none" spc="0" normalizeH="0" baseline="0" noProof="0" dirty="0">
                <a:ln>
                  <a:noFill/>
                </a:ln>
                <a:solidFill>
                  <a:prstClr val="white"/>
                </a:solidFill>
                <a:effectLst/>
                <a:uLnTx/>
                <a:uFillTx/>
                <a:latin typeface="Times New Roman" panose="02020603050405020304" pitchFamily="18" charset="0"/>
                <a:ea typeface="Arial Unicode MS" pitchFamily="34" charset="-128"/>
                <a:cs typeface="Times New Roman" panose="02020603050405020304" pitchFamily="18" charset="0"/>
              </a:rPr>
              <a:t>14</a:t>
            </a:r>
          </a:p>
        </p:txBody>
      </p:sp>
      <p:sp>
        <p:nvSpPr>
          <p:cNvPr id="121" name="TextBox 120">
            <a:extLst>
              <a:ext uri="{FF2B5EF4-FFF2-40B4-BE49-F238E27FC236}">
                <a16:creationId xmlns:a16="http://schemas.microsoft.com/office/drawing/2014/main" id="{4AA7AF7C-12A5-4519-A611-8128CFF5960B}"/>
              </a:ext>
            </a:extLst>
          </p:cNvPr>
          <p:cNvSpPr txBox="1"/>
          <p:nvPr/>
        </p:nvSpPr>
        <p:spPr>
          <a:xfrm flipH="1">
            <a:off x="7333500" y="3491877"/>
            <a:ext cx="643139" cy="307777"/>
          </a:xfrm>
          <a:prstGeom prst="rect">
            <a:avLst/>
          </a:prstGeom>
          <a:noFill/>
        </p:spPr>
        <p:txBody>
          <a:bodyPr wrap="square" lIns="0" tIns="0" rIns="0" bIns="0" rtlCol="0">
            <a:spAutoFit/>
          </a:bodyPr>
          <a:lstStyle/>
          <a:p>
            <a:pPr marL="0" marR="0" lvl="0" indent="0" algn="l" defTabSz="984077" rtl="0" eaLnBrk="1" fontAlgn="base" latinLnBrk="0" hangingPunct="1">
              <a:lnSpc>
                <a:spcPct val="100000"/>
              </a:lnSpc>
              <a:spcBef>
                <a:spcPct val="50000"/>
              </a:spcBef>
              <a:spcAft>
                <a:spcPct val="0"/>
              </a:spcAft>
              <a:buClr>
                <a:srgbClr val="F0AB00"/>
              </a:buClr>
              <a:buSzPct val="80000"/>
              <a:buFontTx/>
              <a:buNone/>
              <a:tabLst/>
              <a:defRPr/>
            </a:pPr>
            <a:r>
              <a:rPr kumimoji="0" lang="en-PH" sz="2000" b="1" i="0" u="none" strike="noStrike" kern="0" cap="none" spc="0" normalizeH="0" baseline="0" noProof="0" dirty="0">
                <a:ln>
                  <a:noFill/>
                </a:ln>
                <a:solidFill>
                  <a:prstClr val="white"/>
                </a:solidFill>
                <a:effectLst/>
                <a:uLnTx/>
                <a:uFillTx/>
                <a:latin typeface="Times New Roman" panose="02020603050405020304" pitchFamily="18" charset="0"/>
                <a:ea typeface="Arial Unicode MS" pitchFamily="34" charset="-128"/>
                <a:cs typeface="Times New Roman" panose="02020603050405020304" pitchFamily="18" charset="0"/>
              </a:rPr>
              <a:t>15</a:t>
            </a:r>
          </a:p>
        </p:txBody>
      </p:sp>
      <p:sp>
        <p:nvSpPr>
          <p:cNvPr id="122" name="TextBox 121">
            <a:extLst>
              <a:ext uri="{FF2B5EF4-FFF2-40B4-BE49-F238E27FC236}">
                <a16:creationId xmlns:a16="http://schemas.microsoft.com/office/drawing/2014/main" id="{051F6942-06CD-416C-B11F-7B3B9C5DA4B8}"/>
              </a:ext>
            </a:extLst>
          </p:cNvPr>
          <p:cNvSpPr txBox="1"/>
          <p:nvPr/>
        </p:nvSpPr>
        <p:spPr>
          <a:xfrm flipH="1">
            <a:off x="7346593" y="4048329"/>
            <a:ext cx="643139" cy="307777"/>
          </a:xfrm>
          <a:prstGeom prst="rect">
            <a:avLst/>
          </a:prstGeom>
          <a:noFill/>
        </p:spPr>
        <p:txBody>
          <a:bodyPr wrap="square" lIns="0" tIns="0" rIns="0" bIns="0" rtlCol="0">
            <a:spAutoFit/>
          </a:bodyPr>
          <a:lstStyle/>
          <a:p>
            <a:pPr marL="0" marR="0" lvl="0" indent="0" algn="l" defTabSz="984077" rtl="0" eaLnBrk="1" fontAlgn="base" latinLnBrk="0" hangingPunct="1">
              <a:lnSpc>
                <a:spcPct val="100000"/>
              </a:lnSpc>
              <a:spcBef>
                <a:spcPct val="50000"/>
              </a:spcBef>
              <a:spcAft>
                <a:spcPct val="0"/>
              </a:spcAft>
              <a:buClr>
                <a:srgbClr val="F0AB00"/>
              </a:buClr>
              <a:buSzPct val="80000"/>
              <a:buFontTx/>
              <a:buNone/>
              <a:tabLst/>
              <a:defRPr/>
            </a:pPr>
            <a:r>
              <a:rPr kumimoji="0" lang="en-PH" sz="2000" b="1" i="0" u="none" strike="noStrike" kern="0" cap="none" spc="0" normalizeH="0" baseline="0" noProof="0" dirty="0">
                <a:ln>
                  <a:noFill/>
                </a:ln>
                <a:solidFill>
                  <a:prstClr val="white"/>
                </a:solidFill>
                <a:effectLst/>
                <a:uLnTx/>
                <a:uFillTx/>
                <a:latin typeface="Times New Roman" panose="02020603050405020304" pitchFamily="18" charset="0"/>
                <a:ea typeface="Arial Unicode MS" pitchFamily="34" charset="-128"/>
                <a:cs typeface="Times New Roman" panose="02020603050405020304" pitchFamily="18" charset="0"/>
              </a:rPr>
              <a:t>16</a:t>
            </a:r>
          </a:p>
        </p:txBody>
      </p:sp>
      <p:sp>
        <p:nvSpPr>
          <p:cNvPr id="123" name="TextBox 122">
            <a:extLst>
              <a:ext uri="{FF2B5EF4-FFF2-40B4-BE49-F238E27FC236}">
                <a16:creationId xmlns:a16="http://schemas.microsoft.com/office/drawing/2014/main" id="{60B5FA0F-D81C-47A5-BA65-1C1E08626711}"/>
              </a:ext>
            </a:extLst>
          </p:cNvPr>
          <p:cNvSpPr txBox="1"/>
          <p:nvPr/>
        </p:nvSpPr>
        <p:spPr>
          <a:xfrm flipH="1">
            <a:off x="7331259" y="4579639"/>
            <a:ext cx="643139" cy="307777"/>
          </a:xfrm>
          <a:prstGeom prst="rect">
            <a:avLst/>
          </a:prstGeom>
          <a:noFill/>
        </p:spPr>
        <p:txBody>
          <a:bodyPr wrap="square" lIns="0" tIns="0" rIns="0" bIns="0" rtlCol="0">
            <a:spAutoFit/>
          </a:bodyPr>
          <a:lstStyle/>
          <a:p>
            <a:pPr marL="0" marR="0" lvl="0" indent="0" algn="l" defTabSz="984077" rtl="0" eaLnBrk="1" fontAlgn="base" latinLnBrk="0" hangingPunct="1">
              <a:lnSpc>
                <a:spcPct val="100000"/>
              </a:lnSpc>
              <a:spcBef>
                <a:spcPct val="50000"/>
              </a:spcBef>
              <a:spcAft>
                <a:spcPct val="0"/>
              </a:spcAft>
              <a:buClr>
                <a:srgbClr val="F0AB00"/>
              </a:buClr>
              <a:buSzPct val="80000"/>
              <a:buFontTx/>
              <a:buNone/>
              <a:tabLst/>
              <a:defRPr/>
            </a:pPr>
            <a:r>
              <a:rPr kumimoji="0" lang="en-PH" sz="2000" b="1" i="0" u="none" strike="noStrike" kern="0" cap="none" spc="0" normalizeH="0" baseline="0" noProof="0" dirty="0">
                <a:ln>
                  <a:noFill/>
                </a:ln>
                <a:solidFill>
                  <a:prstClr val="white"/>
                </a:solidFill>
                <a:effectLst/>
                <a:uLnTx/>
                <a:uFillTx/>
                <a:latin typeface="Times New Roman" panose="02020603050405020304" pitchFamily="18" charset="0"/>
                <a:ea typeface="Arial Unicode MS" pitchFamily="34" charset="-128"/>
                <a:cs typeface="Times New Roman" panose="02020603050405020304" pitchFamily="18" charset="0"/>
              </a:rPr>
              <a:t>17</a:t>
            </a:r>
          </a:p>
        </p:txBody>
      </p:sp>
      <p:sp>
        <p:nvSpPr>
          <p:cNvPr id="124" name="TextBox 123">
            <a:extLst>
              <a:ext uri="{FF2B5EF4-FFF2-40B4-BE49-F238E27FC236}">
                <a16:creationId xmlns:a16="http://schemas.microsoft.com/office/drawing/2014/main" id="{BE0FB77E-0CAE-41F5-91C0-311B8C342098}"/>
              </a:ext>
            </a:extLst>
          </p:cNvPr>
          <p:cNvSpPr txBox="1"/>
          <p:nvPr/>
        </p:nvSpPr>
        <p:spPr>
          <a:xfrm flipH="1">
            <a:off x="7345510" y="5138991"/>
            <a:ext cx="643139" cy="307777"/>
          </a:xfrm>
          <a:prstGeom prst="rect">
            <a:avLst/>
          </a:prstGeom>
          <a:noFill/>
        </p:spPr>
        <p:txBody>
          <a:bodyPr wrap="square" lIns="0" tIns="0" rIns="0" bIns="0" rtlCol="0">
            <a:spAutoFit/>
          </a:bodyPr>
          <a:lstStyle/>
          <a:p>
            <a:pPr marL="0" marR="0" lvl="0" indent="0" algn="l" defTabSz="984077" rtl="0" eaLnBrk="1" fontAlgn="base" latinLnBrk="0" hangingPunct="1">
              <a:lnSpc>
                <a:spcPct val="100000"/>
              </a:lnSpc>
              <a:spcBef>
                <a:spcPct val="50000"/>
              </a:spcBef>
              <a:spcAft>
                <a:spcPct val="0"/>
              </a:spcAft>
              <a:buClr>
                <a:srgbClr val="F0AB00"/>
              </a:buClr>
              <a:buSzPct val="80000"/>
              <a:buFontTx/>
              <a:buNone/>
              <a:tabLst/>
              <a:defRPr/>
            </a:pPr>
            <a:r>
              <a:rPr kumimoji="0" lang="en-PH" sz="2000" b="1" i="0" u="none" strike="noStrike" kern="0" cap="none" spc="0" normalizeH="0" baseline="0" noProof="0" dirty="0">
                <a:ln>
                  <a:noFill/>
                </a:ln>
                <a:solidFill>
                  <a:prstClr val="white"/>
                </a:solidFill>
                <a:effectLst/>
                <a:uLnTx/>
                <a:uFillTx/>
                <a:latin typeface="Times New Roman" panose="02020603050405020304" pitchFamily="18" charset="0"/>
                <a:ea typeface="Arial Unicode MS" pitchFamily="34" charset="-128"/>
                <a:cs typeface="Times New Roman" panose="02020603050405020304" pitchFamily="18" charset="0"/>
              </a:rPr>
              <a:t>18</a:t>
            </a:r>
          </a:p>
        </p:txBody>
      </p:sp>
      <p:sp>
        <p:nvSpPr>
          <p:cNvPr id="125" name="TextBox 124">
            <a:extLst>
              <a:ext uri="{FF2B5EF4-FFF2-40B4-BE49-F238E27FC236}">
                <a16:creationId xmlns:a16="http://schemas.microsoft.com/office/drawing/2014/main" id="{49864F6D-36C5-488D-857D-DDB815E84048}"/>
              </a:ext>
            </a:extLst>
          </p:cNvPr>
          <p:cNvSpPr txBox="1"/>
          <p:nvPr/>
        </p:nvSpPr>
        <p:spPr>
          <a:xfrm flipH="1">
            <a:off x="7329171" y="5672637"/>
            <a:ext cx="643139" cy="307777"/>
          </a:xfrm>
          <a:prstGeom prst="rect">
            <a:avLst/>
          </a:prstGeom>
          <a:noFill/>
        </p:spPr>
        <p:txBody>
          <a:bodyPr wrap="square" lIns="0" tIns="0" rIns="0" bIns="0" rtlCol="0">
            <a:spAutoFit/>
          </a:bodyPr>
          <a:lstStyle/>
          <a:p>
            <a:pPr marL="0" marR="0" lvl="0" indent="0" algn="l" defTabSz="984077" rtl="0" eaLnBrk="1" fontAlgn="base" latinLnBrk="0" hangingPunct="1">
              <a:lnSpc>
                <a:spcPct val="100000"/>
              </a:lnSpc>
              <a:spcBef>
                <a:spcPct val="50000"/>
              </a:spcBef>
              <a:spcAft>
                <a:spcPct val="0"/>
              </a:spcAft>
              <a:buClr>
                <a:srgbClr val="F0AB00"/>
              </a:buClr>
              <a:buSzPct val="80000"/>
              <a:buFontTx/>
              <a:buNone/>
              <a:tabLst/>
              <a:defRPr/>
            </a:pPr>
            <a:r>
              <a:rPr kumimoji="0" lang="en-PH" sz="2000" b="1" i="0" u="none" strike="noStrike" kern="0" cap="none" spc="0" normalizeH="0" baseline="0" noProof="0" dirty="0">
                <a:ln>
                  <a:noFill/>
                </a:ln>
                <a:solidFill>
                  <a:prstClr val="white"/>
                </a:solidFill>
                <a:effectLst/>
                <a:uLnTx/>
                <a:uFillTx/>
                <a:latin typeface="Times New Roman" panose="02020603050405020304" pitchFamily="18" charset="0"/>
                <a:ea typeface="Arial Unicode MS" pitchFamily="34" charset="-128"/>
                <a:cs typeface="Times New Roman" panose="02020603050405020304" pitchFamily="18" charset="0"/>
              </a:rPr>
              <a:t>19</a:t>
            </a:r>
          </a:p>
        </p:txBody>
      </p:sp>
      <p:sp>
        <p:nvSpPr>
          <p:cNvPr id="36" name="Oval 35">
            <a:extLst>
              <a:ext uri="{FF2B5EF4-FFF2-40B4-BE49-F238E27FC236}">
                <a16:creationId xmlns:a16="http://schemas.microsoft.com/office/drawing/2014/main" id="{2769188F-5FA1-4141-BEA4-5CF4F3E7CFD1}"/>
              </a:ext>
            </a:extLst>
          </p:cNvPr>
          <p:cNvSpPr/>
          <p:nvPr/>
        </p:nvSpPr>
        <p:spPr bwMode="gray">
          <a:xfrm>
            <a:off x="491880" y="4579639"/>
            <a:ext cx="524550" cy="405152"/>
          </a:xfrm>
          <a:prstGeom prst="ellipse">
            <a:avLst/>
          </a:prstGeom>
          <a:solidFill>
            <a:schemeClr val="accent4">
              <a:lumMod val="40000"/>
              <a:lumOff val="60000"/>
            </a:schemeClr>
          </a:solidFill>
          <a:ln w="38100" algn="ctr">
            <a:solidFill>
              <a:schemeClr val="bg1">
                <a:lumMod val="85000"/>
              </a:schemeClr>
            </a:solidFill>
            <a:miter lim="800000"/>
            <a:headEnd/>
            <a:tailEnd/>
          </a:ln>
        </p:spPr>
        <p:txBody>
          <a:bodyPr lIns="96829" tIns="77463" rIns="96829" bIns="77463" rtlCol="0" anchor="ctr"/>
          <a:lstStyle/>
          <a:p>
            <a:pPr marL="0" marR="0" lvl="0" indent="0" algn="ctr" defTabSz="983782" rtl="0" eaLnBrk="1" fontAlgn="base" latinLnBrk="0" hangingPunct="1">
              <a:lnSpc>
                <a:spcPct val="100000"/>
              </a:lnSpc>
              <a:spcBef>
                <a:spcPct val="50000"/>
              </a:spcBef>
              <a:spcAft>
                <a:spcPct val="0"/>
              </a:spcAft>
              <a:buClr>
                <a:srgbClr val="F0AB00"/>
              </a:buClr>
              <a:buSzPct val="80000"/>
              <a:buFontTx/>
              <a:buNone/>
              <a:tabLst/>
              <a:defRPr/>
            </a:pPr>
            <a:r>
              <a:rPr kumimoji="0" lang="en-PH" sz="1400" b="1" i="0" u="none" strike="noStrike" kern="0" cap="none" spc="0" normalizeH="0" baseline="0" noProof="0" dirty="0">
                <a:ln>
                  <a:noFill/>
                </a:ln>
                <a:solidFill>
                  <a:prstClr val="white"/>
                </a:solidFill>
                <a:effectLst/>
                <a:uLnTx/>
                <a:uFillTx/>
                <a:latin typeface="Times New Roman" panose="02020603050405020304" pitchFamily="18" charset="0"/>
                <a:ea typeface="Arial Unicode MS" pitchFamily="34" charset="-128"/>
                <a:cs typeface="Times New Roman" panose="02020603050405020304" pitchFamily="18" charset="0"/>
              </a:rPr>
              <a:t>7</a:t>
            </a:r>
          </a:p>
        </p:txBody>
      </p:sp>
      <p:cxnSp>
        <p:nvCxnSpPr>
          <p:cNvPr id="38" name="Straight Connector 37">
            <a:extLst>
              <a:ext uri="{FF2B5EF4-FFF2-40B4-BE49-F238E27FC236}">
                <a16:creationId xmlns:a16="http://schemas.microsoft.com/office/drawing/2014/main" id="{377C1139-97CA-4D67-86F2-292CA1D37606}"/>
              </a:ext>
            </a:extLst>
          </p:cNvPr>
          <p:cNvCxnSpPr>
            <a:cxnSpLocks/>
          </p:cNvCxnSpPr>
          <p:nvPr/>
        </p:nvCxnSpPr>
        <p:spPr>
          <a:xfrm>
            <a:off x="1228151" y="4896267"/>
            <a:ext cx="7465793" cy="0"/>
          </a:xfrm>
          <a:prstGeom prst="line">
            <a:avLst/>
          </a:prstGeom>
          <a:ln w="12700">
            <a:solidFill>
              <a:schemeClr val="bg1">
                <a:lumMod val="85000"/>
              </a:schemeClr>
            </a:solidFill>
            <a:headEnd type="oval" w="med" len="med"/>
            <a:tailEnd type="none" w="lg" len="lg"/>
          </a:ln>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350A1F0A-F2EF-4A56-9375-0B0CE054FF96}"/>
              </a:ext>
            </a:extLst>
          </p:cNvPr>
          <p:cNvCxnSpPr>
            <a:cxnSpLocks/>
          </p:cNvCxnSpPr>
          <p:nvPr/>
        </p:nvCxnSpPr>
        <p:spPr>
          <a:xfrm>
            <a:off x="1228151" y="5391000"/>
            <a:ext cx="7465793" cy="0"/>
          </a:xfrm>
          <a:prstGeom prst="line">
            <a:avLst/>
          </a:prstGeom>
          <a:ln w="12700">
            <a:solidFill>
              <a:schemeClr val="bg1">
                <a:lumMod val="85000"/>
              </a:schemeClr>
            </a:solidFill>
            <a:headEnd type="oval" w="med" len="med"/>
            <a:tailEnd type="none" w="lg" len="lg"/>
          </a:ln>
        </p:spPr>
        <p:style>
          <a:lnRef idx="1">
            <a:schemeClr val="accent1"/>
          </a:lnRef>
          <a:fillRef idx="0">
            <a:schemeClr val="accent1"/>
          </a:fillRef>
          <a:effectRef idx="0">
            <a:schemeClr val="accent1"/>
          </a:effectRef>
          <a:fontRef idx="minor">
            <a:schemeClr val="tx1"/>
          </a:fontRef>
        </p:style>
      </p:cxnSp>
      <p:sp>
        <p:nvSpPr>
          <p:cNvPr id="46" name="Oval 45">
            <a:extLst>
              <a:ext uri="{FF2B5EF4-FFF2-40B4-BE49-F238E27FC236}">
                <a16:creationId xmlns:a16="http://schemas.microsoft.com/office/drawing/2014/main" id="{1E449850-0A51-4255-BF9B-2A450310272F}"/>
              </a:ext>
            </a:extLst>
          </p:cNvPr>
          <p:cNvSpPr/>
          <p:nvPr/>
        </p:nvSpPr>
        <p:spPr bwMode="gray">
          <a:xfrm>
            <a:off x="499024" y="5161761"/>
            <a:ext cx="524550" cy="405152"/>
          </a:xfrm>
          <a:prstGeom prst="ellipse">
            <a:avLst/>
          </a:prstGeom>
          <a:solidFill>
            <a:srgbClr val="FFC000"/>
          </a:solidFill>
          <a:ln w="38100" algn="ctr">
            <a:solidFill>
              <a:schemeClr val="bg1">
                <a:lumMod val="85000"/>
              </a:schemeClr>
            </a:solidFill>
            <a:miter lim="800000"/>
            <a:headEnd/>
            <a:tailEnd/>
          </a:ln>
        </p:spPr>
        <p:txBody>
          <a:bodyPr lIns="96829" tIns="77463" rIns="96829" bIns="77463" rtlCol="0" anchor="ctr"/>
          <a:lstStyle/>
          <a:p>
            <a:pPr marL="0" marR="0" lvl="0" indent="0" algn="ctr" defTabSz="983782" rtl="0" eaLnBrk="1" fontAlgn="base" latinLnBrk="0" hangingPunct="1">
              <a:lnSpc>
                <a:spcPct val="100000"/>
              </a:lnSpc>
              <a:spcBef>
                <a:spcPct val="50000"/>
              </a:spcBef>
              <a:spcAft>
                <a:spcPct val="0"/>
              </a:spcAft>
              <a:buClr>
                <a:srgbClr val="F0AB00"/>
              </a:buClr>
              <a:buSzPct val="80000"/>
              <a:buFontTx/>
              <a:buNone/>
              <a:tabLst/>
              <a:defRPr/>
            </a:pPr>
            <a:r>
              <a:rPr kumimoji="0" lang="en-PH" sz="1400" b="1" i="0" u="none" strike="noStrike" kern="0" cap="none" spc="0" normalizeH="0" baseline="0" noProof="0" dirty="0">
                <a:ln>
                  <a:noFill/>
                </a:ln>
                <a:solidFill>
                  <a:prstClr val="white"/>
                </a:solidFill>
                <a:effectLst/>
                <a:uLnTx/>
                <a:uFillTx/>
                <a:latin typeface="Times New Roman" panose="02020603050405020304" pitchFamily="18" charset="0"/>
                <a:ea typeface="Arial Unicode MS" pitchFamily="34" charset="-128"/>
                <a:cs typeface="Times New Roman" panose="02020603050405020304" pitchFamily="18" charset="0"/>
              </a:rPr>
              <a:t>8</a:t>
            </a:r>
          </a:p>
        </p:txBody>
      </p:sp>
      <p:sp>
        <p:nvSpPr>
          <p:cNvPr id="47" name="Oval 46">
            <a:extLst>
              <a:ext uri="{FF2B5EF4-FFF2-40B4-BE49-F238E27FC236}">
                <a16:creationId xmlns:a16="http://schemas.microsoft.com/office/drawing/2014/main" id="{667F2B80-5702-4359-A620-253699280BD3}"/>
              </a:ext>
            </a:extLst>
          </p:cNvPr>
          <p:cNvSpPr/>
          <p:nvPr/>
        </p:nvSpPr>
        <p:spPr bwMode="gray">
          <a:xfrm>
            <a:off x="499024" y="5695000"/>
            <a:ext cx="524550" cy="405152"/>
          </a:xfrm>
          <a:prstGeom prst="ellipse">
            <a:avLst/>
          </a:prstGeom>
          <a:solidFill>
            <a:schemeClr val="accent2">
              <a:lumMod val="75000"/>
            </a:schemeClr>
          </a:solidFill>
          <a:ln w="38100" algn="ctr">
            <a:solidFill>
              <a:schemeClr val="bg1">
                <a:lumMod val="85000"/>
              </a:schemeClr>
            </a:solidFill>
            <a:miter lim="800000"/>
            <a:headEnd/>
            <a:tailEnd/>
          </a:ln>
        </p:spPr>
        <p:txBody>
          <a:bodyPr lIns="96829" tIns="77463" rIns="96829" bIns="77463" rtlCol="0" anchor="ctr"/>
          <a:lstStyle/>
          <a:p>
            <a:pPr marL="0" marR="0" lvl="0" indent="0" algn="ctr" defTabSz="983782" rtl="0" eaLnBrk="1" fontAlgn="base" latinLnBrk="0" hangingPunct="1">
              <a:lnSpc>
                <a:spcPct val="100000"/>
              </a:lnSpc>
              <a:spcBef>
                <a:spcPct val="50000"/>
              </a:spcBef>
              <a:spcAft>
                <a:spcPct val="0"/>
              </a:spcAft>
              <a:buClr>
                <a:srgbClr val="F0AB00"/>
              </a:buClr>
              <a:buSzPct val="80000"/>
              <a:buFontTx/>
              <a:buNone/>
              <a:tabLst/>
              <a:defRPr/>
            </a:pPr>
            <a:r>
              <a:rPr kumimoji="0" lang="en-PH" sz="1400" b="1" i="0" u="none" strike="noStrike" kern="0" cap="none" spc="0" normalizeH="0" baseline="0" noProof="0" dirty="0">
                <a:ln>
                  <a:noFill/>
                </a:ln>
                <a:solidFill>
                  <a:prstClr val="white"/>
                </a:solidFill>
                <a:effectLst/>
                <a:uLnTx/>
                <a:uFillTx/>
                <a:latin typeface="Times New Roman" panose="02020603050405020304" pitchFamily="18" charset="0"/>
                <a:ea typeface="Arial Unicode MS" pitchFamily="34" charset="-128"/>
                <a:cs typeface="Times New Roman" panose="02020603050405020304" pitchFamily="18" charset="0"/>
              </a:rPr>
              <a:t>9</a:t>
            </a:r>
          </a:p>
        </p:txBody>
      </p:sp>
      <p:sp>
        <p:nvSpPr>
          <p:cNvPr id="48" name="Oval 47">
            <a:extLst>
              <a:ext uri="{FF2B5EF4-FFF2-40B4-BE49-F238E27FC236}">
                <a16:creationId xmlns:a16="http://schemas.microsoft.com/office/drawing/2014/main" id="{308CF7F9-CC1A-41D6-A493-64C2AFE67089}"/>
              </a:ext>
            </a:extLst>
          </p:cNvPr>
          <p:cNvSpPr/>
          <p:nvPr/>
        </p:nvSpPr>
        <p:spPr bwMode="gray">
          <a:xfrm>
            <a:off x="491879" y="6243475"/>
            <a:ext cx="524550" cy="405152"/>
          </a:xfrm>
          <a:prstGeom prst="ellipse">
            <a:avLst/>
          </a:prstGeom>
          <a:solidFill>
            <a:schemeClr val="accent2">
              <a:lumMod val="75000"/>
            </a:schemeClr>
          </a:solidFill>
          <a:ln w="38100" algn="ctr">
            <a:solidFill>
              <a:schemeClr val="bg1">
                <a:lumMod val="85000"/>
              </a:schemeClr>
            </a:solidFill>
            <a:miter lim="800000"/>
            <a:headEnd/>
            <a:tailEnd/>
          </a:ln>
        </p:spPr>
        <p:txBody>
          <a:bodyPr lIns="96829" tIns="77463" rIns="96829" bIns="77463" rtlCol="0" anchor="ctr"/>
          <a:lstStyle/>
          <a:p>
            <a:pPr marL="0" marR="0" lvl="0" indent="0" algn="ctr" defTabSz="983782" rtl="0" eaLnBrk="1" fontAlgn="base" latinLnBrk="0" hangingPunct="1">
              <a:lnSpc>
                <a:spcPct val="100000"/>
              </a:lnSpc>
              <a:spcBef>
                <a:spcPct val="50000"/>
              </a:spcBef>
              <a:spcAft>
                <a:spcPct val="0"/>
              </a:spcAft>
              <a:buClr>
                <a:srgbClr val="F0AB00"/>
              </a:buClr>
              <a:buSzPct val="80000"/>
              <a:buFontTx/>
              <a:buNone/>
              <a:tabLst/>
              <a:defRPr/>
            </a:pPr>
            <a:r>
              <a:rPr kumimoji="0" lang="en-PH" sz="1200" b="1" i="0" u="none" strike="noStrike" kern="0" cap="none" spc="0" normalizeH="0" baseline="0" noProof="0" dirty="0">
                <a:ln>
                  <a:noFill/>
                </a:ln>
                <a:solidFill>
                  <a:prstClr val="white"/>
                </a:solidFill>
                <a:effectLst/>
                <a:uLnTx/>
                <a:uFillTx/>
                <a:latin typeface="Times New Roman" panose="02020603050405020304" pitchFamily="18" charset="0"/>
                <a:ea typeface="Arial Unicode MS" pitchFamily="34" charset="-128"/>
                <a:cs typeface="Times New Roman" panose="02020603050405020304" pitchFamily="18" charset="0"/>
              </a:rPr>
              <a:t>10</a:t>
            </a:r>
          </a:p>
        </p:txBody>
      </p:sp>
      <p:cxnSp>
        <p:nvCxnSpPr>
          <p:cNvPr id="50" name="Straight Connector 49">
            <a:extLst>
              <a:ext uri="{FF2B5EF4-FFF2-40B4-BE49-F238E27FC236}">
                <a16:creationId xmlns:a16="http://schemas.microsoft.com/office/drawing/2014/main" id="{E39694E2-C29F-4275-9ADF-5A34448A59F1}"/>
              </a:ext>
            </a:extLst>
          </p:cNvPr>
          <p:cNvCxnSpPr>
            <a:cxnSpLocks/>
          </p:cNvCxnSpPr>
          <p:nvPr/>
        </p:nvCxnSpPr>
        <p:spPr>
          <a:xfrm>
            <a:off x="1228151" y="5980414"/>
            <a:ext cx="7465793" cy="0"/>
          </a:xfrm>
          <a:prstGeom prst="line">
            <a:avLst/>
          </a:prstGeom>
          <a:ln w="12700">
            <a:solidFill>
              <a:schemeClr val="bg1">
                <a:lumMod val="85000"/>
              </a:schemeClr>
            </a:solidFill>
            <a:headEnd type="oval" w="med" len="med"/>
            <a:tailEnd type="none" w="lg" len="lg"/>
          </a:ln>
        </p:spPr>
        <p:style>
          <a:lnRef idx="1">
            <a:schemeClr val="accent1"/>
          </a:lnRef>
          <a:fillRef idx="0">
            <a:schemeClr val="accent1"/>
          </a:fillRef>
          <a:effectRef idx="0">
            <a:schemeClr val="accent1"/>
          </a:effectRef>
          <a:fontRef idx="minor">
            <a:schemeClr val="tx1"/>
          </a:fontRef>
        </p:style>
      </p:cxnSp>
      <p:cxnSp>
        <p:nvCxnSpPr>
          <p:cNvPr id="51" name="Straight Connector 50">
            <a:extLst>
              <a:ext uri="{FF2B5EF4-FFF2-40B4-BE49-F238E27FC236}">
                <a16:creationId xmlns:a16="http://schemas.microsoft.com/office/drawing/2014/main" id="{BA98485F-6D5C-417E-B39A-1D0FA3DB0017}"/>
              </a:ext>
            </a:extLst>
          </p:cNvPr>
          <p:cNvCxnSpPr>
            <a:cxnSpLocks/>
          </p:cNvCxnSpPr>
          <p:nvPr/>
        </p:nvCxnSpPr>
        <p:spPr>
          <a:xfrm>
            <a:off x="1228150" y="6485347"/>
            <a:ext cx="7465793" cy="0"/>
          </a:xfrm>
          <a:prstGeom prst="line">
            <a:avLst/>
          </a:prstGeom>
          <a:ln w="12700">
            <a:solidFill>
              <a:schemeClr val="bg1">
                <a:lumMod val="85000"/>
              </a:schemeClr>
            </a:solidFill>
            <a:headEnd type="oval" w="med" len="med"/>
            <a:tailEnd type="none" w="lg" len="lg"/>
          </a:ln>
        </p:spPr>
        <p:style>
          <a:lnRef idx="1">
            <a:schemeClr val="accent1"/>
          </a:lnRef>
          <a:fillRef idx="0">
            <a:schemeClr val="accent1"/>
          </a:fillRef>
          <a:effectRef idx="0">
            <a:schemeClr val="accent1"/>
          </a:effectRef>
          <a:fontRef idx="minor">
            <a:schemeClr val="tx1"/>
          </a:fontRef>
        </p:style>
      </p:cxnSp>
      <p:sp>
        <p:nvSpPr>
          <p:cNvPr id="54" name="TextBox 53">
            <a:hlinkClick r:id="rId3" action="ppaction://hlinksldjump"/>
            <a:extLst>
              <a:ext uri="{FF2B5EF4-FFF2-40B4-BE49-F238E27FC236}">
                <a16:creationId xmlns:a16="http://schemas.microsoft.com/office/drawing/2014/main" id="{6E1AEC7C-3223-4DB2-A839-D0EE7CF557CD}"/>
              </a:ext>
            </a:extLst>
          </p:cNvPr>
          <p:cNvSpPr txBox="1"/>
          <p:nvPr/>
        </p:nvSpPr>
        <p:spPr>
          <a:xfrm>
            <a:off x="1194328" y="3371763"/>
            <a:ext cx="7179482" cy="369332"/>
          </a:xfrm>
          <a:prstGeom prst="rect">
            <a:avLst/>
          </a:prstGeom>
          <a:noFill/>
        </p:spPr>
        <p:txBody>
          <a:bodyPr wrap="square" rtlCol="0">
            <a:spAutoFit/>
          </a:bodyPr>
          <a:lstStyle/>
          <a:p>
            <a:pPr marL="0" marR="0" lvl="0" indent="0" algn="l" defTabSz="987415" rtl="0" eaLnBrk="1" fontAlgn="base" latinLnBrk="0" hangingPunct="1">
              <a:lnSpc>
                <a:spcPct val="100000"/>
              </a:lnSpc>
              <a:spcBef>
                <a:spcPct val="50000"/>
              </a:spcBef>
              <a:spcAft>
                <a:spcPct val="0"/>
              </a:spcAft>
              <a:buClr>
                <a:srgbClr val="F0AB00"/>
              </a:buClr>
              <a:buSzPct val="80000"/>
              <a:buFontTx/>
              <a:buNone/>
              <a:tabLst/>
              <a:defRPr/>
            </a:pPr>
            <a:r>
              <a:rPr kumimoji="0" lang="en-US" sz="1800" b="1" i="0" u="sng" strike="noStrike" kern="1200" cap="none" spc="0" normalizeH="0" baseline="0" noProof="0" dirty="0">
                <a:ln>
                  <a:noFill/>
                </a:ln>
                <a:solidFill>
                  <a:srgbClr val="4472C4"/>
                </a:solidFill>
                <a:effectLst/>
                <a:uLnTx/>
                <a:uFillTx/>
                <a:latin typeface="Times New Roman" panose="02020603050405020304" pitchFamily="18" charset="0"/>
                <a:ea typeface="+mn-ea"/>
                <a:cs typeface="Times New Roman" panose="02020603050405020304" pitchFamily="18" charset="0"/>
              </a:rPr>
              <a:t>Response Sourcing request</a:t>
            </a:r>
          </a:p>
        </p:txBody>
      </p:sp>
      <p:sp>
        <p:nvSpPr>
          <p:cNvPr id="55" name="Title 2">
            <a:extLst>
              <a:ext uri="{FF2B5EF4-FFF2-40B4-BE49-F238E27FC236}">
                <a16:creationId xmlns:a16="http://schemas.microsoft.com/office/drawing/2014/main" id="{C8CDFC49-0CE4-4545-B7AF-1A485910153F}"/>
              </a:ext>
            </a:extLst>
          </p:cNvPr>
          <p:cNvSpPr txBox="1">
            <a:spLocks/>
          </p:cNvSpPr>
          <p:nvPr/>
        </p:nvSpPr>
        <p:spPr>
          <a:xfrm>
            <a:off x="402673" y="395137"/>
            <a:ext cx="3454338" cy="463582"/>
          </a:xfrm>
          <a:prstGeom prst="rect">
            <a:avLst/>
          </a:prstGeom>
          <a:solidFill>
            <a:schemeClr val="accent5">
              <a:lumMod val="20000"/>
              <a:lumOff val="80000"/>
            </a:schemeClr>
          </a:solidFill>
        </p:spPr>
        <p:txBody>
          <a:bodyPr vert="horz" lIns="91440" tIns="45720" rIns="91440" bIns="45720" rtlCol="0" anchor="ctr">
            <a:noAutofit/>
          </a:bodyPr>
          <a:lstStyle>
            <a:lvl1pPr algn="l" defTabSz="984077" rtl="0" eaLnBrk="1" latinLnBrk="0" hangingPunct="1">
              <a:lnSpc>
                <a:spcPct val="90000"/>
              </a:lnSpc>
              <a:spcBef>
                <a:spcPct val="0"/>
              </a:spcBef>
              <a:buNone/>
              <a:defRPr sz="4735" kern="1200">
                <a:solidFill>
                  <a:schemeClr val="tx1"/>
                </a:solidFill>
                <a:latin typeface="+mj-lt"/>
                <a:ea typeface="+mj-ea"/>
                <a:cs typeface="+mj-cs"/>
              </a:defRPr>
            </a:lvl1pPr>
          </a:lstStyle>
          <a:p>
            <a:pPr marL="0" marR="0" lvl="0" indent="0" algn="l" defTabSz="984077" rtl="0" eaLnBrk="1" fontAlgn="auto" latinLnBrk="0" hangingPunct="1">
              <a:lnSpc>
                <a:spcPct val="90000"/>
              </a:lnSpc>
              <a:spcBef>
                <a:spcPct val="0"/>
              </a:spcBef>
              <a:spcAft>
                <a:spcPts val="0"/>
              </a:spcAft>
              <a:buClrTx/>
              <a:buSzTx/>
              <a:buFontTx/>
              <a:buNone/>
              <a:tabLst/>
              <a:defRPr/>
            </a:pPr>
            <a:r>
              <a:rPr kumimoji="0" lang="en-PH" sz="3200" b="1" i="0" u="none" strike="noStrike" kern="1200" cap="none" spc="-161" normalizeH="0" baseline="0" noProof="0">
                <a:ln>
                  <a:noFill/>
                </a:ln>
                <a:solidFill>
                  <a:prstClr val="black"/>
                </a:solidFill>
                <a:effectLst/>
                <a:uLnTx/>
                <a:uFillTx/>
                <a:latin typeface="Times New Roman" panose="02020603050405020304" pitchFamily="18" charset="0"/>
                <a:ea typeface="+mj-ea"/>
                <a:cs typeface="Times New Roman" panose="02020603050405020304" pitchFamily="18" charset="0"/>
              </a:rPr>
              <a:t>Contents:</a:t>
            </a:r>
            <a:endParaRPr kumimoji="0" lang="en-PH" sz="3200" b="1" i="0" u="none" strike="noStrike" kern="1200" cap="none" spc="-161" normalizeH="0" baseline="0" noProof="0" dirty="0">
              <a:ln>
                <a:noFill/>
              </a:ln>
              <a:solidFill>
                <a:prstClr val="black"/>
              </a:solidFill>
              <a:effectLst/>
              <a:uLnTx/>
              <a:uFillTx/>
              <a:latin typeface="Times New Roman" panose="02020603050405020304" pitchFamily="18" charset="0"/>
              <a:ea typeface="+mj-ea"/>
              <a:cs typeface="Times New Roman" panose="02020603050405020304" pitchFamily="18" charset="0"/>
            </a:endParaRPr>
          </a:p>
        </p:txBody>
      </p:sp>
      <p:sp>
        <p:nvSpPr>
          <p:cNvPr id="56" name="TextBox 55">
            <a:extLst>
              <a:ext uri="{FF2B5EF4-FFF2-40B4-BE49-F238E27FC236}">
                <a16:creationId xmlns:a16="http://schemas.microsoft.com/office/drawing/2014/main" id="{B1E2B8FA-2579-4A3F-8630-4F28ED223682}"/>
              </a:ext>
            </a:extLst>
          </p:cNvPr>
          <p:cNvSpPr txBox="1"/>
          <p:nvPr/>
        </p:nvSpPr>
        <p:spPr>
          <a:xfrm>
            <a:off x="1194332" y="1241405"/>
            <a:ext cx="7179482" cy="369332"/>
          </a:xfrm>
          <a:prstGeom prst="rect">
            <a:avLst/>
          </a:prstGeom>
          <a:noFill/>
        </p:spPr>
        <p:txBody>
          <a:bodyPr wrap="square" rtlCol="0">
            <a:spAutoFit/>
          </a:bodyPr>
          <a:lstStyle/>
          <a:p>
            <a:pPr fontAlgn="base">
              <a:spcBef>
                <a:spcPct val="50000"/>
              </a:spcBef>
              <a:spcAft>
                <a:spcPct val="0"/>
              </a:spcAft>
              <a:buClr>
                <a:srgbClr val="F0AB00"/>
              </a:buClr>
              <a:buSzPct val="80000"/>
            </a:pPr>
            <a:r>
              <a:rPr lang="en-US" sz="1800" b="1" u="sng" dirty="0">
                <a:solidFill>
                  <a:schemeClr val="accent1"/>
                </a:solidFill>
                <a:latin typeface="Times New Roman" panose="02020603050405020304" pitchFamily="18" charset="0"/>
                <a:cs typeface="Times New Roman" panose="02020603050405020304" pitchFamily="18" charset="0"/>
                <a:hlinkClick r:id="rId4" action="ppaction://hlinksldjump"/>
              </a:rPr>
              <a:t>Create Account on Ariba Network</a:t>
            </a:r>
            <a:endParaRPr lang="en-US" sz="1800" b="1" u="sng" dirty="0">
              <a:solidFill>
                <a:schemeClr val="accent1"/>
              </a:solidFill>
              <a:latin typeface="Times New Roman" panose="02020603050405020304" pitchFamily="18" charset="0"/>
              <a:cs typeface="Times New Roman" panose="02020603050405020304" pitchFamily="18" charset="0"/>
            </a:endParaRPr>
          </a:p>
        </p:txBody>
      </p:sp>
      <p:sp>
        <p:nvSpPr>
          <p:cNvPr id="59" name="TextBox 58">
            <a:extLst>
              <a:ext uri="{FF2B5EF4-FFF2-40B4-BE49-F238E27FC236}">
                <a16:creationId xmlns:a16="http://schemas.microsoft.com/office/drawing/2014/main" id="{1AC2EF1A-BCC9-4006-A049-F6ED2C3D965D}"/>
              </a:ext>
            </a:extLst>
          </p:cNvPr>
          <p:cNvSpPr txBox="1"/>
          <p:nvPr/>
        </p:nvSpPr>
        <p:spPr>
          <a:xfrm>
            <a:off x="1194331" y="1767936"/>
            <a:ext cx="7179482" cy="369332"/>
          </a:xfrm>
          <a:prstGeom prst="rect">
            <a:avLst/>
          </a:prstGeom>
          <a:noFill/>
        </p:spPr>
        <p:txBody>
          <a:bodyPr wrap="square" rtlCol="0">
            <a:spAutoFit/>
          </a:bodyPr>
          <a:lstStyle/>
          <a:p>
            <a:pPr marL="0" marR="0" lvl="0" indent="0" algn="l" defTabSz="984077" rtl="0" eaLnBrk="1" fontAlgn="auto" latinLnBrk="0" hangingPunct="1">
              <a:lnSpc>
                <a:spcPct val="100000"/>
              </a:lnSpc>
              <a:spcBef>
                <a:spcPts val="0"/>
              </a:spcBef>
              <a:spcAft>
                <a:spcPts val="0"/>
              </a:spcAft>
              <a:buClrTx/>
              <a:buSzTx/>
              <a:buFontTx/>
              <a:buNone/>
              <a:tabLst/>
              <a:defRPr/>
            </a:pPr>
            <a:r>
              <a:rPr kumimoji="0" lang="en-US" sz="1800" b="1" i="0" u="sng" strike="noStrike" kern="1200" cap="none" spc="0" normalizeH="0" baseline="0" noProof="0" dirty="0">
                <a:ln>
                  <a:noFill/>
                </a:ln>
                <a:solidFill>
                  <a:srgbClr val="4472C4"/>
                </a:solidFill>
                <a:effectLst/>
                <a:uLnTx/>
                <a:uFillTx/>
                <a:latin typeface="Times New Roman" panose="02020603050405020304" pitchFamily="18" charset="0"/>
                <a:ea typeface="+mn-ea"/>
                <a:cs typeface="Times New Roman" panose="02020603050405020304" pitchFamily="18" charset="0"/>
                <a:hlinkClick r:id="rId5" action="ppaction://hlinksldjump"/>
              </a:rPr>
              <a:t>Complete Your Profile (Optional)</a:t>
            </a:r>
            <a:endParaRPr kumimoji="0" lang="en-US" sz="1800" b="1" i="0" u="sng" strike="noStrike" kern="1200" cap="none" spc="0" normalizeH="0" baseline="0" noProof="0" dirty="0">
              <a:ln>
                <a:noFill/>
              </a:ln>
              <a:solidFill>
                <a:srgbClr val="4472C4"/>
              </a:solidFill>
              <a:effectLst/>
              <a:uLnTx/>
              <a:uFillTx/>
              <a:latin typeface="Times New Roman" panose="02020603050405020304" pitchFamily="18" charset="0"/>
              <a:ea typeface="+mn-ea"/>
              <a:cs typeface="Times New Roman" panose="02020603050405020304" pitchFamily="18" charset="0"/>
            </a:endParaRPr>
          </a:p>
        </p:txBody>
      </p:sp>
      <p:sp>
        <p:nvSpPr>
          <p:cNvPr id="60" name="TextBox 59">
            <a:extLst>
              <a:ext uri="{FF2B5EF4-FFF2-40B4-BE49-F238E27FC236}">
                <a16:creationId xmlns:a16="http://schemas.microsoft.com/office/drawing/2014/main" id="{44766C9E-1AFB-47FE-9069-B49B5E5B4E99}"/>
              </a:ext>
            </a:extLst>
          </p:cNvPr>
          <p:cNvSpPr txBox="1"/>
          <p:nvPr/>
        </p:nvSpPr>
        <p:spPr>
          <a:xfrm>
            <a:off x="1194329" y="2262315"/>
            <a:ext cx="7179482" cy="369332"/>
          </a:xfrm>
          <a:prstGeom prst="rect">
            <a:avLst/>
          </a:prstGeom>
          <a:noFill/>
        </p:spPr>
        <p:txBody>
          <a:bodyPr wrap="square" rtlCol="0">
            <a:spAutoFit/>
          </a:bodyPr>
          <a:lstStyle/>
          <a:p>
            <a:pPr marL="0" marR="0" lvl="0" indent="0" algn="l" defTabSz="984077" rtl="0" eaLnBrk="1" fontAlgn="auto" latinLnBrk="0" hangingPunct="1">
              <a:lnSpc>
                <a:spcPct val="100000"/>
              </a:lnSpc>
              <a:spcBef>
                <a:spcPts val="0"/>
              </a:spcBef>
              <a:spcAft>
                <a:spcPts val="0"/>
              </a:spcAft>
              <a:buClrTx/>
              <a:buSzTx/>
              <a:buFontTx/>
              <a:buNone/>
              <a:tabLst/>
              <a:defRPr/>
            </a:pPr>
            <a:r>
              <a:rPr kumimoji="0" lang="en-US" sz="1800" b="1" i="0" u="sng" strike="noStrike" kern="1200" cap="none" spc="0" normalizeH="0" baseline="0" noProof="0" dirty="0">
                <a:ln>
                  <a:noFill/>
                </a:ln>
                <a:solidFill>
                  <a:srgbClr val="4472C4"/>
                </a:solidFill>
                <a:effectLst/>
                <a:uLnTx/>
                <a:uFillTx/>
                <a:latin typeface="Times New Roman" panose="02020603050405020304" pitchFamily="18" charset="0"/>
                <a:ea typeface="+mn-ea"/>
                <a:cs typeface="Times New Roman" panose="02020603050405020304" pitchFamily="18" charset="0"/>
                <a:hlinkClick r:id="rId6" action="ppaction://hlinksldjump"/>
              </a:rPr>
              <a:t>Setting email</a:t>
            </a:r>
            <a:endParaRPr kumimoji="0" lang="en-US" sz="1800" b="1" i="0" u="sng" strike="noStrike" kern="1200" cap="none" spc="0" normalizeH="0" baseline="0" noProof="0" dirty="0">
              <a:ln>
                <a:noFill/>
              </a:ln>
              <a:solidFill>
                <a:srgbClr val="4472C4"/>
              </a:solidFill>
              <a:effectLst/>
              <a:uLnTx/>
              <a:uFillTx/>
              <a:latin typeface="Times New Roman" panose="02020603050405020304" pitchFamily="18" charset="0"/>
              <a:ea typeface="+mn-ea"/>
              <a:cs typeface="Times New Roman" panose="02020603050405020304" pitchFamily="18" charset="0"/>
            </a:endParaRPr>
          </a:p>
        </p:txBody>
      </p:sp>
      <p:sp>
        <p:nvSpPr>
          <p:cNvPr id="61" name="TextBox 60">
            <a:extLst>
              <a:ext uri="{FF2B5EF4-FFF2-40B4-BE49-F238E27FC236}">
                <a16:creationId xmlns:a16="http://schemas.microsoft.com/office/drawing/2014/main" id="{ED3F5214-8A9A-449F-8CB3-37F6E943459D}"/>
              </a:ext>
            </a:extLst>
          </p:cNvPr>
          <p:cNvSpPr txBox="1"/>
          <p:nvPr/>
        </p:nvSpPr>
        <p:spPr>
          <a:xfrm>
            <a:off x="1194328" y="2791486"/>
            <a:ext cx="7179482" cy="369332"/>
          </a:xfrm>
          <a:prstGeom prst="rect">
            <a:avLst/>
          </a:prstGeom>
          <a:noFill/>
        </p:spPr>
        <p:txBody>
          <a:bodyPr wrap="square" rtlCol="0">
            <a:spAutoFit/>
          </a:bodyPr>
          <a:lstStyle/>
          <a:p>
            <a:pPr marL="0" marR="0" lvl="0" indent="0" algn="l" defTabSz="987415" rtl="0" eaLnBrk="1" fontAlgn="base" latinLnBrk="0" hangingPunct="1">
              <a:lnSpc>
                <a:spcPct val="100000"/>
              </a:lnSpc>
              <a:spcBef>
                <a:spcPct val="50000"/>
              </a:spcBef>
              <a:spcAft>
                <a:spcPct val="0"/>
              </a:spcAft>
              <a:buClr>
                <a:srgbClr val="F0AB00"/>
              </a:buClr>
              <a:buSzPct val="80000"/>
              <a:buFontTx/>
              <a:buNone/>
              <a:tabLst/>
              <a:defRPr/>
            </a:pPr>
            <a:r>
              <a:rPr kumimoji="0" lang="en-US" sz="1800" b="1" i="0" u="sng" strike="noStrike" kern="1200" cap="none" spc="0" normalizeH="0" baseline="0" noProof="0" dirty="0">
                <a:ln>
                  <a:noFill/>
                </a:ln>
                <a:solidFill>
                  <a:srgbClr val="4472C4"/>
                </a:solidFill>
                <a:effectLst/>
                <a:uLnTx/>
                <a:uFillTx/>
                <a:latin typeface="Times New Roman" panose="02020603050405020304" pitchFamily="18" charset="0"/>
                <a:ea typeface="+mn-ea"/>
                <a:cs typeface="Times New Roman" panose="02020603050405020304" pitchFamily="18" charset="0"/>
                <a:hlinkClick r:id="rId7" action="ppaction://hlinksldjump"/>
              </a:rPr>
              <a:t>Response Collaboration request (Quote for FBHP)</a:t>
            </a:r>
            <a:endParaRPr kumimoji="0" lang="en-US" sz="1800" b="1" i="0" u="sng" strike="noStrike" kern="1200" cap="none" spc="0" normalizeH="0" baseline="0" noProof="0" dirty="0">
              <a:ln>
                <a:noFill/>
              </a:ln>
              <a:solidFill>
                <a:srgbClr val="4472C4"/>
              </a:solidFill>
              <a:effectLst/>
              <a:uLnTx/>
              <a:uFillTx/>
              <a:latin typeface="Times New Roman" panose="02020603050405020304" pitchFamily="18" charset="0"/>
              <a:ea typeface="+mn-ea"/>
              <a:cs typeface="Times New Roman" panose="02020603050405020304" pitchFamily="18" charset="0"/>
            </a:endParaRPr>
          </a:p>
        </p:txBody>
      </p:sp>
      <p:sp>
        <p:nvSpPr>
          <p:cNvPr id="62" name="TextBox 61">
            <a:extLst>
              <a:ext uri="{FF2B5EF4-FFF2-40B4-BE49-F238E27FC236}">
                <a16:creationId xmlns:a16="http://schemas.microsoft.com/office/drawing/2014/main" id="{A8CED68C-9994-44F7-9180-A3E1A6391DB7}"/>
              </a:ext>
            </a:extLst>
          </p:cNvPr>
          <p:cNvSpPr txBox="1"/>
          <p:nvPr/>
        </p:nvSpPr>
        <p:spPr>
          <a:xfrm>
            <a:off x="1214011" y="3934940"/>
            <a:ext cx="7179482" cy="369332"/>
          </a:xfrm>
          <a:prstGeom prst="rect">
            <a:avLst/>
          </a:prstGeom>
          <a:noFill/>
        </p:spPr>
        <p:txBody>
          <a:bodyPr wrap="square" rtlCol="0">
            <a:spAutoFit/>
          </a:bodyPr>
          <a:lstStyle/>
          <a:p>
            <a:pPr marL="0" marR="0" lvl="0" indent="0" algn="l" defTabSz="987415" rtl="0" eaLnBrk="1" fontAlgn="base" latinLnBrk="0" hangingPunct="1">
              <a:lnSpc>
                <a:spcPct val="100000"/>
              </a:lnSpc>
              <a:spcBef>
                <a:spcPct val="50000"/>
              </a:spcBef>
              <a:spcAft>
                <a:spcPct val="0"/>
              </a:spcAft>
              <a:buClr>
                <a:srgbClr val="F0AB00"/>
              </a:buClr>
              <a:buSzPct val="80000"/>
              <a:buFontTx/>
              <a:buNone/>
              <a:tabLst/>
              <a:defRPr/>
            </a:pPr>
            <a:r>
              <a:rPr kumimoji="0" lang="en-US" sz="1800" b="1" i="0" u="sng" strike="noStrike" kern="1200" cap="none" spc="0" normalizeH="0" baseline="0" noProof="0" dirty="0">
                <a:ln>
                  <a:noFill/>
                </a:ln>
                <a:solidFill>
                  <a:srgbClr val="4472C4"/>
                </a:solidFill>
                <a:effectLst/>
                <a:uLnTx/>
                <a:uFillTx/>
                <a:latin typeface="Times New Roman" panose="02020603050405020304" pitchFamily="18" charset="0"/>
                <a:ea typeface="+mn-ea"/>
                <a:cs typeface="Times New Roman" panose="02020603050405020304" pitchFamily="18" charset="0"/>
                <a:hlinkClick r:id="rId8" action="ppaction://hlinksldjump"/>
              </a:rPr>
              <a:t>Receive and confirm order</a:t>
            </a:r>
            <a:endParaRPr kumimoji="0" lang="en-US" sz="1800" b="1" i="0" u="sng" strike="noStrike" kern="1200" cap="none" spc="0" normalizeH="0" baseline="0" noProof="0" dirty="0">
              <a:ln>
                <a:noFill/>
              </a:ln>
              <a:solidFill>
                <a:srgbClr val="4472C4"/>
              </a:solidFill>
              <a:effectLst/>
              <a:uLnTx/>
              <a:uFillTx/>
              <a:latin typeface="Times New Roman" panose="02020603050405020304" pitchFamily="18" charset="0"/>
              <a:ea typeface="+mn-ea"/>
              <a:cs typeface="Times New Roman" panose="02020603050405020304" pitchFamily="18" charset="0"/>
            </a:endParaRPr>
          </a:p>
        </p:txBody>
      </p:sp>
      <p:sp>
        <p:nvSpPr>
          <p:cNvPr id="63" name="TextBox 62">
            <a:extLst>
              <a:ext uri="{FF2B5EF4-FFF2-40B4-BE49-F238E27FC236}">
                <a16:creationId xmlns:a16="http://schemas.microsoft.com/office/drawing/2014/main" id="{B5788B7E-0730-4A86-84ED-0C3C68DA6D1A}"/>
              </a:ext>
            </a:extLst>
          </p:cNvPr>
          <p:cNvSpPr txBox="1"/>
          <p:nvPr/>
        </p:nvSpPr>
        <p:spPr>
          <a:xfrm>
            <a:off x="1223718" y="4485249"/>
            <a:ext cx="7179482" cy="369332"/>
          </a:xfrm>
          <a:prstGeom prst="rect">
            <a:avLst/>
          </a:prstGeom>
          <a:noFill/>
        </p:spPr>
        <p:txBody>
          <a:bodyPr wrap="square" rtlCol="0">
            <a:spAutoFit/>
          </a:bodyPr>
          <a:lstStyle/>
          <a:p>
            <a:pPr marL="0" marR="0" lvl="0" indent="0" algn="l" defTabSz="984077" rtl="0" eaLnBrk="1" fontAlgn="auto" latinLnBrk="0" hangingPunct="1">
              <a:lnSpc>
                <a:spcPct val="100000"/>
              </a:lnSpc>
              <a:spcBef>
                <a:spcPts val="0"/>
              </a:spcBef>
              <a:spcAft>
                <a:spcPts val="0"/>
              </a:spcAft>
              <a:buClrTx/>
              <a:buSzTx/>
              <a:buFontTx/>
              <a:buNone/>
              <a:tabLst/>
              <a:defRPr/>
            </a:pPr>
            <a:r>
              <a:rPr kumimoji="0" lang="en-US" sz="1800" b="1" i="0" u="sng" strike="noStrike" kern="1200" cap="none" spc="0" normalizeH="0" baseline="0" noProof="0" dirty="0">
                <a:ln>
                  <a:noFill/>
                </a:ln>
                <a:solidFill>
                  <a:srgbClr val="4472C4"/>
                </a:solidFill>
                <a:effectLst/>
                <a:uLnTx/>
                <a:uFillTx/>
                <a:latin typeface="Times New Roman" panose="02020603050405020304" pitchFamily="18" charset="0"/>
                <a:ea typeface="+mn-ea"/>
                <a:cs typeface="Times New Roman" panose="02020603050405020304" pitchFamily="18" charset="0"/>
                <a:hlinkClick r:id="rId9" action="ppaction://hlinksldjump"/>
              </a:rPr>
              <a:t>Create Invoice</a:t>
            </a:r>
            <a:endParaRPr kumimoji="0" lang="en-US" sz="1800" b="1" i="0" u="sng" strike="noStrike" kern="1200" cap="none" spc="0" normalizeH="0" baseline="0" noProof="0" dirty="0">
              <a:ln>
                <a:noFill/>
              </a:ln>
              <a:solidFill>
                <a:srgbClr val="4472C4"/>
              </a:solidFill>
              <a:effectLst/>
              <a:uLnTx/>
              <a:uFillTx/>
              <a:latin typeface="Times New Roman" panose="02020603050405020304" pitchFamily="18" charset="0"/>
              <a:ea typeface="+mn-ea"/>
              <a:cs typeface="Times New Roman" panose="02020603050405020304" pitchFamily="18" charset="0"/>
            </a:endParaRPr>
          </a:p>
        </p:txBody>
      </p:sp>
      <p:sp>
        <p:nvSpPr>
          <p:cNvPr id="65" name="TextBox 64">
            <a:extLst>
              <a:ext uri="{FF2B5EF4-FFF2-40B4-BE49-F238E27FC236}">
                <a16:creationId xmlns:a16="http://schemas.microsoft.com/office/drawing/2014/main" id="{26C5A7D6-27DB-4EDD-8012-5897DB909AAE}"/>
              </a:ext>
            </a:extLst>
          </p:cNvPr>
          <p:cNvSpPr txBox="1"/>
          <p:nvPr/>
        </p:nvSpPr>
        <p:spPr>
          <a:xfrm>
            <a:off x="1201326" y="5011690"/>
            <a:ext cx="7179482" cy="369332"/>
          </a:xfrm>
          <a:prstGeom prst="rect">
            <a:avLst/>
          </a:prstGeom>
          <a:noFill/>
        </p:spPr>
        <p:txBody>
          <a:bodyPr wrap="square" rtlCol="0">
            <a:spAutoFit/>
          </a:bodyPr>
          <a:lstStyle/>
          <a:p>
            <a:pPr marL="0" marR="0" lvl="0" indent="0" algn="l" defTabSz="984077" rtl="0" eaLnBrk="1" fontAlgn="auto" latinLnBrk="0" hangingPunct="1">
              <a:lnSpc>
                <a:spcPct val="100000"/>
              </a:lnSpc>
              <a:spcBef>
                <a:spcPts val="0"/>
              </a:spcBef>
              <a:spcAft>
                <a:spcPts val="0"/>
              </a:spcAft>
              <a:buClrTx/>
              <a:buSzTx/>
              <a:buFontTx/>
              <a:buNone/>
              <a:tabLst/>
              <a:defRPr/>
            </a:pPr>
            <a:r>
              <a:rPr kumimoji="1" lang="en-US" altLang="ja-JP" sz="1800" b="1" i="0" u="none" strike="noStrike" kern="1200" cap="none" spc="0" normalizeH="0" baseline="0" noProof="0" dirty="0">
                <a:ln>
                  <a:noFill/>
                </a:ln>
                <a:solidFill>
                  <a:srgbClr val="002060"/>
                </a:solidFill>
                <a:effectLst/>
                <a:uLnTx/>
                <a:uFillTx/>
                <a:latin typeface="Times New Roman" panose="02020603050405020304" pitchFamily="18" charset="0"/>
                <a:ea typeface="游ゴシック" panose="020B0400000000000000" pitchFamily="50" charset="-128"/>
                <a:cs typeface="Times New Roman" panose="02020603050405020304" pitchFamily="18" charset="0"/>
                <a:hlinkClick r:id="rId10" action="ppaction://hlinksldjump"/>
              </a:rPr>
              <a:t>Issue delivery schedule and label</a:t>
            </a:r>
            <a:endParaRPr kumimoji="0" lang="en-US" sz="1800" b="1" i="0" u="sng" strike="noStrike" kern="1200" cap="none" spc="0" normalizeH="0" baseline="0" noProof="0" dirty="0">
              <a:ln>
                <a:noFill/>
              </a:ln>
              <a:solidFill>
                <a:srgbClr val="4472C4"/>
              </a:solidFill>
              <a:effectLst/>
              <a:uLnTx/>
              <a:uFillTx/>
              <a:latin typeface="Times New Roman" panose="02020603050405020304" pitchFamily="18" charset="0"/>
              <a:ea typeface="+mn-ea"/>
              <a:cs typeface="Times New Roman" panose="02020603050405020304" pitchFamily="18" charset="0"/>
            </a:endParaRPr>
          </a:p>
        </p:txBody>
      </p:sp>
      <p:sp>
        <p:nvSpPr>
          <p:cNvPr id="69" name="TextBox 68">
            <a:extLst>
              <a:ext uri="{FF2B5EF4-FFF2-40B4-BE49-F238E27FC236}">
                <a16:creationId xmlns:a16="http://schemas.microsoft.com/office/drawing/2014/main" id="{E95C796A-48CC-4A30-B354-B16646855751}"/>
              </a:ext>
            </a:extLst>
          </p:cNvPr>
          <p:cNvSpPr txBox="1"/>
          <p:nvPr/>
        </p:nvSpPr>
        <p:spPr>
          <a:xfrm>
            <a:off x="1201326" y="5649611"/>
            <a:ext cx="12003737" cy="369332"/>
          </a:xfrm>
          <a:prstGeom prst="rect">
            <a:avLst/>
          </a:prstGeom>
          <a:noFill/>
        </p:spPr>
        <p:txBody>
          <a:bodyPr wrap="square" rtlCol="0">
            <a:spAutoFit/>
          </a:bodyPr>
          <a:lstStyle>
            <a:defPPr>
              <a:defRPr lang="en-US"/>
            </a:defPPr>
            <a:lvl1pPr fontAlgn="base">
              <a:spcBef>
                <a:spcPct val="50000"/>
              </a:spcBef>
              <a:spcAft>
                <a:spcPct val="0"/>
              </a:spcAft>
              <a:buClr>
                <a:srgbClr val="F0AB00"/>
              </a:buClr>
              <a:buSzPct val="80000"/>
              <a:defRPr sz="2400" b="1" u="sng">
                <a:solidFill>
                  <a:schemeClr val="accent1"/>
                </a:solidFill>
                <a:latin typeface="Times New Roman" panose="02020603050405020304" pitchFamily="18" charset="0"/>
                <a:cs typeface="Times New Roman" panose="02020603050405020304" pitchFamily="18" charset="0"/>
              </a:defRPr>
            </a:lvl1pPr>
          </a:lstStyle>
          <a:p>
            <a:pPr marL="0" marR="0" lvl="0" indent="0" algn="l" defTabSz="987415" rtl="0" eaLnBrk="1" fontAlgn="base" latinLnBrk="0" hangingPunct="1">
              <a:lnSpc>
                <a:spcPct val="100000"/>
              </a:lnSpc>
              <a:spcBef>
                <a:spcPct val="50000"/>
              </a:spcBef>
              <a:spcAft>
                <a:spcPct val="0"/>
              </a:spcAft>
              <a:buClr>
                <a:srgbClr val="F0AB00"/>
              </a:buClr>
              <a:buSzPct val="80000"/>
              <a:buFontTx/>
              <a:buNone/>
              <a:tabLst/>
              <a:defRPr/>
            </a:pPr>
            <a:r>
              <a:rPr kumimoji="0" lang="en-US" sz="1800" b="1" i="0" u="sng" strike="noStrike" kern="1200" cap="none" spc="0" normalizeH="0" baseline="0" noProof="0" dirty="0">
                <a:ln>
                  <a:noFill/>
                </a:ln>
                <a:solidFill>
                  <a:srgbClr val="4472C4"/>
                </a:solidFill>
                <a:effectLst/>
                <a:uLnTx/>
                <a:uFillTx/>
                <a:latin typeface="Times New Roman" panose="02020603050405020304" pitchFamily="18" charset="0"/>
                <a:ea typeface="+mn-ea"/>
                <a:cs typeface="Times New Roman" panose="02020603050405020304" pitchFamily="18" charset="0"/>
                <a:hlinkClick r:id="rId11" action="ppaction://hlinksldjump"/>
              </a:rPr>
              <a:t>Guideline to change display language of Google Chrome browser</a:t>
            </a:r>
            <a:endParaRPr kumimoji="0" lang="en-US" sz="1800" b="1" i="0" u="sng" strike="noStrike" kern="1200" cap="none" spc="0" normalizeH="0" baseline="0" noProof="0" dirty="0">
              <a:ln>
                <a:noFill/>
              </a:ln>
              <a:solidFill>
                <a:srgbClr val="4472C4"/>
              </a:solidFill>
              <a:effectLst/>
              <a:uLnTx/>
              <a:uFillTx/>
              <a:latin typeface="Times New Roman" panose="02020603050405020304" pitchFamily="18" charset="0"/>
              <a:ea typeface="+mn-ea"/>
              <a:cs typeface="Times New Roman" panose="02020603050405020304" pitchFamily="18" charset="0"/>
            </a:endParaRPr>
          </a:p>
        </p:txBody>
      </p:sp>
      <p:sp>
        <p:nvSpPr>
          <p:cNvPr id="70" name="TextBox 69">
            <a:extLst>
              <a:ext uri="{FF2B5EF4-FFF2-40B4-BE49-F238E27FC236}">
                <a16:creationId xmlns:a16="http://schemas.microsoft.com/office/drawing/2014/main" id="{EB5530FB-87CC-4241-AFD8-A13447D78B8C}"/>
              </a:ext>
            </a:extLst>
          </p:cNvPr>
          <p:cNvSpPr txBox="1"/>
          <p:nvPr/>
        </p:nvSpPr>
        <p:spPr>
          <a:xfrm>
            <a:off x="1223718" y="6123968"/>
            <a:ext cx="10273648" cy="369332"/>
          </a:xfrm>
          <a:prstGeom prst="rect">
            <a:avLst/>
          </a:prstGeom>
          <a:noFill/>
        </p:spPr>
        <p:txBody>
          <a:bodyPr wrap="square" rtlCol="0">
            <a:spAutoFit/>
          </a:bodyPr>
          <a:lstStyle/>
          <a:p>
            <a:pPr marL="0" marR="0" lvl="0" indent="0" algn="l" defTabSz="984077" rtl="0" eaLnBrk="1" fontAlgn="auto" latinLnBrk="0" hangingPunct="1">
              <a:lnSpc>
                <a:spcPct val="100000"/>
              </a:lnSpc>
              <a:spcBef>
                <a:spcPts val="0"/>
              </a:spcBef>
              <a:spcAft>
                <a:spcPts val="0"/>
              </a:spcAft>
              <a:buClrTx/>
              <a:buSzTx/>
              <a:buFontTx/>
              <a:buNone/>
              <a:tabLst/>
              <a:defRPr/>
            </a:pPr>
            <a:r>
              <a:rPr kumimoji="0" lang="en-US" sz="1800" b="1" i="0" u="sng" strike="noStrike" kern="1200" cap="none" spc="0" normalizeH="0" baseline="0" noProof="0" dirty="0">
                <a:ln>
                  <a:noFill/>
                </a:ln>
                <a:solidFill>
                  <a:srgbClr val="5B9BD5">
                    <a:lumMod val="75000"/>
                  </a:srgbClr>
                </a:solidFill>
                <a:effectLst/>
                <a:uLnTx/>
                <a:uFillTx/>
                <a:latin typeface="Times New Roman" panose="02020603050405020304" pitchFamily="18" charset="0"/>
                <a:ea typeface="+mn-ea"/>
                <a:cs typeface="Times New Roman" panose="02020603050405020304" pitchFamily="18" charset="0"/>
                <a:hlinkClick r:id="rId12" action="ppaction://hlinksldjump"/>
              </a:rPr>
              <a:t>Send questions to FBHP through Send message function</a:t>
            </a:r>
            <a:endParaRPr kumimoji="0" lang="en-US" sz="1800" b="1" i="0" u="sng" strike="noStrike" kern="1200" cap="none" spc="0" normalizeH="0" baseline="0" noProof="0" dirty="0">
              <a:ln>
                <a:noFill/>
              </a:ln>
              <a:solidFill>
                <a:srgbClr val="5B9BD5">
                  <a:lumMod val="75000"/>
                </a:srgbClr>
              </a:solidFill>
              <a:effectLst/>
              <a:uLnTx/>
              <a:uFillTx/>
              <a:latin typeface="Times New Roman" panose="02020603050405020304" pitchFamily="18" charset="0"/>
              <a:ea typeface="+mn-ea"/>
              <a:cs typeface="Times New Roman" panose="02020603050405020304" pitchFamily="18" charset="0"/>
            </a:endParaRPr>
          </a:p>
        </p:txBody>
      </p:sp>
      <p:sp>
        <p:nvSpPr>
          <p:cNvPr id="2" name="Isosceles Triangle 1">
            <a:hlinkClick r:id="rId13" action="ppaction://hlinksldjump"/>
            <a:extLst>
              <a:ext uri="{FF2B5EF4-FFF2-40B4-BE49-F238E27FC236}">
                <a16:creationId xmlns:a16="http://schemas.microsoft.com/office/drawing/2014/main" id="{A3CC49B2-6DA2-46EA-1521-4AD778D97B57}"/>
              </a:ext>
            </a:extLst>
          </p:cNvPr>
          <p:cNvSpPr/>
          <p:nvPr/>
        </p:nvSpPr>
        <p:spPr>
          <a:xfrm rot="5400000">
            <a:off x="12540919" y="6875535"/>
            <a:ext cx="457200" cy="353825"/>
          </a:xfrm>
          <a:prstGeom prst="triangle">
            <a:avLst/>
          </a:prstGeom>
          <a:solidFill>
            <a:srgbClr val="4472C4"/>
          </a:solidFill>
          <a:ln w="12700" cap="flat" cmpd="sng" algn="ctr">
            <a:solidFill>
              <a:srgbClr val="4472C4">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5515166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EEEFFA12-F333-44EE-9B9F-2B5B62EED6AF}"/>
              </a:ext>
            </a:extLst>
          </p:cNvPr>
          <p:cNvSpPr txBox="1"/>
          <p:nvPr/>
        </p:nvSpPr>
        <p:spPr>
          <a:xfrm>
            <a:off x="311944" y="261144"/>
            <a:ext cx="8767888" cy="307777"/>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2000" b="1" kern="0" dirty="0">
                <a:latin typeface="Times New Roman" panose="02020603050405020304" pitchFamily="18" charset="0"/>
                <a:ea typeface="Arial Unicode MS" pitchFamily="34" charset="-128"/>
                <a:cs typeface="Times New Roman" panose="02020603050405020304" pitchFamily="18" charset="0"/>
              </a:rPr>
              <a:t>4.</a:t>
            </a:r>
            <a:r>
              <a:rPr lang="en-US" sz="2000" b="1" dirty="0">
                <a:latin typeface="Times New Roman" panose="02020603050405020304" pitchFamily="18" charset="0"/>
                <a:cs typeface="Times New Roman" panose="02020603050405020304" pitchFamily="18" charset="0"/>
              </a:rPr>
              <a:t> Response Collaboration request (Quote for FBHP)</a:t>
            </a:r>
          </a:p>
        </p:txBody>
      </p:sp>
      <p:sp>
        <p:nvSpPr>
          <p:cNvPr id="7" name="TextBox 6">
            <a:extLst>
              <a:ext uri="{FF2B5EF4-FFF2-40B4-BE49-F238E27FC236}">
                <a16:creationId xmlns:a16="http://schemas.microsoft.com/office/drawing/2014/main" id="{1710455E-2006-49A6-8925-F64E754C4782}"/>
              </a:ext>
            </a:extLst>
          </p:cNvPr>
          <p:cNvSpPr txBox="1"/>
          <p:nvPr/>
        </p:nvSpPr>
        <p:spPr>
          <a:xfrm>
            <a:off x="311944" y="718344"/>
            <a:ext cx="7543800" cy="276999"/>
          </a:xfrm>
          <a:prstGeom prst="rect">
            <a:avLst/>
          </a:prstGeom>
          <a:noFill/>
        </p:spPr>
        <p:txBody>
          <a:bodyPr wrap="square" lIns="0" tIns="0" rIns="0" bIns="0" rtlCol="0">
            <a:spAutoFit/>
          </a:bodyPr>
          <a:lstStyle/>
          <a:p>
            <a:pPr marL="285750" indent="-285750" fontAlgn="base">
              <a:spcBef>
                <a:spcPct val="50000"/>
              </a:spcBef>
              <a:spcAft>
                <a:spcPct val="0"/>
              </a:spcAft>
              <a:buClr>
                <a:srgbClr val="F0AB00"/>
              </a:buClr>
              <a:buSzPct val="80000"/>
              <a:buFont typeface="Wingdings" panose="05000000000000000000" pitchFamily="2" charset="2"/>
              <a:buChar char="v"/>
            </a:pPr>
            <a:r>
              <a:rPr lang="en-US" sz="1800" b="1" dirty="0">
                <a:latin typeface="Times New Roman" panose="02020603050405020304" pitchFamily="18" charset="0"/>
                <a:cs typeface="Times New Roman" panose="02020603050405020304" pitchFamily="18" charset="0"/>
              </a:rPr>
              <a:t>Continue step </a:t>
            </a:r>
            <a:r>
              <a:rPr lang="en-US" sz="1800" b="1" dirty="0">
                <a:solidFill>
                  <a:srgbClr val="C00000"/>
                </a:solidFill>
                <a:latin typeface="Times New Roman" panose="02020603050405020304" pitchFamily="18" charset="0"/>
                <a:cs typeface="Times New Roman" panose="02020603050405020304" pitchFamily="18" charset="0"/>
              </a:rPr>
              <a:t>2.2</a:t>
            </a:r>
            <a:r>
              <a:rPr lang="en-US" sz="1800" b="1" dirty="0">
                <a:latin typeface="Times New Roman" panose="02020603050405020304" pitchFamily="18" charset="0"/>
                <a:cs typeface="Times New Roman" panose="02020603050405020304" pitchFamily="18" charset="0"/>
              </a:rPr>
              <a:t>: Respond with Proposal</a:t>
            </a:r>
            <a:endParaRPr lang="en-US" sz="1800" b="1" kern="0" dirty="0">
              <a:ea typeface="Arial Unicode MS" pitchFamily="34" charset="-128"/>
              <a:cs typeface="Arial Unicode MS" pitchFamily="34" charset="-128"/>
            </a:endParaRPr>
          </a:p>
        </p:txBody>
      </p:sp>
      <p:pic>
        <p:nvPicPr>
          <p:cNvPr id="10" name="Picture 9">
            <a:extLst>
              <a:ext uri="{FF2B5EF4-FFF2-40B4-BE49-F238E27FC236}">
                <a16:creationId xmlns:a16="http://schemas.microsoft.com/office/drawing/2014/main" id="{A057C619-E39B-4167-ACAE-141366D27557}"/>
              </a:ext>
            </a:extLst>
          </p:cNvPr>
          <p:cNvPicPr>
            <a:picLocks noChangeAspect="1"/>
          </p:cNvPicPr>
          <p:nvPr/>
        </p:nvPicPr>
        <p:blipFill>
          <a:blip r:embed="rId2"/>
          <a:stretch>
            <a:fillRect/>
          </a:stretch>
        </p:blipFill>
        <p:spPr>
          <a:xfrm>
            <a:off x="616744" y="1919097"/>
            <a:ext cx="11049000" cy="3343031"/>
          </a:xfrm>
          <a:prstGeom prst="rect">
            <a:avLst/>
          </a:prstGeom>
          <a:ln>
            <a:solidFill>
              <a:schemeClr val="bg1">
                <a:lumMod val="85000"/>
              </a:schemeClr>
            </a:solidFill>
          </a:ln>
        </p:spPr>
      </p:pic>
      <p:pic>
        <p:nvPicPr>
          <p:cNvPr id="14" name="Picture 13">
            <a:extLst>
              <a:ext uri="{FF2B5EF4-FFF2-40B4-BE49-F238E27FC236}">
                <a16:creationId xmlns:a16="http://schemas.microsoft.com/office/drawing/2014/main" id="{F761F73E-780B-4591-B772-E3F9F4AF427A}"/>
              </a:ext>
            </a:extLst>
          </p:cNvPr>
          <p:cNvPicPr>
            <a:picLocks noChangeAspect="1"/>
          </p:cNvPicPr>
          <p:nvPr/>
        </p:nvPicPr>
        <p:blipFill>
          <a:blip r:embed="rId3"/>
          <a:stretch>
            <a:fillRect/>
          </a:stretch>
        </p:blipFill>
        <p:spPr>
          <a:xfrm>
            <a:off x="2978944" y="4083475"/>
            <a:ext cx="3810000" cy="2197469"/>
          </a:xfrm>
          <a:prstGeom prst="rect">
            <a:avLst/>
          </a:prstGeom>
          <a:ln>
            <a:solidFill>
              <a:schemeClr val="bg1">
                <a:lumMod val="85000"/>
              </a:schemeClr>
            </a:solidFill>
          </a:ln>
        </p:spPr>
      </p:pic>
      <p:sp>
        <p:nvSpPr>
          <p:cNvPr id="15" name="Rectangle 14">
            <a:extLst>
              <a:ext uri="{FF2B5EF4-FFF2-40B4-BE49-F238E27FC236}">
                <a16:creationId xmlns:a16="http://schemas.microsoft.com/office/drawing/2014/main" id="{02E22BF5-C932-47F7-828F-5CE35D5F1A02}"/>
              </a:ext>
            </a:extLst>
          </p:cNvPr>
          <p:cNvSpPr/>
          <p:nvPr/>
        </p:nvSpPr>
        <p:spPr bwMode="gray">
          <a:xfrm>
            <a:off x="3131345" y="3368829"/>
            <a:ext cx="990600" cy="333646"/>
          </a:xfrm>
          <a:prstGeom prst="rect">
            <a:avLst/>
          </a:prstGeom>
          <a:noFill/>
          <a:ln w="25400" algn="ctr">
            <a:solidFill>
              <a:srgbClr val="C00000"/>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err="1">
              <a:ln>
                <a:noFill/>
              </a:ln>
              <a:effectLst/>
              <a:uLnTx/>
              <a:uFillTx/>
              <a:ea typeface="Arial Unicode MS" pitchFamily="34" charset="-128"/>
              <a:cs typeface="Arial Unicode MS" pitchFamily="34" charset="-128"/>
            </a:endParaRPr>
          </a:p>
        </p:txBody>
      </p:sp>
      <p:sp>
        <p:nvSpPr>
          <p:cNvPr id="17" name="Rectangle 16">
            <a:extLst>
              <a:ext uri="{FF2B5EF4-FFF2-40B4-BE49-F238E27FC236}">
                <a16:creationId xmlns:a16="http://schemas.microsoft.com/office/drawing/2014/main" id="{C184DC06-60FD-465E-85DE-95C2127EC8FC}"/>
              </a:ext>
            </a:extLst>
          </p:cNvPr>
          <p:cNvSpPr/>
          <p:nvPr/>
        </p:nvSpPr>
        <p:spPr bwMode="gray">
          <a:xfrm>
            <a:off x="3150064" y="5837973"/>
            <a:ext cx="990600" cy="226702"/>
          </a:xfrm>
          <a:prstGeom prst="rect">
            <a:avLst/>
          </a:prstGeom>
          <a:noFill/>
          <a:ln w="25400" algn="ctr">
            <a:solidFill>
              <a:srgbClr val="C00000"/>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err="1">
              <a:ln>
                <a:noFill/>
              </a:ln>
              <a:effectLst/>
              <a:uLnTx/>
              <a:uFillTx/>
              <a:ea typeface="Arial Unicode MS" pitchFamily="34" charset="-128"/>
              <a:cs typeface="Arial Unicode MS" pitchFamily="34" charset="-128"/>
            </a:endParaRPr>
          </a:p>
        </p:txBody>
      </p:sp>
      <p:sp>
        <p:nvSpPr>
          <p:cNvPr id="18" name="TextBox 17">
            <a:extLst>
              <a:ext uri="{FF2B5EF4-FFF2-40B4-BE49-F238E27FC236}">
                <a16:creationId xmlns:a16="http://schemas.microsoft.com/office/drawing/2014/main" id="{054BBA37-7034-40DA-A95F-B8A0E2BC5E30}"/>
              </a:ext>
            </a:extLst>
          </p:cNvPr>
          <p:cNvSpPr txBox="1"/>
          <p:nvPr/>
        </p:nvSpPr>
        <p:spPr>
          <a:xfrm>
            <a:off x="616172" y="1324967"/>
            <a:ext cx="5715000" cy="276999"/>
          </a:xfrm>
          <a:prstGeom prst="rect">
            <a:avLst/>
          </a:prstGeom>
          <a:solidFill>
            <a:schemeClr val="accent3">
              <a:lumMod val="40000"/>
              <a:lumOff val="60000"/>
            </a:schemeClr>
          </a:solidFill>
          <a:ln>
            <a:solidFill>
              <a:schemeClr val="tx1"/>
            </a:solidFill>
          </a:ln>
        </p:spPr>
        <p:txBody>
          <a:bodyPr wrap="square" lIns="0" tIns="0" rIns="0" bIns="0" rtlCol="0">
            <a:spAutoFit/>
          </a:bodyPr>
          <a:lstStyle/>
          <a:p>
            <a:pPr marL="285750" indent="-285750" fontAlgn="base">
              <a:spcBef>
                <a:spcPct val="50000"/>
              </a:spcBef>
              <a:spcAft>
                <a:spcPct val="0"/>
              </a:spcAft>
              <a:buClr>
                <a:srgbClr val="F0AB00"/>
              </a:buClr>
              <a:buSzPct val="80000"/>
              <a:buFont typeface="Wingdings" panose="05000000000000000000" pitchFamily="2" charset="2"/>
              <a:buChar char="ü"/>
            </a:pPr>
            <a:r>
              <a:rPr lang="en-US" sz="1800" kern="0" dirty="0">
                <a:latin typeface="Times New Roman" panose="02020603050405020304" pitchFamily="18" charset="0"/>
                <a:ea typeface="Arial Unicode MS" pitchFamily="34" charset="-128"/>
                <a:cs typeface="Times New Roman" panose="02020603050405020304" pitchFamily="18" charset="0"/>
              </a:rPr>
              <a:t>Click </a:t>
            </a:r>
            <a:r>
              <a:rPr lang="en-US" sz="1800" b="1" kern="0" dirty="0">
                <a:latin typeface="Times New Roman" panose="02020603050405020304" pitchFamily="18" charset="0"/>
                <a:ea typeface="Arial Unicode MS" pitchFamily="34" charset="-128"/>
                <a:cs typeface="Times New Roman" panose="02020603050405020304" pitchFamily="18" charset="0"/>
              </a:rPr>
              <a:t>Included -&gt; Edit</a:t>
            </a:r>
          </a:p>
        </p:txBody>
      </p:sp>
      <p:sp>
        <p:nvSpPr>
          <p:cNvPr id="19" name="TextBox 18">
            <a:extLst>
              <a:ext uri="{FF2B5EF4-FFF2-40B4-BE49-F238E27FC236}">
                <a16:creationId xmlns:a16="http://schemas.microsoft.com/office/drawing/2014/main" id="{4DAE0C18-DCF3-42BF-95A2-5A24368E81A4}"/>
              </a:ext>
            </a:extLst>
          </p:cNvPr>
          <p:cNvSpPr txBox="1"/>
          <p:nvPr/>
        </p:nvSpPr>
        <p:spPr>
          <a:xfrm>
            <a:off x="2826544" y="3369130"/>
            <a:ext cx="304800" cy="276999"/>
          </a:xfrm>
          <a:prstGeom prst="rect">
            <a:avLst/>
          </a:prstGeom>
          <a:noFill/>
        </p:spPr>
        <p:txBody>
          <a:bodyPr wrap="square" lIns="0" tIns="0" rIns="0" bIns="0" rtlCol="0">
            <a:spAutoFit/>
          </a:bodyPr>
          <a:lstStyle/>
          <a:p>
            <a:pPr algn="ctr" defTabSz="914400" fontAlgn="base">
              <a:spcBef>
                <a:spcPct val="50000"/>
              </a:spcBef>
              <a:spcAft>
                <a:spcPct val="0"/>
              </a:spcAft>
              <a:buClr>
                <a:srgbClr val="F0AB00"/>
              </a:buClr>
              <a:buSzPct val="80000"/>
            </a:pPr>
            <a:r>
              <a:rPr lang="en-US" sz="1800" kern="0" dirty="0">
                <a:solidFill>
                  <a:srgbClr val="C00000"/>
                </a:solidFill>
                <a:latin typeface="Times New Roman" panose="02020603050405020304" pitchFamily="18" charset="0"/>
                <a:ea typeface="Arial Unicode MS" pitchFamily="34" charset="-128"/>
                <a:cs typeface="Times New Roman" panose="02020603050405020304" pitchFamily="18" charset="0"/>
              </a:rPr>
              <a:t>1</a:t>
            </a:r>
          </a:p>
        </p:txBody>
      </p:sp>
      <p:sp>
        <p:nvSpPr>
          <p:cNvPr id="20" name="TextBox 19">
            <a:extLst>
              <a:ext uri="{FF2B5EF4-FFF2-40B4-BE49-F238E27FC236}">
                <a16:creationId xmlns:a16="http://schemas.microsoft.com/office/drawing/2014/main" id="{5549E78C-1A42-4C03-B037-A5F649655E67}"/>
              </a:ext>
            </a:extLst>
          </p:cNvPr>
          <p:cNvSpPr txBox="1"/>
          <p:nvPr/>
        </p:nvSpPr>
        <p:spPr>
          <a:xfrm>
            <a:off x="2978944" y="5813709"/>
            <a:ext cx="451471" cy="276999"/>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1800" b="1" kern="0" dirty="0">
                <a:solidFill>
                  <a:srgbClr val="C00000"/>
                </a:solidFill>
                <a:latin typeface="Times New Roman" panose="02020603050405020304" pitchFamily="18" charset="0"/>
                <a:ea typeface="Arial Unicode MS" pitchFamily="34" charset="-128"/>
                <a:cs typeface="Times New Roman" panose="02020603050405020304" pitchFamily="18" charset="0"/>
              </a:rPr>
              <a:t>2</a:t>
            </a:r>
          </a:p>
        </p:txBody>
      </p:sp>
    </p:spTree>
    <p:extLst>
      <p:ext uri="{BB962C8B-B14F-4D97-AF65-F5344CB8AC3E}">
        <p14:creationId xmlns:p14="http://schemas.microsoft.com/office/powerpoint/2010/main" val="21754105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1FEE1096-5271-4B36-AE72-86AE4D77E65A}"/>
              </a:ext>
            </a:extLst>
          </p:cNvPr>
          <p:cNvSpPr txBox="1"/>
          <p:nvPr/>
        </p:nvSpPr>
        <p:spPr>
          <a:xfrm>
            <a:off x="311944" y="261144"/>
            <a:ext cx="8767888" cy="307777"/>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2000" b="1" kern="0" dirty="0">
                <a:latin typeface="Times New Roman" panose="02020603050405020304" pitchFamily="18" charset="0"/>
                <a:ea typeface="Arial Unicode MS" pitchFamily="34" charset="-128"/>
                <a:cs typeface="Times New Roman" panose="02020603050405020304" pitchFamily="18" charset="0"/>
              </a:rPr>
              <a:t>4.</a:t>
            </a:r>
            <a:r>
              <a:rPr lang="en-US" sz="2000" b="1" dirty="0">
                <a:latin typeface="Times New Roman" panose="02020603050405020304" pitchFamily="18" charset="0"/>
                <a:cs typeface="Times New Roman" panose="02020603050405020304" pitchFamily="18" charset="0"/>
              </a:rPr>
              <a:t> Response Collaboration request (Quote for FBHP)</a:t>
            </a:r>
          </a:p>
        </p:txBody>
      </p:sp>
      <p:sp>
        <p:nvSpPr>
          <p:cNvPr id="8" name="TextBox 7">
            <a:extLst>
              <a:ext uri="{FF2B5EF4-FFF2-40B4-BE49-F238E27FC236}">
                <a16:creationId xmlns:a16="http://schemas.microsoft.com/office/drawing/2014/main" id="{318C4D96-DA96-41FE-9886-5FFC789B8B82}"/>
              </a:ext>
            </a:extLst>
          </p:cNvPr>
          <p:cNvSpPr txBox="1"/>
          <p:nvPr/>
        </p:nvSpPr>
        <p:spPr>
          <a:xfrm>
            <a:off x="311944" y="718344"/>
            <a:ext cx="7543800" cy="276999"/>
          </a:xfrm>
          <a:prstGeom prst="rect">
            <a:avLst/>
          </a:prstGeom>
          <a:noFill/>
        </p:spPr>
        <p:txBody>
          <a:bodyPr wrap="square" lIns="0" tIns="0" rIns="0" bIns="0" rtlCol="0">
            <a:spAutoFit/>
          </a:bodyPr>
          <a:lstStyle/>
          <a:p>
            <a:pPr marL="285750" indent="-285750" fontAlgn="base">
              <a:spcBef>
                <a:spcPct val="50000"/>
              </a:spcBef>
              <a:spcAft>
                <a:spcPct val="0"/>
              </a:spcAft>
              <a:buClr>
                <a:srgbClr val="F0AB00"/>
              </a:buClr>
              <a:buSzPct val="80000"/>
              <a:buFont typeface="Wingdings" panose="05000000000000000000" pitchFamily="2" charset="2"/>
              <a:buChar char="v"/>
            </a:pPr>
            <a:r>
              <a:rPr lang="en-US" sz="1800" dirty="0">
                <a:latin typeface="Times New Roman" panose="02020603050405020304" pitchFamily="18" charset="0"/>
                <a:cs typeface="Times New Roman" panose="02020603050405020304" pitchFamily="18" charset="0"/>
              </a:rPr>
              <a:t>Continue step </a:t>
            </a:r>
            <a:r>
              <a:rPr lang="en-US" sz="1800" dirty="0">
                <a:solidFill>
                  <a:srgbClr val="C00000"/>
                </a:solidFill>
                <a:latin typeface="Times New Roman" panose="02020603050405020304" pitchFamily="18" charset="0"/>
                <a:cs typeface="Times New Roman" panose="02020603050405020304" pitchFamily="18" charset="0"/>
              </a:rPr>
              <a:t>2.2</a:t>
            </a:r>
            <a:r>
              <a:rPr lang="en-US" sz="1800" dirty="0">
                <a:latin typeface="Times New Roman" panose="02020603050405020304" pitchFamily="18" charset="0"/>
                <a:cs typeface="Times New Roman" panose="02020603050405020304" pitchFamily="18" charset="0"/>
              </a:rPr>
              <a:t>: Respond with Proposal</a:t>
            </a:r>
            <a:endParaRPr lang="en-US" sz="1800" kern="0" dirty="0">
              <a:ea typeface="Arial Unicode MS" pitchFamily="34" charset="-128"/>
              <a:cs typeface="Arial Unicode MS" pitchFamily="34" charset="-128"/>
            </a:endParaRPr>
          </a:p>
        </p:txBody>
      </p:sp>
      <p:pic>
        <p:nvPicPr>
          <p:cNvPr id="10" name="Picture 9">
            <a:extLst>
              <a:ext uri="{FF2B5EF4-FFF2-40B4-BE49-F238E27FC236}">
                <a16:creationId xmlns:a16="http://schemas.microsoft.com/office/drawing/2014/main" id="{190AB573-9839-4222-8014-F5C01360DD4C}"/>
              </a:ext>
            </a:extLst>
          </p:cNvPr>
          <p:cNvPicPr>
            <a:picLocks noChangeAspect="1"/>
          </p:cNvPicPr>
          <p:nvPr/>
        </p:nvPicPr>
        <p:blipFill>
          <a:blip r:embed="rId2"/>
          <a:stretch>
            <a:fillRect/>
          </a:stretch>
        </p:blipFill>
        <p:spPr>
          <a:xfrm>
            <a:off x="311944" y="1404144"/>
            <a:ext cx="10134215" cy="5181600"/>
          </a:xfrm>
          <a:prstGeom prst="rect">
            <a:avLst/>
          </a:prstGeom>
          <a:solidFill>
            <a:srgbClr val="C00000"/>
          </a:solidFill>
          <a:ln>
            <a:solidFill>
              <a:schemeClr val="bg1">
                <a:lumMod val="85000"/>
              </a:schemeClr>
            </a:solidFill>
          </a:ln>
        </p:spPr>
      </p:pic>
      <p:sp>
        <p:nvSpPr>
          <p:cNvPr id="11" name="TextBox 10">
            <a:extLst>
              <a:ext uri="{FF2B5EF4-FFF2-40B4-BE49-F238E27FC236}">
                <a16:creationId xmlns:a16="http://schemas.microsoft.com/office/drawing/2014/main" id="{39B3F24F-BA96-4103-9686-BF88D3923D70}"/>
              </a:ext>
            </a:extLst>
          </p:cNvPr>
          <p:cNvSpPr txBox="1"/>
          <p:nvPr/>
        </p:nvSpPr>
        <p:spPr>
          <a:xfrm>
            <a:off x="4702067" y="2699544"/>
            <a:ext cx="304800" cy="276999"/>
          </a:xfrm>
          <a:prstGeom prst="rect">
            <a:avLst/>
          </a:prstGeom>
          <a:noFill/>
        </p:spPr>
        <p:txBody>
          <a:bodyPr wrap="square" lIns="0" tIns="0" rIns="0" bIns="0" rtlCol="0">
            <a:spAutoFit/>
          </a:bodyPr>
          <a:lstStyle/>
          <a:p>
            <a:pPr algn="ctr" defTabSz="914400" fontAlgn="base">
              <a:spcBef>
                <a:spcPct val="50000"/>
              </a:spcBef>
              <a:spcAft>
                <a:spcPct val="0"/>
              </a:spcAft>
              <a:buClr>
                <a:srgbClr val="F0AB00"/>
              </a:buClr>
              <a:buSzPct val="80000"/>
            </a:pPr>
            <a:r>
              <a:rPr lang="en-US" sz="1800" kern="0" dirty="0">
                <a:solidFill>
                  <a:srgbClr val="C00000"/>
                </a:solidFill>
                <a:latin typeface="Times New Roman" panose="02020603050405020304" pitchFamily="18" charset="0"/>
                <a:ea typeface="Arial Unicode MS" pitchFamily="34" charset="-128"/>
                <a:cs typeface="Times New Roman" panose="02020603050405020304" pitchFamily="18" charset="0"/>
              </a:rPr>
              <a:t>1</a:t>
            </a:r>
          </a:p>
        </p:txBody>
      </p:sp>
      <p:sp>
        <p:nvSpPr>
          <p:cNvPr id="12" name="TextBox 11">
            <a:extLst>
              <a:ext uri="{FF2B5EF4-FFF2-40B4-BE49-F238E27FC236}">
                <a16:creationId xmlns:a16="http://schemas.microsoft.com/office/drawing/2014/main" id="{3D9AF6DE-066D-4082-8E5E-94A5FFA8954C}"/>
              </a:ext>
            </a:extLst>
          </p:cNvPr>
          <p:cNvSpPr txBox="1"/>
          <p:nvPr/>
        </p:nvSpPr>
        <p:spPr>
          <a:xfrm>
            <a:off x="4695888" y="3100378"/>
            <a:ext cx="304800" cy="276999"/>
          </a:xfrm>
          <a:prstGeom prst="rect">
            <a:avLst/>
          </a:prstGeom>
          <a:noFill/>
        </p:spPr>
        <p:txBody>
          <a:bodyPr wrap="square" lIns="0" tIns="0" rIns="0" bIns="0" rtlCol="0">
            <a:spAutoFit/>
          </a:bodyPr>
          <a:lstStyle/>
          <a:p>
            <a:pPr algn="ctr" defTabSz="914400" fontAlgn="base">
              <a:spcBef>
                <a:spcPct val="50000"/>
              </a:spcBef>
              <a:spcAft>
                <a:spcPct val="0"/>
              </a:spcAft>
              <a:buClr>
                <a:srgbClr val="F0AB00"/>
              </a:buClr>
              <a:buSzPct val="80000"/>
            </a:pPr>
            <a:r>
              <a:rPr lang="en-US" sz="1800" kern="0" dirty="0">
                <a:solidFill>
                  <a:srgbClr val="C00000"/>
                </a:solidFill>
                <a:latin typeface="Times New Roman" panose="02020603050405020304" pitchFamily="18" charset="0"/>
                <a:ea typeface="Arial Unicode MS" pitchFamily="34" charset="-128"/>
                <a:cs typeface="Times New Roman" panose="02020603050405020304" pitchFamily="18" charset="0"/>
              </a:rPr>
              <a:t>2</a:t>
            </a:r>
          </a:p>
        </p:txBody>
      </p:sp>
      <p:sp>
        <p:nvSpPr>
          <p:cNvPr id="13" name="TextBox 12">
            <a:extLst>
              <a:ext uri="{FF2B5EF4-FFF2-40B4-BE49-F238E27FC236}">
                <a16:creationId xmlns:a16="http://schemas.microsoft.com/office/drawing/2014/main" id="{9072AD95-8650-4FD4-91E7-783F71C15A4E}"/>
              </a:ext>
            </a:extLst>
          </p:cNvPr>
          <p:cNvSpPr txBox="1"/>
          <p:nvPr/>
        </p:nvSpPr>
        <p:spPr>
          <a:xfrm>
            <a:off x="4198144" y="3551644"/>
            <a:ext cx="304800" cy="276999"/>
          </a:xfrm>
          <a:prstGeom prst="rect">
            <a:avLst/>
          </a:prstGeom>
          <a:noFill/>
        </p:spPr>
        <p:txBody>
          <a:bodyPr wrap="square" lIns="0" tIns="0" rIns="0" bIns="0" rtlCol="0">
            <a:spAutoFit/>
          </a:bodyPr>
          <a:lstStyle/>
          <a:p>
            <a:pPr algn="ctr" defTabSz="914400" fontAlgn="base">
              <a:spcBef>
                <a:spcPct val="50000"/>
              </a:spcBef>
              <a:spcAft>
                <a:spcPct val="0"/>
              </a:spcAft>
              <a:buClr>
                <a:srgbClr val="F0AB00"/>
              </a:buClr>
              <a:buSzPct val="80000"/>
            </a:pPr>
            <a:r>
              <a:rPr lang="en-US" sz="1800" kern="0" dirty="0">
                <a:solidFill>
                  <a:srgbClr val="C00000"/>
                </a:solidFill>
                <a:latin typeface="Times New Roman" panose="02020603050405020304" pitchFamily="18" charset="0"/>
                <a:ea typeface="Arial Unicode MS" pitchFamily="34" charset="-128"/>
                <a:cs typeface="Times New Roman" panose="02020603050405020304" pitchFamily="18" charset="0"/>
              </a:rPr>
              <a:t>3</a:t>
            </a:r>
          </a:p>
        </p:txBody>
      </p:sp>
      <p:sp>
        <p:nvSpPr>
          <p:cNvPr id="14" name="TextBox 13">
            <a:extLst>
              <a:ext uri="{FF2B5EF4-FFF2-40B4-BE49-F238E27FC236}">
                <a16:creationId xmlns:a16="http://schemas.microsoft.com/office/drawing/2014/main" id="{9D49ACC6-1FD0-42E8-B6D2-C91B9B0B62A6}"/>
              </a:ext>
            </a:extLst>
          </p:cNvPr>
          <p:cNvSpPr txBox="1"/>
          <p:nvPr/>
        </p:nvSpPr>
        <p:spPr>
          <a:xfrm>
            <a:off x="4045744" y="4386867"/>
            <a:ext cx="304800" cy="276999"/>
          </a:xfrm>
          <a:prstGeom prst="rect">
            <a:avLst/>
          </a:prstGeom>
          <a:noFill/>
        </p:spPr>
        <p:txBody>
          <a:bodyPr wrap="square" lIns="0" tIns="0" rIns="0" bIns="0" rtlCol="0">
            <a:spAutoFit/>
          </a:bodyPr>
          <a:lstStyle/>
          <a:p>
            <a:pPr algn="ctr" defTabSz="914400" fontAlgn="base">
              <a:spcBef>
                <a:spcPct val="50000"/>
              </a:spcBef>
              <a:spcAft>
                <a:spcPct val="0"/>
              </a:spcAft>
              <a:buClr>
                <a:srgbClr val="F0AB00"/>
              </a:buClr>
              <a:buSzPct val="80000"/>
            </a:pPr>
            <a:r>
              <a:rPr lang="en-US" sz="1800" kern="0" dirty="0">
                <a:solidFill>
                  <a:srgbClr val="C00000"/>
                </a:solidFill>
                <a:latin typeface="Times New Roman" panose="02020603050405020304" pitchFamily="18" charset="0"/>
                <a:ea typeface="Arial Unicode MS" pitchFamily="34" charset="-128"/>
                <a:cs typeface="Times New Roman" panose="02020603050405020304" pitchFamily="18" charset="0"/>
              </a:rPr>
              <a:t>4</a:t>
            </a:r>
          </a:p>
        </p:txBody>
      </p:sp>
      <p:sp>
        <p:nvSpPr>
          <p:cNvPr id="15" name="TextBox 14">
            <a:extLst>
              <a:ext uri="{FF2B5EF4-FFF2-40B4-BE49-F238E27FC236}">
                <a16:creationId xmlns:a16="http://schemas.microsoft.com/office/drawing/2014/main" id="{879F90D8-0AFC-4104-A9F4-BEB5A96D2DB1}"/>
              </a:ext>
            </a:extLst>
          </p:cNvPr>
          <p:cNvSpPr txBox="1"/>
          <p:nvPr/>
        </p:nvSpPr>
        <p:spPr>
          <a:xfrm>
            <a:off x="7280626" y="2133959"/>
            <a:ext cx="5065525" cy="2910412"/>
          </a:xfrm>
          <a:prstGeom prst="rect">
            <a:avLst/>
          </a:prstGeom>
          <a:solidFill>
            <a:schemeClr val="accent3">
              <a:lumMod val="20000"/>
              <a:lumOff val="80000"/>
            </a:schemeClr>
          </a:solidFill>
          <a:ln>
            <a:solidFill>
              <a:schemeClr val="tx1"/>
            </a:solidFill>
          </a:ln>
        </p:spPr>
        <p:txBody>
          <a:bodyPr wrap="square" lIns="0" tIns="0" rIns="0" bIns="0" rtlCol="0">
            <a:spAutoFit/>
          </a:bodyPr>
          <a:lstStyle/>
          <a:p>
            <a:pPr fontAlgn="base">
              <a:lnSpc>
                <a:spcPct val="150000"/>
              </a:lnSpc>
              <a:spcAft>
                <a:spcPct val="0"/>
              </a:spcAft>
              <a:buClr>
                <a:srgbClr val="F0AB00"/>
              </a:buClr>
              <a:buSzPct val="80000"/>
            </a:pPr>
            <a:r>
              <a:rPr lang="en-US" sz="1600" kern="0" dirty="0">
                <a:solidFill>
                  <a:srgbClr val="C00000"/>
                </a:solidFill>
                <a:latin typeface="Times New Roman" panose="02020603050405020304" pitchFamily="18" charset="0"/>
                <a:ea typeface="Arial Unicode MS" pitchFamily="34" charset="-128"/>
                <a:cs typeface="Times New Roman" panose="02020603050405020304" pitchFamily="18" charset="0"/>
              </a:rPr>
              <a:t>1</a:t>
            </a:r>
            <a:r>
              <a:rPr lang="en-US" sz="1600" kern="0" dirty="0">
                <a:latin typeface="Times New Roman" panose="02020603050405020304" pitchFamily="18" charset="0"/>
                <a:ea typeface="Arial Unicode MS" pitchFamily="34" charset="-128"/>
                <a:cs typeface="Times New Roman" panose="02020603050405020304" pitchFamily="18" charset="0"/>
              </a:rPr>
              <a:t>: Full Description: Name of Item FBHP request</a:t>
            </a:r>
          </a:p>
          <a:p>
            <a:pPr fontAlgn="base">
              <a:lnSpc>
                <a:spcPct val="150000"/>
              </a:lnSpc>
              <a:spcAft>
                <a:spcPct val="0"/>
              </a:spcAft>
              <a:buClr>
                <a:srgbClr val="F0AB00"/>
              </a:buClr>
              <a:buSzPct val="80000"/>
            </a:pPr>
            <a:r>
              <a:rPr lang="en-US" sz="1600" kern="0" dirty="0">
                <a:solidFill>
                  <a:srgbClr val="C00000"/>
                </a:solidFill>
                <a:latin typeface="Times New Roman" panose="02020603050405020304" pitchFamily="18" charset="0"/>
                <a:ea typeface="Arial Unicode MS" pitchFamily="34" charset="-128"/>
                <a:cs typeface="Times New Roman" panose="02020603050405020304" pitchFamily="18" charset="0"/>
              </a:rPr>
              <a:t>2</a:t>
            </a:r>
            <a:r>
              <a:rPr lang="en-US" sz="1600" kern="0" dirty="0">
                <a:latin typeface="Times New Roman" panose="02020603050405020304" pitchFamily="18" charset="0"/>
                <a:ea typeface="Arial Unicode MS" pitchFamily="34" charset="-128"/>
                <a:cs typeface="Times New Roman" panose="02020603050405020304" pitchFamily="18" charset="0"/>
              </a:rPr>
              <a:t>: </a:t>
            </a:r>
            <a:r>
              <a:rPr lang="en-US" sz="1600" dirty="0">
                <a:latin typeface="Times New Roman" panose="02020603050405020304" pitchFamily="18" charset="0"/>
                <a:cs typeface="Times New Roman" panose="02020603050405020304" pitchFamily="18" charset="0"/>
              </a:rPr>
              <a:t>Supplier Part number: Model of </a:t>
            </a:r>
            <a:r>
              <a:rPr lang="en-US" sz="1600" kern="0" dirty="0">
                <a:latin typeface="Times New Roman" panose="02020603050405020304" pitchFamily="18" charset="0"/>
                <a:ea typeface="Arial Unicode MS" pitchFamily="34" charset="-128"/>
                <a:cs typeface="Times New Roman" panose="02020603050405020304" pitchFamily="18" charset="0"/>
              </a:rPr>
              <a:t>Item</a:t>
            </a:r>
            <a:r>
              <a:rPr lang="en-US" sz="1600" dirty="0">
                <a:latin typeface="Times New Roman" panose="02020603050405020304" pitchFamily="18" charset="0"/>
                <a:cs typeface="Times New Roman" panose="02020603050405020304" pitchFamily="18" charset="0"/>
              </a:rPr>
              <a:t> FBHP request</a:t>
            </a:r>
          </a:p>
          <a:p>
            <a:pPr fontAlgn="base">
              <a:lnSpc>
                <a:spcPct val="150000"/>
              </a:lnSpc>
              <a:spcAft>
                <a:spcPct val="0"/>
              </a:spcAft>
              <a:buClr>
                <a:srgbClr val="F0AB00"/>
              </a:buClr>
              <a:buSzPct val="80000"/>
            </a:pPr>
            <a:r>
              <a:rPr lang="en-US" sz="1600" kern="0" dirty="0">
                <a:solidFill>
                  <a:srgbClr val="C00000"/>
                </a:solidFill>
                <a:latin typeface="Times New Roman" panose="02020603050405020304" pitchFamily="18" charset="0"/>
                <a:ea typeface="Arial Unicode MS" pitchFamily="34" charset="-128"/>
                <a:cs typeface="Times New Roman" panose="02020603050405020304" pitchFamily="18" charset="0"/>
              </a:rPr>
              <a:t>3</a:t>
            </a:r>
            <a:r>
              <a:rPr lang="en-US" sz="1600" kern="0" dirty="0">
                <a:latin typeface="Times New Roman" panose="02020603050405020304" pitchFamily="18" charset="0"/>
                <a:ea typeface="Arial Unicode MS" pitchFamily="34" charset="-128"/>
                <a:cs typeface="Times New Roman" panose="02020603050405020304" pitchFamily="18" charset="0"/>
              </a:rPr>
              <a:t>: Quantity: Quantity of Item</a:t>
            </a:r>
            <a:r>
              <a:rPr lang="en-US" sz="1600" dirty="0">
                <a:latin typeface="Times New Roman" panose="02020603050405020304" pitchFamily="18" charset="0"/>
                <a:cs typeface="Times New Roman" panose="02020603050405020304" pitchFamily="18" charset="0"/>
              </a:rPr>
              <a:t> FBHP request</a:t>
            </a:r>
          </a:p>
          <a:p>
            <a:pPr fontAlgn="base">
              <a:lnSpc>
                <a:spcPct val="150000"/>
              </a:lnSpc>
              <a:spcAft>
                <a:spcPct val="0"/>
              </a:spcAft>
              <a:buClr>
                <a:srgbClr val="F0AB00"/>
              </a:buClr>
              <a:buSzPct val="80000"/>
            </a:pPr>
            <a:r>
              <a:rPr lang="en-US" sz="1600" kern="0" dirty="0">
                <a:latin typeface="Times New Roman" panose="02020603050405020304" pitchFamily="18" charset="0"/>
                <a:ea typeface="Arial Unicode MS" pitchFamily="34" charset="-128"/>
                <a:cs typeface="Times New Roman" panose="02020603050405020304" pitchFamily="18" charset="0"/>
              </a:rPr>
              <a:t>Basically, don’t change information of  </a:t>
            </a:r>
            <a:r>
              <a:rPr lang="en-US" sz="1600" kern="0" dirty="0">
                <a:solidFill>
                  <a:srgbClr val="C00000"/>
                </a:solidFill>
                <a:latin typeface="Times New Roman" panose="02020603050405020304" pitchFamily="18" charset="0"/>
                <a:ea typeface="Arial Unicode MS" pitchFamily="34" charset="-128"/>
                <a:cs typeface="Times New Roman" panose="02020603050405020304" pitchFamily="18" charset="0"/>
              </a:rPr>
              <a:t>1,2,3 </a:t>
            </a:r>
            <a:r>
              <a:rPr lang="en-US" sz="1600" kern="0" dirty="0">
                <a:latin typeface="Times New Roman" panose="02020603050405020304" pitchFamily="18" charset="0"/>
                <a:ea typeface="Arial Unicode MS" pitchFamily="34" charset="-128"/>
                <a:cs typeface="Times New Roman" panose="02020603050405020304" pitchFamily="18" charset="0"/>
              </a:rPr>
              <a:t>field</a:t>
            </a:r>
          </a:p>
          <a:p>
            <a:pPr fontAlgn="base">
              <a:lnSpc>
                <a:spcPct val="150000"/>
              </a:lnSpc>
              <a:spcAft>
                <a:spcPct val="0"/>
              </a:spcAft>
              <a:buClr>
                <a:srgbClr val="F0AB00"/>
              </a:buClr>
              <a:buSzPct val="80000"/>
            </a:pPr>
            <a:r>
              <a:rPr lang="en-US" sz="1600" kern="0" dirty="0">
                <a:solidFill>
                  <a:srgbClr val="C00000"/>
                </a:solidFill>
                <a:latin typeface="Times New Roman" panose="02020603050405020304" pitchFamily="18" charset="0"/>
                <a:ea typeface="Arial Unicode MS" pitchFamily="34" charset="-128"/>
                <a:cs typeface="Times New Roman" panose="02020603050405020304" pitchFamily="18" charset="0"/>
              </a:rPr>
              <a:t>4</a:t>
            </a:r>
            <a:r>
              <a:rPr lang="en-US" sz="1600" kern="0" dirty="0">
                <a:latin typeface="Times New Roman" panose="02020603050405020304" pitchFamily="18" charset="0"/>
                <a:ea typeface="Arial Unicode MS" pitchFamily="34" charset="-128"/>
                <a:cs typeface="Times New Roman" panose="02020603050405020304" pitchFamily="18" charset="0"/>
              </a:rPr>
              <a:t>: Price: Fill in your company’s price for this item</a:t>
            </a:r>
          </a:p>
          <a:p>
            <a:pPr fontAlgn="base">
              <a:lnSpc>
                <a:spcPct val="150000"/>
              </a:lnSpc>
              <a:spcAft>
                <a:spcPct val="0"/>
              </a:spcAft>
              <a:buClr>
                <a:srgbClr val="F0AB00"/>
              </a:buClr>
              <a:buSzPct val="80000"/>
            </a:pPr>
            <a:r>
              <a:rPr lang="en-US" sz="1600" kern="0" dirty="0">
                <a:solidFill>
                  <a:srgbClr val="C00000"/>
                </a:solidFill>
                <a:latin typeface="Times New Roman" panose="02020603050405020304" pitchFamily="18" charset="0"/>
                <a:ea typeface="Arial Unicode MS" pitchFamily="34" charset="-128"/>
                <a:cs typeface="Times New Roman" panose="02020603050405020304" pitchFamily="18" charset="0"/>
              </a:rPr>
              <a:t>5</a:t>
            </a:r>
            <a:r>
              <a:rPr lang="en-US" sz="1600" kern="0" dirty="0">
                <a:latin typeface="Times New Roman" panose="02020603050405020304" pitchFamily="18" charset="0"/>
                <a:ea typeface="Arial Unicode MS" pitchFamily="34" charset="-128"/>
                <a:cs typeface="Times New Roman" panose="02020603050405020304" pitchFamily="18" charset="0"/>
              </a:rPr>
              <a:t>: Click there to select currency you want to quote</a:t>
            </a:r>
          </a:p>
          <a:p>
            <a:pPr fontAlgn="base">
              <a:lnSpc>
                <a:spcPct val="150000"/>
              </a:lnSpc>
              <a:spcAft>
                <a:spcPct val="0"/>
              </a:spcAft>
              <a:buClr>
                <a:srgbClr val="F0AB00"/>
              </a:buClr>
              <a:buSzPct val="80000"/>
            </a:pPr>
            <a:r>
              <a:rPr lang="en-US" sz="1600" kern="0" dirty="0">
                <a:solidFill>
                  <a:srgbClr val="C00000"/>
                </a:solidFill>
                <a:latin typeface="Times New Roman" panose="02020603050405020304" pitchFamily="18" charset="0"/>
                <a:ea typeface="Arial Unicode MS" pitchFamily="34" charset="-128"/>
                <a:cs typeface="Times New Roman" panose="02020603050405020304" pitchFamily="18" charset="0"/>
              </a:rPr>
              <a:t>6</a:t>
            </a:r>
            <a:r>
              <a:rPr lang="en-US" sz="1600" kern="0" dirty="0">
                <a:latin typeface="Times New Roman" panose="02020603050405020304" pitchFamily="18" charset="0"/>
                <a:ea typeface="Arial Unicode MS" pitchFamily="34" charset="-128"/>
                <a:cs typeface="Times New Roman" panose="02020603050405020304" pitchFamily="18" charset="0"/>
              </a:rPr>
              <a:t>: Add comment: add your comment if any</a:t>
            </a:r>
          </a:p>
          <a:p>
            <a:pPr fontAlgn="base">
              <a:lnSpc>
                <a:spcPct val="150000"/>
              </a:lnSpc>
              <a:spcAft>
                <a:spcPct val="0"/>
              </a:spcAft>
              <a:buClr>
                <a:srgbClr val="F0AB00"/>
              </a:buClr>
              <a:buSzPct val="80000"/>
            </a:pPr>
            <a:r>
              <a:rPr lang="en-US" sz="1600" kern="0" dirty="0">
                <a:solidFill>
                  <a:srgbClr val="C00000"/>
                </a:solidFill>
                <a:latin typeface="Times New Roman" panose="02020603050405020304" pitchFamily="18" charset="0"/>
                <a:ea typeface="Arial Unicode MS" pitchFamily="34" charset="-128"/>
                <a:cs typeface="Times New Roman" panose="02020603050405020304" pitchFamily="18" charset="0"/>
              </a:rPr>
              <a:t>7</a:t>
            </a:r>
            <a:r>
              <a:rPr lang="en-US" sz="1600" kern="0" dirty="0">
                <a:latin typeface="Times New Roman" panose="02020603050405020304" pitchFamily="18" charset="0"/>
                <a:ea typeface="Arial Unicode MS" pitchFamily="34" charset="-128"/>
                <a:cs typeface="Times New Roman" panose="02020603050405020304" pitchFamily="18" charset="0"/>
              </a:rPr>
              <a:t>: Add attachment: add your quotation file</a:t>
            </a:r>
          </a:p>
        </p:txBody>
      </p:sp>
      <p:pic>
        <p:nvPicPr>
          <p:cNvPr id="17" name="Picture 16">
            <a:extLst>
              <a:ext uri="{FF2B5EF4-FFF2-40B4-BE49-F238E27FC236}">
                <a16:creationId xmlns:a16="http://schemas.microsoft.com/office/drawing/2014/main" id="{174D6893-B2A7-4100-9525-4CDED86AF38E}"/>
              </a:ext>
            </a:extLst>
          </p:cNvPr>
          <p:cNvPicPr>
            <a:picLocks noChangeAspect="1"/>
          </p:cNvPicPr>
          <p:nvPr/>
        </p:nvPicPr>
        <p:blipFill rotWithShape="1">
          <a:blip r:embed="rId3"/>
          <a:srcRect l="3313"/>
          <a:stretch/>
        </p:blipFill>
        <p:spPr>
          <a:xfrm>
            <a:off x="4904216" y="4102061"/>
            <a:ext cx="1086724" cy="971550"/>
          </a:xfrm>
          <a:prstGeom prst="rect">
            <a:avLst/>
          </a:prstGeom>
        </p:spPr>
      </p:pic>
      <p:sp>
        <p:nvSpPr>
          <p:cNvPr id="18" name="Oval 17">
            <a:extLst>
              <a:ext uri="{FF2B5EF4-FFF2-40B4-BE49-F238E27FC236}">
                <a16:creationId xmlns:a16="http://schemas.microsoft.com/office/drawing/2014/main" id="{B600B7DD-7697-4A3E-B147-1425BF980FB7}"/>
              </a:ext>
            </a:extLst>
          </p:cNvPr>
          <p:cNvSpPr/>
          <p:nvPr/>
        </p:nvSpPr>
        <p:spPr bwMode="gray">
          <a:xfrm>
            <a:off x="4502944" y="4495785"/>
            <a:ext cx="192944" cy="176992"/>
          </a:xfrm>
          <a:prstGeom prst="ellipse">
            <a:avLst/>
          </a:prstGeom>
          <a:noFill/>
          <a:ln w="25400" algn="ctr">
            <a:solidFill>
              <a:srgbClr val="C00000"/>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err="1">
              <a:ln>
                <a:noFill/>
              </a:ln>
              <a:effectLst/>
              <a:uLnTx/>
              <a:uFillTx/>
              <a:ea typeface="Arial Unicode MS" pitchFamily="34" charset="-128"/>
              <a:cs typeface="Arial Unicode MS" pitchFamily="34" charset="-128"/>
            </a:endParaRPr>
          </a:p>
        </p:txBody>
      </p:sp>
      <p:sp>
        <p:nvSpPr>
          <p:cNvPr id="19" name="TextBox 18">
            <a:extLst>
              <a:ext uri="{FF2B5EF4-FFF2-40B4-BE49-F238E27FC236}">
                <a16:creationId xmlns:a16="http://schemas.microsoft.com/office/drawing/2014/main" id="{0C9BE3D3-2126-4D13-911E-E7AD3F0A0DE3}"/>
              </a:ext>
            </a:extLst>
          </p:cNvPr>
          <p:cNvSpPr txBox="1"/>
          <p:nvPr/>
        </p:nvSpPr>
        <p:spPr>
          <a:xfrm>
            <a:off x="4447016" y="4195361"/>
            <a:ext cx="304800" cy="276999"/>
          </a:xfrm>
          <a:prstGeom prst="rect">
            <a:avLst/>
          </a:prstGeom>
          <a:noFill/>
        </p:spPr>
        <p:txBody>
          <a:bodyPr wrap="square" lIns="0" tIns="0" rIns="0" bIns="0" rtlCol="0">
            <a:spAutoFit/>
          </a:bodyPr>
          <a:lstStyle/>
          <a:p>
            <a:pPr algn="ctr" defTabSz="914400" fontAlgn="base">
              <a:spcBef>
                <a:spcPct val="50000"/>
              </a:spcBef>
              <a:spcAft>
                <a:spcPct val="0"/>
              </a:spcAft>
              <a:buClr>
                <a:srgbClr val="F0AB00"/>
              </a:buClr>
              <a:buSzPct val="80000"/>
            </a:pPr>
            <a:r>
              <a:rPr lang="en-US" sz="1800" kern="0" dirty="0">
                <a:solidFill>
                  <a:srgbClr val="C00000"/>
                </a:solidFill>
                <a:latin typeface="Times New Roman" panose="02020603050405020304" pitchFamily="18" charset="0"/>
                <a:ea typeface="Arial Unicode MS" pitchFamily="34" charset="-128"/>
                <a:cs typeface="Times New Roman" panose="02020603050405020304" pitchFamily="18" charset="0"/>
              </a:rPr>
              <a:t>5</a:t>
            </a:r>
          </a:p>
        </p:txBody>
      </p:sp>
      <p:cxnSp>
        <p:nvCxnSpPr>
          <p:cNvPr id="20" name="Straight Arrow Connector 19">
            <a:extLst>
              <a:ext uri="{FF2B5EF4-FFF2-40B4-BE49-F238E27FC236}">
                <a16:creationId xmlns:a16="http://schemas.microsoft.com/office/drawing/2014/main" id="{D6D09F4A-D187-42AE-9EBD-3B4644090E3B}"/>
              </a:ext>
            </a:extLst>
          </p:cNvPr>
          <p:cNvCxnSpPr>
            <a:cxnSpLocks/>
            <a:stCxn id="18" idx="6"/>
            <a:endCxn id="17" idx="1"/>
          </p:cNvCxnSpPr>
          <p:nvPr/>
        </p:nvCxnSpPr>
        <p:spPr>
          <a:xfrm>
            <a:off x="4695888" y="4584281"/>
            <a:ext cx="208328" cy="3555"/>
          </a:xfrm>
          <a:prstGeom prst="straightConnector1">
            <a:avLst/>
          </a:prstGeom>
          <a:ln w="25400">
            <a:solidFill>
              <a:srgbClr val="C00000"/>
            </a:solidFill>
            <a:headEnd type="none" w="med" len="med"/>
            <a:tailEnd type="triangle"/>
          </a:ln>
        </p:spPr>
        <p:style>
          <a:lnRef idx="1">
            <a:schemeClr val="accent1"/>
          </a:lnRef>
          <a:fillRef idx="0">
            <a:schemeClr val="accent1"/>
          </a:fillRef>
          <a:effectRef idx="0">
            <a:schemeClr val="accent1"/>
          </a:effectRef>
          <a:fontRef idx="minor">
            <a:schemeClr val="tx1"/>
          </a:fontRef>
        </p:style>
      </p:cxnSp>
      <p:sp>
        <p:nvSpPr>
          <p:cNvPr id="26" name="TextBox 25">
            <a:extLst>
              <a:ext uri="{FF2B5EF4-FFF2-40B4-BE49-F238E27FC236}">
                <a16:creationId xmlns:a16="http://schemas.microsoft.com/office/drawing/2014/main" id="{2BD718A4-6F14-4B95-9C94-0F252CBED646}"/>
              </a:ext>
            </a:extLst>
          </p:cNvPr>
          <p:cNvSpPr txBox="1"/>
          <p:nvPr/>
        </p:nvSpPr>
        <p:spPr>
          <a:xfrm>
            <a:off x="3304337" y="5073611"/>
            <a:ext cx="304800" cy="276999"/>
          </a:xfrm>
          <a:prstGeom prst="rect">
            <a:avLst/>
          </a:prstGeom>
          <a:noFill/>
        </p:spPr>
        <p:txBody>
          <a:bodyPr wrap="square" lIns="0" tIns="0" rIns="0" bIns="0" rtlCol="0">
            <a:spAutoFit/>
          </a:bodyPr>
          <a:lstStyle/>
          <a:p>
            <a:pPr algn="ctr" defTabSz="914400" fontAlgn="base">
              <a:spcBef>
                <a:spcPct val="50000"/>
              </a:spcBef>
              <a:spcAft>
                <a:spcPct val="0"/>
              </a:spcAft>
              <a:buClr>
                <a:srgbClr val="F0AB00"/>
              </a:buClr>
              <a:buSzPct val="80000"/>
            </a:pPr>
            <a:r>
              <a:rPr lang="en-US" sz="1800" kern="0" dirty="0">
                <a:solidFill>
                  <a:srgbClr val="C00000"/>
                </a:solidFill>
                <a:latin typeface="Times New Roman" panose="02020603050405020304" pitchFamily="18" charset="0"/>
                <a:ea typeface="Arial Unicode MS" pitchFamily="34" charset="-128"/>
                <a:cs typeface="Times New Roman" panose="02020603050405020304" pitchFamily="18" charset="0"/>
              </a:rPr>
              <a:t>6</a:t>
            </a:r>
          </a:p>
        </p:txBody>
      </p:sp>
      <p:sp>
        <p:nvSpPr>
          <p:cNvPr id="27" name="TextBox 26">
            <a:extLst>
              <a:ext uri="{FF2B5EF4-FFF2-40B4-BE49-F238E27FC236}">
                <a16:creationId xmlns:a16="http://schemas.microsoft.com/office/drawing/2014/main" id="{DF714124-FE70-45C5-82F4-7AB2EEA540E0}"/>
              </a:ext>
            </a:extLst>
          </p:cNvPr>
          <p:cNvSpPr txBox="1"/>
          <p:nvPr/>
        </p:nvSpPr>
        <p:spPr>
          <a:xfrm>
            <a:off x="3455233" y="5759411"/>
            <a:ext cx="304800" cy="276999"/>
          </a:xfrm>
          <a:prstGeom prst="rect">
            <a:avLst/>
          </a:prstGeom>
          <a:noFill/>
        </p:spPr>
        <p:txBody>
          <a:bodyPr wrap="square" lIns="0" tIns="0" rIns="0" bIns="0" rtlCol="0">
            <a:spAutoFit/>
          </a:bodyPr>
          <a:lstStyle/>
          <a:p>
            <a:pPr algn="ctr" defTabSz="914400" fontAlgn="base">
              <a:spcBef>
                <a:spcPct val="50000"/>
              </a:spcBef>
              <a:spcAft>
                <a:spcPct val="0"/>
              </a:spcAft>
              <a:buClr>
                <a:srgbClr val="F0AB00"/>
              </a:buClr>
              <a:buSzPct val="80000"/>
            </a:pPr>
            <a:r>
              <a:rPr lang="en-US" sz="1800" kern="0" dirty="0">
                <a:solidFill>
                  <a:srgbClr val="C00000"/>
                </a:solidFill>
                <a:latin typeface="Times New Roman" panose="02020603050405020304" pitchFamily="18" charset="0"/>
                <a:ea typeface="Arial Unicode MS" pitchFamily="34" charset="-128"/>
                <a:cs typeface="Times New Roman" panose="02020603050405020304" pitchFamily="18" charset="0"/>
              </a:rPr>
              <a:t>7</a:t>
            </a:r>
          </a:p>
        </p:txBody>
      </p:sp>
      <p:sp>
        <p:nvSpPr>
          <p:cNvPr id="28" name="TextBox 27">
            <a:extLst>
              <a:ext uri="{FF2B5EF4-FFF2-40B4-BE49-F238E27FC236}">
                <a16:creationId xmlns:a16="http://schemas.microsoft.com/office/drawing/2014/main" id="{4C738533-C93D-4E56-ADB1-FAFEE32C78D7}"/>
              </a:ext>
            </a:extLst>
          </p:cNvPr>
          <p:cNvSpPr txBox="1"/>
          <p:nvPr/>
        </p:nvSpPr>
        <p:spPr>
          <a:xfrm>
            <a:off x="9189244" y="5879594"/>
            <a:ext cx="304800" cy="276999"/>
          </a:xfrm>
          <a:prstGeom prst="rect">
            <a:avLst/>
          </a:prstGeom>
          <a:noFill/>
        </p:spPr>
        <p:txBody>
          <a:bodyPr wrap="square" lIns="0" tIns="0" rIns="0" bIns="0" rtlCol="0">
            <a:spAutoFit/>
          </a:bodyPr>
          <a:lstStyle/>
          <a:p>
            <a:pPr algn="ctr" defTabSz="914400" fontAlgn="base">
              <a:spcBef>
                <a:spcPct val="50000"/>
              </a:spcBef>
              <a:spcAft>
                <a:spcPct val="0"/>
              </a:spcAft>
              <a:buClr>
                <a:srgbClr val="F0AB00"/>
              </a:buClr>
              <a:buSzPct val="80000"/>
            </a:pPr>
            <a:r>
              <a:rPr lang="en-US" sz="1800" kern="0" dirty="0">
                <a:solidFill>
                  <a:srgbClr val="C00000"/>
                </a:solidFill>
                <a:latin typeface="Times New Roman" panose="02020603050405020304" pitchFamily="18" charset="0"/>
                <a:ea typeface="Arial Unicode MS" pitchFamily="34" charset="-128"/>
                <a:cs typeface="Times New Roman" panose="02020603050405020304" pitchFamily="18" charset="0"/>
              </a:rPr>
              <a:t>8</a:t>
            </a:r>
          </a:p>
        </p:txBody>
      </p:sp>
      <p:sp>
        <p:nvSpPr>
          <p:cNvPr id="29" name="Oval 28">
            <a:extLst>
              <a:ext uri="{FF2B5EF4-FFF2-40B4-BE49-F238E27FC236}">
                <a16:creationId xmlns:a16="http://schemas.microsoft.com/office/drawing/2014/main" id="{7BD65DE6-993A-4EA5-8C88-52C076013757}"/>
              </a:ext>
            </a:extLst>
          </p:cNvPr>
          <p:cNvSpPr/>
          <p:nvPr/>
        </p:nvSpPr>
        <p:spPr bwMode="gray">
          <a:xfrm>
            <a:off x="8922544" y="6204744"/>
            <a:ext cx="838200" cy="533400"/>
          </a:xfrm>
          <a:prstGeom prst="ellipse">
            <a:avLst/>
          </a:prstGeom>
          <a:noFill/>
          <a:ln w="25400" algn="ctr">
            <a:solidFill>
              <a:srgbClr val="C00000"/>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err="1">
              <a:ln>
                <a:noFill/>
              </a:ln>
              <a:effectLst/>
              <a:uLnTx/>
              <a:uFillTx/>
              <a:ea typeface="Arial Unicode MS" pitchFamily="34" charset="-128"/>
              <a:cs typeface="Arial Unicode MS" pitchFamily="34" charset="-128"/>
            </a:endParaRPr>
          </a:p>
        </p:txBody>
      </p:sp>
      <p:sp>
        <p:nvSpPr>
          <p:cNvPr id="30" name="Rectangle 29">
            <a:extLst>
              <a:ext uri="{FF2B5EF4-FFF2-40B4-BE49-F238E27FC236}">
                <a16:creationId xmlns:a16="http://schemas.microsoft.com/office/drawing/2014/main" id="{5D658926-4866-497E-82F6-8C504504A96E}"/>
              </a:ext>
            </a:extLst>
          </p:cNvPr>
          <p:cNvSpPr/>
          <p:nvPr/>
        </p:nvSpPr>
        <p:spPr>
          <a:xfrm>
            <a:off x="10522744" y="5943134"/>
            <a:ext cx="1928309" cy="523220"/>
          </a:xfrm>
          <a:prstGeom prst="rect">
            <a:avLst/>
          </a:prstGeom>
          <a:solidFill>
            <a:schemeClr val="accent3">
              <a:lumMod val="40000"/>
              <a:lumOff val="60000"/>
            </a:schemeClr>
          </a:solidFill>
          <a:ln>
            <a:solidFill>
              <a:schemeClr val="tx1"/>
            </a:solidFill>
          </a:ln>
        </p:spPr>
        <p:txBody>
          <a:bodyPr wrap="square">
            <a:spAutoFit/>
          </a:bodyPr>
          <a:lstStyle/>
          <a:p>
            <a:r>
              <a:rPr lang="en-US" sz="1400" dirty="0">
                <a:latin typeface="Times New Roman" panose="02020603050405020304" pitchFamily="18" charset="0"/>
                <a:cs typeface="Times New Roman" panose="02020603050405020304" pitchFamily="18" charset="0"/>
              </a:rPr>
              <a:t>After fill in your information, click “OK”</a:t>
            </a:r>
          </a:p>
        </p:txBody>
      </p:sp>
      <p:cxnSp>
        <p:nvCxnSpPr>
          <p:cNvPr id="31" name="Straight Arrow Connector 30">
            <a:extLst>
              <a:ext uri="{FF2B5EF4-FFF2-40B4-BE49-F238E27FC236}">
                <a16:creationId xmlns:a16="http://schemas.microsoft.com/office/drawing/2014/main" id="{83846896-EF40-4827-BD74-E777EF5B5E19}"/>
              </a:ext>
            </a:extLst>
          </p:cNvPr>
          <p:cNvCxnSpPr>
            <a:cxnSpLocks/>
          </p:cNvCxnSpPr>
          <p:nvPr/>
        </p:nvCxnSpPr>
        <p:spPr>
          <a:xfrm flipH="1">
            <a:off x="9494044" y="6218891"/>
            <a:ext cx="1026163" cy="0"/>
          </a:xfrm>
          <a:prstGeom prst="straightConnector1">
            <a:avLst/>
          </a:prstGeom>
          <a:ln w="25400">
            <a:solidFill>
              <a:srgbClr val="C00000"/>
            </a:solidFill>
            <a:headEnd type="none" w="med" len="med"/>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2332988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018CFE30-E7BA-4955-A2E2-1CA74FDCBF48}"/>
              </a:ext>
            </a:extLst>
          </p:cNvPr>
          <p:cNvPicPr>
            <a:picLocks noChangeAspect="1"/>
          </p:cNvPicPr>
          <p:nvPr/>
        </p:nvPicPr>
        <p:blipFill>
          <a:blip r:embed="rId2"/>
          <a:stretch>
            <a:fillRect/>
          </a:stretch>
        </p:blipFill>
        <p:spPr>
          <a:xfrm>
            <a:off x="769144" y="1708944"/>
            <a:ext cx="11525250" cy="3248025"/>
          </a:xfrm>
          <a:prstGeom prst="rect">
            <a:avLst/>
          </a:prstGeom>
          <a:ln>
            <a:solidFill>
              <a:schemeClr val="bg1">
                <a:lumMod val="85000"/>
              </a:schemeClr>
            </a:solidFill>
          </a:ln>
        </p:spPr>
      </p:pic>
      <p:pic>
        <p:nvPicPr>
          <p:cNvPr id="5" name="Picture 4">
            <a:extLst>
              <a:ext uri="{FF2B5EF4-FFF2-40B4-BE49-F238E27FC236}">
                <a16:creationId xmlns:a16="http://schemas.microsoft.com/office/drawing/2014/main" id="{93D69CB0-6566-415B-A1EF-9BAE1C9E06DA}"/>
              </a:ext>
            </a:extLst>
          </p:cNvPr>
          <p:cNvPicPr>
            <a:picLocks noChangeAspect="1"/>
          </p:cNvPicPr>
          <p:nvPr/>
        </p:nvPicPr>
        <p:blipFill rotWithShape="1">
          <a:blip r:embed="rId3"/>
          <a:srcRect b="43456"/>
          <a:stretch/>
        </p:blipFill>
        <p:spPr>
          <a:xfrm>
            <a:off x="769144" y="5171101"/>
            <a:ext cx="11553825" cy="2057400"/>
          </a:xfrm>
          <a:prstGeom prst="rect">
            <a:avLst/>
          </a:prstGeom>
          <a:ln>
            <a:solidFill>
              <a:schemeClr val="bg1">
                <a:lumMod val="85000"/>
              </a:schemeClr>
            </a:solidFill>
          </a:ln>
        </p:spPr>
      </p:pic>
      <p:sp>
        <p:nvSpPr>
          <p:cNvPr id="6" name="TextBox 5">
            <a:extLst>
              <a:ext uri="{FF2B5EF4-FFF2-40B4-BE49-F238E27FC236}">
                <a16:creationId xmlns:a16="http://schemas.microsoft.com/office/drawing/2014/main" id="{358FFC4A-8BE0-41B6-AF32-6055B0BB0A9D}"/>
              </a:ext>
            </a:extLst>
          </p:cNvPr>
          <p:cNvSpPr txBox="1"/>
          <p:nvPr/>
        </p:nvSpPr>
        <p:spPr>
          <a:xfrm>
            <a:off x="311944" y="261144"/>
            <a:ext cx="8767888" cy="307777"/>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2000" b="1" kern="0" dirty="0">
                <a:latin typeface="Times New Roman" panose="02020603050405020304" pitchFamily="18" charset="0"/>
                <a:ea typeface="Arial Unicode MS" pitchFamily="34" charset="-128"/>
                <a:cs typeface="Times New Roman" panose="02020603050405020304" pitchFamily="18" charset="0"/>
              </a:rPr>
              <a:t>4.</a:t>
            </a:r>
            <a:r>
              <a:rPr lang="en-US" sz="2000" b="1" dirty="0">
                <a:latin typeface="Times New Roman" panose="02020603050405020304" pitchFamily="18" charset="0"/>
                <a:cs typeface="Times New Roman" panose="02020603050405020304" pitchFamily="18" charset="0"/>
              </a:rPr>
              <a:t> Response Collaboration request (Quote for FBHP)</a:t>
            </a:r>
          </a:p>
        </p:txBody>
      </p:sp>
      <p:sp>
        <p:nvSpPr>
          <p:cNvPr id="7" name="TextBox 6">
            <a:extLst>
              <a:ext uri="{FF2B5EF4-FFF2-40B4-BE49-F238E27FC236}">
                <a16:creationId xmlns:a16="http://schemas.microsoft.com/office/drawing/2014/main" id="{C98A19BF-8F8F-429F-8DAF-C1E3A19730EC}"/>
              </a:ext>
            </a:extLst>
          </p:cNvPr>
          <p:cNvSpPr txBox="1"/>
          <p:nvPr/>
        </p:nvSpPr>
        <p:spPr>
          <a:xfrm>
            <a:off x="311944" y="718344"/>
            <a:ext cx="7543800" cy="276999"/>
          </a:xfrm>
          <a:prstGeom prst="rect">
            <a:avLst/>
          </a:prstGeom>
          <a:noFill/>
        </p:spPr>
        <p:txBody>
          <a:bodyPr wrap="square" lIns="0" tIns="0" rIns="0" bIns="0" rtlCol="0">
            <a:spAutoFit/>
          </a:bodyPr>
          <a:lstStyle/>
          <a:p>
            <a:pPr marL="285750" indent="-285750" fontAlgn="base">
              <a:spcBef>
                <a:spcPct val="50000"/>
              </a:spcBef>
              <a:spcAft>
                <a:spcPct val="0"/>
              </a:spcAft>
              <a:buClr>
                <a:srgbClr val="F0AB00"/>
              </a:buClr>
              <a:buSzPct val="80000"/>
              <a:buFont typeface="Wingdings" panose="05000000000000000000" pitchFamily="2" charset="2"/>
              <a:buChar char="v"/>
            </a:pPr>
            <a:r>
              <a:rPr lang="en-US" sz="1800" dirty="0">
                <a:latin typeface="Times New Roman" panose="02020603050405020304" pitchFamily="18" charset="0"/>
                <a:cs typeface="Times New Roman" panose="02020603050405020304" pitchFamily="18" charset="0"/>
              </a:rPr>
              <a:t>Continue step </a:t>
            </a:r>
            <a:r>
              <a:rPr lang="en-US" sz="1800" dirty="0">
                <a:solidFill>
                  <a:srgbClr val="C00000"/>
                </a:solidFill>
                <a:latin typeface="Times New Roman" panose="02020603050405020304" pitchFamily="18" charset="0"/>
                <a:cs typeface="Times New Roman" panose="02020603050405020304" pitchFamily="18" charset="0"/>
              </a:rPr>
              <a:t>2.2</a:t>
            </a:r>
            <a:r>
              <a:rPr lang="en-US" sz="1800" dirty="0">
                <a:latin typeface="Times New Roman" panose="02020603050405020304" pitchFamily="18" charset="0"/>
                <a:cs typeface="Times New Roman" panose="02020603050405020304" pitchFamily="18" charset="0"/>
              </a:rPr>
              <a:t>: Respond with Proposal</a:t>
            </a:r>
            <a:endParaRPr lang="en-US" sz="1800" kern="0" dirty="0">
              <a:ea typeface="Arial Unicode MS" pitchFamily="34" charset="-128"/>
              <a:cs typeface="Arial Unicode MS" pitchFamily="34" charset="-128"/>
            </a:endParaRPr>
          </a:p>
        </p:txBody>
      </p:sp>
      <p:sp>
        <p:nvSpPr>
          <p:cNvPr id="8" name="Rectangle 7">
            <a:extLst>
              <a:ext uri="{FF2B5EF4-FFF2-40B4-BE49-F238E27FC236}">
                <a16:creationId xmlns:a16="http://schemas.microsoft.com/office/drawing/2014/main" id="{02694322-4592-4F67-929A-21900018900E}"/>
              </a:ext>
            </a:extLst>
          </p:cNvPr>
          <p:cNvSpPr/>
          <p:nvPr/>
        </p:nvSpPr>
        <p:spPr bwMode="gray">
          <a:xfrm>
            <a:off x="10277354" y="1708944"/>
            <a:ext cx="1066800" cy="457200"/>
          </a:xfrm>
          <a:prstGeom prst="rect">
            <a:avLst/>
          </a:prstGeom>
          <a:noFill/>
          <a:ln w="25400" algn="ctr">
            <a:solidFill>
              <a:srgbClr val="C00000"/>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err="1">
              <a:ln>
                <a:noFill/>
              </a:ln>
              <a:effectLst/>
              <a:uLnTx/>
              <a:uFillTx/>
              <a:ea typeface="Arial Unicode MS" pitchFamily="34" charset="-128"/>
              <a:cs typeface="Arial Unicode MS" pitchFamily="34" charset="-128"/>
            </a:endParaRPr>
          </a:p>
        </p:txBody>
      </p:sp>
      <p:sp>
        <p:nvSpPr>
          <p:cNvPr id="9" name="Rectangle 8">
            <a:extLst>
              <a:ext uri="{FF2B5EF4-FFF2-40B4-BE49-F238E27FC236}">
                <a16:creationId xmlns:a16="http://schemas.microsoft.com/office/drawing/2014/main" id="{C3301C04-F864-408E-A8B6-111099D895D3}"/>
              </a:ext>
            </a:extLst>
          </p:cNvPr>
          <p:cNvSpPr/>
          <p:nvPr/>
        </p:nvSpPr>
        <p:spPr bwMode="gray">
          <a:xfrm>
            <a:off x="10119468" y="5171100"/>
            <a:ext cx="1148485" cy="576443"/>
          </a:xfrm>
          <a:prstGeom prst="rect">
            <a:avLst/>
          </a:prstGeom>
          <a:noFill/>
          <a:ln w="25400" algn="ctr">
            <a:solidFill>
              <a:srgbClr val="C00000"/>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err="1">
              <a:ln>
                <a:noFill/>
              </a:ln>
              <a:effectLst/>
              <a:uLnTx/>
              <a:uFillTx/>
              <a:ea typeface="Arial Unicode MS" pitchFamily="34" charset="-128"/>
              <a:cs typeface="Arial Unicode MS" pitchFamily="34" charset="-128"/>
            </a:endParaRPr>
          </a:p>
        </p:txBody>
      </p:sp>
      <p:sp>
        <p:nvSpPr>
          <p:cNvPr id="10" name="TextBox 9">
            <a:extLst>
              <a:ext uri="{FF2B5EF4-FFF2-40B4-BE49-F238E27FC236}">
                <a16:creationId xmlns:a16="http://schemas.microsoft.com/office/drawing/2014/main" id="{1EFE5394-EA51-4C97-BD1E-08E235AED0AC}"/>
              </a:ext>
            </a:extLst>
          </p:cNvPr>
          <p:cNvSpPr txBox="1"/>
          <p:nvPr/>
        </p:nvSpPr>
        <p:spPr>
          <a:xfrm>
            <a:off x="9967069" y="1799044"/>
            <a:ext cx="304800" cy="276999"/>
          </a:xfrm>
          <a:prstGeom prst="rect">
            <a:avLst/>
          </a:prstGeom>
          <a:noFill/>
        </p:spPr>
        <p:txBody>
          <a:bodyPr wrap="square" lIns="0" tIns="0" rIns="0" bIns="0" rtlCol="0">
            <a:spAutoFit/>
          </a:bodyPr>
          <a:lstStyle/>
          <a:p>
            <a:pPr algn="ctr" defTabSz="914400" fontAlgn="base">
              <a:spcBef>
                <a:spcPct val="50000"/>
              </a:spcBef>
              <a:spcAft>
                <a:spcPct val="0"/>
              </a:spcAft>
              <a:buClr>
                <a:srgbClr val="F0AB00"/>
              </a:buClr>
              <a:buSzPct val="80000"/>
            </a:pPr>
            <a:r>
              <a:rPr lang="en-US" sz="1800" kern="0" dirty="0">
                <a:solidFill>
                  <a:srgbClr val="C00000"/>
                </a:solidFill>
                <a:latin typeface="Times New Roman" panose="02020603050405020304" pitchFamily="18" charset="0"/>
                <a:ea typeface="Arial Unicode MS" pitchFamily="34" charset="-128"/>
                <a:cs typeface="Times New Roman" panose="02020603050405020304" pitchFamily="18" charset="0"/>
              </a:rPr>
              <a:t>1</a:t>
            </a:r>
          </a:p>
        </p:txBody>
      </p:sp>
      <p:sp>
        <p:nvSpPr>
          <p:cNvPr id="11" name="TextBox 10">
            <a:extLst>
              <a:ext uri="{FF2B5EF4-FFF2-40B4-BE49-F238E27FC236}">
                <a16:creationId xmlns:a16="http://schemas.microsoft.com/office/drawing/2014/main" id="{131113F5-904D-4D4E-A66B-1349991019A2}"/>
              </a:ext>
            </a:extLst>
          </p:cNvPr>
          <p:cNvSpPr txBox="1"/>
          <p:nvPr/>
        </p:nvSpPr>
        <p:spPr>
          <a:xfrm>
            <a:off x="10563103" y="4890560"/>
            <a:ext cx="1562101" cy="276999"/>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1800" b="1" kern="0" dirty="0">
                <a:solidFill>
                  <a:srgbClr val="C00000"/>
                </a:solidFill>
                <a:latin typeface="Times New Roman" panose="02020603050405020304" pitchFamily="18" charset="0"/>
                <a:ea typeface="Arial Unicode MS" pitchFamily="34" charset="-128"/>
                <a:cs typeface="Times New Roman" panose="02020603050405020304" pitchFamily="18" charset="0"/>
              </a:rPr>
              <a:t>2</a:t>
            </a:r>
          </a:p>
        </p:txBody>
      </p:sp>
      <p:sp>
        <p:nvSpPr>
          <p:cNvPr id="12" name="TextBox 11">
            <a:extLst>
              <a:ext uri="{FF2B5EF4-FFF2-40B4-BE49-F238E27FC236}">
                <a16:creationId xmlns:a16="http://schemas.microsoft.com/office/drawing/2014/main" id="{11E9951F-FEA4-431F-9CB2-81748AC7B791}"/>
              </a:ext>
            </a:extLst>
          </p:cNvPr>
          <p:cNvSpPr txBox="1"/>
          <p:nvPr/>
        </p:nvSpPr>
        <p:spPr>
          <a:xfrm>
            <a:off x="769144" y="1251744"/>
            <a:ext cx="5715000" cy="276999"/>
          </a:xfrm>
          <a:prstGeom prst="rect">
            <a:avLst/>
          </a:prstGeom>
          <a:solidFill>
            <a:schemeClr val="accent3">
              <a:lumMod val="20000"/>
              <a:lumOff val="80000"/>
            </a:schemeClr>
          </a:solidFill>
          <a:ln>
            <a:solidFill>
              <a:schemeClr val="tx1"/>
            </a:solidFill>
          </a:ln>
        </p:spPr>
        <p:txBody>
          <a:bodyPr wrap="square" lIns="0" tIns="0" rIns="0" bIns="0" rtlCol="0">
            <a:spAutoFit/>
          </a:bodyPr>
          <a:lstStyle/>
          <a:p>
            <a:pPr marL="285750" indent="-285750" fontAlgn="base">
              <a:spcBef>
                <a:spcPct val="50000"/>
              </a:spcBef>
              <a:spcAft>
                <a:spcPct val="0"/>
              </a:spcAft>
              <a:buClr>
                <a:srgbClr val="F0AB00"/>
              </a:buClr>
              <a:buSzPct val="80000"/>
              <a:buFont typeface="Wingdings" panose="05000000000000000000" pitchFamily="2" charset="2"/>
              <a:buChar char="ü"/>
            </a:pPr>
            <a:r>
              <a:rPr lang="en-US" sz="1800" kern="0" dirty="0">
                <a:latin typeface="Times New Roman" panose="02020603050405020304" pitchFamily="18" charset="0"/>
                <a:ea typeface="Arial Unicode MS" pitchFamily="34" charset="-128"/>
                <a:cs typeface="Times New Roman" panose="02020603050405020304" pitchFamily="18" charset="0"/>
              </a:rPr>
              <a:t>Click </a:t>
            </a:r>
            <a:r>
              <a:rPr lang="en-US" sz="1800" b="1" kern="0" dirty="0">
                <a:latin typeface="Times New Roman" panose="02020603050405020304" pitchFamily="18" charset="0"/>
                <a:ea typeface="Arial Unicode MS" pitchFamily="34" charset="-128"/>
                <a:cs typeface="Times New Roman" panose="02020603050405020304" pitchFamily="18" charset="0"/>
              </a:rPr>
              <a:t>Next -&gt; Submit</a:t>
            </a:r>
          </a:p>
        </p:txBody>
      </p:sp>
    </p:spTree>
    <p:extLst>
      <p:ext uri="{BB962C8B-B14F-4D97-AF65-F5344CB8AC3E}">
        <p14:creationId xmlns:p14="http://schemas.microsoft.com/office/powerpoint/2010/main" val="76423336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5586208C-7DDA-46FF-867F-39032939EB4F}"/>
              </a:ext>
            </a:extLst>
          </p:cNvPr>
          <p:cNvSpPr txBox="1"/>
          <p:nvPr/>
        </p:nvSpPr>
        <p:spPr>
          <a:xfrm>
            <a:off x="388144" y="1023144"/>
            <a:ext cx="12732544" cy="553998"/>
          </a:xfrm>
          <a:prstGeom prst="rect">
            <a:avLst/>
          </a:prstGeom>
          <a:noFill/>
        </p:spPr>
        <p:txBody>
          <a:bodyPr wrap="square" lIns="0" tIns="0" rIns="0" bIns="0" rtlCol="0">
            <a:spAutoFit/>
          </a:bodyPr>
          <a:lstStyle/>
          <a:p>
            <a:pPr marL="0" marR="0" lvl="0" indent="0" algn="l" defTabSz="987415" rtl="0" eaLnBrk="1" fontAlgn="base" latinLnBrk="0" hangingPunct="1">
              <a:lnSpc>
                <a:spcPct val="100000"/>
              </a:lnSpc>
              <a:spcBef>
                <a:spcPct val="50000"/>
              </a:spcBef>
              <a:spcAft>
                <a:spcPct val="0"/>
              </a:spcAft>
              <a:buClr>
                <a:srgbClr val="F0AB00"/>
              </a:buClr>
              <a:buSzPct val="80000"/>
              <a:buFontTx/>
              <a:buNone/>
              <a:tabLst/>
              <a:defRPr/>
            </a:pPr>
            <a:r>
              <a:rPr kumimoji="0" lang="en-US" sz="3600" b="1" i="0" u="sng" strike="noStrike" kern="0" cap="none" spc="0" normalizeH="0" baseline="0" noProof="0" dirty="0">
                <a:ln>
                  <a:noFill/>
                </a:ln>
                <a:solidFill>
                  <a:srgbClr val="008FD3"/>
                </a:solidFill>
                <a:effectLst/>
                <a:uLnTx/>
                <a:uFillTx/>
                <a:latin typeface="Times New Roman" panose="02020603050405020304" pitchFamily="18" charset="0"/>
                <a:ea typeface="Arial Unicode MS" pitchFamily="34" charset="-128"/>
                <a:cs typeface="Times New Roman" panose="02020603050405020304" pitchFamily="18" charset="0"/>
              </a:rPr>
              <a:t>5.</a:t>
            </a:r>
            <a:r>
              <a:rPr kumimoji="0" lang="en-US" sz="3600" b="1" i="0" u="sng" strike="noStrike" kern="1200" cap="none" spc="0" normalizeH="0" baseline="0" noProof="0" dirty="0">
                <a:ln>
                  <a:noFill/>
                </a:ln>
                <a:solidFill>
                  <a:srgbClr val="008FD3"/>
                </a:solidFill>
                <a:effectLst/>
                <a:uLnTx/>
                <a:uFillTx/>
                <a:latin typeface="Times New Roman" panose="02020603050405020304" pitchFamily="18" charset="0"/>
                <a:ea typeface="+mn-ea"/>
                <a:cs typeface="Times New Roman" panose="02020603050405020304" pitchFamily="18" charset="0"/>
              </a:rPr>
              <a:t> Response sourcing request (Sourcing request)</a:t>
            </a:r>
          </a:p>
        </p:txBody>
      </p:sp>
      <p:grpSp>
        <p:nvGrpSpPr>
          <p:cNvPr id="11" name="Group 10">
            <a:extLst>
              <a:ext uri="{FF2B5EF4-FFF2-40B4-BE49-F238E27FC236}">
                <a16:creationId xmlns:a16="http://schemas.microsoft.com/office/drawing/2014/main" id="{8D3D3DDE-6AB8-6542-914E-E82C2415FC90}"/>
              </a:ext>
            </a:extLst>
          </p:cNvPr>
          <p:cNvGrpSpPr/>
          <p:nvPr/>
        </p:nvGrpSpPr>
        <p:grpSpPr>
          <a:xfrm>
            <a:off x="2750344" y="5812940"/>
            <a:ext cx="8229600" cy="1504511"/>
            <a:chOff x="-239117" y="4365104"/>
            <a:chExt cx="12674269" cy="2986172"/>
          </a:xfrm>
        </p:grpSpPr>
        <p:pic>
          <p:nvPicPr>
            <p:cNvPr id="12" name="Picture 11">
              <a:extLst>
                <a:ext uri="{FF2B5EF4-FFF2-40B4-BE49-F238E27FC236}">
                  <a16:creationId xmlns:a16="http://schemas.microsoft.com/office/drawing/2014/main" id="{F9E86FDC-719B-E04E-AA53-A63A888E2D87}"/>
                </a:ext>
              </a:extLst>
            </p:cNvPr>
            <p:cNvPicPr>
              <a:picLocks noChangeAspect="1"/>
            </p:cNvPicPr>
            <p:nvPr/>
          </p:nvPicPr>
          <p:blipFill>
            <a:blip r:embed="rId3"/>
            <a:stretch>
              <a:fillRect/>
            </a:stretch>
          </p:blipFill>
          <p:spPr>
            <a:xfrm>
              <a:off x="7897787" y="5157192"/>
              <a:ext cx="4537365" cy="2194084"/>
            </a:xfrm>
            <a:prstGeom prst="rect">
              <a:avLst/>
            </a:prstGeom>
          </p:spPr>
        </p:pic>
        <p:pic>
          <p:nvPicPr>
            <p:cNvPr id="13" name="Picture 12">
              <a:extLst>
                <a:ext uri="{FF2B5EF4-FFF2-40B4-BE49-F238E27FC236}">
                  <a16:creationId xmlns:a16="http://schemas.microsoft.com/office/drawing/2014/main" id="{44EA3A8C-C017-064F-8D7F-918060BA4F1F}"/>
                </a:ext>
              </a:extLst>
            </p:cNvPr>
            <p:cNvPicPr>
              <a:picLocks noChangeAspect="1"/>
            </p:cNvPicPr>
            <p:nvPr/>
          </p:nvPicPr>
          <p:blipFill>
            <a:blip r:embed="rId4"/>
            <a:stretch>
              <a:fillRect/>
            </a:stretch>
          </p:blipFill>
          <p:spPr>
            <a:xfrm>
              <a:off x="-239117" y="4365104"/>
              <a:ext cx="4537365" cy="2194084"/>
            </a:xfrm>
            <a:prstGeom prst="rect">
              <a:avLst/>
            </a:prstGeom>
          </p:spPr>
        </p:pic>
        <p:pic>
          <p:nvPicPr>
            <p:cNvPr id="14" name="Picture 13">
              <a:extLst>
                <a:ext uri="{FF2B5EF4-FFF2-40B4-BE49-F238E27FC236}">
                  <a16:creationId xmlns:a16="http://schemas.microsoft.com/office/drawing/2014/main" id="{D4413E3D-C61A-6840-A928-E79DAE438DFE}"/>
                </a:ext>
              </a:extLst>
            </p:cNvPr>
            <p:cNvPicPr>
              <a:picLocks noChangeAspect="1"/>
            </p:cNvPicPr>
            <p:nvPr/>
          </p:nvPicPr>
          <p:blipFill>
            <a:blip r:embed="rId5"/>
            <a:stretch>
              <a:fillRect/>
            </a:stretch>
          </p:blipFill>
          <p:spPr>
            <a:xfrm>
              <a:off x="3865339" y="5123348"/>
              <a:ext cx="4537365" cy="2194084"/>
            </a:xfrm>
            <a:prstGeom prst="rect">
              <a:avLst/>
            </a:prstGeom>
          </p:spPr>
        </p:pic>
      </p:grpSp>
      <p:sp>
        <p:nvSpPr>
          <p:cNvPr id="7" name="Isosceles Triangle 6">
            <a:hlinkClick r:id="rId6" action="ppaction://hlinksldjump"/>
            <a:extLst>
              <a:ext uri="{FF2B5EF4-FFF2-40B4-BE49-F238E27FC236}">
                <a16:creationId xmlns:a16="http://schemas.microsoft.com/office/drawing/2014/main" id="{684307FF-29D3-4F92-9881-4C7FB8CFE366}"/>
              </a:ext>
            </a:extLst>
          </p:cNvPr>
          <p:cNvSpPr/>
          <p:nvPr/>
        </p:nvSpPr>
        <p:spPr>
          <a:xfrm rot="5400000">
            <a:off x="12540919" y="6875535"/>
            <a:ext cx="457200" cy="353825"/>
          </a:xfrm>
          <a:prstGeom prst="triangle">
            <a:avLst/>
          </a:prstGeom>
          <a:solidFill>
            <a:srgbClr val="4472C4"/>
          </a:solidFill>
          <a:ln w="12700" cap="flat" cmpd="sng" algn="ctr">
            <a:solidFill>
              <a:srgbClr val="4472C4">
                <a:shade val="50000"/>
              </a:srgb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2" name="Rectangle 1">
            <a:extLst>
              <a:ext uri="{FF2B5EF4-FFF2-40B4-BE49-F238E27FC236}">
                <a16:creationId xmlns:a16="http://schemas.microsoft.com/office/drawing/2014/main" id="{B78AF803-837B-4EDE-A410-8410EB99E4A8}"/>
              </a:ext>
            </a:extLst>
          </p:cNvPr>
          <p:cNvSpPr/>
          <p:nvPr/>
        </p:nvSpPr>
        <p:spPr>
          <a:xfrm>
            <a:off x="302153" y="2418809"/>
            <a:ext cx="11394678" cy="400110"/>
          </a:xfrm>
          <a:prstGeom prst="rect">
            <a:avLst/>
          </a:prstGeom>
        </p:spPr>
        <p:txBody>
          <a:bodyPr wrap="square">
            <a:spAutoFit/>
          </a:bodyPr>
          <a:lstStyle/>
          <a:p>
            <a:pPr marL="0" marR="0" lvl="0" indent="0" algn="l" defTabSz="987415" rtl="0" eaLnBrk="1" fontAlgn="base" latinLnBrk="0" hangingPunct="1">
              <a:lnSpc>
                <a:spcPct val="100000"/>
              </a:lnSpc>
              <a:spcBef>
                <a:spcPct val="50000"/>
              </a:spcBef>
              <a:spcAft>
                <a:spcPct val="0"/>
              </a:spcAft>
              <a:buClr>
                <a:srgbClr val="F0AB00"/>
              </a:buClr>
              <a:buSzPct val="80000"/>
              <a:buFontTx/>
              <a:buNone/>
              <a:tabLst/>
              <a:defRPr/>
            </a:pPr>
            <a:r>
              <a:rPr kumimoji="0" lang="en-US" sz="2000" b="1" i="1"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Note: FBHP will request by sourcing method with purchase order has big amount (Sourcing request)</a:t>
            </a:r>
          </a:p>
        </p:txBody>
      </p:sp>
      <p:sp>
        <p:nvSpPr>
          <p:cNvPr id="3" name="Rectangle 2">
            <a:extLst>
              <a:ext uri="{FF2B5EF4-FFF2-40B4-BE49-F238E27FC236}">
                <a16:creationId xmlns:a16="http://schemas.microsoft.com/office/drawing/2014/main" id="{1B13870D-0E75-4B92-9DC0-3FEC4E215DC5}"/>
              </a:ext>
            </a:extLst>
          </p:cNvPr>
          <p:cNvSpPr/>
          <p:nvPr/>
        </p:nvSpPr>
        <p:spPr>
          <a:xfrm>
            <a:off x="302153" y="1836731"/>
            <a:ext cx="8544191" cy="400110"/>
          </a:xfrm>
          <a:prstGeom prst="rect">
            <a:avLst/>
          </a:prstGeom>
        </p:spPr>
        <p:txBody>
          <a:bodyPr wrap="square">
            <a:spAutoFit/>
          </a:bodyPr>
          <a:lstStyle/>
          <a:p>
            <a:pPr marL="0" marR="0" lvl="0" indent="0" algn="l" defTabSz="987415" rtl="0" eaLnBrk="1" fontAlgn="base" latinLnBrk="0" hangingPunct="1">
              <a:lnSpc>
                <a:spcPct val="100000"/>
              </a:lnSpc>
              <a:spcBef>
                <a:spcPct val="50000"/>
              </a:spcBef>
              <a:spcAft>
                <a:spcPct val="0"/>
              </a:spcAft>
              <a:buClr>
                <a:srgbClr val="F0AB00"/>
              </a:buClr>
              <a:buSzPct val="80000"/>
              <a:buFontTx/>
              <a:buNone/>
              <a:tabLst/>
              <a:defRPr/>
            </a:pPr>
            <a:r>
              <a:rPr kumimoji="0" lang="en-US" sz="2000" b="1" i="0" u="none" strike="noStrike" kern="1200" cap="none" spc="0" normalizeH="0" baseline="0" noProof="0" dirty="0">
                <a:ln>
                  <a:noFill/>
                </a:ln>
                <a:solidFill>
                  <a:srgbClr val="008FD3"/>
                </a:solidFill>
                <a:effectLst/>
                <a:uLnTx/>
                <a:uFillTx/>
                <a:latin typeface="Times New Roman" panose="02020603050405020304" pitchFamily="18" charset="0"/>
                <a:ea typeface="+mn-ea"/>
                <a:cs typeface="Times New Roman" panose="02020603050405020304" pitchFamily="18" charset="0"/>
              </a:rPr>
              <a:t>Request start from Doc…., for exp Doc2653969907</a:t>
            </a:r>
          </a:p>
        </p:txBody>
      </p:sp>
    </p:spTree>
    <p:extLst>
      <p:ext uri="{BB962C8B-B14F-4D97-AF65-F5344CB8AC3E}">
        <p14:creationId xmlns:p14="http://schemas.microsoft.com/office/powerpoint/2010/main" val="212239602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B3CD92AC-E3BC-4A76-A9BE-6C4443B46145}"/>
              </a:ext>
            </a:extLst>
          </p:cNvPr>
          <p:cNvPicPr>
            <a:picLocks noChangeAspect="1"/>
          </p:cNvPicPr>
          <p:nvPr/>
        </p:nvPicPr>
        <p:blipFill>
          <a:blip r:embed="rId2"/>
          <a:stretch>
            <a:fillRect/>
          </a:stretch>
        </p:blipFill>
        <p:spPr>
          <a:xfrm>
            <a:off x="1683542" y="3886236"/>
            <a:ext cx="2800350" cy="371475"/>
          </a:xfrm>
          <a:prstGeom prst="rect">
            <a:avLst/>
          </a:prstGeom>
        </p:spPr>
      </p:pic>
      <p:grpSp>
        <p:nvGrpSpPr>
          <p:cNvPr id="17" name="组合 9">
            <a:extLst>
              <a:ext uri="{FF2B5EF4-FFF2-40B4-BE49-F238E27FC236}">
                <a16:creationId xmlns:a16="http://schemas.microsoft.com/office/drawing/2014/main" id="{00000000-0008-0000-0000-00000A000000}"/>
              </a:ext>
            </a:extLst>
          </p:cNvPr>
          <p:cNvGrpSpPr/>
          <p:nvPr/>
        </p:nvGrpSpPr>
        <p:grpSpPr>
          <a:xfrm>
            <a:off x="4214432" y="2819123"/>
            <a:ext cx="8324852" cy="4300020"/>
            <a:chOff x="1999543" y="-1252357"/>
            <a:chExt cx="12359659" cy="5501954"/>
          </a:xfrm>
        </p:grpSpPr>
        <p:pic>
          <p:nvPicPr>
            <p:cNvPr id="20" name="图片 3">
              <a:extLst>
                <a:ext uri="{FF2B5EF4-FFF2-40B4-BE49-F238E27FC236}">
                  <a16:creationId xmlns:a16="http://schemas.microsoft.com/office/drawing/2014/main" id="{00000000-0008-0000-0000-000004000000}"/>
                </a:ext>
              </a:extLst>
            </p:cNvPr>
            <p:cNvPicPr>
              <a:picLocks noChangeAspect="1"/>
            </p:cNvPicPr>
            <p:nvPr/>
          </p:nvPicPr>
          <p:blipFill>
            <a:blip r:embed="rId3"/>
            <a:stretch>
              <a:fillRect/>
            </a:stretch>
          </p:blipFill>
          <p:spPr>
            <a:xfrm>
              <a:off x="1999543" y="-1252357"/>
              <a:ext cx="12359659" cy="5501954"/>
            </a:xfrm>
            <a:prstGeom prst="rect">
              <a:avLst/>
            </a:prstGeom>
            <a:ln>
              <a:solidFill>
                <a:schemeClr val="accent1"/>
              </a:solidFill>
            </a:ln>
          </p:spPr>
        </p:pic>
        <p:sp>
          <p:nvSpPr>
            <p:cNvPr id="23" name="矩形 4">
              <a:extLst>
                <a:ext uri="{FF2B5EF4-FFF2-40B4-BE49-F238E27FC236}">
                  <a16:creationId xmlns:a16="http://schemas.microsoft.com/office/drawing/2014/main" id="{00000000-0008-0000-0000-000005000000}"/>
                </a:ext>
              </a:extLst>
            </p:cNvPr>
            <p:cNvSpPr/>
            <p:nvPr/>
          </p:nvSpPr>
          <p:spPr>
            <a:xfrm>
              <a:off x="8412509" y="3172026"/>
              <a:ext cx="2776257" cy="365624"/>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l" defTabSz="987415" rtl="0" eaLnBrk="1" fontAlgn="auto" latinLnBrk="0" hangingPunct="1">
                <a:lnSpc>
                  <a:spcPct val="100000"/>
                </a:lnSpc>
                <a:spcBef>
                  <a:spcPts val="0"/>
                </a:spcBef>
                <a:spcAft>
                  <a:spcPts val="0"/>
                </a:spcAft>
                <a:buClrTx/>
                <a:buSzTx/>
                <a:buFontTx/>
                <a:buNone/>
                <a:tabLst/>
                <a:defRPr/>
              </a:pPr>
              <a:endParaRPr kumimoji="0" lang="zh-CN" altLang="en-US" sz="1100" b="0" i="0" u="none" strike="noStrike" kern="1200" cap="none" spc="0" normalizeH="0" baseline="0" noProof="0">
                <a:ln>
                  <a:noFill/>
                </a:ln>
                <a:solidFill>
                  <a:prstClr val="white"/>
                </a:solidFill>
                <a:effectLst/>
                <a:uLnTx/>
                <a:uFillTx/>
                <a:latin typeface="HG丸ｺﾞｼｯｸM-PRO"/>
                <a:ea typeface="HG丸ｺﾞｼｯｸM-PRO"/>
                <a:cs typeface="+mn-cs"/>
              </a:endParaRPr>
            </a:p>
          </p:txBody>
        </p:sp>
      </p:grpSp>
      <p:grpSp>
        <p:nvGrpSpPr>
          <p:cNvPr id="24" name="组合 8">
            <a:extLst>
              <a:ext uri="{FF2B5EF4-FFF2-40B4-BE49-F238E27FC236}">
                <a16:creationId xmlns:a16="http://schemas.microsoft.com/office/drawing/2014/main" id="{7DF48597-1F90-661F-A2AB-DAE4E4B10EF0}"/>
              </a:ext>
            </a:extLst>
          </p:cNvPr>
          <p:cNvGrpSpPr/>
          <p:nvPr/>
        </p:nvGrpSpPr>
        <p:grpSpPr>
          <a:xfrm>
            <a:off x="128588" y="2796838"/>
            <a:ext cx="6638925" cy="4322306"/>
            <a:chOff x="0" y="465856"/>
            <a:chExt cx="10766382" cy="5724612"/>
          </a:xfrm>
        </p:grpSpPr>
        <p:pic>
          <p:nvPicPr>
            <p:cNvPr id="25" name="图片 1">
              <a:extLst>
                <a:ext uri="{FF2B5EF4-FFF2-40B4-BE49-F238E27FC236}">
                  <a16:creationId xmlns:a16="http://schemas.microsoft.com/office/drawing/2014/main" id="{B504ECA1-B768-BC20-8489-7046ED134442}"/>
                </a:ext>
              </a:extLst>
            </p:cNvPr>
            <p:cNvPicPr>
              <a:picLocks noChangeAspect="1"/>
            </p:cNvPicPr>
            <p:nvPr/>
          </p:nvPicPr>
          <p:blipFill rotWithShape="1">
            <a:blip r:embed="rId4"/>
            <a:srcRect t="7526"/>
            <a:stretch/>
          </p:blipFill>
          <p:spPr>
            <a:xfrm>
              <a:off x="0" y="465856"/>
              <a:ext cx="10766382" cy="5724612"/>
            </a:xfrm>
            <a:prstGeom prst="rect">
              <a:avLst/>
            </a:prstGeom>
            <a:ln>
              <a:solidFill>
                <a:schemeClr val="accent1"/>
              </a:solidFill>
            </a:ln>
          </p:spPr>
        </p:pic>
        <p:sp>
          <p:nvSpPr>
            <p:cNvPr id="26" name="矩形 2">
              <a:extLst>
                <a:ext uri="{FF2B5EF4-FFF2-40B4-BE49-F238E27FC236}">
                  <a16:creationId xmlns:a16="http://schemas.microsoft.com/office/drawing/2014/main" id="{5C0EA6C2-CE0C-2355-7861-627748803295}"/>
                </a:ext>
              </a:extLst>
            </p:cNvPr>
            <p:cNvSpPr/>
            <p:nvPr/>
          </p:nvSpPr>
          <p:spPr>
            <a:xfrm>
              <a:off x="3673848" y="3574677"/>
              <a:ext cx="693084" cy="352985"/>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l" defTabSz="987415" rtl="0" eaLnBrk="1" fontAlgn="auto" latinLnBrk="0" hangingPunct="1">
                <a:lnSpc>
                  <a:spcPct val="100000"/>
                </a:lnSpc>
                <a:spcBef>
                  <a:spcPts val="0"/>
                </a:spcBef>
                <a:spcAft>
                  <a:spcPts val="0"/>
                </a:spcAft>
                <a:buClrTx/>
                <a:buSzTx/>
                <a:buFontTx/>
                <a:buNone/>
                <a:tabLst/>
                <a:defRPr/>
              </a:pPr>
              <a:endParaRPr kumimoji="0" lang="zh-CN" altLang="en-US" sz="1100" b="0" i="0" u="none" strike="noStrike" kern="1200" cap="none" spc="0" normalizeH="0" baseline="0" noProof="0">
                <a:ln>
                  <a:noFill/>
                </a:ln>
                <a:solidFill>
                  <a:prstClr val="white"/>
                </a:solidFill>
                <a:effectLst/>
                <a:uLnTx/>
                <a:uFillTx/>
                <a:latin typeface="HG丸ｺﾞｼｯｸM-PRO"/>
                <a:ea typeface="HG丸ｺﾞｼｯｸM-PRO"/>
                <a:cs typeface="+mn-cs"/>
              </a:endParaRPr>
            </a:p>
          </p:txBody>
        </p:sp>
      </p:grpSp>
      <p:sp>
        <p:nvSpPr>
          <p:cNvPr id="27" name="TextBox 26">
            <a:extLst>
              <a:ext uri="{FF2B5EF4-FFF2-40B4-BE49-F238E27FC236}">
                <a16:creationId xmlns:a16="http://schemas.microsoft.com/office/drawing/2014/main" id="{2D9360CF-6E52-03E7-0AD0-BC4EA8F3144E}"/>
              </a:ext>
            </a:extLst>
          </p:cNvPr>
          <p:cNvSpPr txBox="1"/>
          <p:nvPr/>
        </p:nvSpPr>
        <p:spPr>
          <a:xfrm>
            <a:off x="9468861" y="5999975"/>
            <a:ext cx="451471" cy="276999"/>
          </a:xfrm>
          <a:prstGeom prst="rect">
            <a:avLst/>
          </a:prstGeom>
          <a:noFill/>
        </p:spPr>
        <p:txBody>
          <a:bodyPr wrap="square" lIns="0" tIns="0" rIns="0" bIns="0" rtlCol="0">
            <a:spAutoFit/>
          </a:bodyPr>
          <a:lstStyle/>
          <a:p>
            <a:pPr marL="0" marR="0" lvl="0" indent="0" algn="l" defTabSz="987415" rtl="0" eaLnBrk="1" fontAlgn="base" latinLnBrk="0" hangingPunct="1">
              <a:lnSpc>
                <a:spcPct val="100000"/>
              </a:lnSpc>
              <a:spcBef>
                <a:spcPct val="50000"/>
              </a:spcBef>
              <a:spcAft>
                <a:spcPct val="0"/>
              </a:spcAft>
              <a:buClr>
                <a:srgbClr val="F0AB00"/>
              </a:buClr>
              <a:buSzPct val="80000"/>
              <a:buFontTx/>
              <a:buNone/>
              <a:tabLst/>
              <a:defRPr/>
            </a:pPr>
            <a:r>
              <a:rPr kumimoji="0" lang="en-US" sz="1800" b="1" i="0" u="none" strike="noStrike" kern="0" cap="none" spc="0" normalizeH="0" baseline="0" noProof="0">
                <a:ln>
                  <a:noFill/>
                </a:ln>
                <a:solidFill>
                  <a:srgbClr val="C00000"/>
                </a:solidFill>
                <a:effectLst/>
                <a:uLnTx/>
                <a:uFillTx/>
                <a:latin typeface="Times New Roman" panose="02020603050405020304" pitchFamily="18" charset="0"/>
                <a:ea typeface="Arial Unicode MS" pitchFamily="34" charset="-128"/>
                <a:cs typeface="Times New Roman" panose="02020603050405020304" pitchFamily="18" charset="0"/>
              </a:rPr>
              <a:t>2</a:t>
            </a:r>
          </a:p>
        </p:txBody>
      </p:sp>
      <p:sp>
        <p:nvSpPr>
          <p:cNvPr id="28" name="TextBox 27">
            <a:extLst>
              <a:ext uri="{FF2B5EF4-FFF2-40B4-BE49-F238E27FC236}">
                <a16:creationId xmlns:a16="http://schemas.microsoft.com/office/drawing/2014/main" id="{8E26F3CE-76E2-2324-4EB3-6EEDA219642E}"/>
              </a:ext>
            </a:extLst>
          </p:cNvPr>
          <p:cNvSpPr txBox="1"/>
          <p:nvPr/>
        </p:nvSpPr>
        <p:spPr>
          <a:xfrm>
            <a:off x="2156229" y="5128197"/>
            <a:ext cx="451471" cy="276999"/>
          </a:xfrm>
          <a:prstGeom prst="rect">
            <a:avLst/>
          </a:prstGeom>
          <a:noFill/>
        </p:spPr>
        <p:txBody>
          <a:bodyPr wrap="square" lIns="0" tIns="0" rIns="0" bIns="0" rtlCol="0">
            <a:spAutoFit/>
          </a:bodyPr>
          <a:lstStyle/>
          <a:p>
            <a:pPr marL="0" marR="0" lvl="0" indent="0" algn="l" defTabSz="987415" rtl="0" eaLnBrk="1" fontAlgn="base" latinLnBrk="0" hangingPunct="1">
              <a:lnSpc>
                <a:spcPct val="100000"/>
              </a:lnSpc>
              <a:spcBef>
                <a:spcPct val="50000"/>
              </a:spcBef>
              <a:spcAft>
                <a:spcPct val="0"/>
              </a:spcAft>
              <a:buClr>
                <a:srgbClr val="F0AB00"/>
              </a:buClr>
              <a:buSzPct val="80000"/>
              <a:buFontTx/>
              <a:buNone/>
              <a:tabLst/>
              <a:defRPr/>
            </a:pPr>
            <a:r>
              <a:rPr kumimoji="0" lang="en-US" sz="1800" b="1" i="0" u="none" strike="noStrike" kern="0" cap="none" spc="0" normalizeH="0" baseline="0" noProof="0" dirty="0">
                <a:ln>
                  <a:noFill/>
                </a:ln>
                <a:solidFill>
                  <a:srgbClr val="C00000"/>
                </a:solidFill>
                <a:effectLst/>
                <a:uLnTx/>
                <a:uFillTx/>
                <a:latin typeface="Times New Roman" panose="02020603050405020304" pitchFamily="18" charset="0"/>
                <a:ea typeface="Arial Unicode MS" pitchFamily="34" charset="-128"/>
                <a:cs typeface="Times New Roman" panose="02020603050405020304" pitchFamily="18" charset="0"/>
              </a:rPr>
              <a:t>1</a:t>
            </a:r>
          </a:p>
        </p:txBody>
      </p:sp>
      <p:sp>
        <p:nvSpPr>
          <p:cNvPr id="4" name="TextBox 3">
            <a:extLst>
              <a:ext uri="{FF2B5EF4-FFF2-40B4-BE49-F238E27FC236}">
                <a16:creationId xmlns:a16="http://schemas.microsoft.com/office/drawing/2014/main" id="{E54E57AF-B1E6-7049-7958-FF868C88E85F}"/>
              </a:ext>
            </a:extLst>
          </p:cNvPr>
          <p:cNvSpPr txBox="1"/>
          <p:nvPr/>
        </p:nvSpPr>
        <p:spPr>
          <a:xfrm>
            <a:off x="311944" y="388766"/>
            <a:ext cx="8767888" cy="307777"/>
          </a:xfrm>
          <a:prstGeom prst="rect">
            <a:avLst/>
          </a:prstGeom>
          <a:noFill/>
        </p:spPr>
        <p:txBody>
          <a:bodyPr wrap="square" lIns="0" tIns="0" rIns="0" bIns="0" rtlCol="0">
            <a:spAutoFit/>
          </a:bodyPr>
          <a:lstStyle/>
          <a:p>
            <a:pPr marL="0" marR="0" lvl="0" indent="0" algn="l" defTabSz="987415" rtl="0" eaLnBrk="1" fontAlgn="base" latinLnBrk="0" hangingPunct="1">
              <a:lnSpc>
                <a:spcPct val="100000"/>
              </a:lnSpc>
              <a:spcBef>
                <a:spcPct val="50000"/>
              </a:spcBef>
              <a:spcAft>
                <a:spcPct val="0"/>
              </a:spcAft>
              <a:buClr>
                <a:srgbClr val="F0AB00"/>
              </a:buClr>
              <a:buSzPct val="80000"/>
              <a:buFontTx/>
              <a:buNone/>
              <a:tabLst/>
              <a:defRPr/>
            </a:pPr>
            <a:r>
              <a:rPr kumimoji="0" lang="en-US" sz="2000" b="1"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5.</a:t>
            </a:r>
            <a:r>
              <a:rPr kumimoji="0" lang="en-US" sz="2000" b="1" i="0" u="none" strike="noStrike" kern="1200" cap="none" spc="0" normalizeH="0" baseline="0" noProof="0" dirty="0">
                <a:ln>
                  <a:noFill/>
                </a:ln>
                <a:solidFill>
                  <a:srgbClr val="000000"/>
                </a:solidFill>
                <a:effectLst/>
                <a:uLnTx/>
                <a:uFillTx/>
                <a:latin typeface="Times New Roman" panose="02020603050405020304" pitchFamily="18" charset="0"/>
                <a:ea typeface="HG丸ｺﾞｼｯｸM-PRO"/>
                <a:cs typeface="Times New Roman" panose="02020603050405020304" pitchFamily="18" charset="0"/>
              </a:rPr>
              <a:t> Response sourcing request</a:t>
            </a:r>
          </a:p>
        </p:txBody>
      </p:sp>
      <p:sp>
        <p:nvSpPr>
          <p:cNvPr id="5" name="TextBox 4">
            <a:extLst>
              <a:ext uri="{FF2B5EF4-FFF2-40B4-BE49-F238E27FC236}">
                <a16:creationId xmlns:a16="http://schemas.microsoft.com/office/drawing/2014/main" id="{B395291A-1A94-98B5-2CB1-D745AD454045}"/>
              </a:ext>
            </a:extLst>
          </p:cNvPr>
          <p:cNvSpPr txBox="1"/>
          <p:nvPr/>
        </p:nvSpPr>
        <p:spPr>
          <a:xfrm>
            <a:off x="311944" y="1519860"/>
            <a:ext cx="11998469" cy="969496"/>
          </a:xfrm>
          <a:prstGeom prst="rect">
            <a:avLst/>
          </a:prstGeom>
          <a:solidFill>
            <a:schemeClr val="accent3">
              <a:lumMod val="20000"/>
              <a:lumOff val="80000"/>
            </a:schemeClr>
          </a:solidFill>
          <a:ln>
            <a:solidFill>
              <a:schemeClr val="tx1"/>
            </a:solidFill>
          </a:ln>
        </p:spPr>
        <p:txBody>
          <a:bodyPr wrap="square" lIns="0" tIns="0" rIns="0" bIns="0" rtlCol="0">
            <a:spAutoFit/>
          </a:bodyPr>
          <a:lstStyle/>
          <a:p>
            <a:pPr marL="0" marR="0" lvl="0" indent="0" algn="l" defTabSz="987415" rtl="0" eaLnBrk="1" fontAlgn="base" latinLnBrk="0" hangingPunct="1">
              <a:lnSpc>
                <a:spcPct val="100000"/>
              </a:lnSpc>
              <a:spcBef>
                <a:spcPct val="50000"/>
              </a:spcBef>
              <a:spcAft>
                <a:spcPct val="0"/>
              </a:spcAft>
              <a:buClr>
                <a:srgbClr val="F0AB00"/>
              </a:buClr>
              <a:buSzPct val="80000"/>
              <a:buFontTx/>
              <a:buNone/>
              <a:tabLst/>
              <a:defRPr/>
            </a:pPr>
            <a:r>
              <a:rPr kumimoji="0" lang="en-US" sz="1800" b="1" i="0" u="none" strike="noStrike" kern="0" cap="none" spc="0" normalizeH="0" baseline="0" noProof="0" dirty="0">
                <a:ln>
                  <a:noFill/>
                </a:ln>
                <a:solidFill>
                  <a:srgbClr val="C00000"/>
                </a:solidFill>
                <a:effectLst/>
                <a:uLnTx/>
                <a:uFillTx/>
                <a:latin typeface="Times New Roman" panose="02020603050405020304" pitchFamily="18" charset="0"/>
                <a:ea typeface="Arial Unicode MS" pitchFamily="34" charset="-128"/>
                <a:cs typeface="Times New Roman" panose="02020603050405020304" pitchFamily="18" charset="0"/>
              </a:rPr>
              <a:t>1.1</a:t>
            </a:r>
            <a:r>
              <a:rPr kumimoji="0" lang="en-US" sz="1800" b="0" i="0" u="none" strike="noStrike" kern="0" cap="none" spc="0" normalizeH="0" baseline="0" noProof="0" dirty="0">
                <a:ln>
                  <a:noFill/>
                </a:ln>
                <a:solidFill>
                  <a:srgbClr val="C00000"/>
                </a:solidFill>
                <a:effectLst/>
                <a:uLnTx/>
                <a:uFillTx/>
                <a:latin typeface="Times New Roman" panose="02020603050405020304" pitchFamily="18" charset="0"/>
                <a:ea typeface="Arial Unicode MS" pitchFamily="34" charset="-128"/>
                <a:cs typeface="Times New Roman" panose="02020603050405020304" pitchFamily="18" charset="0"/>
              </a:rPr>
              <a:t>:</a:t>
            </a:r>
            <a:r>
              <a:rPr kumimoji="0" lang="en-US" sz="18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When FBHP send new </a:t>
            </a:r>
            <a:r>
              <a:rPr kumimoji="0" lang="en-US" sz="1800" b="1" i="0" u="sng" strike="noStrike" kern="1200" cap="none" spc="0" normalizeH="0" baseline="0" noProof="0" dirty="0">
                <a:ln>
                  <a:noFill/>
                </a:ln>
                <a:solidFill>
                  <a:srgbClr val="000000"/>
                </a:solidFill>
                <a:effectLst/>
                <a:uLnTx/>
                <a:uFillTx/>
                <a:latin typeface="Times New Roman" panose="02020603050405020304" pitchFamily="18" charset="0"/>
                <a:ea typeface="HG丸ｺﾞｼｯｸM-PRO"/>
                <a:cs typeface="Times New Roman" panose="02020603050405020304" pitchFamily="18" charset="0"/>
              </a:rPr>
              <a:t>Sourcing request</a:t>
            </a:r>
            <a:r>
              <a:rPr kumimoji="0" lang="en-US" sz="1800" b="1" i="0" u="none" strike="noStrike" kern="1200" cap="none" spc="0" normalizeH="0" baseline="0" noProof="0" dirty="0">
                <a:ln>
                  <a:noFill/>
                </a:ln>
                <a:solidFill>
                  <a:srgbClr val="000000"/>
                </a:solidFill>
                <a:effectLst/>
                <a:uLnTx/>
                <a:uFillTx/>
                <a:latin typeface="Times New Roman" panose="02020603050405020304" pitchFamily="18" charset="0"/>
                <a:ea typeface="HG丸ｺﾞｼｯｸM-PRO"/>
                <a:cs typeface="Times New Roman" panose="02020603050405020304" pitchFamily="18" charset="0"/>
              </a:rPr>
              <a:t> </a:t>
            </a:r>
            <a:r>
              <a:rPr kumimoji="0" lang="en-US" sz="18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to suppliers, suppliers will receive an email from buyer in charge of that request start by </a:t>
            </a:r>
            <a:r>
              <a:rPr kumimoji="0" lang="en-US" sz="1800" b="1"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Doc</a:t>
            </a:r>
            <a:r>
              <a:rPr kumimoji="0" lang="en-US" sz="18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a:t>
            </a:r>
            <a:r>
              <a:rPr kumimoji="0" lang="en-US" sz="1800" b="0" i="0" u="none" strike="noStrike" kern="1200" cap="none" spc="0" normalizeH="0" baseline="0" noProof="0" dirty="0">
                <a:ln>
                  <a:noFill/>
                </a:ln>
                <a:solidFill>
                  <a:srgbClr val="000000"/>
                </a:solidFill>
                <a:effectLst/>
                <a:uLnTx/>
                <a:uFillTx/>
                <a:latin typeface="Times New Roman" panose="02020603050405020304" pitchFamily="18" charset="0"/>
                <a:ea typeface="DengXian" panose="02010600030101010101" pitchFamily="2" charset="-122"/>
                <a:cs typeface="Times New Roman" panose="02020603050405020304" pitchFamily="18" charset="0"/>
              </a:rPr>
              <a:t>supplier will click to the link in this email</a:t>
            </a:r>
          </a:p>
          <a:p>
            <a:pPr marL="0" marR="0" lvl="0" indent="0" algn="l" defTabSz="987415" rtl="0" eaLnBrk="1" fontAlgn="base" latinLnBrk="0" hangingPunct="1">
              <a:lnSpc>
                <a:spcPct val="100000"/>
              </a:lnSpc>
              <a:spcBef>
                <a:spcPct val="50000"/>
              </a:spcBef>
              <a:spcAft>
                <a:spcPct val="0"/>
              </a:spcAft>
              <a:buClr>
                <a:srgbClr val="F0AB00"/>
              </a:buClr>
              <a:buSzPct val="80000"/>
              <a:buFontTx/>
              <a:buNone/>
              <a:tabLst/>
              <a:defRPr/>
            </a:pPr>
            <a:r>
              <a:rPr kumimoji="0" lang="en-US" sz="1800" b="1" i="0" u="none" strike="noStrike" kern="0" cap="none" spc="0" normalizeH="0" baseline="0" noProof="0" dirty="0">
                <a:ln>
                  <a:noFill/>
                </a:ln>
                <a:solidFill>
                  <a:srgbClr val="C00000"/>
                </a:solidFill>
                <a:effectLst/>
                <a:uLnTx/>
                <a:uFillTx/>
                <a:latin typeface="Times New Roman" panose="02020603050405020304" pitchFamily="18" charset="0"/>
                <a:ea typeface="Arial Unicode MS" pitchFamily="34" charset="-128"/>
                <a:cs typeface="Times New Roman" panose="02020603050405020304" pitchFamily="18" charset="0"/>
              </a:rPr>
              <a:t>1.2</a:t>
            </a:r>
            <a:r>
              <a:rPr kumimoji="0" lang="en-US" sz="1800" b="1"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Click to </a:t>
            </a:r>
            <a:r>
              <a:rPr kumimoji="0" lang="en-US" sz="1800" b="1"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Use existing account</a:t>
            </a:r>
            <a:endParaRPr kumimoji="0" lang="en-US" sz="1800" b="1" i="0" u="none" strike="noStrike" kern="1200" cap="none" spc="0" normalizeH="0" baseline="0" noProof="0" dirty="0">
              <a:ln>
                <a:noFill/>
              </a:ln>
              <a:solidFill>
                <a:srgbClr val="000000"/>
              </a:solidFill>
              <a:effectLst/>
              <a:uLnTx/>
              <a:uFillTx/>
              <a:latin typeface="Times New Roman" panose="02020603050405020304" pitchFamily="18" charset="0"/>
              <a:ea typeface="HG丸ｺﾞｼｯｸM-PRO"/>
              <a:cs typeface="Times New Roman" panose="02020603050405020304" pitchFamily="18" charset="0"/>
            </a:endParaRPr>
          </a:p>
        </p:txBody>
      </p:sp>
      <p:sp>
        <p:nvSpPr>
          <p:cNvPr id="6" name="TextBox 5">
            <a:extLst>
              <a:ext uri="{FF2B5EF4-FFF2-40B4-BE49-F238E27FC236}">
                <a16:creationId xmlns:a16="http://schemas.microsoft.com/office/drawing/2014/main" id="{2E7583FB-CEB3-9FE2-4827-E6394D91F827}"/>
              </a:ext>
            </a:extLst>
          </p:cNvPr>
          <p:cNvSpPr txBox="1"/>
          <p:nvPr/>
        </p:nvSpPr>
        <p:spPr>
          <a:xfrm>
            <a:off x="311944" y="861574"/>
            <a:ext cx="12442808" cy="830997"/>
          </a:xfrm>
          <a:prstGeom prst="rect">
            <a:avLst/>
          </a:prstGeom>
          <a:noFill/>
        </p:spPr>
        <p:txBody>
          <a:bodyPr wrap="square" lIns="0" tIns="0" rIns="0" bIns="0" rtlCol="0">
            <a:spAutoFit/>
          </a:bodyPr>
          <a:lstStyle/>
          <a:p>
            <a:pPr marL="0" marR="0" lvl="0" indent="0" algn="l" defTabSz="987415" rtl="0" eaLnBrk="1" fontAlgn="base" latinLnBrk="0" hangingPunct="1">
              <a:lnSpc>
                <a:spcPct val="100000"/>
              </a:lnSpc>
              <a:spcBef>
                <a:spcPts val="0"/>
              </a:spcBef>
              <a:spcAft>
                <a:spcPct val="0"/>
              </a:spcAft>
              <a:buClr>
                <a:srgbClr val="F0AB00"/>
              </a:buClr>
              <a:buSzPct val="80000"/>
              <a:buFontTx/>
              <a:buNone/>
              <a:tabLst/>
              <a:defRPr/>
            </a:pPr>
            <a:r>
              <a:rPr kumimoji="0" lang="en-US" sz="18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Enterprise suppliers has 2 ways to respond sourcing request for FBHP: </a:t>
            </a:r>
            <a:r>
              <a:rPr kumimoji="0" lang="en-US" sz="1800" b="0" i="0" u="none" strike="noStrike" kern="0" cap="none" spc="0" normalizeH="0" baseline="0" noProof="0" dirty="0">
                <a:ln>
                  <a:noFill/>
                </a:ln>
                <a:solidFill>
                  <a:prstClr val="black"/>
                </a:solidFill>
                <a:effectLst/>
                <a:uLnTx/>
                <a:uFillTx/>
                <a:latin typeface="Times New Roman" panose="02020603050405020304" pitchFamily="18" charset="0"/>
                <a:ea typeface="Arial Unicode MS" pitchFamily="34" charset="-128"/>
                <a:cs typeface="Times New Roman" panose="02020603050405020304" pitchFamily="18" charset="0"/>
              </a:rPr>
              <a:t>Click directly to request in Email or Log in to system to view all request.</a:t>
            </a:r>
            <a:endParaRPr kumimoji="0" lang="en-US" sz="18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endParaRPr>
          </a:p>
          <a:p>
            <a:pPr marL="0" marR="0" lvl="0" indent="0" algn="l" defTabSz="987415" rtl="0" eaLnBrk="1" fontAlgn="base" latinLnBrk="0" hangingPunct="1">
              <a:lnSpc>
                <a:spcPct val="100000"/>
              </a:lnSpc>
              <a:spcBef>
                <a:spcPts val="0"/>
              </a:spcBef>
              <a:spcAft>
                <a:spcPct val="0"/>
              </a:spcAft>
              <a:buClr>
                <a:srgbClr val="F0AB00"/>
              </a:buClr>
              <a:buSzPct val="80000"/>
              <a:buFontTx/>
              <a:buNone/>
              <a:tabLst/>
              <a:defRPr/>
            </a:pPr>
            <a:endParaRPr kumimoji="0" lang="en-US" sz="18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endParaRPr>
          </a:p>
        </p:txBody>
      </p:sp>
    </p:spTree>
    <p:extLst>
      <p:ext uri="{BB962C8B-B14F-4D97-AF65-F5344CB8AC3E}">
        <p14:creationId xmlns:p14="http://schemas.microsoft.com/office/powerpoint/2010/main" val="203817622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 name="图片 7">
            <a:extLst>
              <a:ext uri="{FF2B5EF4-FFF2-40B4-BE49-F238E27FC236}">
                <a16:creationId xmlns:a16="http://schemas.microsoft.com/office/drawing/2014/main" id="{00000000-0008-0000-0000-000008000000}"/>
              </a:ext>
            </a:extLst>
          </p:cNvPr>
          <p:cNvPicPr>
            <a:picLocks noChangeAspect="1"/>
          </p:cNvPicPr>
          <p:nvPr/>
        </p:nvPicPr>
        <p:blipFill rotWithShape="1">
          <a:blip r:embed="rId2"/>
          <a:srcRect b="30389"/>
          <a:stretch/>
        </p:blipFill>
        <p:spPr>
          <a:xfrm>
            <a:off x="3495674" y="4019550"/>
            <a:ext cx="9000291" cy="3187673"/>
          </a:xfrm>
          <a:prstGeom prst="rect">
            <a:avLst/>
          </a:prstGeom>
          <a:ln>
            <a:solidFill>
              <a:schemeClr val="accent1"/>
            </a:solidFill>
          </a:ln>
        </p:spPr>
      </p:pic>
      <p:grpSp>
        <p:nvGrpSpPr>
          <p:cNvPr id="33" name="组合 10">
            <a:extLst>
              <a:ext uri="{FF2B5EF4-FFF2-40B4-BE49-F238E27FC236}">
                <a16:creationId xmlns:a16="http://schemas.microsoft.com/office/drawing/2014/main" id="{C444EF02-BDEA-FC79-B08E-5CE3AEC11E45}"/>
              </a:ext>
            </a:extLst>
          </p:cNvPr>
          <p:cNvGrpSpPr/>
          <p:nvPr/>
        </p:nvGrpSpPr>
        <p:grpSpPr>
          <a:xfrm>
            <a:off x="307056" y="2424537"/>
            <a:ext cx="9211570" cy="3634501"/>
            <a:chOff x="0" y="0"/>
            <a:chExt cx="12569183" cy="4887949"/>
          </a:xfrm>
        </p:grpSpPr>
        <p:pic>
          <p:nvPicPr>
            <p:cNvPr id="34" name="图片 5">
              <a:extLst>
                <a:ext uri="{FF2B5EF4-FFF2-40B4-BE49-F238E27FC236}">
                  <a16:creationId xmlns:a16="http://schemas.microsoft.com/office/drawing/2014/main" id="{F3CBA2F1-49F2-4067-2E6D-4767EDE8C2E7}"/>
                </a:ext>
              </a:extLst>
            </p:cNvPr>
            <p:cNvPicPr>
              <a:picLocks noChangeAspect="1"/>
            </p:cNvPicPr>
            <p:nvPr/>
          </p:nvPicPr>
          <p:blipFill>
            <a:blip r:embed="rId3"/>
            <a:stretch>
              <a:fillRect/>
            </a:stretch>
          </p:blipFill>
          <p:spPr>
            <a:xfrm>
              <a:off x="0" y="0"/>
              <a:ext cx="12569183" cy="4887949"/>
            </a:xfrm>
            <a:prstGeom prst="rect">
              <a:avLst/>
            </a:prstGeom>
            <a:ln>
              <a:solidFill>
                <a:schemeClr val="accent1"/>
              </a:solidFill>
            </a:ln>
          </p:spPr>
        </p:pic>
        <p:sp>
          <p:nvSpPr>
            <p:cNvPr id="35" name="矩形 6">
              <a:extLst>
                <a:ext uri="{FF2B5EF4-FFF2-40B4-BE49-F238E27FC236}">
                  <a16:creationId xmlns:a16="http://schemas.microsoft.com/office/drawing/2014/main" id="{17B7BC69-206F-1BF3-51E0-467952494D8C}"/>
                </a:ext>
              </a:extLst>
            </p:cNvPr>
            <p:cNvSpPr/>
            <p:nvPr/>
          </p:nvSpPr>
          <p:spPr>
            <a:xfrm>
              <a:off x="6558242" y="3500717"/>
              <a:ext cx="2250702" cy="485334"/>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l" defTabSz="987415" rtl="0" eaLnBrk="1" fontAlgn="auto" latinLnBrk="0" hangingPunct="1">
                <a:lnSpc>
                  <a:spcPct val="100000"/>
                </a:lnSpc>
                <a:spcBef>
                  <a:spcPts val="0"/>
                </a:spcBef>
                <a:spcAft>
                  <a:spcPts val="0"/>
                </a:spcAft>
                <a:buClrTx/>
                <a:buSzTx/>
                <a:buFontTx/>
                <a:buNone/>
                <a:tabLst/>
                <a:defRPr/>
              </a:pPr>
              <a:endParaRPr kumimoji="0" lang="zh-CN" altLang="en-US" sz="1100" b="0" i="0" u="none" strike="noStrike" kern="1200" cap="none" spc="0" normalizeH="0" baseline="0" noProof="0" dirty="0">
                <a:ln>
                  <a:noFill/>
                </a:ln>
                <a:solidFill>
                  <a:prstClr val="white"/>
                </a:solidFill>
                <a:effectLst/>
                <a:uLnTx/>
                <a:uFillTx/>
                <a:latin typeface="HG丸ｺﾞｼｯｸM-PRO"/>
                <a:ea typeface="HG丸ｺﾞｼｯｸM-PRO"/>
                <a:cs typeface="+mn-cs"/>
              </a:endParaRPr>
            </a:p>
          </p:txBody>
        </p:sp>
      </p:grpSp>
      <p:sp>
        <p:nvSpPr>
          <p:cNvPr id="36" name="矩形 6">
            <a:extLst>
              <a:ext uri="{FF2B5EF4-FFF2-40B4-BE49-F238E27FC236}">
                <a16:creationId xmlns:a16="http://schemas.microsoft.com/office/drawing/2014/main" id="{7837E974-14A0-662F-898A-4A083DE60855}"/>
              </a:ext>
            </a:extLst>
          </p:cNvPr>
          <p:cNvSpPr/>
          <p:nvPr/>
        </p:nvSpPr>
        <p:spPr>
          <a:xfrm>
            <a:off x="5513025" y="6849651"/>
            <a:ext cx="1267452" cy="265523"/>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l" defTabSz="987415" rtl="0" eaLnBrk="1" fontAlgn="auto" latinLnBrk="0" hangingPunct="1">
              <a:lnSpc>
                <a:spcPct val="100000"/>
              </a:lnSpc>
              <a:spcBef>
                <a:spcPts val="0"/>
              </a:spcBef>
              <a:spcAft>
                <a:spcPts val="0"/>
              </a:spcAft>
              <a:buClrTx/>
              <a:buSzTx/>
              <a:buFontTx/>
              <a:buNone/>
              <a:tabLst/>
              <a:defRPr/>
            </a:pPr>
            <a:endParaRPr kumimoji="0" lang="zh-CN" altLang="en-US" sz="1100" b="0" i="0" u="none" strike="noStrike" kern="1200" cap="none" spc="0" normalizeH="0" baseline="0" noProof="0" dirty="0">
              <a:ln>
                <a:noFill/>
              </a:ln>
              <a:solidFill>
                <a:prstClr val="white"/>
              </a:solidFill>
              <a:effectLst/>
              <a:uLnTx/>
              <a:uFillTx/>
              <a:latin typeface="HG丸ｺﾞｼｯｸM-PRO"/>
              <a:ea typeface="HG丸ｺﾞｼｯｸM-PRO"/>
              <a:cs typeface="+mn-cs"/>
            </a:endParaRPr>
          </a:p>
        </p:txBody>
      </p:sp>
      <p:sp>
        <p:nvSpPr>
          <p:cNvPr id="7" name="TextBox 6">
            <a:extLst>
              <a:ext uri="{FF2B5EF4-FFF2-40B4-BE49-F238E27FC236}">
                <a16:creationId xmlns:a16="http://schemas.microsoft.com/office/drawing/2014/main" id="{5B898DC4-8F09-E489-452A-4E6C7A0F0CC2}"/>
              </a:ext>
            </a:extLst>
          </p:cNvPr>
          <p:cNvSpPr txBox="1"/>
          <p:nvPr/>
        </p:nvSpPr>
        <p:spPr>
          <a:xfrm>
            <a:off x="291788" y="265114"/>
            <a:ext cx="8767888" cy="307777"/>
          </a:xfrm>
          <a:prstGeom prst="rect">
            <a:avLst/>
          </a:prstGeom>
          <a:noFill/>
        </p:spPr>
        <p:txBody>
          <a:bodyPr wrap="square" lIns="0" tIns="0" rIns="0" bIns="0" rtlCol="0">
            <a:spAutoFit/>
          </a:bodyPr>
          <a:lstStyle/>
          <a:p>
            <a:pPr marL="0" marR="0" lvl="0" indent="0" algn="l" defTabSz="987415" rtl="0" eaLnBrk="1" fontAlgn="base" latinLnBrk="0" hangingPunct="1">
              <a:lnSpc>
                <a:spcPct val="100000"/>
              </a:lnSpc>
              <a:spcBef>
                <a:spcPct val="50000"/>
              </a:spcBef>
              <a:spcAft>
                <a:spcPct val="0"/>
              </a:spcAft>
              <a:buClr>
                <a:srgbClr val="F0AB00"/>
              </a:buClr>
              <a:buSzPct val="80000"/>
              <a:buFontTx/>
              <a:buNone/>
              <a:tabLst/>
              <a:defRPr/>
            </a:pPr>
            <a:r>
              <a:rPr kumimoji="0" lang="en-US" sz="2000" b="1"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5.</a:t>
            </a:r>
            <a:r>
              <a:rPr kumimoji="0" lang="en-US" sz="2000" b="1" i="0" u="none" strike="noStrike" kern="1200" cap="none" spc="0" normalizeH="0" baseline="0" noProof="0" dirty="0">
                <a:ln>
                  <a:noFill/>
                </a:ln>
                <a:solidFill>
                  <a:srgbClr val="000000"/>
                </a:solidFill>
                <a:effectLst/>
                <a:uLnTx/>
                <a:uFillTx/>
                <a:latin typeface="Times New Roman" panose="02020603050405020304" pitchFamily="18" charset="0"/>
                <a:ea typeface="HG丸ｺﾞｼｯｸM-PRO"/>
                <a:cs typeface="Times New Roman" panose="02020603050405020304" pitchFamily="18" charset="0"/>
              </a:rPr>
              <a:t> Response sourcing request</a:t>
            </a:r>
          </a:p>
        </p:txBody>
      </p:sp>
      <p:sp>
        <p:nvSpPr>
          <p:cNvPr id="9" name="TextBox 8">
            <a:extLst>
              <a:ext uri="{FF2B5EF4-FFF2-40B4-BE49-F238E27FC236}">
                <a16:creationId xmlns:a16="http://schemas.microsoft.com/office/drawing/2014/main" id="{87A64C1E-3C72-ADE8-4FDD-57E87D0AD980}"/>
              </a:ext>
            </a:extLst>
          </p:cNvPr>
          <p:cNvSpPr txBox="1"/>
          <p:nvPr/>
        </p:nvSpPr>
        <p:spPr>
          <a:xfrm>
            <a:off x="291788" y="1396208"/>
            <a:ext cx="11998469" cy="692497"/>
          </a:xfrm>
          <a:prstGeom prst="rect">
            <a:avLst/>
          </a:prstGeom>
          <a:solidFill>
            <a:schemeClr val="accent3">
              <a:lumMod val="20000"/>
              <a:lumOff val="80000"/>
            </a:schemeClr>
          </a:solidFill>
          <a:ln>
            <a:solidFill>
              <a:schemeClr val="tx1"/>
            </a:solidFill>
          </a:ln>
        </p:spPr>
        <p:txBody>
          <a:bodyPr wrap="square" lIns="0" tIns="0" rIns="0" bIns="0" rtlCol="0">
            <a:spAutoFit/>
          </a:bodyPr>
          <a:lstStyle/>
          <a:p>
            <a:pPr marL="0" marR="0" lvl="0" indent="0" algn="l" defTabSz="987415" rtl="0" eaLnBrk="1" fontAlgn="base" latinLnBrk="0" hangingPunct="1">
              <a:lnSpc>
                <a:spcPct val="100000"/>
              </a:lnSpc>
              <a:spcBef>
                <a:spcPct val="50000"/>
              </a:spcBef>
              <a:spcAft>
                <a:spcPct val="0"/>
              </a:spcAft>
              <a:buClr>
                <a:srgbClr val="F0AB00"/>
              </a:buClr>
              <a:buSzPct val="80000"/>
              <a:buFontTx/>
              <a:buNone/>
              <a:tabLst/>
              <a:defRPr/>
            </a:pPr>
            <a:r>
              <a:rPr kumimoji="0" lang="en-US" sz="1800" b="1" i="0" u="none" strike="noStrike" kern="0" cap="none" spc="0" normalizeH="0" baseline="0" noProof="0" dirty="0">
                <a:ln>
                  <a:noFill/>
                </a:ln>
                <a:solidFill>
                  <a:srgbClr val="C00000"/>
                </a:solidFill>
                <a:effectLst/>
                <a:uLnTx/>
                <a:uFillTx/>
                <a:latin typeface="Times New Roman" panose="02020603050405020304" pitchFamily="18" charset="0"/>
                <a:ea typeface="Arial Unicode MS" pitchFamily="34" charset="-128"/>
                <a:cs typeface="Times New Roman" panose="02020603050405020304" pitchFamily="18" charset="0"/>
              </a:rPr>
              <a:t>2.1</a:t>
            </a:r>
            <a:r>
              <a:rPr kumimoji="0" lang="en-US" sz="1800" b="0" i="0" u="none" strike="noStrike" kern="0" cap="none" spc="0" normalizeH="0" baseline="0" noProof="0" dirty="0">
                <a:ln>
                  <a:noFill/>
                </a:ln>
                <a:solidFill>
                  <a:srgbClr val="C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Input </a:t>
            </a:r>
            <a:r>
              <a:rPr kumimoji="0" lang="en-US" sz="1800" b="1"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Username</a:t>
            </a:r>
            <a:r>
              <a:rPr kumimoji="0" lang="en-US" sz="18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and </a:t>
            </a:r>
            <a:r>
              <a:rPr kumimoji="0" lang="en-US" sz="1800" b="1"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Password</a:t>
            </a:r>
            <a:r>
              <a:rPr kumimoji="0" lang="en-US" sz="18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then click to “</a:t>
            </a:r>
            <a:r>
              <a:rPr kumimoji="0" lang="en-US" sz="1800" b="1"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Connect</a:t>
            </a:r>
            <a:r>
              <a:rPr kumimoji="0" lang="en-US" sz="18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a:t>
            </a:r>
            <a:endParaRPr kumimoji="0" lang="en-US" sz="1800" b="0" i="0" u="none" strike="noStrike" kern="1200" cap="none" spc="0" normalizeH="0" baseline="0" noProof="0" dirty="0">
              <a:ln>
                <a:noFill/>
              </a:ln>
              <a:solidFill>
                <a:srgbClr val="000000"/>
              </a:solidFill>
              <a:effectLst/>
              <a:uLnTx/>
              <a:uFillTx/>
              <a:latin typeface="Times New Roman" panose="02020603050405020304" pitchFamily="18" charset="0"/>
              <a:ea typeface="DengXian" panose="02010600030101010101" pitchFamily="2" charset="-122"/>
              <a:cs typeface="Times New Roman" panose="02020603050405020304" pitchFamily="18" charset="0"/>
            </a:endParaRPr>
          </a:p>
          <a:p>
            <a:pPr marL="0" marR="0" lvl="0" indent="0" algn="l" defTabSz="987415" rtl="0" eaLnBrk="1" fontAlgn="base" latinLnBrk="0" hangingPunct="1">
              <a:lnSpc>
                <a:spcPct val="100000"/>
              </a:lnSpc>
              <a:spcBef>
                <a:spcPct val="50000"/>
              </a:spcBef>
              <a:spcAft>
                <a:spcPct val="0"/>
              </a:spcAft>
              <a:buClr>
                <a:srgbClr val="F0AB00"/>
              </a:buClr>
              <a:buSzPct val="80000"/>
              <a:buFontTx/>
              <a:buNone/>
              <a:tabLst/>
              <a:defRPr/>
            </a:pPr>
            <a:r>
              <a:rPr kumimoji="0" lang="en-US" sz="1800" b="1" i="0" u="none" strike="noStrike" kern="0" cap="none" spc="0" normalizeH="0" baseline="0" noProof="0" dirty="0">
                <a:ln>
                  <a:noFill/>
                </a:ln>
                <a:solidFill>
                  <a:srgbClr val="C00000"/>
                </a:solidFill>
                <a:effectLst/>
                <a:uLnTx/>
                <a:uFillTx/>
                <a:latin typeface="Times New Roman" panose="02020603050405020304" pitchFamily="18" charset="0"/>
                <a:ea typeface="Arial Unicode MS" pitchFamily="34" charset="-128"/>
                <a:cs typeface="Times New Roman" panose="02020603050405020304" pitchFamily="18" charset="0"/>
              </a:rPr>
              <a:t>2.2</a:t>
            </a:r>
            <a:r>
              <a:rPr kumimoji="0" lang="en-US" sz="1800" b="1"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Open Sourcing request with status “Open” to respond the quotation</a:t>
            </a:r>
            <a:endParaRPr kumimoji="0" lang="en-US" sz="1800" b="1" i="0" u="none" strike="noStrike" kern="1200" cap="none" spc="0" normalizeH="0" baseline="0" noProof="0" dirty="0">
              <a:ln>
                <a:noFill/>
              </a:ln>
              <a:solidFill>
                <a:srgbClr val="000000"/>
              </a:solidFill>
              <a:effectLst/>
              <a:uLnTx/>
              <a:uFillTx/>
              <a:latin typeface="Times New Roman" panose="02020603050405020304" pitchFamily="18" charset="0"/>
              <a:ea typeface="HG丸ｺﾞｼｯｸM-PRO"/>
              <a:cs typeface="Times New Roman" panose="02020603050405020304" pitchFamily="18" charset="0"/>
            </a:endParaRPr>
          </a:p>
        </p:txBody>
      </p:sp>
      <p:sp>
        <p:nvSpPr>
          <p:cNvPr id="10" name="TextBox 9">
            <a:extLst>
              <a:ext uri="{FF2B5EF4-FFF2-40B4-BE49-F238E27FC236}">
                <a16:creationId xmlns:a16="http://schemas.microsoft.com/office/drawing/2014/main" id="{8EB17BC3-B8B6-DA66-55B4-5396B53E2B7F}"/>
              </a:ext>
            </a:extLst>
          </p:cNvPr>
          <p:cNvSpPr txBox="1"/>
          <p:nvPr/>
        </p:nvSpPr>
        <p:spPr>
          <a:xfrm>
            <a:off x="291788" y="737922"/>
            <a:ext cx="12442808" cy="553998"/>
          </a:xfrm>
          <a:prstGeom prst="rect">
            <a:avLst/>
          </a:prstGeom>
          <a:noFill/>
        </p:spPr>
        <p:txBody>
          <a:bodyPr wrap="square" lIns="0" tIns="0" rIns="0" bIns="0" rtlCol="0">
            <a:spAutoFit/>
          </a:bodyPr>
          <a:lstStyle/>
          <a:p>
            <a:pPr marL="0" marR="0" lvl="0" indent="0" algn="l" defTabSz="987415" rtl="0" eaLnBrk="1" fontAlgn="base" latinLnBrk="0" hangingPunct="1">
              <a:lnSpc>
                <a:spcPct val="100000"/>
              </a:lnSpc>
              <a:spcBef>
                <a:spcPts val="0"/>
              </a:spcBef>
              <a:spcAft>
                <a:spcPct val="0"/>
              </a:spcAft>
              <a:buClr>
                <a:srgbClr val="F0AB00"/>
              </a:buClr>
              <a:buSzPct val="80000"/>
              <a:buFontTx/>
              <a:buNone/>
              <a:tabLst/>
              <a:defRPr/>
            </a:pPr>
            <a:r>
              <a:rPr kumimoji="0" lang="en-US" sz="18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Enterprise suppliers has 2 ways to respond sourcing request for FBHP: </a:t>
            </a:r>
            <a:r>
              <a:rPr kumimoji="0" lang="en-US" sz="1800" b="0" i="0" u="none" strike="noStrike" kern="0" cap="none" spc="0" normalizeH="0" baseline="0" noProof="0" dirty="0">
                <a:ln>
                  <a:noFill/>
                </a:ln>
                <a:solidFill>
                  <a:prstClr val="black"/>
                </a:solidFill>
                <a:effectLst/>
                <a:uLnTx/>
                <a:uFillTx/>
                <a:latin typeface="Times New Roman" panose="02020603050405020304" pitchFamily="18" charset="0"/>
                <a:ea typeface="Arial Unicode MS" pitchFamily="34" charset="-128"/>
                <a:cs typeface="Times New Roman" panose="02020603050405020304" pitchFamily="18" charset="0"/>
              </a:rPr>
              <a:t>Click directly to request in Email or Log in to system to view all request.</a:t>
            </a:r>
            <a:endParaRPr kumimoji="0" lang="en-US" sz="18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endParaRPr>
          </a:p>
        </p:txBody>
      </p:sp>
    </p:spTree>
    <p:extLst>
      <p:ext uri="{BB962C8B-B14F-4D97-AF65-F5344CB8AC3E}">
        <p14:creationId xmlns:p14="http://schemas.microsoft.com/office/powerpoint/2010/main" val="196684577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03F78118-3FB2-478E-8A5B-002AFDD5453E}"/>
              </a:ext>
            </a:extLst>
          </p:cNvPr>
          <p:cNvPicPr>
            <a:picLocks noChangeAspect="1"/>
          </p:cNvPicPr>
          <p:nvPr/>
        </p:nvPicPr>
        <p:blipFill rotWithShape="1">
          <a:blip r:embed="rId2"/>
          <a:srcRect t="4072" b="4571"/>
          <a:stretch/>
        </p:blipFill>
        <p:spPr>
          <a:xfrm>
            <a:off x="307056" y="1861344"/>
            <a:ext cx="12044488" cy="5129207"/>
          </a:xfrm>
          <a:prstGeom prst="rect">
            <a:avLst/>
          </a:prstGeom>
          <a:ln w="19050">
            <a:solidFill>
              <a:schemeClr val="tx1">
                <a:lumMod val="65000"/>
                <a:lumOff val="35000"/>
              </a:schemeClr>
            </a:solidFill>
          </a:ln>
        </p:spPr>
      </p:pic>
      <p:sp>
        <p:nvSpPr>
          <p:cNvPr id="9" name="Rectangle 8">
            <a:extLst>
              <a:ext uri="{FF2B5EF4-FFF2-40B4-BE49-F238E27FC236}">
                <a16:creationId xmlns:a16="http://schemas.microsoft.com/office/drawing/2014/main" id="{BF779802-46B0-4364-9B51-DFFA1FB352BE}"/>
              </a:ext>
            </a:extLst>
          </p:cNvPr>
          <p:cNvSpPr/>
          <p:nvPr/>
        </p:nvSpPr>
        <p:spPr bwMode="gray">
          <a:xfrm>
            <a:off x="454512" y="2949258"/>
            <a:ext cx="1305231" cy="304800"/>
          </a:xfrm>
          <a:prstGeom prst="rect">
            <a:avLst/>
          </a:prstGeom>
          <a:noFill/>
          <a:ln w="25400" algn="ctr">
            <a:solidFill>
              <a:srgbClr val="C00000"/>
            </a:solidFill>
            <a:miter lim="800000"/>
            <a:headEnd/>
            <a:tailEnd/>
          </a:ln>
        </p:spPr>
        <p:txBody>
          <a:bodyPr lIns="90000" tIns="72000" rIns="90000" bIns="72000" rtlCol="0" anchor="ctr"/>
          <a:lstStyle/>
          <a:p>
            <a:pPr marL="0" marR="0" lvl="0" indent="0" algn="ctr" defTabSz="914400" rtl="0" eaLnBrk="1" fontAlgn="base" latinLnBrk="0" hangingPunct="1">
              <a:lnSpc>
                <a:spcPct val="100000"/>
              </a:lnSpc>
              <a:spcBef>
                <a:spcPct val="50000"/>
              </a:spcBef>
              <a:spcAft>
                <a:spcPct val="0"/>
              </a:spcAft>
              <a:buClr>
                <a:srgbClr val="F0AB00"/>
              </a:buClr>
              <a:buSzPct val="80000"/>
              <a:buFontTx/>
              <a:buNone/>
              <a:tabLst/>
              <a:defRPr/>
            </a:pPr>
            <a:endParaRPr kumimoji="0" lang="en-US" sz="1800" b="0" i="0" u="none" strike="noStrike" kern="0" cap="none" spc="0" normalizeH="0" baseline="0" noProof="0" dirty="0" err="1">
              <a:ln>
                <a:noFill/>
              </a:ln>
              <a:solidFill>
                <a:srgbClr val="000000"/>
              </a:solidFill>
              <a:effectLst/>
              <a:uLnTx/>
              <a:uFillTx/>
              <a:latin typeface="Arial"/>
              <a:ea typeface="Arial Unicode MS" pitchFamily="34" charset="-128"/>
              <a:cs typeface="Arial Unicode MS" pitchFamily="34" charset="-128"/>
            </a:endParaRPr>
          </a:p>
        </p:txBody>
      </p:sp>
      <p:sp>
        <p:nvSpPr>
          <p:cNvPr id="11" name="TextBox 10">
            <a:extLst>
              <a:ext uri="{FF2B5EF4-FFF2-40B4-BE49-F238E27FC236}">
                <a16:creationId xmlns:a16="http://schemas.microsoft.com/office/drawing/2014/main" id="{F59A9137-9677-4EF9-9F4A-6DBED85A0F39}"/>
              </a:ext>
            </a:extLst>
          </p:cNvPr>
          <p:cNvSpPr txBox="1"/>
          <p:nvPr/>
        </p:nvSpPr>
        <p:spPr>
          <a:xfrm>
            <a:off x="155049" y="2939914"/>
            <a:ext cx="451471" cy="276999"/>
          </a:xfrm>
          <a:prstGeom prst="rect">
            <a:avLst/>
          </a:prstGeom>
          <a:noFill/>
        </p:spPr>
        <p:txBody>
          <a:bodyPr wrap="square" lIns="0" tIns="0" rIns="0" bIns="0" rtlCol="0">
            <a:spAutoFit/>
          </a:bodyPr>
          <a:lstStyle/>
          <a:p>
            <a:pPr marL="0" marR="0" lvl="0" indent="0" algn="l" defTabSz="987415" rtl="0" eaLnBrk="1" fontAlgn="base" latinLnBrk="0" hangingPunct="1">
              <a:lnSpc>
                <a:spcPct val="100000"/>
              </a:lnSpc>
              <a:spcBef>
                <a:spcPct val="50000"/>
              </a:spcBef>
              <a:spcAft>
                <a:spcPct val="0"/>
              </a:spcAft>
              <a:buClr>
                <a:srgbClr val="F0AB00"/>
              </a:buClr>
              <a:buSzPct val="80000"/>
              <a:buFontTx/>
              <a:buNone/>
              <a:tabLst/>
              <a:defRPr/>
            </a:pPr>
            <a:r>
              <a:rPr kumimoji="0" lang="en-US" sz="1800" b="1" i="0" u="none" strike="noStrike" kern="0" cap="none" spc="0" normalizeH="0" baseline="0" noProof="0" dirty="0">
                <a:ln>
                  <a:noFill/>
                </a:ln>
                <a:solidFill>
                  <a:srgbClr val="C00000"/>
                </a:solidFill>
                <a:effectLst/>
                <a:uLnTx/>
                <a:uFillTx/>
                <a:latin typeface="Times New Roman" panose="02020603050405020304" pitchFamily="18" charset="0"/>
                <a:ea typeface="Arial Unicode MS" pitchFamily="34" charset="-128"/>
                <a:cs typeface="Times New Roman" panose="02020603050405020304" pitchFamily="18" charset="0"/>
              </a:rPr>
              <a:t>3</a:t>
            </a:r>
          </a:p>
        </p:txBody>
      </p:sp>
      <p:sp>
        <p:nvSpPr>
          <p:cNvPr id="12" name="Speech Bubble: Rectangle 11">
            <a:extLst>
              <a:ext uri="{FF2B5EF4-FFF2-40B4-BE49-F238E27FC236}">
                <a16:creationId xmlns:a16="http://schemas.microsoft.com/office/drawing/2014/main" id="{188AB79F-E545-4C00-9BFE-4920D35867E7}"/>
              </a:ext>
            </a:extLst>
          </p:cNvPr>
          <p:cNvSpPr/>
          <p:nvPr/>
        </p:nvSpPr>
        <p:spPr>
          <a:xfrm>
            <a:off x="307056" y="959483"/>
            <a:ext cx="12044488" cy="541544"/>
          </a:xfrm>
          <a:prstGeom prst="wedgeRectCallout">
            <a:avLst>
              <a:gd name="adj1" fmla="val -23813"/>
              <a:gd name="adj2" fmla="val 9976"/>
            </a:avLst>
          </a:prstGeom>
          <a:solidFill>
            <a:schemeClr val="accent3">
              <a:lumMod val="20000"/>
              <a:lumOff val="80000"/>
            </a:schemeClr>
          </a:solidFill>
          <a:ln w="19050">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87415" rtl="0" eaLnBrk="1" fontAlgn="base" latinLnBrk="0" hangingPunct="1">
              <a:lnSpc>
                <a:spcPct val="100000"/>
              </a:lnSpc>
              <a:spcBef>
                <a:spcPct val="50000"/>
              </a:spcBef>
              <a:spcAft>
                <a:spcPct val="0"/>
              </a:spcAft>
              <a:buClr>
                <a:srgbClr val="F0AB00"/>
              </a:buClr>
              <a:buSzPct val="80000"/>
              <a:buFontTx/>
              <a:buNone/>
              <a:tabLst/>
              <a:defRPr/>
            </a:pPr>
            <a:r>
              <a:rPr kumimoji="0" lang="en-US" sz="1600" b="1" i="0" u="none" strike="noStrike" kern="0" cap="none" spc="0" normalizeH="0" baseline="0" noProof="0" dirty="0">
                <a:ln>
                  <a:noFill/>
                </a:ln>
                <a:solidFill>
                  <a:srgbClr val="C00000"/>
                </a:solidFill>
                <a:effectLst/>
                <a:uLnTx/>
                <a:uFillTx/>
                <a:latin typeface="Times New Roman" panose="02020603050405020304" pitchFamily="18" charset="0"/>
                <a:ea typeface="Arial Unicode MS" pitchFamily="34" charset="-128"/>
                <a:cs typeface="Times New Roman" panose="02020603050405020304" pitchFamily="18" charset="0"/>
              </a:rPr>
              <a:t>3</a:t>
            </a:r>
            <a:r>
              <a:rPr kumimoji="0" lang="en-US" sz="1600" b="0" i="0" u="none" strike="noStrike" kern="0" cap="none" spc="0" normalizeH="0" baseline="0" noProof="0" dirty="0">
                <a:ln>
                  <a:noFill/>
                </a:ln>
                <a:solidFill>
                  <a:srgbClr val="C00000"/>
                </a:solidFill>
                <a:effectLst/>
                <a:uLnTx/>
                <a:uFillTx/>
                <a:latin typeface="Times New Roman" panose="02020603050405020304" pitchFamily="18" charset="0"/>
                <a:ea typeface="Arial Unicode MS" pitchFamily="34" charset="-128"/>
                <a:cs typeface="Times New Roman" panose="02020603050405020304" pitchFamily="18" charset="0"/>
              </a:rPr>
              <a:t>:</a:t>
            </a:r>
            <a:r>
              <a:rPr kumimoji="0" lang="en-US" sz="16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After Log in Ariba Network, request details will be displayed. Click to </a:t>
            </a:r>
            <a:r>
              <a:rPr kumimoji="0" lang="en-US" sz="1600" b="1"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Review even details </a:t>
            </a:r>
            <a:r>
              <a:rPr kumimoji="0" lang="en-US" sz="16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to check sourcing request in detail.</a:t>
            </a:r>
          </a:p>
        </p:txBody>
      </p:sp>
      <p:sp>
        <p:nvSpPr>
          <p:cNvPr id="10" name="TextBox 9">
            <a:extLst>
              <a:ext uri="{FF2B5EF4-FFF2-40B4-BE49-F238E27FC236}">
                <a16:creationId xmlns:a16="http://schemas.microsoft.com/office/drawing/2014/main" id="{67DA49C9-B1E0-44EF-9610-57C004C44DD9}"/>
              </a:ext>
            </a:extLst>
          </p:cNvPr>
          <p:cNvSpPr txBox="1"/>
          <p:nvPr/>
        </p:nvSpPr>
        <p:spPr>
          <a:xfrm>
            <a:off x="307056" y="173065"/>
            <a:ext cx="8767888" cy="307777"/>
          </a:xfrm>
          <a:prstGeom prst="rect">
            <a:avLst/>
          </a:prstGeom>
          <a:noFill/>
        </p:spPr>
        <p:txBody>
          <a:bodyPr wrap="square" lIns="0" tIns="0" rIns="0" bIns="0" rtlCol="0">
            <a:spAutoFit/>
          </a:bodyPr>
          <a:lstStyle/>
          <a:p>
            <a:pPr marL="0" marR="0" lvl="0" indent="0" algn="l" defTabSz="987415" rtl="0" eaLnBrk="1" fontAlgn="base" latinLnBrk="0" hangingPunct="1">
              <a:lnSpc>
                <a:spcPct val="100000"/>
              </a:lnSpc>
              <a:spcBef>
                <a:spcPct val="50000"/>
              </a:spcBef>
              <a:spcAft>
                <a:spcPct val="0"/>
              </a:spcAft>
              <a:buClr>
                <a:srgbClr val="F0AB00"/>
              </a:buClr>
              <a:buSzPct val="80000"/>
              <a:buFontTx/>
              <a:buNone/>
              <a:tabLst/>
              <a:defRPr/>
            </a:pPr>
            <a:r>
              <a:rPr kumimoji="0" lang="en-US" sz="2000" b="1"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5.</a:t>
            </a:r>
            <a:r>
              <a:rPr kumimoji="0" lang="en-US" sz="20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Response sourcing request</a:t>
            </a:r>
          </a:p>
        </p:txBody>
      </p:sp>
      <p:sp>
        <p:nvSpPr>
          <p:cNvPr id="13" name="TextBox 12">
            <a:extLst>
              <a:ext uri="{FF2B5EF4-FFF2-40B4-BE49-F238E27FC236}">
                <a16:creationId xmlns:a16="http://schemas.microsoft.com/office/drawing/2014/main" id="{04708568-3A2B-4E70-B6EF-70AC99B08322}"/>
              </a:ext>
            </a:extLst>
          </p:cNvPr>
          <p:cNvSpPr txBox="1"/>
          <p:nvPr/>
        </p:nvSpPr>
        <p:spPr>
          <a:xfrm>
            <a:off x="298767" y="568843"/>
            <a:ext cx="7947008" cy="276999"/>
          </a:xfrm>
          <a:prstGeom prst="rect">
            <a:avLst/>
          </a:prstGeom>
          <a:noFill/>
        </p:spPr>
        <p:txBody>
          <a:bodyPr wrap="square" lIns="0" tIns="0" rIns="0" bIns="0" rtlCol="0">
            <a:spAutoFit/>
          </a:bodyPr>
          <a:lstStyle/>
          <a:p>
            <a:pPr marL="0" marR="0" lvl="0" indent="0" algn="l" defTabSz="987415" rtl="0" eaLnBrk="1" fontAlgn="base" latinLnBrk="0" hangingPunct="1">
              <a:lnSpc>
                <a:spcPct val="100000"/>
              </a:lnSpc>
              <a:spcBef>
                <a:spcPct val="50000"/>
              </a:spcBef>
              <a:spcAft>
                <a:spcPct val="0"/>
              </a:spcAft>
              <a:buClr>
                <a:srgbClr val="F0AB00"/>
              </a:buClr>
              <a:buSzPct val="80000"/>
              <a:buFontTx/>
              <a:buNone/>
              <a:tabLst/>
              <a:defRPr/>
            </a:pPr>
            <a:r>
              <a:rPr kumimoji="0" lang="en-US" sz="1800" b="1" i="0" u="sng"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5.1. Click directly to request in Email </a:t>
            </a:r>
            <a:endParaRPr kumimoji="0" lang="en-US" sz="1800" b="1" i="0" u="sng" strike="noStrike" kern="0" cap="none" spc="0" normalizeH="0" baseline="0" noProof="0" dirty="0">
              <a:ln>
                <a:noFill/>
              </a:ln>
              <a:solidFill>
                <a:srgbClr val="000000"/>
              </a:solidFill>
              <a:effectLst/>
              <a:uLnTx/>
              <a:uFillTx/>
              <a:latin typeface="Arial"/>
              <a:ea typeface="Arial Unicode MS" pitchFamily="34" charset="-128"/>
              <a:cs typeface="Arial Unicode MS" pitchFamily="34" charset="-128"/>
            </a:endParaRPr>
          </a:p>
        </p:txBody>
      </p:sp>
    </p:spTree>
    <p:extLst>
      <p:ext uri="{BB962C8B-B14F-4D97-AF65-F5344CB8AC3E}">
        <p14:creationId xmlns:p14="http://schemas.microsoft.com/office/powerpoint/2010/main" val="416464865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peech Bubble: Rectangle 6">
            <a:extLst>
              <a:ext uri="{FF2B5EF4-FFF2-40B4-BE49-F238E27FC236}">
                <a16:creationId xmlns:a16="http://schemas.microsoft.com/office/drawing/2014/main" id="{0B6D5305-0282-4020-9457-23DA479D3F64}"/>
              </a:ext>
            </a:extLst>
          </p:cNvPr>
          <p:cNvSpPr/>
          <p:nvPr/>
        </p:nvSpPr>
        <p:spPr>
          <a:xfrm>
            <a:off x="307056" y="959483"/>
            <a:ext cx="12259192" cy="541544"/>
          </a:xfrm>
          <a:prstGeom prst="wedgeRectCallout">
            <a:avLst>
              <a:gd name="adj1" fmla="val -23813"/>
              <a:gd name="adj2" fmla="val 9976"/>
            </a:avLst>
          </a:prstGeom>
          <a:solidFill>
            <a:schemeClr val="accent3">
              <a:lumMod val="20000"/>
              <a:lumOff val="80000"/>
            </a:schemeClr>
          </a:solidFill>
          <a:ln w="19050">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87415" rtl="0" eaLnBrk="1" fontAlgn="base" latinLnBrk="0" hangingPunct="1">
              <a:lnSpc>
                <a:spcPct val="100000"/>
              </a:lnSpc>
              <a:spcBef>
                <a:spcPct val="50000"/>
              </a:spcBef>
              <a:spcAft>
                <a:spcPct val="0"/>
              </a:spcAft>
              <a:buClr>
                <a:srgbClr val="F0AB00"/>
              </a:buClr>
              <a:buSzPct val="80000"/>
              <a:buFontTx/>
              <a:buNone/>
              <a:tabLst/>
              <a:defRPr/>
            </a:pPr>
            <a:r>
              <a:rPr kumimoji="0" lang="en-US" sz="16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Click to </a:t>
            </a:r>
            <a:r>
              <a:rPr kumimoji="0" lang="en-US" sz="1600" b="1"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Review and Accept Prerequisites </a:t>
            </a:r>
            <a:r>
              <a:rPr kumimoji="0" lang="en-US" sz="16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to check detail bidding condition</a:t>
            </a:r>
            <a:r>
              <a:rPr kumimoji="0" lang="en-US" sz="1600" b="1"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6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click to </a:t>
            </a:r>
            <a:r>
              <a:rPr kumimoji="0" lang="en-US" sz="1600" b="1"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I accept the terms of this agreement </a:t>
            </a:r>
            <a:r>
              <a:rPr kumimoji="0" lang="en-US" sz="16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to accept all bidding conditions and </a:t>
            </a:r>
            <a:r>
              <a:rPr kumimoji="0" lang="en-US" sz="1600" b="1"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Done</a:t>
            </a:r>
            <a:r>
              <a:rPr kumimoji="0" lang="en-US" sz="16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to save these information. </a:t>
            </a:r>
          </a:p>
        </p:txBody>
      </p:sp>
      <p:sp>
        <p:nvSpPr>
          <p:cNvPr id="13" name="TextBox 12">
            <a:extLst>
              <a:ext uri="{FF2B5EF4-FFF2-40B4-BE49-F238E27FC236}">
                <a16:creationId xmlns:a16="http://schemas.microsoft.com/office/drawing/2014/main" id="{06010E9C-F6D1-45C5-AAAD-D1D70004B1C5}"/>
              </a:ext>
            </a:extLst>
          </p:cNvPr>
          <p:cNvSpPr txBox="1"/>
          <p:nvPr/>
        </p:nvSpPr>
        <p:spPr>
          <a:xfrm>
            <a:off x="307056" y="173065"/>
            <a:ext cx="8767888" cy="307777"/>
          </a:xfrm>
          <a:prstGeom prst="rect">
            <a:avLst/>
          </a:prstGeom>
          <a:noFill/>
        </p:spPr>
        <p:txBody>
          <a:bodyPr wrap="square" lIns="0" tIns="0" rIns="0" bIns="0" rtlCol="0">
            <a:spAutoFit/>
          </a:bodyPr>
          <a:lstStyle/>
          <a:p>
            <a:pPr marL="0" marR="0" lvl="0" indent="0" algn="l" defTabSz="987415" rtl="0" eaLnBrk="1" fontAlgn="base" latinLnBrk="0" hangingPunct="1">
              <a:lnSpc>
                <a:spcPct val="100000"/>
              </a:lnSpc>
              <a:spcBef>
                <a:spcPct val="50000"/>
              </a:spcBef>
              <a:spcAft>
                <a:spcPct val="0"/>
              </a:spcAft>
              <a:buClr>
                <a:srgbClr val="F0AB00"/>
              </a:buClr>
              <a:buSzPct val="80000"/>
              <a:buFontTx/>
              <a:buNone/>
              <a:tabLst/>
              <a:defRPr/>
            </a:pPr>
            <a:r>
              <a:rPr kumimoji="0" lang="en-US" sz="2000" b="1"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5.</a:t>
            </a:r>
            <a:r>
              <a:rPr kumimoji="0" lang="en-US" sz="20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Response sourcing request</a:t>
            </a:r>
          </a:p>
        </p:txBody>
      </p:sp>
      <p:sp>
        <p:nvSpPr>
          <p:cNvPr id="14" name="TextBox 13">
            <a:extLst>
              <a:ext uri="{FF2B5EF4-FFF2-40B4-BE49-F238E27FC236}">
                <a16:creationId xmlns:a16="http://schemas.microsoft.com/office/drawing/2014/main" id="{847512C5-9ABD-4C32-975B-502C36E4BD60}"/>
              </a:ext>
            </a:extLst>
          </p:cNvPr>
          <p:cNvSpPr txBox="1"/>
          <p:nvPr/>
        </p:nvSpPr>
        <p:spPr>
          <a:xfrm>
            <a:off x="307056" y="550259"/>
            <a:ext cx="7947008" cy="276999"/>
          </a:xfrm>
          <a:prstGeom prst="rect">
            <a:avLst/>
          </a:prstGeom>
          <a:noFill/>
        </p:spPr>
        <p:txBody>
          <a:bodyPr wrap="square" lIns="0" tIns="0" rIns="0" bIns="0" rtlCol="0">
            <a:spAutoFit/>
          </a:bodyPr>
          <a:lstStyle/>
          <a:p>
            <a:pPr marL="0" marR="0" lvl="0" indent="0" algn="l" defTabSz="987415" rtl="0" eaLnBrk="1" fontAlgn="base" latinLnBrk="0" hangingPunct="1">
              <a:lnSpc>
                <a:spcPct val="100000"/>
              </a:lnSpc>
              <a:spcBef>
                <a:spcPct val="50000"/>
              </a:spcBef>
              <a:spcAft>
                <a:spcPct val="0"/>
              </a:spcAft>
              <a:buClr>
                <a:srgbClr val="F0AB00"/>
              </a:buClr>
              <a:buSzPct val="80000"/>
              <a:buFontTx/>
              <a:buNone/>
              <a:tabLst/>
              <a:defRPr/>
            </a:pPr>
            <a:r>
              <a:rPr kumimoji="0" lang="en-US" sz="1800" b="1" i="0" u="sng"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5.1. Click directly to request in Email </a:t>
            </a:r>
            <a:endParaRPr kumimoji="0" lang="en-US" sz="1800" b="1" i="0" u="sng" strike="noStrike" kern="0" cap="none" spc="0" normalizeH="0" baseline="0" noProof="0" dirty="0">
              <a:ln>
                <a:noFill/>
              </a:ln>
              <a:solidFill>
                <a:srgbClr val="000000"/>
              </a:solidFill>
              <a:effectLst/>
              <a:uLnTx/>
              <a:uFillTx/>
              <a:latin typeface="Arial"/>
              <a:ea typeface="Arial Unicode MS" pitchFamily="34" charset="-128"/>
              <a:cs typeface="Arial Unicode MS" pitchFamily="34" charset="-128"/>
            </a:endParaRPr>
          </a:p>
        </p:txBody>
      </p:sp>
      <p:pic>
        <p:nvPicPr>
          <p:cNvPr id="15" name="Picture 14">
            <a:extLst>
              <a:ext uri="{FF2B5EF4-FFF2-40B4-BE49-F238E27FC236}">
                <a16:creationId xmlns:a16="http://schemas.microsoft.com/office/drawing/2014/main" id="{FBDD16A9-6981-4225-9940-95571C711D30}"/>
              </a:ext>
            </a:extLst>
          </p:cNvPr>
          <p:cNvPicPr>
            <a:picLocks noChangeAspect="1"/>
          </p:cNvPicPr>
          <p:nvPr/>
        </p:nvPicPr>
        <p:blipFill rotWithShape="1">
          <a:blip r:embed="rId2"/>
          <a:srcRect t="4232" b="9733"/>
          <a:stretch/>
        </p:blipFill>
        <p:spPr>
          <a:xfrm>
            <a:off x="307056" y="1937543"/>
            <a:ext cx="12058782" cy="5252215"/>
          </a:xfrm>
          <a:prstGeom prst="rect">
            <a:avLst/>
          </a:prstGeom>
          <a:ln>
            <a:solidFill>
              <a:schemeClr val="bg1">
                <a:lumMod val="50000"/>
              </a:schemeClr>
            </a:solidFill>
          </a:ln>
        </p:spPr>
      </p:pic>
      <p:sp>
        <p:nvSpPr>
          <p:cNvPr id="16" name="Rectangle 15">
            <a:extLst>
              <a:ext uri="{FF2B5EF4-FFF2-40B4-BE49-F238E27FC236}">
                <a16:creationId xmlns:a16="http://schemas.microsoft.com/office/drawing/2014/main" id="{96F9542A-3C79-4805-AE7B-18B4F9139906}"/>
              </a:ext>
            </a:extLst>
          </p:cNvPr>
          <p:cNvSpPr/>
          <p:nvPr/>
        </p:nvSpPr>
        <p:spPr bwMode="gray">
          <a:xfrm>
            <a:off x="1759744" y="6452755"/>
            <a:ext cx="8686800" cy="304800"/>
          </a:xfrm>
          <a:prstGeom prst="rect">
            <a:avLst/>
          </a:prstGeom>
          <a:noFill/>
          <a:ln w="25400" algn="ctr">
            <a:solidFill>
              <a:srgbClr val="C00000"/>
            </a:solidFill>
            <a:miter lim="800000"/>
            <a:headEnd/>
            <a:tailEnd/>
          </a:ln>
        </p:spPr>
        <p:txBody>
          <a:bodyPr lIns="90000" tIns="72000" rIns="90000" bIns="72000" rtlCol="0" anchor="ctr"/>
          <a:lstStyle/>
          <a:p>
            <a:pPr marL="0" marR="0" lvl="0" indent="0" algn="ctr" defTabSz="914400" rtl="0" eaLnBrk="1" fontAlgn="base" latinLnBrk="0" hangingPunct="1">
              <a:lnSpc>
                <a:spcPct val="100000"/>
              </a:lnSpc>
              <a:spcBef>
                <a:spcPct val="50000"/>
              </a:spcBef>
              <a:spcAft>
                <a:spcPct val="0"/>
              </a:spcAft>
              <a:buClr>
                <a:srgbClr val="F0AB00"/>
              </a:buClr>
              <a:buSzPct val="80000"/>
              <a:buFontTx/>
              <a:buNone/>
              <a:tabLst/>
              <a:defRPr/>
            </a:pPr>
            <a:endParaRPr kumimoji="0" lang="en-US" sz="1800" b="0" i="0" u="none" strike="noStrike" kern="0" cap="none" spc="0" normalizeH="0" baseline="0" noProof="0" dirty="0" err="1">
              <a:ln>
                <a:noFill/>
              </a:ln>
              <a:solidFill>
                <a:srgbClr val="000000"/>
              </a:solidFill>
              <a:effectLst/>
              <a:uLnTx/>
              <a:uFillTx/>
              <a:latin typeface="Arial"/>
              <a:ea typeface="Arial Unicode MS" pitchFamily="34" charset="-128"/>
              <a:cs typeface="Arial Unicode MS" pitchFamily="34" charset="-128"/>
            </a:endParaRPr>
          </a:p>
        </p:txBody>
      </p:sp>
      <p:sp>
        <p:nvSpPr>
          <p:cNvPr id="17" name="Rectangle 16">
            <a:extLst>
              <a:ext uri="{FF2B5EF4-FFF2-40B4-BE49-F238E27FC236}">
                <a16:creationId xmlns:a16="http://schemas.microsoft.com/office/drawing/2014/main" id="{98C31A96-3019-4AEB-A681-78A153A9AF24}"/>
              </a:ext>
            </a:extLst>
          </p:cNvPr>
          <p:cNvSpPr/>
          <p:nvPr/>
        </p:nvSpPr>
        <p:spPr bwMode="gray">
          <a:xfrm>
            <a:off x="1759744" y="5520860"/>
            <a:ext cx="2895600" cy="304800"/>
          </a:xfrm>
          <a:prstGeom prst="rect">
            <a:avLst/>
          </a:prstGeom>
          <a:noFill/>
          <a:ln w="25400" algn="ctr">
            <a:solidFill>
              <a:srgbClr val="C00000"/>
            </a:solidFill>
            <a:miter lim="800000"/>
            <a:headEnd/>
            <a:tailEnd/>
          </a:ln>
        </p:spPr>
        <p:txBody>
          <a:bodyPr lIns="90000" tIns="72000" rIns="90000" bIns="72000" rtlCol="0" anchor="ctr"/>
          <a:lstStyle/>
          <a:p>
            <a:pPr marL="0" marR="0" lvl="0" indent="0" algn="ctr" defTabSz="914400" rtl="0" eaLnBrk="1" fontAlgn="base" latinLnBrk="0" hangingPunct="1">
              <a:lnSpc>
                <a:spcPct val="100000"/>
              </a:lnSpc>
              <a:spcBef>
                <a:spcPct val="50000"/>
              </a:spcBef>
              <a:spcAft>
                <a:spcPct val="0"/>
              </a:spcAft>
              <a:buClr>
                <a:srgbClr val="F0AB00"/>
              </a:buClr>
              <a:buSzPct val="80000"/>
              <a:buFontTx/>
              <a:buNone/>
              <a:tabLst/>
              <a:defRPr/>
            </a:pPr>
            <a:endParaRPr kumimoji="0" lang="en-US" sz="1800" b="0" i="0" u="none" strike="noStrike" kern="0" cap="none" spc="0" normalizeH="0" baseline="0" noProof="0" dirty="0" err="1">
              <a:ln>
                <a:noFill/>
              </a:ln>
              <a:solidFill>
                <a:srgbClr val="000000"/>
              </a:solidFill>
              <a:effectLst/>
              <a:uLnTx/>
              <a:uFillTx/>
              <a:latin typeface="Arial"/>
              <a:ea typeface="Arial Unicode MS" pitchFamily="34" charset="-128"/>
              <a:cs typeface="Arial Unicode MS" pitchFamily="34" charset="-128"/>
            </a:endParaRPr>
          </a:p>
        </p:txBody>
      </p:sp>
      <p:sp>
        <p:nvSpPr>
          <p:cNvPr id="18" name="TextBox 17">
            <a:extLst>
              <a:ext uri="{FF2B5EF4-FFF2-40B4-BE49-F238E27FC236}">
                <a16:creationId xmlns:a16="http://schemas.microsoft.com/office/drawing/2014/main" id="{5CB4835B-8B73-4813-B02D-1E14E23556D2}"/>
              </a:ext>
            </a:extLst>
          </p:cNvPr>
          <p:cNvSpPr txBox="1"/>
          <p:nvPr/>
        </p:nvSpPr>
        <p:spPr>
          <a:xfrm>
            <a:off x="1534008" y="5981666"/>
            <a:ext cx="451471" cy="276999"/>
          </a:xfrm>
          <a:prstGeom prst="rect">
            <a:avLst/>
          </a:prstGeom>
          <a:noFill/>
        </p:spPr>
        <p:txBody>
          <a:bodyPr wrap="square" lIns="0" tIns="0" rIns="0" bIns="0" rtlCol="0">
            <a:spAutoFit/>
          </a:bodyPr>
          <a:lstStyle/>
          <a:p>
            <a:pPr marL="0" marR="0" lvl="0" indent="0" algn="l" defTabSz="987415" rtl="0" eaLnBrk="1" fontAlgn="base" latinLnBrk="0" hangingPunct="1">
              <a:lnSpc>
                <a:spcPct val="100000"/>
              </a:lnSpc>
              <a:spcBef>
                <a:spcPct val="50000"/>
              </a:spcBef>
              <a:spcAft>
                <a:spcPct val="0"/>
              </a:spcAft>
              <a:buClr>
                <a:srgbClr val="F0AB00"/>
              </a:buClr>
              <a:buSzPct val="80000"/>
              <a:buFontTx/>
              <a:buNone/>
              <a:tabLst/>
              <a:defRPr/>
            </a:pPr>
            <a:r>
              <a:rPr kumimoji="0" lang="en-US" sz="1800" b="1" i="0" u="none" strike="noStrike" kern="0" cap="none" spc="0" normalizeH="0" baseline="0" noProof="0" dirty="0">
                <a:ln>
                  <a:noFill/>
                </a:ln>
                <a:solidFill>
                  <a:srgbClr val="C00000"/>
                </a:solidFill>
                <a:effectLst/>
                <a:uLnTx/>
                <a:uFillTx/>
                <a:latin typeface="Times New Roman" panose="02020603050405020304" pitchFamily="18" charset="0"/>
                <a:ea typeface="Arial Unicode MS" pitchFamily="34" charset="-128"/>
                <a:cs typeface="Times New Roman" panose="02020603050405020304" pitchFamily="18" charset="0"/>
              </a:rPr>
              <a:t>4</a:t>
            </a:r>
          </a:p>
        </p:txBody>
      </p:sp>
      <p:sp>
        <p:nvSpPr>
          <p:cNvPr id="19" name="Rectangle 18">
            <a:extLst>
              <a:ext uri="{FF2B5EF4-FFF2-40B4-BE49-F238E27FC236}">
                <a16:creationId xmlns:a16="http://schemas.microsoft.com/office/drawing/2014/main" id="{197E7910-4509-41D5-BED0-75FFF1AB9AA9}"/>
              </a:ext>
            </a:extLst>
          </p:cNvPr>
          <p:cNvSpPr/>
          <p:nvPr/>
        </p:nvSpPr>
        <p:spPr bwMode="gray">
          <a:xfrm>
            <a:off x="10294144" y="6841981"/>
            <a:ext cx="995488" cy="347778"/>
          </a:xfrm>
          <a:prstGeom prst="rect">
            <a:avLst/>
          </a:prstGeom>
          <a:noFill/>
          <a:ln w="25400" algn="ctr">
            <a:solidFill>
              <a:srgbClr val="C00000"/>
            </a:solidFill>
            <a:miter lim="800000"/>
            <a:headEnd/>
            <a:tailEnd/>
          </a:ln>
        </p:spPr>
        <p:txBody>
          <a:bodyPr lIns="90000" tIns="72000" rIns="90000" bIns="72000" rtlCol="0" anchor="ctr"/>
          <a:lstStyle/>
          <a:p>
            <a:pPr marL="0" marR="0" lvl="0" indent="0" algn="ctr" defTabSz="914400" rtl="0" eaLnBrk="1" fontAlgn="base" latinLnBrk="0" hangingPunct="1">
              <a:lnSpc>
                <a:spcPct val="100000"/>
              </a:lnSpc>
              <a:spcBef>
                <a:spcPct val="50000"/>
              </a:spcBef>
              <a:spcAft>
                <a:spcPct val="0"/>
              </a:spcAft>
              <a:buClr>
                <a:srgbClr val="F0AB00"/>
              </a:buClr>
              <a:buSzPct val="80000"/>
              <a:buFontTx/>
              <a:buNone/>
              <a:tabLst/>
              <a:defRPr/>
            </a:pPr>
            <a:endParaRPr kumimoji="0" lang="en-US" sz="1800" b="0" i="0" u="none" strike="noStrike" kern="0" cap="none" spc="0" normalizeH="0" baseline="0" noProof="0" dirty="0" err="1">
              <a:ln>
                <a:noFill/>
              </a:ln>
              <a:solidFill>
                <a:srgbClr val="000000"/>
              </a:solidFill>
              <a:effectLst/>
              <a:uLnTx/>
              <a:uFillTx/>
              <a:latin typeface="Arial"/>
              <a:ea typeface="Arial Unicode MS" pitchFamily="34" charset="-128"/>
              <a:cs typeface="Arial Unicode MS" pitchFamily="34" charset="-128"/>
            </a:endParaRPr>
          </a:p>
        </p:txBody>
      </p:sp>
      <p:sp>
        <p:nvSpPr>
          <p:cNvPr id="20" name="TextBox 19">
            <a:extLst>
              <a:ext uri="{FF2B5EF4-FFF2-40B4-BE49-F238E27FC236}">
                <a16:creationId xmlns:a16="http://schemas.microsoft.com/office/drawing/2014/main" id="{7E6D979C-1A72-4E06-A0D6-6479D22E86E3}"/>
              </a:ext>
            </a:extLst>
          </p:cNvPr>
          <p:cNvSpPr txBox="1"/>
          <p:nvPr/>
        </p:nvSpPr>
        <p:spPr>
          <a:xfrm>
            <a:off x="10068408" y="6863915"/>
            <a:ext cx="451471" cy="276999"/>
          </a:xfrm>
          <a:prstGeom prst="rect">
            <a:avLst/>
          </a:prstGeom>
          <a:noFill/>
        </p:spPr>
        <p:txBody>
          <a:bodyPr wrap="square" lIns="0" tIns="0" rIns="0" bIns="0" rtlCol="0">
            <a:spAutoFit/>
          </a:bodyPr>
          <a:lstStyle/>
          <a:p>
            <a:pPr marL="0" marR="0" lvl="0" indent="0" algn="l" defTabSz="987415" rtl="0" eaLnBrk="1" fontAlgn="base" latinLnBrk="0" hangingPunct="1">
              <a:lnSpc>
                <a:spcPct val="100000"/>
              </a:lnSpc>
              <a:spcBef>
                <a:spcPct val="50000"/>
              </a:spcBef>
              <a:spcAft>
                <a:spcPct val="0"/>
              </a:spcAft>
              <a:buClr>
                <a:srgbClr val="F0AB00"/>
              </a:buClr>
              <a:buSzPct val="80000"/>
              <a:buFontTx/>
              <a:buNone/>
              <a:tabLst/>
              <a:defRPr/>
            </a:pPr>
            <a:r>
              <a:rPr kumimoji="0" lang="en-US" sz="1800" b="1" i="0" u="none" strike="noStrike" kern="0" cap="none" spc="0" normalizeH="0" baseline="0" noProof="0" dirty="0">
                <a:ln>
                  <a:noFill/>
                </a:ln>
                <a:solidFill>
                  <a:srgbClr val="C00000"/>
                </a:solidFill>
                <a:effectLst/>
                <a:uLnTx/>
                <a:uFillTx/>
                <a:latin typeface="Times New Roman" panose="02020603050405020304" pitchFamily="18" charset="0"/>
                <a:ea typeface="Arial Unicode MS" pitchFamily="34" charset="-128"/>
                <a:cs typeface="Times New Roman" panose="02020603050405020304" pitchFamily="18" charset="0"/>
              </a:rPr>
              <a:t>5</a:t>
            </a:r>
          </a:p>
        </p:txBody>
      </p:sp>
    </p:spTree>
    <p:extLst>
      <p:ext uri="{BB962C8B-B14F-4D97-AF65-F5344CB8AC3E}">
        <p14:creationId xmlns:p14="http://schemas.microsoft.com/office/powerpoint/2010/main" val="40078644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3FB2726-D49D-421E-9E82-ED01A09E8A9C}"/>
              </a:ext>
            </a:extLst>
          </p:cNvPr>
          <p:cNvPicPr>
            <a:picLocks noChangeAspect="1"/>
          </p:cNvPicPr>
          <p:nvPr/>
        </p:nvPicPr>
        <p:blipFill rotWithShape="1">
          <a:blip r:embed="rId2"/>
          <a:srcRect t="3876" b="21936"/>
          <a:stretch/>
        </p:blipFill>
        <p:spPr>
          <a:xfrm>
            <a:off x="336384" y="1937544"/>
            <a:ext cx="12229863" cy="5105400"/>
          </a:xfrm>
          <a:prstGeom prst="rect">
            <a:avLst/>
          </a:prstGeom>
          <a:ln w="12700">
            <a:solidFill>
              <a:schemeClr val="tx1"/>
            </a:solidFill>
          </a:ln>
        </p:spPr>
      </p:pic>
      <p:sp>
        <p:nvSpPr>
          <p:cNvPr id="7" name="Speech Bubble: Rectangle 6">
            <a:extLst>
              <a:ext uri="{FF2B5EF4-FFF2-40B4-BE49-F238E27FC236}">
                <a16:creationId xmlns:a16="http://schemas.microsoft.com/office/drawing/2014/main" id="{9B056432-4E90-4C26-BCFA-06D747FE869F}"/>
              </a:ext>
            </a:extLst>
          </p:cNvPr>
          <p:cNvSpPr/>
          <p:nvPr/>
        </p:nvSpPr>
        <p:spPr>
          <a:xfrm>
            <a:off x="307056" y="959483"/>
            <a:ext cx="12259192" cy="541544"/>
          </a:xfrm>
          <a:prstGeom prst="wedgeRectCallout">
            <a:avLst>
              <a:gd name="adj1" fmla="val -23813"/>
              <a:gd name="adj2" fmla="val 9976"/>
            </a:avLst>
          </a:prstGeom>
          <a:solidFill>
            <a:schemeClr val="accent3">
              <a:lumMod val="20000"/>
              <a:lumOff val="80000"/>
            </a:schemeClr>
          </a:solidFill>
          <a:ln w="19050">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87415" rtl="0" eaLnBrk="1" fontAlgn="base" latinLnBrk="0" hangingPunct="1">
              <a:lnSpc>
                <a:spcPct val="100000"/>
              </a:lnSpc>
              <a:spcBef>
                <a:spcPct val="50000"/>
              </a:spcBef>
              <a:spcAft>
                <a:spcPct val="0"/>
              </a:spcAft>
              <a:buClr>
                <a:srgbClr val="F0AB00"/>
              </a:buClr>
              <a:buSzPct val="80000"/>
              <a:buFontTx/>
              <a:buNone/>
              <a:tabLst/>
              <a:defRPr/>
            </a:pPr>
            <a:r>
              <a:rPr kumimoji="0" lang="en-US" sz="16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Click to </a:t>
            </a:r>
            <a:r>
              <a:rPr kumimoji="0" lang="en-US" sz="1600" b="1"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Select Lots </a:t>
            </a:r>
            <a:r>
              <a:rPr kumimoji="0" lang="en-US" sz="16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to confirm this sourcing request</a:t>
            </a:r>
          </a:p>
        </p:txBody>
      </p:sp>
      <p:sp>
        <p:nvSpPr>
          <p:cNvPr id="11" name="Rectangle 10">
            <a:extLst>
              <a:ext uri="{FF2B5EF4-FFF2-40B4-BE49-F238E27FC236}">
                <a16:creationId xmlns:a16="http://schemas.microsoft.com/office/drawing/2014/main" id="{636168C1-FFFF-47AE-B10C-2E11DB497ED8}"/>
              </a:ext>
            </a:extLst>
          </p:cNvPr>
          <p:cNvSpPr/>
          <p:nvPr/>
        </p:nvSpPr>
        <p:spPr bwMode="gray">
          <a:xfrm>
            <a:off x="2369344" y="6661944"/>
            <a:ext cx="1752600" cy="376891"/>
          </a:xfrm>
          <a:prstGeom prst="rect">
            <a:avLst/>
          </a:prstGeom>
          <a:noFill/>
          <a:ln w="25400" algn="ctr">
            <a:solidFill>
              <a:srgbClr val="C00000"/>
            </a:solidFill>
            <a:miter lim="800000"/>
            <a:headEnd/>
            <a:tailEnd/>
          </a:ln>
        </p:spPr>
        <p:txBody>
          <a:bodyPr lIns="90000" tIns="72000" rIns="90000" bIns="72000" rtlCol="0" anchor="ctr"/>
          <a:lstStyle/>
          <a:p>
            <a:pPr marL="0" marR="0" lvl="0" indent="0" algn="ctr" defTabSz="914400" rtl="0" eaLnBrk="1" fontAlgn="base" latinLnBrk="0" hangingPunct="1">
              <a:lnSpc>
                <a:spcPct val="100000"/>
              </a:lnSpc>
              <a:spcBef>
                <a:spcPct val="50000"/>
              </a:spcBef>
              <a:spcAft>
                <a:spcPct val="0"/>
              </a:spcAft>
              <a:buClr>
                <a:srgbClr val="F0AB00"/>
              </a:buClr>
              <a:buSzPct val="80000"/>
              <a:buFontTx/>
              <a:buNone/>
              <a:tabLst/>
              <a:defRPr/>
            </a:pPr>
            <a:endParaRPr kumimoji="0" lang="en-US" sz="1800" b="0" i="0" u="none" strike="noStrike" kern="0" cap="none" spc="0" normalizeH="0" baseline="0" noProof="0" dirty="0" err="1">
              <a:ln>
                <a:noFill/>
              </a:ln>
              <a:solidFill>
                <a:srgbClr val="000000"/>
              </a:solidFill>
              <a:effectLst/>
              <a:uLnTx/>
              <a:uFillTx/>
              <a:latin typeface="Arial"/>
              <a:ea typeface="Arial Unicode MS" pitchFamily="34" charset="-128"/>
              <a:cs typeface="Arial Unicode MS" pitchFamily="34" charset="-128"/>
            </a:endParaRPr>
          </a:p>
        </p:txBody>
      </p:sp>
      <p:sp>
        <p:nvSpPr>
          <p:cNvPr id="12" name="TextBox 11">
            <a:extLst>
              <a:ext uri="{FF2B5EF4-FFF2-40B4-BE49-F238E27FC236}">
                <a16:creationId xmlns:a16="http://schemas.microsoft.com/office/drawing/2014/main" id="{B9298384-BF79-403B-A8E8-D33EA5860DE4}"/>
              </a:ext>
            </a:extLst>
          </p:cNvPr>
          <p:cNvSpPr txBox="1"/>
          <p:nvPr/>
        </p:nvSpPr>
        <p:spPr>
          <a:xfrm>
            <a:off x="2143608" y="6711889"/>
            <a:ext cx="451471" cy="276999"/>
          </a:xfrm>
          <a:prstGeom prst="rect">
            <a:avLst/>
          </a:prstGeom>
          <a:noFill/>
        </p:spPr>
        <p:txBody>
          <a:bodyPr wrap="square" lIns="0" tIns="0" rIns="0" bIns="0" rtlCol="0">
            <a:spAutoFit/>
          </a:bodyPr>
          <a:lstStyle/>
          <a:p>
            <a:pPr marL="0" marR="0" lvl="0" indent="0" algn="l" defTabSz="987415" rtl="0" eaLnBrk="1" fontAlgn="base" latinLnBrk="0" hangingPunct="1">
              <a:lnSpc>
                <a:spcPct val="100000"/>
              </a:lnSpc>
              <a:spcBef>
                <a:spcPct val="50000"/>
              </a:spcBef>
              <a:spcAft>
                <a:spcPct val="0"/>
              </a:spcAft>
              <a:buClr>
                <a:srgbClr val="F0AB00"/>
              </a:buClr>
              <a:buSzPct val="80000"/>
              <a:buFontTx/>
              <a:buNone/>
              <a:tabLst/>
              <a:defRPr/>
            </a:pPr>
            <a:r>
              <a:rPr kumimoji="0" lang="en-US" sz="1800" b="1" i="0" u="none" strike="noStrike" kern="0" cap="none" spc="0" normalizeH="0" baseline="0" noProof="0" dirty="0">
                <a:ln>
                  <a:noFill/>
                </a:ln>
                <a:solidFill>
                  <a:srgbClr val="C00000"/>
                </a:solidFill>
                <a:effectLst/>
                <a:uLnTx/>
                <a:uFillTx/>
                <a:latin typeface="Times New Roman" panose="02020603050405020304" pitchFamily="18" charset="0"/>
                <a:ea typeface="Arial Unicode MS" pitchFamily="34" charset="-128"/>
                <a:cs typeface="Times New Roman" panose="02020603050405020304" pitchFamily="18" charset="0"/>
              </a:rPr>
              <a:t>5</a:t>
            </a:r>
          </a:p>
        </p:txBody>
      </p:sp>
      <p:sp>
        <p:nvSpPr>
          <p:cNvPr id="13" name="Rectangle 12">
            <a:extLst>
              <a:ext uri="{FF2B5EF4-FFF2-40B4-BE49-F238E27FC236}">
                <a16:creationId xmlns:a16="http://schemas.microsoft.com/office/drawing/2014/main" id="{0C3E8B85-2286-4D8A-BD7C-51CA5F64E3F7}"/>
              </a:ext>
            </a:extLst>
          </p:cNvPr>
          <p:cNvSpPr/>
          <p:nvPr/>
        </p:nvSpPr>
        <p:spPr bwMode="gray">
          <a:xfrm>
            <a:off x="1988344" y="3980028"/>
            <a:ext cx="2743200" cy="624516"/>
          </a:xfrm>
          <a:prstGeom prst="rect">
            <a:avLst/>
          </a:prstGeom>
          <a:noFill/>
          <a:ln w="25400" algn="ctr">
            <a:solidFill>
              <a:srgbClr val="C00000"/>
            </a:solidFill>
            <a:miter lim="800000"/>
            <a:headEnd/>
            <a:tailEnd/>
          </a:ln>
        </p:spPr>
        <p:txBody>
          <a:bodyPr lIns="90000" tIns="72000" rIns="90000" bIns="72000" rtlCol="0" anchor="ctr"/>
          <a:lstStyle/>
          <a:p>
            <a:pPr marL="0" marR="0" lvl="0" indent="0" algn="ctr" defTabSz="914400" rtl="0" eaLnBrk="1" fontAlgn="base" latinLnBrk="0" hangingPunct="1">
              <a:lnSpc>
                <a:spcPct val="100000"/>
              </a:lnSpc>
              <a:spcBef>
                <a:spcPct val="50000"/>
              </a:spcBef>
              <a:spcAft>
                <a:spcPct val="0"/>
              </a:spcAft>
              <a:buClr>
                <a:srgbClr val="F0AB00"/>
              </a:buClr>
              <a:buSzPct val="80000"/>
              <a:buFontTx/>
              <a:buNone/>
              <a:tabLst/>
              <a:defRPr/>
            </a:pPr>
            <a:endParaRPr kumimoji="0" lang="en-US" sz="1800" b="0" i="0" u="none" strike="noStrike" kern="0" cap="none" spc="0" normalizeH="0" baseline="0" noProof="0" dirty="0" err="1">
              <a:ln>
                <a:noFill/>
              </a:ln>
              <a:solidFill>
                <a:srgbClr val="000000"/>
              </a:solidFill>
              <a:effectLst/>
              <a:uLnTx/>
              <a:uFillTx/>
              <a:latin typeface="Arial"/>
              <a:ea typeface="Arial Unicode MS" pitchFamily="34" charset="-128"/>
              <a:cs typeface="Arial Unicode MS" pitchFamily="34" charset="-128"/>
            </a:endParaRPr>
          </a:p>
        </p:txBody>
      </p:sp>
      <p:sp>
        <p:nvSpPr>
          <p:cNvPr id="15" name="TextBox 14">
            <a:extLst>
              <a:ext uri="{FF2B5EF4-FFF2-40B4-BE49-F238E27FC236}">
                <a16:creationId xmlns:a16="http://schemas.microsoft.com/office/drawing/2014/main" id="{59A6322C-AFF9-47C9-816B-6DA2EFEE147A}"/>
              </a:ext>
            </a:extLst>
          </p:cNvPr>
          <p:cNvSpPr txBox="1"/>
          <p:nvPr/>
        </p:nvSpPr>
        <p:spPr>
          <a:xfrm>
            <a:off x="4807744" y="4153786"/>
            <a:ext cx="5638800" cy="276999"/>
          </a:xfrm>
          <a:prstGeom prst="rect">
            <a:avLst/>
          </a:prstGeom>
          <a:noFill/>
        </p:spPr>
        <p:txBody>
          <a:bodyPr wrap="square" lIns="0" tIns="0" rIns="0" bIns="0" rtlCol="0">
            <a:spAutoFit/>
          </a:bodyPr>
          <a:lstStyle/>
          <a:p>
            <a:pPr marL="0" marR="0" lvl="0" indent="0" algn="l" defTabSz="987415" rtl="0" eaLnBrk="1" fontAlgn="base" latinLnBrk="0" hangingPunct="1">
              <a:lnSpc>
                <a:spcPct val="100000"/>
              </a:lnSpc>
              <a:spcBef>
                <a:spcPct val="50000"/>
              </a:spcBef>
              <a:spcAft>
                <a:spcPct val="0"/>
              </a:spcAft>
              <a:buClr>
                <a:srgbClr val="F0AB00"/>
              </a:buClr>
              <a:buSzPct val="80000"/>
              <a:buFontTx/>
              <a:buNone/>
              <a:tabLst/>
              <a:defRPr/>
            </a:pPr>
            <a:r>
              <a:rPr kumimoji="0" lang="en-US" sz="18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If you want to change currency, please click here</a:t>
            </a:r>
          </a:p>
        </p:txBody>
      </p:sp>
      <p:sp>
        <p:nvSpPr>
          <p:cNvPr id="10" name="TextBox 9">
            <a:extLst>
              <a:ext uri="{FF2B5EF4-FFF2-40B4-BE49-F238E27FC236}">
                <a16:creationId xmlns:a16="http://schemas.microsoft.com/office/drawing/2014/main" id="{738E1FCE-788A-4297-9A77-48A75678FE3D}"/>
              </a:ext>
            </a:extLst>
          </p:cNvPr>
          <p:cNvSpPr txBox="1"/>
          <p:nvPr/>
        </p:nvSpPr>
        <p:spPr>
          <a:xfrm>
            <a:off x="307056" y="173065"/>
            <a:ext cx="8767888" cy="307777"/>
          </a:xfrm>
          <a:prstGeom prst="rect">
            <a:avLst/>
          </a:prstGeom>
          <a:noFill/>
        </p:spPr>
        <p:txBody>
          <a:bodyPr wrap="square" lIns="0" tIns="0" rIns="0" bIns="0" rtlCol="0">
            <a:spAutoFit/>
          </a:bodyPr>
          <a:lstStyle/>
          <a:p>
            <a:pPr marL="0" marR="0" lvl="0" indent="0" algn="l" defTabSz="987415" rtl="0" eaLnBrk="1" fontAlgn="base" latinLnBrk="0" hangingPunct="1">
              <a:lnSpc>
                <a:spcPct val="100000"/>
              </a:lnSpc>
              <a:spcBef>
                <a:spcPct val="50000"/>
              </a:spcBef>
              <a:spcAft>
                <a:spcPct val="0"/>
              </a:spcAft>
              <a:buClr>
                <a:srgbClr val="F0AB00"/>
              </a:buClr>
              <a:buSzPct val="80000"/>
              <a:buFontTx/>
              <a:buNone/>
              <a:tabLst/>
              <a:defRPr/>
            </a:pPr>
            <a:r>
              <a:rPr kumimoji="0" lang="en-US" sz="2000" b="1"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5.</a:t>
            </a:r>
            <a:r>
              <a:rPr kumimoji="0" lang="en-US" sz="20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Response sourcing request</a:t>
            </a:r>
          </a:p>
        </p:txBody>
      </p:sp>
      <p:sp>
        <p:nvSpPr>
          <p:cNvPr id="14" name="TextBox 13">
            <a:extLst>
              <a:ext uri="{FF2B5EF4-FFF2-40B4-BE49-F238E27FC236}">
                <a16:creationId xmlns:a16="http://schemas.microsoft.com/office/drawing/2014/main" id="{40424F95-5F2C-4CB5-ADE2-6A568C8F47C3}"/>
              </a:ext>
            </a:extLst>
          </p:cNvPr>
          <p:cNvSpPr txBox="1"/>
          <p:nvPr/>
        </p:nvSpPr>
        <p:spPr>
          <a:xfrm>
            <a:off x="307056" y="537088"/>
            <a:ext cx="7947008" cy="276999"/>
          </a:xfrm>
          <a:prstGeom prst="rect">
            <a:avLst/>
          </a:prstGeom>
          <a:noFill/>
        </p:spPr>
        <p:txBody>
          <a:bodyPr wrap="square" lIns="0" tIns="0" rIns="0" bIns="0" rtlCol="0">
            <a:spAutoFit/>
          </a:bodyPr>
          <a:lstStyle/>
          <a:p>
            <a:pPr marL="0" marR="0" lvl="0" indent="0" algn="l" defTabSz="987415" rtl="0" eaLnBrk="1" fontAlgn="base" latinLnBrk="0" hangingPunct="1">
              <a:lnSpc>
                <a:spcPct val="100000"/>
              </a:lnSpc>
              <a:spcBef>
                <a:spcPct val="50000"/>
              </a:spcBef>
              <a:spcAft>
                <a:spcPct val="0"/>
              </a:spcAft>
              <a:buClr>
                <a:srgbClr val="F0AB00"/>
              </a:buClr>
              <a:buSzPct val="80000"/>
              <a:buFontTx/>
              <a:buNone/>
              <a:tabLst/>
              <a:defRPr/>
            </a:pPr>
            <a:r>
              <a:rPr kumimoji="0" lang="en-US" sz="1800" b="1" i="0" u="sng"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5.1. Click directly to request in Email </a:t>
            </a:r>
            <a:endParaRPr kumimoji="0" lang="en-US" sz="1800" b="1" i="0" u="sng" strike="noStrike" kern="0" cap="none" spc="0" normalizeH="0" baseline="0" noProof="0" dirty="0">
              <a:ln>
                <a:noFill/>
              </a:ln>
              <a:solidFill>
                <a:srgbClr val="000000"/>
              </a:solidFill>
              <a:effectLst/>
              <a:uLnTx/>
              <a:uFillTx/>
              <a:latin typeface="Arial"/>
              <a:ea typeface="Arial Unicode MS" pitchFamily="34" charset="-128"/>
              <a:cs typeface="Arial Unicode MS" pitchFamily="34" charset="-128"/>
            </a:endParaRPr>
          </a:p>
        </p:txBody>
      </p:sp>
    </p:spTree>
    <p:extLst>
      <p:ext uri="{BB962C8B-B14F-4D97-AF65-F5344CB8AC3E}">
        <p14:creationId xmlns:p14="http://schemas.microsoft.com/office/powerpoint/2010/main" val="19525806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peech Bubble: Rectangle 5">
            <a:extLst>
              <a:ext uri="{FF2B5EF4-FFF2-40B4-BE49-F238E27FC236}">
                <a16:creationId xmlns:a16="http://schemas.microsoft.com/office/drawing/2014/main" id="{1C92AF3E-CB44-462C-A462-C7ED58741043}"/>
              </a:ext>
            </a:extLst>
          </p:cNvPr>
          <p:cNvSpPr/>
          <p:nvPr/>
        </p:nvSpPr>
        <p:spPr>
          <a:xfrm>
            <a:off x="214460" y="862600"/>
            <a:ext cx="12259192" cy="541544"/>
          </a:xfrm>
          <a:prstGeom prst="wedgeRectCallout">
            <a:avLst>
              <a:gd name="adj1" fmla="val -23813"/>
              <a:gd name="adj2" fmla="val 9976"/>
            </a:avLst>
          </a:prstGeom>
          <a:solidFill>
            <a:schemeClr val="accent3">
              <a:lumMod val="20000"/>
              <a:lumOff val="80000"/>
            </a:schemeClr>
          </a:solidFill>
          <a:ln w="19050">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87415" rtl="0" eaLnBrk="1" fontAlgn="base" latinLnBrk="0" hangingPunct="1">
              <a:lnSpc>
                <a:spcPct val="100000"/>
              </a:lnSpc>
              <a:spcBef>
                <a:spcPct val="50000"/>
              </a:spcBef>
              <a:spcAft>
                <a:spcPct val="0"/>
              </a:spcAft>
              <a:buClr>
                <a:srgbClr val="F0AB00"/>
              </a:buClr>
              <a:buSzPct val="80000"/>
              <a:buFontTx/>
              <a:buNone/>
              <a:tabLst/>
              <a:defRPr/>
            </a:pPr>
            <a:r>
              <a:rPr kumimoji="0" lang="en-US" sz="16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Click to </a:t>
            </a:r>
            <a:r>
              <a:rPr kumimoji="0" lang="en-US" sz="1600" b="1"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Submit Response </a:t>
            </a:r>
            <a:r>
              <a:rPr kumimoji="0" lang="en-US" sz="16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to input your price, add quotation to </a:t>
            </a:r>
            <a:r>
              <a:rPr kumimoji="0" lang="en-US" sz="1600" b="1"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Attach a file</a:t>
            </a:r>
            <a:r>
              <a:rPr kumimoji="0" lang="en-US" sz="16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click to </a:t>
            </a:r>
            <a:r>
              <a:rPr kumimoji="0" lang="en-US" sz="1600" b="1"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Submit Entire Response </a:t>
            </a:r>
            <a:r>
              <a:rPr kumimoji="0" lang="en-US" sz="16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to send your sourcing quotation to FBHP. </a:t>
            </a:r>
          </a:p>
        </p:txBody>
      </p:sp>
      <p:sp>
        <p:nvSpPr>
          <p:cNvPr id="12" name="TextBox 11">
            <a:extLst>
              <a:ext uri="{FF2B5EF4-FFF2-40B4-BE49-F238E27FC236}">
                <a16:creationId xmlns:a16="http://schemas.microsoft.com/office/drawing/2014/main" id="{BCB23317-CE7C-48BA-AD4A-6E3A73147D47}"/>
              </a:ext>
            </a:extLst>
          </p:cNvPr>
          <p:cNvSpPr txBox="1"/>
          <p:nvPr/>
        </p:nvSpPr>
        <p:spPr>
          <a:xfrm>
            <a:off x="223989" y="121822"/>
            <a:ext cx="8767888" cy="307777"/>
          </a:xfrm>
          <a:prstGeom prst="rect">
            <a:avLst/>
          </a:prstGeom>
          <a:noFill/>
        </p:spPr>
        <p:txBody>
          <a:bodyPr wrap="square" lIns="0" tIns="0" rIns="0" bIns="0" rtlCol="0">
            <a:spAutoFit/>
          </a:bodyPr>
          <a:lstStyle/>
          <a:p>
            <a:pPr marL="0" marR="0" lvl="0" indent="0" algn="l" defTabSz="987415" rtl="0" eaLnBrk="1" fontAlgn="base" latinLnBrk="0" hangingPunct="1">
              <a:lnSpc>
                <a:spcPct val="100000"/>
              </a:lnSpc>
              <a:spcBef>
                <a:spcPct val="50000"/>
              </a:spcBef>
              <a:spcAft>
                <a:spcPct val="0"/>
              </a:spcAft>
              <a:buClr>
                <a:srgbClr val="F0AB00"/>
              </a:buClr>
              <a:buSzPct val="80000"/>
              <a:buFontTx/>
              <a:buNone/>
              <a:tabLst/>
              <a:defRPr/>
            </a:pPr>
            <a:r>
              <a:rPr kumimoji="0" lang="en-US" sz="2000" b="1"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5.</a:t>
            </a:r>
            <a:r>
              <a:rPr kumimoji="0" lang="en-US" sz="20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Response sourcing request</a:t>
            </a:r>
          </a:p>
        </p:txBody>
      </p:sp>
      <p:sp>
        <p:nvSpPr>
          <p:cNvPr id="13" name="TextBox 12">
            <a:extLst>
              <a:ext uri="{FF2B5EF4-FFF2-40B4-BE49-F238E27FC236}">
                <a16:creationId xmlns:a16="http://schemas.microsoft.com/office/drawing/2014/main" id="{645E7323-EDD0-4809-8C34-DE9C5AB61C4B}"/>
              </a:ext>
            </a:extLst>
          </p:cNvPr>
          <p:cNvSpPr txBox="1"/>
          <p:nvPr/>
        </p:nvSpPr>
        <p:spPr>
          <a:xfrm>
            <a:off x="223989" y="485709"/>
            <a:ext cx="7947008" cy="276999"/>
          </a:xfrm>
          <a:prstGeom prst="rect">
            <a:avLst/>
          </a:prstGeom>
          <a:noFill/>
        </p:spPr>
        <p:txBody>
          <a:bodyPr wrap="square" lIns="0" tIns="0" rIns="0" bIns="0" rtlCol="0">
            <a:spAutoFit/>
          </a:bodyPr>
          <a:lstStyle/>
          <a:p>
            <a:pPr marL="0" marR="0" lvl="0" indent="0" algn="l" defTabSz="987415" rtl="0" eaLnBrk="1" fontAlgn="base" latinLnBrk="0" hangingPunct="1">
              <a:lnSpc>
                <a:spcPct val="100000"/>
              </a:lnSpc>
              <a:spcBef>
                <a:spcPct val="50000"/>
              </a:spcBef>
              <a:spcAft>
                <a:spcPct val="0"/>
              </a:spcAft>
              <a:buClr>
                <a:srgbClr val="F0AB00"/>
              </a:buClr>
              <a:buSzPct val="80000"/>
              <a:buFontTx/>
              <a:buNone/>
              <a:tabLst/>
              <a:defRPr/>
            </a:pPr>
            <a:r>
              <a:rPr kumimoji="0" lang="en-US" sz="1800" b="1" i="0" u="sng"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5.1. Click directly to request in Email </a:t>
            </a:r>
            <a:endParaRPr kumimoji="0" lang="en-US" sz="1800" b="1" i="0" u="sng" strike="noStrike" kern="0" cap="none" spc="0" normalizeH="0" baseline="0" noProof="0" dirty="0">
              <a:ln>
                <a:noFill/>
              </a:ln>
              <a:solidFill>
                <a:srgbClr val="000000"/>
              </a:solidFill>
              <a:effectLst/>
              <a:uLnTx/>
              <a:uFillTx/>
              <a:latin typeface="Arial"/>
              <a:ea typeface="Arial Unicode MS" pitchFamily="34" charset="-128"/>
              <a:cs typeface="Arial Unicode MS" pitchFamily="34" charset="-128"/>
            </a:endParaRPr>
          </a:p>
        </p:txBody>
      </p:sp>
      <p:pic>
        <p:nvPicPr>
          <p:cNvPr id="2" name="Picture 1">
            <a:extLst>
              <a:ext uri="{FF2B5EF4-FFF2-40B4-BE49-F238E27FC236}">
                <a16:creationId xmlns:a16="http://schemas.microsoft.com/office/drawing/2014/main" id="{E8AC46C5-FCCB-4F3C-813A-BF2ECF3B630F}"/>
              </a:ext>
            </a:extLst>
          </p:cNvPr>
          <p:cNvPicPr>
            <a:picLocks noChangeAspect="1"/>
          </p:cNvPicPr>
          <p:nvPr/>
        </p:nvPicPr>
        <p:blipFill rotWithShape="1">
          <a:blip r:embed="rId2"/>
          <a:srcRect t="4154" b="19025"/>
          <a:stretch/>
        </p:blipFill>
        <p:spPr>
          <a:xfrm>
            <a:off x="278362" y="1837145"/>
            <a:ext cx="12195290" cy="5165644"/>
          </a:xfrm>
          <a:prstGeom prst="rect">
            <a:avLst/>
          </a:prstGeom>
          <a:ln w="19050">
            <a:solidFill>
              <a:schemeClr val="bg1">
                <a:lumMod val="50000"/>
              </a:schemeClr>
            </a:solidFill>
          </a:ln>
        </p:spPr>
      </p:pic>
      <p:sp>
        <p:nvSpPr>
          <p:cNvPr id="11" name="Rectangle 10">
            <a:extLst>
              <a:ext uri="{FF2B5EF4-FFF2-40B4-BE49-F238E27FC236}">
                <a16:creationId xmlns:a16="http://schemas.microsoft.com/office/drawing/2014/main" id="{525F0028-23A3-45AE-BB99-9E7756A4C6EA}"/>
              </a:ext>
            </a:extLst>
          </p:cNvPr>
          <p:cNvSpPr/>
          <p:nvPr/>
        </p:nvSpPr>
        <p:spPr bwMode="gray">
          <a:xfrm>
            <a:off x="6418396" y="3918744"/>
            <a:ext cx="2123147" cy="376891"/>
          </a:xfrm>
          <a:prstGeom prst="rect">
            <a:avLst/>
          </a:prstGeom>
          <a:noFill/>
          <a:ln w="25400" algn="ctr">
            <a:solidFill>
              <a:srgbClr val="C00000"/>
            </a:solidFill>
            <a:miter lim="800000"/>
            <a:headEnd/>
            <a:tailEnd/>
          </a:ln>
        </p:spPr>
        <p:txBody>
          <a:bodyPr lIns="90000" tIns="72000" rIns="90000" bIns="72000" rtlCol="0" anchor="ctr"/>
          <a:lstStyle/>
          <a:p>
            <a:pPr marL="0" marR="0" lvl="0" indent="0" algn="ctr" defTabSz="914400" rtl="0" eaLnBrk="1" fontAlgn="base" latinLnBrk="0" hangingPunct="1">
              <a:lnSpc>
                <a:spcPct val="100000"/>
              </a:lnSpc>
              <a:spcBef>
                <a:spcPct val="50000"/>
              </a:spcBef>
              <a:spcAft>
                <a:spcPct val="0"/>
              </a:spcAft>
              <a:buClr>
                <a:srgbClr val="F0AB00"/>
              </a:buClr>
              <a:buSzPct val="80000"/>
              <a:buFontTx/>
              <a:buNone/>
              <a:tabLst/>
              <a:defRPr/>
            </a:pPr>
            <a:endParaRPr kumimoji="0" lang="en-US" sz="1800" b="0" i="0" u="none" strike="noStrike" kern="0" cap="none" spc="0" normalizeH="0" baseline="0" noProof="0" dirty="0" err="1">
              <a:ln>
                <a:noFill/>
              </a:ln>
              <a:solidFill>
                <a:srgbClr val="000000"/>
              </a:solidFill>
              <a:effectLst/>
              <a:uLnTx/>
              <a:uFillTx/>
              <a:latin typeface="Arial"/>
              <a:ea typeface="Arial Unicode MS" pitchFamily="34" charset="-128"/>
              <a:cs typeface="Arial Unicode MS" pitchFamily="34" charset="-128"/>
            </a:endParaRPr>
          </a:p>
        </p:txBody>
      </p:sp>
      <p:sp>
        <p:nvSpPr>
          <p:cNvPr id="14" name="TextBox 13">
            <a:extLst>
              <a:ext uri="{FF2B5EF4-FFF2-40B4-BE49-F238E27FC236}">
                <a16:creationId xmlns:a16="http://schemas.microsoft.com/office/drawing/2014/main" id="{D491F2F1-891F-4A4F-A988-559DE801E141}"/>
              </a:ext>
            </a:extLst>
          </p:cNvPr>
          <p:cNvSpPr txBox="1"/>
          <p:nvPr/>
        </p:nvSpPr>
        <p:spPr>
          <a:xfrm>
            <a:off x="8718415" y="4003297"/>
            <a:ext cx="546924" cy="276999"/>
          </a:xfrm>
          <a:prstGeom prst="rect">
            <a:avLst/>
          </a:prstGeom>
          <a:noFill/>
        </p:spPr>
        <p:txBody>
          <a:bodyPr wrap="square" lIns="0" tIns="0" rIns="0" bIns="0" rtlCol="0">
            <a:spAutoFit/>
          </a:bodyPr>
          <a:lstStyle/>
          <a:p>
            <a:pPr marL="0" marR="0" lvl="0" indent="0" algn="l" defTabSz="987415" rtl="0" eaLnBrk="1" fontAlgn="base" latinLnBrk="0" hangingPunct="1">
              <a:lnSpc>
                <a:spcPct val="100000"/>
              </a:lnSpc>
              <a:spcBef>
                <a:spcPct val="50000"/>
              </a:spcBef>
              <a:spcAft>
                <a:spcPct val="0"/>
              </a:spcAft>
              <a:buClr>
                <a:srgbClr val="F0AB00"/>
              </a:buClr>
              <a:buSzPct val="80000"/>
              <a:buFontTx/>
              <a:buNone/>
              <a:tabLst/>
              <a:defRPr/>
            </a:pPr>
            <a:r>
              <a:rPr kumimoji="0" lang="en-US" sz="1800" b="1" i="0" u="none" strike="noStrike" kern="0" cap="none" spc="0" normalizeH="0" baseline="0" noProof="0" dirty="0">
                <a:ln>
                  <a:noFill/>
                </a:ln>
                <a:solidFill>
                  <a:srgbClr val="C00000"/>
                </a:solidFill>
                <a:effectLst/>
                <a:uLnTx/>
                <a:uFillTx/>
                <a:latin typeface="Times New Roman" panose="02020603050405020304" pitchFamily="18" charset="0"/>
                <a:ea typeface="Arial Unicode MS" pitchFamily="34" charset="-128"/>
                <a:cs typeface="Times New Roman" panose="02020603050405020304" pitchFamily="18" charset="0"/>
              </a:rPr>
              <a:t>6</a:t>
            </a:r>
          </a:p>
        </p:txBody>
      </p:sp>
      <p:sp>
        <p:nvSpPr>
          <p:cNvPr id="15" name="Rectangle 14">
            <a:extLst>
              <a:ext uri="{FF2B5EF4-FFF2-40B4-BE49-F238E27FC236}">
                <a16:creationId xmlns:a16="http://schemas.microsoft.com/office/drawing/2014/main" id="{95C4CD61-811A-44D4-83F6-F4406360D366}"/>
              </a:ext>
            </a:extLst>
          </p:cNvPr>
          <p:cNvSpPr/>
          <p:nvPr/>
        </p:nvSpPr>
        <p:spPr bwMode="gray">
          <a:xfrm>
            <a:off x="7109423" y="5264651"/>
            <a:ext cx="2123147" cy="276999"/>
          </a:xfrm>
          <a:prstGeom prst="rect">
            <a:avLst/>
          </a:prstGeom>
          <a:noFill/>
          <a:ln w="25400" algn="ctr">
            <a:solidFill>
              <a:srgbClr val="C00000"/>
            </a:solidFill>
            <a:miter lim="800000"/>
            <a:headEnd/>
            <a:tailEnd/>
          </a:ln>
        </p:spPr>
        <p:txBody>
          <a:bodyPr lIns="90000" tIns="72000" rIns="90000" bIns="72000" rtlCol="0" anchor="ctr"/>
          <a:lstStyle/>
          <a:p>
            <a:pPr marL="0" marR="0" lvl="0" indent="0" algn="ctr" defTabSz="914400" rtl="0" eaLnBrk="1" fontAlgn="base" latinLnBrk="0" hangingPunct="1">
              <a:lnSpc>
                <a:spcPct val="100000"/>
              </a:lnSpc>
              <a:spcBef>
                <a:spcPct val="50000"/>
              </a:spcBef>
              <a:spcAft>
                <a:spcPct val="0"/>
              </a:spcAft>
              <a:buClr>
                <a:srgbClr val="F0AB00"/>
              </a:buClr>
              <a:buSzPct val="80000"/>
              <a:buFontTx/>
              <a:buNone/>
              <a:tabLst/>
              <a:defRPr/>
            </a:pPr>
            <a:endParaRPr kumimoji="0" lang="en-US" sz="1800" b="0" i="0" u="none" strike="noStrike" kern="0" cap="none" spc="0" normalizeH="0" baseline="0" noProof="0" dirty="0" err="1">
              <a:ln>
                <a:noFill/>
              </a:ln>
              <a:solidFill>
                <a:srgbClr val="000000"/>
              </a:solidFill>
              <a:effectLst/>
              <a:uLnTx/>
              <a:uFillTx/>
              <a:latin typeface="Arial"/>
              <a:ea typeface="Arial Unicode MS" pitchFamily="34" charset="-128"/>
              <a:cs typeface="Arial Unicode MS" pitchFamily="34" charset="-128"/>
            </a:endParaRPr>
          </a:p>
        </p:txBody>
      </p:sp>
      <p:sp>
        <p:nvSpPr>
          <p:cNvPr id="16" name="TextBox 15">
            <a:extLst>
              <a:ext uri="{FF2B5EF4-FFF2-40B4-BE49-F238E27FC236}">
                <a16:creationId xmlns:a16="http://schemas.microsoft.com/office/drawing/2014/main" id="{91918409-C443-4503-B0CD-8DE25DCA062B}"/>
              </a:ext>
            </a:extLst>
          </p:cNvPr>
          <p:cNvSpPr txBox="1"/>
          <p:nvPr/>
        </p:nvSpPr>
        <p:spPr>
          <a:xfrm>
            <a:off x="9265339" y="5264651"/>
            <a:ext cx="546924" cy="276999"/>
          </a:xfrm>
          <a:prstGeom prst="rect">
            <a:avLst/>
          </a:prstGeom>
          <a:noFill/>
        </p:spPr>
        <p:txBody>
          <a:bodyPr wrap="square" lIns="0" tIns="0" rIns="0" bIns="0" rtlCol="0">
            <a:spAutoFit/>
          </a:bodyPr>
          <a:lstStyle/>
          <a:p>
            <a:pPr marL="0" marR="0" lvl="0" indent="0" algn="l" defTabSz="987415" rtl="0" eaLnBrk="1" fontAlgn="base" latinLnBrk="0" hangingPunct="1">
              <a:lnSpc>
                <a:spcPct val="100000"/>
              </a:lnSpc>
              <a:spcBef>
                <a:spcPct val="50000"/>
              </a:spcBef>
              <a:spcAft>
                <a:spcPct val="0"/>
              </a:spcAft>
              <a:buClr>
                <a:srgbClr val="F0AB00"/>
              </a:buClr>
              <a:buSzPct val="80000"/>
              <a:buFontTx/>
              <a:buNone/>
              <a:tabLst/>
              <a:defRPr/>
            </a:pPr>
            <a:r>
              <a:rPr kumimoji="0" lang="en-US" sz="1800" b="1" i="0" u="none" strike="noStrike" kern="0" cap="none" spc="0" normalizeH="0" baseline="0" noProof="0" dirty="0">
                <a:ln>
                  <a:noFill/>
                </a:ln>
                <a:solidFill>
                  <a:srgbClr val="C00000"/>
                </a:solidFill>
                <a:effectLst/>
                <a:uLnTx/>
                <a:uFillTx/>
                <a:latin typeface="Times New Roman" panose="02020603050405020304" pitchFamily="18" charset="0"/>
                <a:ea typeface="Arial Unicode MS" pitchFamily="34" charset="-128"/>
                <a:cs typeface="Times New Roman" panose="02020603050405020304" pitchFamily="18" charset="0"/>
              </a:rPr>
              <a:t>7</a:t>
            </a:r>
          </a:p>
        </p:txBody>
      </p:sp>
      <p:sp>
        <p:nvSpPr>
          <p:cNvPr id="17" name="Rectangle 16">
            <a:extLst>
              <a:ext uri="{FF2B5EF4-FFF2-40B4-BE49-F238E27FC236}">
                <a16:creationId xmlns:a16="http://schemas.microsoft.com/office/drawing/2014/main" id="{0449F703-8096-43E3-A515-BD3223EECA21}"/>
              </a:ext>
            </a:extLst>
          </p:cNvPr>
          <p:cNvSpPr/>
          <p:nvPr/>
        </p:nvSpPr>
        <p:spPr bwMode="gray">
          <a:xfrm>
            <a:off x="1607344" y="6517688"/>
            <a:ext cx="1752600" cy="376891"/>
          </a:xfrm>
          <a:prstGeom prst="rect">
            <a:avLst/>
          </a:prstGeom>
          <a:noFill/>
          <a:ln w="25400" algn="ctr">
            <a:solidFill>
              <a:srgbClr val="C00000"/>
            </a:solidFill>
            <a:miter lim="800000"/>
            <a:headEnd/>
            <a:tailEnd/>
          </a:ln>
        </p:spPr>
        <p:txBody>
          <a:bodyPr lIns="90000" tIns="72000" rIns="90000" bIns="72000" rtlCol="0" anchor="ctr"/>
          <a:lstStyle/>
          <a:p>
            <a:pPr marL="0" marR="0" lvl="0" indent="0" algn="ctr" defTabSz="914400" rtl="0" eaLnBrk="1" fontAlgn="base" latinLnBrk="0" hangingPunct="1">
              <a:lnSpc>
                <a:spcPct val="100000"/>
              </a:lnSpc>
              <a:spcBef>
                <a:spcPct val="50000"/>
              </a:spcBef>
              <a:spcAft>
                <a:spcPct val="0"/>
              </a:spcAft>
              <a:buClr>
                <a:srgbClr val="F0AB00"/>
              </a:buClr>
              <a:buSzPct val="80000"/>
              <a:buFontTx/>
              <a:buNone/>
              <a:tabLst/>
              <a:defRPr/>
            </a:pPr>
            <a:endParaRPr kumimoji="0" lang="en-US" sz="1800" b="0" i="0" u="none" strike="noStrike" kern="0" cap="none" spc="0" normalizeH="0" baseline="0" noProof="0" dirty="0" err="1">
              <a:ln>
                <a:noFill/>
              </a:ln>
              <a:solidFill>
                <a:srgbClr val="000000"/>
              </a:solidFill>
              <a:effectLst/>
              <a:uLnTx/>
              <a:uFillTx/>
              <a:latin typeface="Arial"/>
              <a:ea typeface="Arial Unicode MS" pitchFamily="34" charset="-128"/>
              <a:cs typeface="Arial Unicode MS" pitchFamily="34" charset="-128"/>
            </a:endParaRPr>
          </a:p>
        </p:txBody>
      </p:sp>
      <p:sp>
        <p:nvSpPr>
          <p:cNvPr id="18" name="TextBox 17">
            <a:extLst>
              <a:ext uri="{FF2B5EF4-FFF2-40B4-BE49-F238E27FC236}">
                <a16:creationId xmlns:a16="http://schemas.microsoft.com/office/drawing/2014/main" id="{B1C08FD7-B9A3-4B6A-B12A-69EC44772AE5}"/>
              </a:ext>
            </a:extLst>
          </p:cNvPr>
          <p:cNvSpPr txBox="1"/>
          <p:nvPr/>
        </p:nvSpPr>
        <p:spPr>
          <a:xfrm>
            <a:off x="1381608" y="6517688"/>
            <a:ext cx="451471" cy="276999"/>
          </a:xfrm>
          <a:prstGeom prst="rect">
            <a:avLst/>
          </a:prstGeom>
          <a:noFill/>
        </p:spPr>
        <p:txBody>
          <a:bodyPr wrap="square" lIns="0" tIns="0" rIns="0" bIns="0" rtlCol="0">
            <a:spAutoFit/>
          </a:bodyPr>
          <a:lstStyle/>
          <a:p>
            <a:pPr marL="0" marR="0" lvl="0" indent="0" algn="l" defTabSz="987415" rtl="0" eaLnBrk="1" fontAlgn="base" latinLnBrk="0" hangingPunct="1">
              <a:lnSpc>
                <a:spcPct val="100000"/>
              </a:lnSpc>
              <a:spcBef>
                <a:spcPct val="50000"/>
              </a:spcBef>
              <a:spcAft>
                <a:spcPct val="0"/>
              </a:spcAft>
              <a:buClr>
                <a:srgbClr val="F0AB00"/>
              </a:buClr>
              <a:buSzPct val="80000"/>
              <a:buFontTx/>
              <a:buNone/>
              <a:tabLst/>
              <a:defRPr/>
            </a:pPr>
            <a:r>
              <a:rPr kumimoji="0" lang="en-US" sz="1800" b="1" i="0" u="none" strike="noStrike" kern="0" cap="none" spc="0" normalizeH="0" baseline="0" noProof="0" dirty="0">
                <a:ln>
                  <a:noFill/>
                </a:ln>
                <a:solidFill>
                  <a:srgbClr val="C00000"/>
                </a:solidFill>
                <a:effectLst/>
                <a:uLnTx/>
                <a:uFillTx/>
                <a:latin typeface="Times New Roman" panose="02020603050405020304" pitchFamily="18" charset="0"/>
                <a:ea typeface="Arial Unicode MS" pitchFamily="34" charset="-128"/>
                <a:cs typeface="Times New Roman" panose="02020603050405020304" pitchFamily="18" charset="0"/>
              </a:rPr>
              <a:t>8</a:t>
            </a:r>
          </a:p>
        </p:txBody>
      </p:sp>
      <p:sp>
        <p:nvSpPr>
          <p:cNvPr id="19" name="TextBox 18">
            <a:extLst>
              <a:ext uri="{FF2B5EF4-FFF2-40B4-BE49-F238E27FC236}">
                <a16:creationId xmlns:a16="http://schemas.microsoft.com/office/drawing/2014/main" id="{D6CC9BB2-6914-48AD-BBAF-6471E7927210}"/>
              </a:ext>
            </a:extLst>
          </p:cNvPr>
          <p:cNvSpPr txBox="1"/>
          <p:nvPr/>
        </p:nvSpPr>
        <p:spPr>
          <a:xfrm>
            <a:off x="9457657" y="5369853"/>
            <a:ext cx="4346690" cy="553998"/>
          </a:xfrm>
          <a:prstGeom prst="rect">
            <a:avLst/>
          </a:prstGeom>
          <a:solidFill>
            <a:srgbClr val="FFFF00"/>
          </a:solidFill>
        </p:spPr>
        <p:txBody>
          <a:bodyPr wrap="square" lIns="0" tIns="0" rIns="0" bIns="0" rtlCol="0">
            <a:spAutoFit/>
          </a:bodyPr>
          <a:lstStyle/>
          <a:p>
            <a:pPr marL="0" marR="0" lvl="0" indent="0" algn="l" defTabSz="987415" rtl="0" eaLnBrk="1" fontAlgn="base" latinLnBrk="0" hangingPunct="1">
              <a:lnSpc>
                <a:spcPct val="100000"/>
              </a:lnSpc>
              <a:spcBef>
                <a:spcPct val="50000"/>
              </a:spcBef>
              <a:spcAft>
                <a:spcPct val="0"/>
              </a:spcAft>
              <a:buClr>
                <a:srgbClr val="F0AB00"/>
              </a:buClr>
              <a:buSzPct val="80000"/>
              <a:buFontTx/>
              <a:buNone/>
              <a:tabLst/>
              <a:defRPr/>
            </a:pPr>
            <a:r>
              <a:rPr kumimoji="0" lang="en-US" sz="1800" b="1" i="0" u="none" strike="noStrike" kern="0" cap="none" spc="0" normalizeH="0" baseline="0" noProof="0" dirty="0">
                <a:ln>
                  <a:noFill/>
                </a:ln>
                <a:solidFill>
                  <a:srgbClr val="C00000"/>
                </a:solidFill>
                <a:effectLst/>
                <a:uLnTx/>
                <a:uFillTx/>
                <a:latin typeface="Times New Roman" panose="02020603050405020304" pitchFamily="18" charset="0"/>
                <a:ea typeface="Arial Unicode MS" pitchFamily="34" charset="-128"/>
                <a:cs typeface="Times New Roman" panose="02020603050405020304" pitchFamily="18" charset="0"/>
              </a:rPr>
              <a:t>Required: attach quotation file here, do not use “Message” function to upload quotation</a:t>
            </a:r>
          </a:p>
        </p:txBody>
      </p:sp>
    </p:spTree>
    <p:extLst>
      <p:ext uri="{BB962C8B-B14F-4D97-AF65-F5344CB8AC3E}">
        <p14:creationId xmlns:p14="http://schemas.microsoft.com/office/powerpoint/2010/main" val="255432682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5586208C-7DDA-46FF-867F-39032939EB4F}"/>
              </a:ext>
            </a:extLst>
          </p:cNvPr>
          <p:cNvSpPr txBox="1"/>
          <p:nvPr/>
        </p:nvSpPr>
        <p:spPr>
          <a:xfrm>
            <a:off x="388144" y="1023144"/>
            <a:ext cx="12732544" cy="492443"/>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3200" b="1" u="sng" kern="0" dirty="0">
                <a:solidFill>
                  <a:schemeClr val="accent5"/>
                </a:solidFill>
                <a:latin typeface="Times New Roman" panose="02020603050405020304" pitchFamily="18" charset="0"/>
                <a:ea typeface="Arial Unicode MS" pitchFamily="34" charset="-128"/>
                <a:cs typeface="Times New Roman" panose="02020603050405020304" pitchFamily="18" charset="0"/>
              </a:rPr>
              <a:t>1.</a:t>
            </a:r>
            <a:r>
              <a:rPr lang="en-US" sz="3200" b="1" u="sng" dirty="0">
                <a:solidFill>
                  <a:schemeClr val="accent5"/>
                </a:solidFill>
                <a:latin typeface="Times New Roman" panose="02020603050405020304" pitchFamily="18" charset="0"/>
                <a:cs typeface="Times New Roman" panose="02020603050405020304" pitchFamily="18" charset="0"/>
              </a:rPr>
              <a:t> Create Account on Ariba Network</a:t>
            </a:r>
          </a:p>
        </p:txBody>
      </p:sp>
      <p:grpSp>
        <p:nvGrpSpPr>
          <p:cNvPr id="11" name="Group 10">
            <a:extLst>
              <a:ext uri="{FF2B5EF4-FFF2-40B4-BE49-F238E27FC236}">
                <a16:creationId xmlns:a16="http://schemas.microsoft.com/office/drawing/2014/main" id="{8D3D3DDE-6AB8-6542-914E-E82C2415FC90}"/>
              </a:ext>
            </a:extLst>
          </p:cNvPr>
          <p:cNvGrpSpPr/>
          <p:nvPr/>
        </p:nvGrpSpPr>
        <p:grpSpPr>
          <a:xfrm>
            <a:off x="2334816" y="5836607"/>
            <a:ext cx="8839200" cy="1275911"/>
            <a:chOff x="-239117" y="4365104"/>
            <a:chExt cx="12674269" cy="2986172"/>
          </a:xfrm>
        </p:grpSpPr>
        <p:pic>
          <p:nvPicPr>
            <p:cNvPr id="12" name="Picture 11">
              <a:extLst>
                <a:ext uri="{FF2B5EF4-FFF2-40B4-BE49-F238E27FC236}">
                  <a16:creationId xmlns:a16="http://schemas.microsoft.com/office/drawing/2014/main" id="{F9E86FDC-719B-E04E-AA53-A63A888E2D87}"/>
                </a:ext>
              </a:extLst>
            </p:cNvPr>
            <p:cNvPicPr>
              <a:picLocks noChangeAspect="1"/>
            </p:cNvPicPr>
            <p:nvPr/>
          </p:nvPicPr>
          <p:blipFill>
            <a:blip r:embed="rId3"/>
            <a:stretch>
              <a:fillRect/>
            </a:stretch>
          </p:blipFill>
          <p:spPr>
            <a:xfrm>
              <a:off x="7897787" y="5157192"/>
              <a:ext cx="4537365" cy="2194084"/>
            </a:xfrm>
            <a:prstGeom prst="rect">
              <a:avLst/>
            </a:prstGeom>
          </p:spPr>
        </p:pic>
        <p:pic>
          <p:nvPicPr>
            <p:cNvPr id="13" name="Picture 12">
              <a:extLst>
                <a:ext uri="{FF2B5EF4-FFF2-40B4-BE49-F238E27FC236}">
                  <a16:creationId xmlns:a16="http://schemas.microsoft.com/office/drawing/2014/main" id="{44EA3A8C-C017-064F-8D7F-918060BA4F1F}"/>
                </a:ext>
              </a:extLst>
            </p:cNvPr>
            <p:cNvPicPr>
              <a:picLocks noChangeAspect="1"/>
            </p:cNvPicPr>
            <p:nvPr/>
          </p:nvPicPr>
          <p:blipFill>
            <a:blip r:embed="rId4"/>
            <a:stretch>
              <a:fillRect/>
            </a:stretch>
          </p:blipFill>
          <p:spPr>
            <a:xfrm>
              <a:off x="-239117" y="4365104"/>
              <a:ext cx="4537365" cy="2194084"/>
            </a:xfrm>
            <a:prstGeom prst="rect">
              <a:avLst/>
            </a:prstGeom>
          </p:spPr>
        </p:pic>
        <p:pic>
          <p:nvPicPr>
            <p:cNvPr id="14" name="Picture 13">
              <a:extLst>
                <a:ext uri="{FF2B5EF4-FFF2-40B4-BE49-F238E27FC236}">
                  <a16:creationId xmlns:a16="http://schemas.microsoft.com/office/drawing/2014/main" id="{D4413E3D-C61A-6840-A928-E79DAE438DFE}"/>
                </a:ext>
              </a:extLst>
            </p:cNvPr>
            <p:cNvPicPr>
              <a:picLocks noChangeAspect="1"/>
            </p:cNvPicPr>
            <p:nvPr/>
          </p:nvPicPr>
          <p:blipFill>
            <a:blip r:embed="rId5"/>
            <a:stretch>
              <a:fillRect/>
            </a:stretch>
          </p:blipFill>
          <p:spPr>
            <a:xfrm>
              <a:off x="3865339" y="5123348"/>
              <a:ext cx="4537365" cy="2194084"/>
            </a:xfrm>
            <a:prstGeom prst="rect">
              <a:avLst/>
            </a:prstGeom>
          </p:spPr>
        </p:pic>
      </p:grpSp>
      <p:sp>
        <p:nvSpPr>
          <p:cNvPr id="2" name="Isosceles Triangle 1">
            <a:hlinkClick r:id="rId6" action="ppaction://hlinksldjump"/>
            <a:extLst>
              <a:ext uri="{FF2B5EF4-FFF2-40B4-BE49-F238E27FC236}">
                <a16:creationId xmlns:a16="http://schemas.microsoft.com/office/drawing/2014/main" id="{774AB98C-729A-43DF-86FE-7E62AC41D72A}"/>
              </a:ext>
            </a:extLst>
          </p:cNvPr>
          <p:cNvSpPr/>
          <p:nvPr/>
        </p:nvSpPr>
        <p:spPr>
          <a:xfrm rot="5400000">
            <a:off x="12540919" y="6875535"/>
            <a:ext cx="457200" cy="353825"/>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49996706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24588809-3209-44C6-9BA6-EA8CDB7DCF79}"/>
              </a:ext>
            </a:extLst>
          </p:cNvPr>
          <p:cNvSpPr/>
          <p:nvPr/>
        </p:nvSpPr>
        <p:spPr bwMode="gray">
          <a:xfrm>
            <a:off x="284769" y="870744"/>
            <a:ext cx="11727713" cy="642652"/>
          </a:xfrm>
          <a:prstGeom prst="rect">
            <a:avLst/>
          </a:prstGeom>
          <a:solidFill>
            <a:schemeClr val="accent3">
              <a:lumMod val="20000"/>
              <a:lumOff val="80000"/>
            </a:schemeClr>
          </a:solidFill>
          <a:ln w="25400" algn="ctr">
            <a:solidFill>
              <a:schemeClr val="tx1"/>
            </a:solidFill>
            <a:miter lim="800000"/>
            <a:headEnd/>
            <a:tailEnd/>
          </a:ln>
        </p:spPr>
        <p:txBody>
          <a:bodyPr lIns="90000" tIns="72000" rIns="90000" bIns="72000" rtlCol="0" anchor="ctr"/>
          <a:lstStyle/>
          <a:p>
            <a:pPr marL="0" marR="0" lvl="0" indent="0" algn="l" defTabSz="914400" rtl="0" eaLnBrk="1" fontAlgn="base" latinLnBrk="0" hangingPunct="1">
              <a:lnSpc>
                <a:spcPct val="100000"/>
              </a:lnSpc>
              <a:spcBef>
                <a:spcPct val="50000"/>
              </a:spcBef>
              <a:spcAft>
                <a:spcPct val="0"/>
              </a:spcAft>
              <a:buClr>
                <a:srgbClr val="F0AB00"/>
              </a:buClr>
              <a:buSzPct val="80000"/>
              <a:buFontTx/>
              <a:buNone/>
              <a:tabLst/>
              <a:defRPr/>
            </a:pPr>
            <a:r>
              <a:rPr kumimoji="0" lang="en-US" sz="18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After Log in Ariba Network, click to </a:t>
            </a:r>
            <a:r>
              <a:rPr kumimoji="0" lang="en-US" sz="1800" b="1"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Ariba Proposals and Questionnaires </a:t>
            </a:r>
            <a:r>
              <a:rPr kumimoji="0" lang="en-US" sz="18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to see all sourcing requests.</a:t>
            </a:r>
          </a:p>
        </p:txBody>
      </p:sp>
      <p:sp>
        <p:nvSpPr>
          <p:cNvPr id="8" name="TextBox 7">
            <a:extLst>
              <a:ext uri="{FF2B5EF4-FFF2-40B4-BE49-F238E27FC236}">
                <a16:creationId xmlns:a16="http://schemas.microsoft.com/office/drawing/2014/main" id="{5FC27B40-E5DC-4E9B-996A-CF8B863FCE56}"/>
              </a:ext>
            </a:extLst>
          </p:cNvPr>
          <p:cNvSpPr txBox="1"/>
          <p:nvPr/>
        </p:nvSpPr>
        <p:spPr>
          <a:xfrm>
            <a:off x="214460" y="87380"/>
            <a:ext cx="8767888" cy="307777"/>
          </a:xfrm>
          <a:prstGeom prst="rect">
            <a:avLst/>
          </a:prstGeom>
          <a:noFill/>
        </p:spPr>
        <p:txBody>
          <a:bodyPr wrap="square" lIns="0" tIns="0" rIns="0" bIns="0" rtlCol="0">
            <a:spAutoFit/>
          </a:bodyPr>
          <a:lstStyle/>
          <a:p>
            <a:pPr marL="0" marR="0" lvl="0" indent="0" algn="l" defTabSz="987415" rtl="0" eaLnBrk="1" fontAlgn="base" latinLnBrk="0" hangingPunct="1">
              <a:lnSpc>
                <a:spcPct val="100000"/>
              </a:lnSpc>
              <a:spcBef>
                <a:spcPct val="50000"/>
              </a:spcBef>
              <a:spcAft>
                <a:spcPct val="0"/>
              </a:spcAft>
              <a:buClr>
                <a:srgbClr val="F0AB00"/>
              </a:buClr>
              <a:buSzPct val="80000"/>
              <a:buFontTx/>
              <a:buNone/>
              <a:tabLst/>
              <a:defRPr/>
            </a:pPr>
            <a:r>
              <a:rPr kumimoji="0" lang="en-US" sz="2000" b="1"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5.</a:t>
            </a:r>
            <a:r>
              <a:rPr kumimoji="0" lang="en-US" sz="20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Response sourcing request</a:t>
            </a:r>
          </a:p>
        </p:txBody>
      </p:sp>
      <p:sp>
        <p:nvSpPr>
          <p:cNvPr id="2" name="Rectangle 1">
            <a:extLst>
              <a:ext uri="{FF2B5EF4-FFF2-40B4-BE49-F238E27FC236}">
                <a16:creationId xmlns:a16="http://schemas.microsoft.com/office/drawing/2014/main" id="{BA58D14B-51A4-4524-8D81-174D8782D242}"/>
              </a:ext>
            </a:extLst>
          </p:cNvPr>
          <p:cNvSpPr/>
          <p:nvPr/>
        </p:nvSpPr>
        <p:spPr>
          <a:xfrm>
            <a:off x="83344" y="375067"/>
            <a:ext cx="4102405" cy="369332"/>
          </a:xfrm>
          <a:prstGeom prst="rect">
            <a:avLst/>
          </a:prstGeom>
        </p:spPr>
        <p:txBody>
          <a:bodyPr wrap="none">
            <a:spAutoFit/>
          </a:bodyPr>
          <a:lstStyle/>
          <a:p>
            <a:pPr marL="0" marR="0" lvl="0" indent="0" algn="l" defTabSz="987415" rtl="0" eaLnBrk="1" fontAlgn="base" latinLnBrk="0" hangingPunct="1">
              <a:lnSpc>
                <a:spcPct val="100000"/>
              </a:lnSpc>
              <a:spcBef>
                <a:spcPts val="0"/>
              </a:spcBef>
              <a:spcAft>
                <a:spcPct val="0"/>
              </a:spcAft>
              <a:buClr>
                <a:srgbClr val="F0AB00"/>
              </a:buClr>
              <a:buSzPct val="80000"/>
              <a:buFontTx/>
              <a:buNone/>
              <a:tabLst/>
              <a:defRPr/>
            </a:pPr>
            <a:r>
              <a:rPr kumimoji="0" lang="en-US" sz="1800" b="1"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5.2.Log in to system to view all request.</a:t>
            </a:r>
          </a:p>
        </p:txBody>
      </p:sp>
      <p:pic>
        <p:nvPicPr>
          <p:cNvPr id="7" name="Picture 6">
            <a:extLst>
              <a:ext uri="{FF2B5EF4-FFF2-40B4-BE49-F238E27FC236}">
                <a16:creationId xmlns:a16="http://schemas.microsoft.com/office/drawing/2014/main" id="{03EE4B3D-CC46-D6E6-1210-08BBB0FD16A7}"/>
              </a:ext>
            </a:extLst>
          </p:cNvPr>
          <p:cNvPicPr>
            <a:picLocks noChangeAspect="1"/>
          </p:cNvPicPr>
          <p:nvPr/>
        </p:nvPicPr>
        <p:blipFill>
          <a:blip r:embed="rId2"/>
          <a:stretch>
            <a:fillRect/>
          </a:stretch>
        </p:blipFill>
        <p:spPr>
          <a:xfrm>
            <a:off x="71237" y="1964578"/>
            <a:ext cx="12875020" cy="3721186"/>
          </a:xfrm>
          <a:prstGeom prst="rect">
            <a:avLst/>
          </a:prstGeom>
          <a:ln>
            <a:solidFill>
              <a:schemeClr val="accent3"/>
            </a:solidFill>
          </a:ln>
        </p:spPr>
      </p:pic>
      <p:sp>
        <p:nvSpPr>
          <p:cNvPr id="12" name="Rectangle 11">
            <a:extLst>
              <a:ext uri="{FF2B5EF4-FFF2-40B4-BE49-F238E27FC236}">
                <a16:creationId xmlns:a16="http://schemas.microsoft.com/office/drawing/2014/main" id="{1C9693B7-66B4-04D4-EE08-892A85409EA4}"/>
              </a:ext>
            </a:extLst>
          </p:cNvPr>
          <p:cNvSpPr/>
          <p:nvPr/>
        </p:nvSpPr>
        <p:spPr bwMode="gray">
          <a:xfrm>
            <a:off x="769145" y="2733575"/>
            <a:ext cx="1828800" cy="346969"/>
          </a:xfrm>
          <a:prstGeom prst="rect">
            <a:avLst/>
          </a:prstGeom>
          <a:noFill/>
          <a:ln w="25400" algn="ctr">
            <a:solidFill>
              <a:srgbClr val="C00000"/>
            </a:solidFill>
            <a:miter lim="800000"/>
            <a:headEnd/>
            <a:tailEnd/>
          </a:ln>
        </p:spPr>
        <p:txBody>
          <a:bodyPr lIns="90000" tIns="72000" rIns="90000" bIns="72000" rtlCol="0" anchor="ctr"/>
          <a:lstStyle/>
          <a:p>
            <a:pPr marL="0" marR="0" lvl="0" indent="0" algn="ctr" defTabSz="914400" rtl="0" eaLnBrk="1" fontAlgn="base" latinLnBrk="0" hangingPunct="1">
              <a:lnSpc>
                <a:spcPct val="100000"/>
              </a:lnSpc>
              <a:spcBef>
                <a:spcPct val="50000"/>
              </a:spcBef>
              <a:spcAft>
                <a:spcPct val="0"/>
              </a:spcAft>
              <a:buClr>
                <a:srgbClr val="F0AB00"/>
              </a:buClr>
              <a:buSzPct val="80000"/>
              <a:buFontTx/>
              <a:buNone/>
              <a:tabLst/>
              <a:defRPr/>
            </a:pPr>
            <a:endParaRPr kumimoji="0" lang="en-US" sz="1800" b="0" i="0" u="none" strike="noStrike" kern="0" cap="none" spc="0" normalizeH="0" baseline="0" noProof="0" dirty="0" err="1">
              <a:ln>
                <a:noFill/>
              </a:ln>
              <a:solidFill>
                <a:srgbClr val="000000"/>
              </a:solidFill>
              <a:effectLst/>
              <a:uLnTx/>
              <a:uFillTx/>
              <a:latin typeface="Arial"/>
              <a:ea typeface="Arial Unicode MS" pitchFamily="34" charset="-128"/>
              <a:cs typeface="Arial Unicode MS" pitchFamily="34" charset="-128"/>
            </a:endParaRPr>
          </a:p>
        </p:txBody>
      </p:sp>
      <p:sp>
        <p:nvSpPr>
          <p:cNvPr id="13" name="TextBox 12">
            <a:extLst>
              <a:ext uri="{FF2B5EF4-FFF2-40B4-BE49-F238E27FC236}">
                <a16:creationId xmlns:a16="http://schemas.microsoft.com/office/drawing/2014/main" id="{1660E650-A907-9AA3-7AA1-C5089C625FD2}"/>
              </a:ext>
            </a:extLst>
          </p:cNvPr>
          <p:cNvSpPr txBox="1"/>
          <p:nvPr/>
        </p:nvSpPr>
        <p:spPr>
          <a:xfrm>
            <a:off x="578367" y="2803545"/>
            <a:ext cx="381556" cy="276999"/>
          </a:xfrm>
          <a:prstGeom prst="rect">
            <a:avLst/>
          </a:prstGeom>
          <a:noFill/>
        </p:spPr>
        <p:txBody>
          <a:bodyPr wrap="square" lIns="0" tIns="0" rIns="0" bIns="0" rtlCol="0">
            <a:spAutoFit/>
          </a:bodyPr>
          <a:lstStyle/>
          <a:p>
            <a:pPr marL="0" marR="0" lvl="0" indent="0" algn="l" defTabSz="987415" rtl="0" eaLnBrk="1" fontAlgn="base" latinLnBrk="0" hangingPunct="1">
              <a:lnSpc>
                <a:spcPct val="100000"/>
              </a:lnSpc>
              <a:spcBef>
                <a:spcPct val="50000"/>
              </a:spcBef>
              <a:spcAft>
                <a:spcPct val="0"/>
              </a:spcAft>
              <a:buClr>
                <a:srgbClr val="F0AB00"/>
              </a:buClr>
              <a:buSzPct val="80000"/>
              <a:buFontTx/>
              <a:buNone/>
              <a:tabLst/>
              <a:defRPr/>
            </a:pPr>
            <a:r>
              <a:rPr kumimoji="0" lang="en-US" sz="1800" b="1" i="0" u="none" strike="noStrike" kern="0" cap="none" spc="0" normalizeH="0" baseline="0" noProof="0" dirty="0">
                <a:ln>
                  <a:noFill/>
                </a:ln>
                <a:solidFill>
                  <a:srgbClr val="C00000"/>
                </a:solidFill>
                <a:effectLst/>
                <a:uLnTx/>
                <a:uFillTx/>
                <a:latin typeface="Times New Roman" panose="02020603050405020304" pitchFamily="18" charset="0"/>
                <a:ea typeface="Arial Unicode MS" pitchFamily="34" charset="-128"/>
                <a:cs typeface="Times New Roman" panose="02020603050405020304" pitchFamily="18" charset="0"/>
              </a:rPr>
              <a:t>1</a:t>
            </a:r>
          </a:p>
        </p:txBody>
      </p:sp>
    </p:spTree>
    <p:extLst>
      <p:ext uri="{BB962C8B-B14F-4D97-AF65-F5344CB8AC3E}">
        <p14:creationId xmlns:p14="http://schemas.microsoft.com/office/powerpoint/2010/main" val="35433082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505B1CE7-52A1-4781-B102-7D6D60AA6A62}"/>
              </a:ext>
            </a:extLst>
          </p:cNvPr>
          <p:cNvSpPr/>
          <p:nvPr/>
        </p:nvSpPr>
        <p:spPr bwMode="gray">
          <a:xfrm>
            <a:off x="2521744" y="6655190"/>
            <a:ext cx="7543800" cy="400110"/>
          </a:xfrm>
          <a:prstGeom prst="rect">
            <a:avLst/>
          </a:prstGeom>
          <a:solidFill>
            <a:schemeClr val="accent3">
              <a:lumMod val="20000"/>
              <a:lumOff val="80000"/>
            </a:schemeClr>
          </a:solidFill>
          <a:ln w="25400" algn="ctr">
            <a:solidFill>
              <a:schemeClr val="tx1"/>
            </a:solidFill>
            <a:miter lim="800000"/>
            <a:headEnd/>
            <a:tailEnd/>
          </a:ln>
        </p:spPr>
        <p:txBody>
          <a:bodyPr lIns="90000" tIns="72000" rIns="90000" bIns="72000" rtlCol="0" anchor="ctr"/>
          <a:lstStyle/>
          <a:p>
            <a:pPr marL="0" marR="0" lvl="0" indent="0" algn="ctr" defTabSz="914400" rtl="0" eaLnBrk="1" fontAlgn="base" latinLnBrk="0" hangingPunct="1">
              <a:lnSpc>
                <a:spcPct val="100000"/>
              </a:lnSpc>
              <a:spcBef>
                <a:spcPct val="50000"/>
              </a:spcBef>
              <a:spcAft>
                <a:spcPct val="0"/>
              </a:spcAft>
              <a:buClr>
                <a:srgbClr val="F0AB00"/>
              </a:buClr>
              <a:buSzPct val="80000"/>
              <a:buFontTx/>
              <a:buNone/>
              <a:tabLst/>
              <a:defRPr/>
            </a:pPr>
            <a:endParaRPr kumimoji="0" lang="en-US" sz="1800" b="0" i="0" u="none" strike="noStrike" kern="0" cap="none" spc="0" normalizeH="0" baseline="0" noProof="0" dirty="0" err="1">
              <a:ln>
                <a:noFill/>
              </a:ln>
              <a:solidFill>
                <a:srgbClr val="000000"/>
              </a:solidFill>
              <a:effectLst/>
              <a:uLnTx/>
              <a:uFillTx/>
              <a:latin typeface="Arial"/>
              <a:ea typeface="Arial Unicode MS" pitchFamily="34" charset="-128"/>
              <a:cs typeface="Arial Unicode MS" pitchFamily="34" charset="-128"/>
            </a:endParaRPr>
          </a:p>
        </p:txBody>
      </p:sp>
      <p:sp>
        <p:nvSpPr>
          <p:cNvPr id="10" name="Rectangle 9">
            <a:extLst>
              <a:ext uri="{FF2B5EF4-FFF2-40B4-BE49-F238E27FC236}">
                <a16:creationId xmlns:a16="http://schemas.microsoft.com/office/drawing/2014/main" id="{5D2B1C83-D428-47A5-8099-02BC5378CBD3}"/>
              </a:ext>
            </a:extLst>
          </p:cNvPr>
          <p:cNvSpPr/>
          <p:nvPr/>
        </p:nvSpPr>
        <p:spPr bwMode="gray">
          <a:xfrm>
            <a:off x="214460" y="820823"/>
            <a:ext cx="11899696" cy="462367"/>
          </a:xfrm>
          <a:prstGeom prst="rect">
            <a:avLst/>
          </a:prstGeom>
          <a:solidFill>
            <a:schemeClr val="accent3">
              <a:lumMod val="20000"/>
              <a:lumOff val="80000"/>
            </a:schemeClr>
          </a:solidFill>
          <a:ln w="25400" algn="ctr">
            <a:solidFill>
              <a:schemeClr val="tx1"/>
            </a:solidFill>
            <a:miter lim="800000"/>
            <a:headEnd/>
            <a:tailEnd/>
          </a:ln>
        </p:spPr>
        <p:txBody>
          <a:bodyPr lIns="90000" tIns="72000" rIns="90000" bIns="72000" rtlCol="0" anchor="ctr"/>
          <a:lstStyle/>
          <a:p>
            <a:pPr marL="0" marR="0" lvl="0" indent="0" algn="l" defTabSz="914400" rtl="0" eaLnBrk="1" fontAlgn="base" latinLnBrk="0" hangingPunct="1">
              <a:lnSpc>
                <a:spcPct val="100000"/>
              </a:lnSpc>
              <a:spcBef>
                <a:spcPct val="50000"/>
              </a:spcBef>
              <a:spcAft>
                <a:spcPct val="0"/>
              </a:spcAft>
              <a:buClr>
                <a:srgbClr val="F0AB00"/>
              </a:buClr>
              <a:buSzPct val="80000"/>
              <a:buFontTx/>
              <a:buNone/>
              <a:tabLst/>
              <a:defRPr/>
            </a:pPr>
            <a:r>
              <a:rPr kumimoji="0" lang="en-US" sz="18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Check new sourcing requests in </a:t>
            </a:r>
            <a:r>
              <a:rPr kumimoji="0" lang="en-US" sz="1800" b="1"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Status: Open, </a:t>
            </a:r>
            <a:r>
              <a:rPr kumimoji="0" lang="en-US" sz="18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click to sourcing request that you want to quote</a:t>
            </a:r>
          </a:p>
        </p:txBody>
      </p:sp>
      <p:sp>
        <p:nvSpPr>
          <p:cNvPr id="11" name="Rectangle 10">
            <a:extLst>
              <a:ext uri="{FF2B5EF4-FFF2-40B4-BE49-F238E27FC236}">
                <a16:creationId xmlns:a16="http://schemas.microsoft.com/office/drawing/2014/main" id="{A1DA0073-B9A7-47CA-84BA-BA48E8402A09}"/>
              </a:ext>
            </a:extLst>
          </p:cNvPr>
          <p:cNvSpPr/>
          <p:nvPr/>
        </p:nvSpPr>
        <p:spPr bwMode="gray">
          <a:xfrm>
            <a:off x="2978944" y="6025489"/>
            <a:ext cx="2093551" cy="276999"/>
          </a:xfrm>
          <a:prstGeom prst="rect">
            <a:avLst/>
          </a:prstGeom>
          <a:noFill/>
          <a:ln w="25400" algn="ctr">
            <a:solidFill>
              <a:srgbClr val="C00000"/>
            </a:solidFill>
            <a:miter lim="800000"/>
            <a:headEnd/>
            <a:tailEnd/>
          </a:ln>
        </p:spPr>
        <p:txBody>
          <a:bodyPr lIns="90000" tIns="72000" rIns="90000" bIns="72000" rtlCol="0" anchor="ctr"/>
          <a:lstStyle/>
          <a:p>
            <a:pPr marL="0" marR="0" lvl="0" indent="0" algn="ctr" defTabSz="914400" rtl="0" eaLnBrk="1" fontAlgn="base" latinLnBrk="0" hangingPunct="1">
              <a:lnSpc>
                <a:spcPct val="100000"/>
              </a:lnSpc>
              <a:spcBef>
                <a:spcPct val="50000"/>
              </a:spcBef>
              <a:spcAft>
                <a:spcPct val="0"/>
              </a:spcAft>
              <a:buClr>
                <a:srgbClr val="F0AB00"/>
              </a:buClr>
              <a:buSzPct val="80000"/>
              <a:buFontTx/>
              <a:buNone/>
              <a:tabLst/>
              <a:defRPr/>
            </a:pPr>
            <a:endParaRPr kumimoji="0" lang="en-US" sz="1800" b="0" i="0" u="none" strike="noStrike" kern="0" cap="none" spc="0" normalizeH="0" baseline="0" noProof="0" dirty="0" err="1">
              <a:ln>
                <a:noFill/>
              </a:ln>
              <a:solidFill>
                <a:srgbClr val="000000"/>
              </a:solidFill>
              <a:effectLst/>
              <a:uLnTx/>
              <a:uFillTx/>
              <a:latin typeface="Arial"/>
              <a:ea typeface="Arial Unicode MS" pitchFamily="34" charset="-128"/>
              <a:cs typeface="Arial Unicode MS" pitchFamily="34" charset="-128"/>
            </a:endParaRPr>
          </a:p>
        </p:txBody>
      </p:sp>
      <p:sp>
        <p:nvSpPr>
          <p:cNvPr id="12" name="TextBox 11">
            <a:extLst>
              <a:ext uri="{FF2B5EF4-FFF2-40B4-BE49-F238E27FC236}">
                <a16:creationId xmlns:a16="http://schemas.microsoft.com/office/drawing/2014/main" id="{D6591579-59D8-44ED-9B46-55AD6B1AA4EC}"/>
              </a:ext>
            </a:extLst>
          </p:cNvPr>
          <p:cNvSpPr txBox="1"/>
          <p:nvPr/>
        </p:nvSpPr>
        <p:spPr>
          <a:xfrm>
            <a:off x="2978944" y="5748491"/>
            <a:ext cx="451471" cy="276999"/>
          </a:xfrm>
          <a:prstGeom prst="rect">
            <a:avLst/>
          </a:prstGeom>
          <a:noFill/>
        </p:spPr>
        <p:txBody>
          <a:bodyPr wrap="square" lIns="0" tIns="0" rIns="0" bIns="0" rtlCol="0">
            <a:spAutoFit/>
          </a:bodyPr>
          <a:lstStyle/>
          <a:p>
            <a:pPr marL="0" marR="0" lvl="0" indent="0" algn="l" defTabSz="987415" rtl="0" eaLnBrk="1" fontAlgn="base" latinLnBrk="0" hangingPunct="1">
              <a:lnSpc>
                <a:spcPct val="100000"/>
              </a:lnSpc>
              <a:spcBef>
                <a:spcPct val="50000"/>
              </a:spcBef>
              <a:spcAft>
                <a:spcPct val="0"/>
              </a:spcAft>
              <a:buClr>
                <a:srgbClr val="F0AB00"/>
              </a:buClr>
              <a:buSzPct val="80000"/>
              <a:buFontTx/>
              <a:buNone/>
              <a:tabLst/>
              <a:defRPr/>
            </a:pPr>
            <a:r>
              <a:rPr kumimoji="0" lang="en-US" sz="1800" b="1" i="0" u="none" strike="noStrike" kern="0" cap="none" spc="0" normalizeH="0" baseline="0" noProof="0" dirty="0">
                <a:ln>
                  <a:noFill/>
                </a:ln>
                <a:solidFill>
                  <a:srgbClr val="C00000"/>
                </a:solidFill>
                <a:effectLst/>
                <a:uLnTx/>
                <a:uFillTx/>
                <a:latin typeface="Times New Roman" panose="02020603050405020304" pitchFamily="18" charset="0"/>
                <a:ea typeface="Arial Unicode MS" pitchFamily="34" charset="-128"/>
                <a:cs typeface="Times New Roman" panose="02020603050405020304" pitchFamily="18" charset="0"/>
              </a:rPr>
              <a:t>2</a:t>
            </a:r>
          </a:p>
        </p:txBody>
      </p:sp>
      <p:sp>
        <p:nvSpPr>
          <p:cNvPr id="13" name="Rectangle 12">
            <a:extLst>
              <a:ext uri="{FF2B5EF4-FFF2-40B4-BE49-F238E27FC236}">
                <a16:creationId xmlns:a16="http://schemas.microsoft.com/office/drawing/2014/main" id="{47E3FD8C-4CF6-4F38-9837-F4F6ADC1DC0A}"/>
              </a:ext>
            </a:extLst>
          </p:cNvPr>
          <p:cNvSpPr/>
          <p:nvPr/>
        </p:nvSpPr>
        <p:spPr>
          <a:xfrm>
            <a:off x="2521744" y="6655190"/>
            <a:ext cx="8476159" cy="400110"/>
          </a:xfrm>
          <a:prstGeom prst="rect">
            <a:avLst/>
          </a:prstGeom>
        </p:spPr>
        <p:txBody>
          <a:bodyPr wrap="square">
            <a:spAutoFit/>
          </a:bodyPr>
          <a:lstStyle/>
          <a:p>
            <a:pPr marL="0" marR="0" lvl="0" indent="0" algn="l" defTabSz="987415" rtl="0" eaLnBrk="1" fontAlgn="base" latinLnBrk="0" hangingPunct="1">
              <a:lnSpc>
                <a:spcPct val="100000"/>
              </a:lnSpc>
              <a:spcBef>
                <a:spcPct val="50000"/>
              </a:spcBef>
              <a:spcAft>
                <a:spcPct val="0"/>
              </a:spcAft>
              <a:buClr>
                <a:srgbClr val="F0AB00"/>
              </a:buClr>
              <a:buSzPct val="80000"/>
              <a:buFontTx/>
              <a:buNone/>
              <a:tabLst/>
              <a:defRPr/>
            </a:pPr>
            <a:r>
              <a:rPr kumimoji="0" lang="en-US" sz="2000" b="1"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Next steps please follow the manual from page no.26 to page no.29</a:t>
            </a:r>
          </a:p>
        </p:txBody>
      </p:sp>
      <p:sp>
        <p:nvSpPr>
          <p:cNvPr id="14" name="TextBox 13">
            <a:extLst>
              <a:ext uri="{FF2B5EF4-FFF2-40B4-BE49-F238E27FC236}">
                <a16:creationId xmlns:a16="http://schemas.microsoft.com/office/drawing/2014/main" id="{5A2D9AA4-65F4-4B7B-8BD1-7C5DF10782B5}"/>
              </a:ext>
            </a:extLst>
          </p:cNvPr>
          <p:cNvSpPr txBox="1"/>
          <p:nvPr/>
        </p:nvSpPr>
        <p:spPr>
          <a:xfrm>
            <a:off x="214460" y="96881"/>
            <a:ext cx="8767888" cy="307777"/>
          </a:xfrm>
          <a:prstGeom prst="rect">
            <a:avLst/>
          </a:prstGeom>
          <a:noFill/>
        </p:spPr>
        <p:txBody>
          <a:bodyPr wrap="square" lIns="0" tIns="0" rIns="0" bIns="0" rtlCol="0">
            <a:spAutoFit/>
          </a:bodyPr>
          <a:lstStyle/>
          <a:p>
            <a:pPr marL="0" marR="0" lvl="0" indent="0" algn="l" defTabSz="987415" rtl="0" eaLnBrk="1" fontAlgn="base" latinLnBrk="0" hangingPunct="1">
              <a:lnSpc>
                <a:spcPct val="100000"/>
              </a:lnSpc>
              <a:spcBef>
                <a:spcPct val="50000"/>
              </a:spcBef>
              <a:spcAft>
                <a:spcPct val="0"/>
              </a:spcAft>
              <a:buClr>
                <a:srgbClr val="F0AB00"/>
              </a:buClr>
              <a:buSzPct val="80000"/>
              <a:buFontTx/>
              <a:buNone/>
              <a:tabLst/>
              <a:defRPr/>
            </a:pPr>
            <a:r>
              <a:rPr kumimoji="0" lang="en-US" sz="2000" b="1"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5.</a:t>
            </a:r>
            <a:r>
              <a:rPr kumimoji="0" lang="en-US" sz="20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Response sourcing request</a:t>
            </a:r>
          </a:p>
        </p:txBody>
      </p:sp>
      <p:sp>
        <p:nvSpPr>
          <p:cNvPr id="2" name="Rectangle 1">
            <a:extLst>
              <a:ext uri="{FF2B5EF4-FFF2-40B4-BE49-F238E27FC236}">
                <a16:creationId xmlns:a16="http://schemas.microsoft.com/office/drawing/2014/main" id="{B6A6BCF7-3920-4410-9520-4B60E72114CD}"/>
              </a:ext>
            </a:extLst>
          </p:cNvPr>
          <p:cNvSpPr/>
          <p:nvPr/>
        </p:nvSpPr>
        <p:spPr>
          <a:xfrm>
            <a:off x="188613" y="385961"/>
            <a:ext cx="4102405" cy="369332"/>
          </a:xfrm>
          <a:prstGeom prst="rect">
            <a:avLst/>
          </a:prstGeom>
        </p:spPr>
        <p:txBody>
          <a:bodyPr wrap="none">
            <a:spAutoFit/>
          </a:bodyPr>
          <a:lstStyle/>
          <a:p>
            <a:pPr marL="0" marR="0" lvl="0" indent="0" algn="l" defTabSz="987415" rtl="0" eaLnBrk="1" fontAlgn="base" latinLnBrk="0" hangingPunct="1">
              <a:lnSpc>
                <a:spcPct val="100000"/>
              </a:lnSpc>
              <a:spcBef>
                <a:spcPts val="0"/>
              </a:spcBef>
              <a:spcAft>
                <a:spcPct val="0"/>
              </a:spcAft>
              <a:buClr>
                <a:srgbClr val="F0AB00"/>
              </a:buClr>
              <a:buSzPct val="80000"/>
              <a:buFontTx/>
              <a:buNone/>
              <a:tabLst/>
              <a:defRPr/>
            </a:pPr>
            <a:r>
              <a:rPr kumimoji="0" lang="en-US" sz="1800" b="1"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5.2. Log in to system to view all request.</a:t>
            </a:r>
          </a:p>
        </p:txBody>
      </p:sp>
      <p:grpSp>
        <p:nvGrpSpPr>
          <p:cNvPr id="6" name="Group 5">
            <a:extLst>
              <a:ext uri="{FF2B5EF4-FFF2-40B4-BE49-F238E27FC236}">
                <a16:creationId xmlns:a16="http://schemas.microsoft.com/office/drawing/2014/main" id="{AD08E8F4-4B69-4579-C810-C588A24880EA}"/>
              </a:ext>
            </a:extLst>
          </p:cNvPr>
          <p:cNvGrpSpPr/>
          <p:nvPr/>
        </p:nvGrpSpPr>
        <p:grpSpPr>
          <a:xfrm>
            <a:off x="263472" y="1502535"/>
            <a:ext cx="11899696" cy="5723064"/>
            <a:chOff x="263472" y="1502535"/>
            <a:chExt cx="11899696" cy="5723064"/>
          </a:xfrm>
        </p:grpSpPr>
        <p:pic>
          <p:nvPicPr>
            <p:cNvPr id="4" name="Picture 3">
              <a:extLst>
                <a:ext uri="{FF2B5EF4-FFF2-40B4-BE49-F238E27FC236}">
                  <a16:creationId xmlns:a16="http://schemas.microsoft.com/office/drawing/2014/main" id="{70ACB0D9-225A-456F-AFA8-E9BD68AAC69F}"/>
                </a:ext>
              </a:extLst>
            </p:cNvPr>
            <p:cNvPicPr>
              <a:picLocks noChangeAspect="1"/>
            </p:cNvPicPr>
            <p:nvPr/>
          </p:nvPicPr>
          <p:blipFill rotWithShape="1">
            <a:blip r:embed="rId2"/>
            <a:srcRect r="1215" b="15539"/>
            <a:stretch/>
          </p:blipFill>
          <p:spPr>
            <a:xfrm>
              <a:off x="263472" y="1502535"/>
              <a:ext cx="11899696" cy="5723064"/>
            </a:xfrm>
            <a:prstGeom prst="rect">
              <a:avLst/>
            </a:prstGeom>
            <a:ln>
              <a:solidFill>
                <a:schemeClr val="tx1">
                  <a:lumMod val="65000"/>
                  <a:lumOff val="35000"/>
                </a:schemeClr>
              </a:solidFill>
            </a:ln>
          </p:spPr>
        </p:pic>
        <p:pic>
          <p:nvPicPr>
            <p:cNvPr id="5" name="Picture 4">
              <a:extLst>
                <a:ext uri="{FF2B5EF4-FFF2-40B4-BE49-F238E27FC236}">
                  <a16:creationId xmlns:a16="http://schemas.microsoft.com/office/drawing/2014/main" id="{3343D073-4920-535E-7C74-CB95EBB2746B}"/>
                </a:ext>
              </a:extLst>
            </p:cNvPr>
            <p:cNvPicPr>
              <a:picLocks noChangeAspect="1"/>
            </p:cNvPicPr>
            <p:nvPr/>
          </p:nvPicPr>
          <p:blipFill>
            <a:blip r:embed="rId3"/>
            <a:stretch>
              <a:fillRect/>
            </a:stretch>
          </p:blipFill>
          <p:spPr>
            <a:xfrm>
              <a:off x="263472" y="2013744"/>
              <a:ext cx="11899696" cy="343509"/>
            </a:xfrm>
            <a:prstGeom prst="rect">
              <a:avLst/>
            </a:prstGeom>
          </p:spPr>
        </p:pic>
      </p:grpSp>
    </p:spTree>
    <p:extLst>
      <p:ext uri="{BB962C8B-B14F-4D97-AF65-F5344CB8AC3E}">
        <p14:creationId xmlns:p14="http://schemas.microsoft.com/office/powerpoint/2010/main" val="424779036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5586208C-7DDA-46FF-867F-39032939EB4F}"/>
              </a:ext>
            </a:extLst>
          </p:cNvPr>
          <p:cNvSpPr txBox="1"/>
          <p:nvPr/>
        </p:nvSpPr>
        <p:spPr>
          <a:xfrm>
            <a:off x="388144" y="1023144"/>
            <a:ext cx="12732544" cy="2123658"/>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3600" b="1" u="sng" kern="0" dirty="0">
                <a:solidFill>
                  <a:schemeClr val="accent3"/>
                </a:solidFill>
                <a:latin typeface="Times New Roman" panose="02020603050405020304" pitchFamily="18" charset="0"/>
                <a:ea typeface="Arial Unicode MS" pitchFamily="34" charset="-128"/>
                <a:cs typeface="Times New Roman" panose="02020603050405020304" pitchFamily="18" charset="0"/>
              </a:rPr>
              <a:t>6.</a:t>
            </a:r>
            <a:r>
              <a:rPr lang="en-US" sz="3600" b="1" u="sng" dirty="0">
                <a:solidFill>
                  <a:schemeClr val="accent3"/>
                </a:solidFill>
                <a:latin typeface="Times New Roman" panose="02020603050405020304" pitchFamily="18" charset="0"/>
                <a:cs typeface="Times New Roman" panose="02020603050405020304" pitchFamily="18" charset="0"/>
              </a:rPr>
              <a:t> Receive and confirm order</a:t>
            </a:r>
          </a:p>
          <a:p>
            <a:pPr fontAlgn="base">
              <a:spcBef>
                <a:spcPct val="50000"/>
              </a:spcBef>
              <a:spcAft>
                <a:spcPct val="0"/>
              </a:spcAft>
              <a:buClr>
                <a:srgbClr val="F0AB00"/>
              </a:buClr>
              <a:buSzPct val="80000"/>
            </a:pPr>
            <a:endParaRPr lang="en-US" sz="3600" b="1" u="sng" dirty="0">
              <a:solidFill>
                <a:schemeClr val="accent3"/>
              </a:solidFill>
              <a:latin typeface="Times New Roman" panose="02020603050405020304" pitchFamily="18" charset="0"/>
              <a:cs typeface="Times New Roman" panose="02020603050405020304" pitchFamily="18" charset="0"/>
            </a:endParaRPr>
          </a:p>
          <a:p>
            <a:pPr fontAlgn="base">
              <a:spcBef>
                <a:spcPct val="50000"/>
              </a:spcBef>
              <a:spcAft>
                <a:spcPct val="0"/>
              </a:spcAft>
              <a:buClr>
                <a:srgbClr val="F0AB00"/>
              </a:buClr>
              <a:buSzPct val="80000"/>
            </a:pPr>
            <a:r>
              <a:rPr lang="en-US" sz="3200" b="1" i="1" u="sng" dirty="0">
                <a:solidFill>
                  <a:srgbClr val="FF0000"/>
                </a:solidFill>
                <a:latin typeface="Times New Roman" panose="02020603050405020304" pitchFamily="18" charset="0"/>
                <a:cs typeface="Times New Roman" panose="02020603050405020304" pitchFamily="18" charset="0"/>
              </a:rPr>
              <a:t>FBHP suppliers should confirm order within 3 working days</a:t>
            </a:r>
          </a:p>
        </p:txBody>
      </p:sp>
      <p:sp>
        <p:nvSpPr>
          <p:cNvPr id="7" name="Isosceles Triangle 6">
            <a:hlinkClick r:id="rId3" action="ppaction://hlinksldjump"/>
            <a:extLst>
              <a:ext uri="{FF2B5EF4-FFF2-40B4-BE49-F238E27FC236}">
                <a16:creationId xmlns:a16="http://schemas.microsoft.com/office/drawing/2014/main" id="{ECABBC84-7AFA-4EC8-AD74-BC54796969B2}"/>
              </a:ext>
            </a:extLst>
          </p:cNvPr>
          <p:cNvSpPr/>
          <p:nvPr/>
        </p:nvSpPr>
        <p:spPr>
          <a:xfrm rot="5400000">
            <a:off x="12540919" y="6875535"/>
            <a:ext cx="457200" cy="353825"/>
          </a:xfrm>
          <a:prstGeom prst="triangle">
            <a:avLst/>
          </a:prstGeom>
          <a:solidFill>
            <a:srgbClr val="4472C4"/>
          </a:solidFill>
          <a:ln w="12700" cap="flat" cmpd="sng" algn="ctr">
            <a:solidFill>
              <a:srgbClr val="4472C4">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nvGrpSpPr>
          <p:cNvPr id="8" name="Group 7">
            <a:extLst>
              <a:ext uri="{FF2B5EF4-FFF2-40B4-BE49-F238E27FC236}">
                <a16:creationId xmlns:a16="http://schemas.microsoft.com/office/drawing/2014/main" id="{39928DAB-E4B2-47B5-B9FD-80F1E37AB8F8}"/>
              </a:ext>
            </a:extLst>
          </p:cNvPr>
          <p:cNvGrpSpPr/>
          <p:nvPr/>
        </p:nvGrpSpPr>
        <p:grpSpPr>
          <a:xfrm>
            <a:off x="2334816" y="5836607"/>
            <a:ext cx="8839200" cy="1275911"/>
            <a:chOff x="-239117" y="4365104"/>
            <a:chExt cx="12674269" cy="2986172"/>
          </a:xfrm>
        </p:grpSpPr>
        <p:pic>
          <p:nvPicPr>
            <p:cNvPr id="10" name="Picture 9">
              <a:extLst>
                <a:ext uri="{FF2B5EF4-FFF2-40B4-BE49-F238E27FC236}">
                  <a16:creationId xmlns:a16="http://schemas.microsoft.com/office/drawing/2014/main" id="{8FBF4976-473E-4E57-9BF9-07E4FED296E1}"/>
                </a:ext>
              </a:extLst>
            </p:cNvPr>
            <p:cNvPicPr>
              <a:picLocks noChangeAspect="1"/>
            </p:cNvPicPr>
            <p:nvPr/>
          </p:nvPicPr>
          <p:blipFill>
            <a:blip r:embed="rId4"/>
            <a:stretch>
              <a:fillRect/>
            </a:stretch>
          </p:blipFill>
          <p:spPr>
            <a:xfrm>
              <a:off x="7897787" y="5157192"/>
              <a:ext cx="4537365" cy="2194084"/>
            </a:xfrm>
            <a:prstGeom prst="rect">
              <a:avLst/>
            </a:prstGeom>
          </p:spPr>
        </p:pic>
        <p:pic>
          <p:nvPicPr>
            <p:cNvPr id="15" name="Picture 14">
              <a:extLst>
                <a:ext uri="{FF2B5EF4-FFF2-40B4-BE49-F238E27FC236}">
                  <a16:creationId xmlns:a16="http://schemas.microsoft.com/office/drawing/2014/main" id="{AA6497D0-3D68-4B7A-A8AE-EF9FEDFE781B}"/>
                </a:ext>
              </a:extLst>
            </p:cNvPr>
            <p:cNvPicPr>
              <a:picLocks noChangeAspect="1"/>
            </p:cNvPicPr>
            <p:nvPr/>
          </p:nvPicPr>
          <p:blipFill>
            <a:blip r:embed="rId5"/>
            <a:stretch>
              <a:fillRect/>
            </a:stretch>
          </p:blipFill>
          <p:spPr>
            <a:xfrm>
              <a:off x="-239117" y="4365104"/>
              <a:ext cx="4537365" cy="2194084"/>
            </a:xfrm>
            <a:prstGeom prst="rect">
              <a:avLst/>
            </a:prstGeom>
          </p:spPr>
        </p:pic>
        <p:pic>
          <p:nvPicPr>
            <p:cNvPr id="16" name="Picture 15">
              <a:extLst>
                <a:ext uri="{FF2B5EF4-FFF2-40B4-BE49-F238E27FC236}">
                  <a16:creationId xmlns:a16="http://schemas.microsoft.com/office/drawing/2014/main" id="{EEC5E0F7-AB26-4BBB-BB8F-FBCB9CD30C0A}"/>
                </a:ext>
              </a:extLst>
            </p:cNvPr>
            <p:cNvPicPr>
              <a:picLocks noChangeAspect="1"/>
            </p:cNvPicPr>
            <p:nvPr/>
          </p:nvPicPr>
          <p:blipFill>
            <a:blip r:embed="rId6"/>
            <a:stretch>
              <a:fillRect/>
            </a:stretch>
          </p:blipFill>
          <p:spPr>
            <a:xfrm>
              <a:off x="3865339" y="5123348"/>
              <a:ext cx="4537365" cy="2194084"/>
            </a:xfrm>
            <a:prstGeom prst="rect">
              <a:avLst/>
            </a:prstGeom>
          </p:spPr>
        </p:pic>
      </p:grpSp>
    </p:spTree>
    <p:extLst>
      <p:ext uri="{BB962C8B-B14F-4D97-AF65-F5344CB8AC3E}">
        <p14:creationId xmlns:p14="http://schemas.microsoft.com/office/powerpoint/2010/main" val="251172111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Speech Bubble: Rectangle 10">
            <a:extLst>
              <a:ext uri="{FF2B5EF4-FFF2-40B4-BE49-F238E27FC236}">
                <a16:creationId xmlns:a16="http://schemas.microsoft.com/office/drawing/2014/main" id="{3FDCE74D-7161-4A11-864D-D2706487FC7A}"/>
              </a:ext>
            </a:extLst>
          </p:cNvPr>
          <p:cNvSpPr/>
          <p:nvPr/>
        </p:nvSpPr>
        <p:spPr>
          <a:xfrm>
            <a:off x="921544" y="970754"/>
            <a:ext cx="11049000" cy="541544"/>
          </a:xfrm>
          <a:prstGeom prst="wedgeRectCallout">
            <a:avLst>
              <a:gd name="adj1" fmla="val -23813"/>
              <a:gd name="adj2" fmla="val 9976"/>
            </a:avLst>
          </a:prstGeom>
          <a:solidFill>
            <a:schemeClr val="accent3">
              <a:lumMod val="20000"/>
              <a:lumOff val="80000"/>
            </a:schemeClr>
          </a:solidFill>
          <a:ln w="19050">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1171414" rtl="0" eaLnBrk="1" fontAlgn="auto" latinLnBrk="0" hangingPunct="1">
              <a:lnSpc>
                <a:spcPct val="100000"/>
              </a:lnSpc>
              <a:spcBef>
                <a:spcPts val="0"/>
              </a:spcBef>
              <a:spcAft>
                <a:spcPts val="0"/>
              </a:spcAft>
              <a:buClrTx/>
              <a:buSzTx/>
              <a:buFontTx/>
              <a:buNone/>
              <a:tabLst/>
              <a:defRPr/>
            </a:pPr>
            <a:r>
              <a:rPr kumimoji="0" lang="en-US" sz="16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When FBHP send new order to you, you will receive an email from </a:t>
            </a:r>
            <a:r>
              <a:rPr kumimoji="0" lang="en-US" sz="1600" b="0" i="0" u="sng" strike="noStrike" kern="1200" cap="none" spc="0" normalizeH="0" baseline="0" noProof="0" dirty="0">
                <a:ln>
                  <a:noFill/>
                </a:ln>
                <a:solidFill>
                  <a:srgbClr val="000000"/>
                </a:solidFill>
                <a:effectLst/>
                <a:uLnTx/>
                <a:uFillTx/>
                <a:latin typeface="Times New Roman" panose="02020603050405020304" pitchFamily="18" charset="0"/>
                <a:ea typeface="DengXian" panose="02010600030101010101" pitchFamily="2" charset="-122"/>
                <a:cs typeface="Times New Roman" panose="02020603050405020304" pitchFamily="18" charset="0"/>
                <a:hlinkClick r:id="rId2">
                  <a:extLst>
                    <a:ext uri="{A12FA001-AC4F-418D-AE19-62706E023703}">
                      <ahyp:hlinkClr xmlns:ahyp="http://schemas.microsoft.com/office/drawing/2018/hyperlinkcolor" val="tx"/>
                    </a:ext>
                  </a:extLst>
                </a:hlinkClick>
              </a:rPr>
              <a:t>ordersender-prod@ansmtp.ariba.com</a:t>
            </a:r>
            <a:r>
              <a:rPr kumimoji="0" lang="en-US" sz="1600" b="0" i="0" u="sng" strike="noStrike" kern="1200" cap="none" spc="0" normalizeH="0" baseline="0" noProof="0" dirty="0">
                <a:ln>
                  <a:noFill/>
                </a:ln>
                <a:solidFill>
                  <a:srgbClr val="000000"/>
                </a:solidFill>
                <a:effectLst/>
                <a:uLnTx/>
                <a:uFillTx/>
                <a:latin typeface="Times New Roman" panose="02020603050405020304" pitchFamily="18" charset="0"/>
                <a:ea typeface="DengXian" panose="02010600030101010101" pitchFamily="2" charset="-122"/>
                <a:cs typeface="Times New Roman" panose="02020603050405020304" pitchFamily="18" charset="0"/>
              </a:rPr>
              <a:t> </a:t>
            </a:r>
            <a:r>
              <a:rPr kumimoji="0" lang="en-US" sz="1600" b="0" i="0" u="none" strike="noStrike" kern="1200" cap="none" spc="0" normalizeH="0" baseline="0" noProof="0" dirty="0">
                <a:ln>
                  <a:noFill/>
                </a:ln>
                <a:solidFill>
                  <a:srgbClr val="000000"/>
                </a:solidFill>
                <a:effectLst/>
                <a:uLnTx/>
                <a:uFillTx/>
                <a:latin typeface="Times New Roman" panose="02020603050405020304" pitchFamily="18" charset="0"/>
                <a:ea typeface="DengXian" panose="02010600030101010101" pitchFamily="2" charset="-122"/>
                <a:cs typeface="Times New Roman" panose="02020603050405020304" pitchFamily="18" charset="0"/>
              </a:rPr>
              <a:t>with content as below:</a:t>
            </a:r>
            <a:endParaRPr kumimoji="0" lang="en-US" sz="16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endParaRPr>
          </a:p>
        </p:txBody>
      </p:sp>
      <p:pic>
        <p:nvPicPr>
          <p:cNvPr id="12" name="Picture 11">
            <a:extLst>
              <a:ext uri="{FF2B5EF4-FFF2-40B4-BE49-F238E27FC236}">
                <a16:creationId xmlns:a16="http://schemas.microsoft.com/office/drawing/2014/main" id="{FC2E5E3C-84EC-4456-BF1D-2F0B08E58956}"/>
              </a:ext>
            </a:extLst>
          </p:cNvPr>
          <p:cNvPicPr>
            <a:picLocks noChangeAspect="1"/>
          </p:cNvPicPr>
          <p:nvPr/>
        </p:nvPicPr>
        <p:blipFill rotWithShape="1">
          <a:blip r:embed="rId3"/>
          <a:srcRect b="1409"/>
          <a:stretch/>
        </p:blipFill>
        <p:spPr>
          <a:xfrm>
            <a:off x="921544" y="1632744"/>
            <a:ext cx="11049000" cy="5577155"/>
          </a:xfrm>
          <a:prstGeom prst="rect">
            <a:avLst/>
          </a:prstGeom>
          <a:ln>
            <a:solidFill>
              <a:schemeClr val="tx1"/>
            </a:solidFill>
          </a:ln>
        </p:spPr>
      </p:pic>
      <p:sp>
        <p:nvSpPr>
          <p:cNvPr id="19" name="Rectangle 18">
            <a:extLst>
              <a:ext uri="{FF2B5EF4-FFF2-40B4-BE49-F238E27FC236}">
                <a16:creationId xmlns:a16="http://schemas.microsoft.com/office/drawing/2014/main" id="{930DC06E-B03F-4DC3-B26E-6DE1D039FC2E}"/>
              </a:ext>
            </a:extLst>
          </p:cNvPr>
          <p:cNvSpPr/>
          <p:nvPr/>
        </p:nvSpPr>
        <p:spPr>
          <a:xfrm>
            <a:off x="5739686" y="5199744"/>
            <a:ext cx="1295400" cy="395399"/>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de-DE"/>
            </a:defPPr>
            <a:lvl1pPr marL="0" algn="l" defTabSz="1088776" rtl="0" eaLnBrk="1" latinLnBrk="0" hangingPunct="1">
              <a:defRPr lang="de-DE" sz="2100" kern="1200">
                <a:solidFill>
                  <a:schemeClr val="lt1"/>
                </a:solidFill>
                <a:latin typeface="+mn-lt"/>
                <a:ea typeface="+mn-ea"/>
                <a:cs typeface="+mn-cs"/>
              </a:defRPr>
            </a:lvl1pPr>
            <a:lvl2pPr marL="544388" algn="l" defTabSz="1088776" rtl="0" eaLnBrk="1" latinLnBrk="0" hangingPunct="1">
              <a:buClr>
                <a:srgbClr val="FDB913"/>
              </a:buClr>
              <a:buSzPct val="100000"/>
              <a:buFont typeface="wingdings"/>
              <a:buChar char=""/>
              <a:defRPr lang="de-DE" sz="2100" kern="1200">
                <a:solidFill>
                  <a:schemeClr val="lt1"/>
                </a:solidFill>
                <a:latin typeface="+mn-lt"/>
                <a:ea typeface="+mn-ea"/>
                <a:cs typeface="+mn-cs"/>
              </a:defRPr>
            </a:lvl2pPr>
            <a:lvl3pPr marL="1088776" algn="l" defTabSz="1088776" rtl="0" eaLnBrk="1" latinLnBrk="0" hangingPunct="1">
              <a:buClr>
                <a:srgbClr val="666666"/>
              </a:buClr>
              <a:buSzPct val="80000"/>
              <a:buFont typeface="Wingdings"/>
              <a:buChar char="n"/>
              <a:defRPr lang="de-DE" sz="1700" kern="1200">
                <a:solidFill>
                  <a:schemeClr val="lt1"/>
                </a:solidFill>
                <a:latin typeface="+mn-lt"/>
                <a:ea typeface="+mn-ea"/>
                <a:cs typeface="+mn-cs"/>
              </a:defRPr>
            </a:lvl3pPr>
            <a:lvl4pPr marL="1633164" algn="l" defTabSz="1088776" rtl="0" eaLnBrk="1" latinLnBrk="0" hangingPunct="1">
              <a:buClr>
                <a:srgbClr val="666666"/>
              </a:buClr>
              <a:buSzPct val="80000"/>
              <a:buFont typeface="Arial"/>
              <a:buChar char=""/>
              <a:defRPr lang="de-DE" sz="1400" kern="1200">
                <a:solidFill>
                  <a:schemeClr val="lt1"/>
                </a:solidFill>
                <a:latin typeface="+mn-lt"/>
                <a:ea typeface="+mn-ea"/>
                <a:cs typeface="+mn-cs"/>
              </a:defRPr>
            </a:lvl4pPr>
            <a:lvl5pPr marL="2177552" algn="l" defTabSz="1088776" rtl="0" eaLnBrk="1" latinLnBrk="0" hangingPunct="1">
              <a:buClr>
                <a:srgbClr val="666666"/>
              </a:buClr>
              <a:buSzPct val="80000"/>
              <a:buFont typeface="Arial"/>
              <a:buChar char=""/>
              <a:defRPr lang="de-DE" sz="1200" kern="1200">
                <a:solidFill>
                  <a:schemeClr val="lt1"/>
                </a:solidFill>
                <a:latin typeface="+mn-lt"/>
                <a:ea typeface="+mn-ea"/>
                <a:cs typeface="+mn-cs"/>
              </a:defRPr>
            </a:lvl5pPr>
            <a:lvl6pPr marL="2721940" algn="l" defTabSz="1088776" rtl="0" eaLnBrk="1" latinLnBrk="0" hangingPunct="1">
              <a:defRPr sz="2100" kern="1200">
                <a:solidFill>
                  <a:schemeClr val="lt1"/>
                </a:solidFill>
                <a:latin typeface="+mn-lt"/>
                <a:ea typeface="+mn-ea"/>
                <a:cs typeface="+mn-cs"/>
              </a:defRPr>
            </a:lvl6pPr>
            <a:lvl7pPr marL="3266328" algn="l" defTabSz="1088776" rtl="0" eaLnBrk="1" latinLnBrk="0" hangingPunct="1">
              <a:defRPr sz="2100" kern="1200">
                <a:solidFill>
                  <a:schemeClr val="lt1"/>
                </a:solidFill>
                <a:latin typeface="+mn-lt"/>
                <a:ea typeface="+mn-ea"/>
                <a:cs typeface="+mn-cs"/>
              </a:defRPr>
            </a:lvl7pPr>
            <a:lvl8pPr marL="3810716" algn="l" defTabSz="1088776" rtl="0" eaLnBrk="1" latinLnBrk="0" hangingPunct="1">
              <a:defRPr sz="2100" kern="1200">
                <a:solidFill>
                  <a:schemeClr val="lt1"/>
                </a:solidFill>
                <a:latin typeface="+mn-lt"/>
                <a:ea typeface="+mn-ea"/>
                <a:cs typeface="+mn-cs"/>
              </a:defRPr>
            </a:lvl8pPr>
            <a:lvl9pPr marL="4355104" algn="l" defTabSz="1088776" rtl="0" eaLnBrk="1" latinLnBrk="0" hangingPunct="1">
              <a:defRPr sz="2100" kern="1200">
                <a:solidFill>
                  <a:schemeClr val="lt1"/>
                </a:solidFill>
                <a:latin typeface="+mn-lt"/>
                <a:ea typeface="+mn-ea"/>
                <a:cs typeface="+mn-cs"/>
              </a:defRPr>
            </a:lvl9pPr>
          </a:lstStyle>
          <a:p>
            <a:pPr marL="0" marR="0" lvl="0" indent="0" algn="ctr" defTabSz="1088776" rtl="0" eaLnBrk="1" fontAlgn="auto" latinLnBrk="0" hangingPunct="1">
              <a:lnSpc>
                <a:spcPct val="100000"/>
              </a:lnSpc>
              <a:spcBef>
                <a:spcPts val="0"/>
              </a:spcBef>
              <a:spcAft>
                <a:spcPts val="0"/>
              </a:spcAft>
              <a:buClrTx/>
              <a:buSzTx/>
              <a:buFontTx/>
              <a:buNone/>
              <a:tabLst/>
              <a:defRPr/>
            </a:pPr>
            <a:endParaRPr kumimoji="0" lang="en-US" sz="2100" b="0" i="0" u="none" strike="noStrike" kern="1200" cap="none" spc="0" normalizeH="0" baseline="0" noProof="0">
              <a:ln>
                <a:noFill/>
              </a:ln>
              <a:solidFill>
                <a:srgbClr val="FFFFFF"/>
              </a:solidFill>
              <a:effectLst/>
              <a:uLnTx/>
              <a:uFillTx/>
              <a:latin typeface="Arial"/>
              <a:ea typeface="+mn-ea"/>
              <a:cs typeface="+mn-cs"/>
            </a:endParaRPr>
          </a:p>
        </p:txBody>
      </p:sp>
      <p:sp>
        <p:nvSpPr>
          <p:cNvPr id="20" name="Callout: Line 19">
            <a:extLst>
              <a:ext uri="{FF2B5EF4-FFF2-40B4-BE49-F238E27FC236}">
                <a16:creationId xmlns:a16="http://schemas.microsoft.com/office/drawing/2014/main" id="{D925A05B-860F-4D19-A7C6-B4D09E2FFC62}"/>
              </a:ext>
            </a:extLst>
          </p:cNvPr>
          <p:cNvSpPr/>
          <p:nvPr/>
        </p:nvSpPr>
        <p:spPr>
          <a:xfrm>
            <a:off x="7519271" y="5199744"/>
            <a:ext cx="3719009" cy="700200"/>
          </a:xfrm>
          <a:prstGeom prst="borderCallout1">
            <a:avLst>
              <a:gd name="adj1" fmla="val 47"/>
              <a:gd name="adj2" fmla="val 236"/>
              <a:gd name="adj3" fmla="val 271"/>
              <a:gd name="adj4" fmla="val -15193"/>
            </a:avLst>
          </a:prstGeom>
          <a:solidFill>
            <a:schemeClr val="accent3">
              <a:lumMod val="20000"/>
              <a:lumOff val="80000"/>
            </a:schemeClr>
          </a:solidFill>
          <a:ln w="19050">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de-DE"/>
            </a:defPPr>
            <a:lvl1pPr marL="0" algn="l" defTabSz="1088776" rtl="0" eaLnBrk="1" latinLnBrk="0" hangingPunct="1">
              <a:defRPr lang="de-DE" sz="2100" kern="1200">
                <a:solidFill>
                  <a:schemeClr val="lt1"/>
                </a:solidFill>
                <a:latin typeface="+mn-lt"/>
                <a:ea typeface="+mn-ea"/>
                <a:cs typeface="+mn-cs"/>
              </a:defRPr>
            </a:lvl1pPr>
            <a:lvl2pPr marL="544388" algn="l" defTabSz="1088776" rtl="0" eaLnBrk="1" latinLnBrk="0" hangingPunct="1">
              <a:buClr>
                <a:srgbClr val="FDB913"/>
              </a:buClr>
              <a:buSzPct val="100000"/>
              <a:buFont typeface="wingdings"/>
              <a:buChar char=""/>
              <a:defRPr lang="de-DE" sz="2100" kern="1200">
                <a:solidFill>
                  <a:schemeClr val="lt1"/>
                </a:solidFill>
                <a:latin typeface="+mn-lt"/>
                <a:ea typeface="+mn-ea"/>
                <a:cs typeface="+mn-cs"/>
              </a:defRPr>
            </a:lvl2pPr>
            <a:lvl3pPr marL="1088776" algn="l" defTabSz="1088776" rtl="0" eaLnBrk="1" latinLnBrk="0" hangingPunct="1">
              <a:buClr>
                <a:srgbClr val="666666"/>
              </a:buClr>
              <a:buSzPct val="80000"/>
              <a:buFont typeface="Wingdings"/>
              <a:buChar char="n"/>
              <a:defRPr lang="de-DE" sz="1700" kern="1200">
                <a:solidFill>
                  <a:schemeClr val="lt1"/>
                </a:solidFill>
                <a:latin typeface="+mn-lt"/>
                <a:ea typeface="+mn-ea"/>
                <a:cs typeface="+mn-cs"/>
              </a:defRPr>
            </a:lvl3pPr>
            <a:lvl4pPr marL="1633164" algn="l" defTabSz="1088776" rtl="0" eaLnBrk="1" latinLnBrk="0" hangingPunct="1">
              <a:buClr>
                <a:srgbClr val="666666"/>
              </a:buClr>
              <a:buSzPct val="80000"/>
              <a:buFont typeface="Arial"/>
              <a:buChar char=""/>
              <a:defRPr lang="de-DE" sz="1400" kern="1200">
                <a:solidFill>
                  <a:schemeClr val="lt1"/>
                </a:solidFill>
                <a:latin typeface="+mn-lt"/>
                <a:ea typeface="+mn-ea"/>
                <a:cs typeface="+mn-cs"/>
              </a:defRPr>
            </a:lvl4pPr>
            <a:lvl5pPr marL="2177552" algn="l" defTabSz="1088776" rtl="0" eaLnBrk="1" latinLnBrk="0" hangingPunct="1">
              <a:buClr>
                <a:srgbClr val="666666"/>
              </a:buClr>
              <a:buSzPct val="80000"/>
              <a:buFont typeface="Arial"/>
              <a:buChar char=""/>
              <a:defRPr lang="de-DE" sz="1200" kern="1200">
                <a:solidFill>
                  <a:schemeClr val="lt1"/>
                </a:solidFill>
                <a:latin typeface="+mn-lt"/>
                <a:ea typeface="+mn-ea"/>
                <a:cs typeface="+mn-cs"/>
              </a:defRPr>
            </a:lvl5pPr>
            <a:lvl6pPr marL="2721940" algn="l" defTabSz="1088776" rtl="0" eaLnBrk="1" latinLnBrk="0" hangingPunct="1">
              <a:defRPr sz="2100" kern="1200">
                <a:solidFill>
                  <a:schemeClr val="lt1"/>
                </a:solidFill>
                <a:latin typeface="+mn-lt"/>
                <a:ea typeface="+mn-ea"/>
                <a:cs typeface="+mn-cs"/>
              </a:defRPr>
            </a:lvl6pPr>
            <a:lvl7pPr marL="3266328" algn="l" defTabSz="1088776" rtl="0" eaLnBrk="1" latinLnBrk="0" hangingPunct="1">
              <a:defRPr sz="2100" kern="1200">
                <a:solidFill>
                  <a:schemeClr val="lt1"/>
                </a:solidFill>
                <a:latin typeface="+mn-lt"/>
                <a:ea typeface="+mn-ea"/>
                <a:cs typeface="+mn-cs"/>
              </a:defRPr>
            </a:lvl7pPr>
            <a:lvl8pPr marL="3810716" algn="l" defTabSz="1088776" rtl="0" eaLnBrk="1" latinLnBrk="0" hangingPunct="1">
              <a:defRPr sz="2100" kern="1200">
                <a:solidFill>
                  <a:schemeClr val="lt1"/>
                </a:solidFill>
                <a:latin typeface="+mn-lt"/>
                <a:ea typeface="+mn-ea"/>
                <a:cs typeface="+mn-cs"/>
              </a:defRPr>
            </a:lvl8pPr>
            <a:lvl9pPr marL="4355104" algn="l" defTabSz="1088776" rtl="0" eaLnBrk="1" latinLnBrk="0" hangingPunct="1">
              <a:defRPr sz="2100" kern="1200">
                <a:solidFill>
                  <a:schemeClr val="lt1"/>
                </a:solidFill>
                <a:latin typeface="+mn-lt"/>
                <a:ea typeface="+mn-ea"/>
                <a:cs typeface="+mn-cs"/>
              </a:defRPr>
            </a:lvl9pPr>
          </a:lstStyle>
          <a:p>
            <a:pPr marL="0" marR="0" lvl="0" indent="0" algn="l" defTabSz="1088776" rtl="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srgbClr val="C00000"/>
                </a:solidFill>
                <a:effectLst/>
                <a:uLnTx/>
                <a:uFillTx/>
                <a:latin typeface="Times New Roman" panose="02020603050405020304" pitchFamily="18" charset="0"/>
                <a:ea typeface="Arial Unicode MS" pitchFamily="34" charset="-128"/>
                <a:cs typeface="Times New Roman" panose="02020603050405020304" pitchFamily="18" charset="0"/>
              </a:rPr>
              <a:t>1:</a:t>
            </a:r>
            <a:r>
              <a:rPr kumimoji="0" lang="en-US" sz="1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Click </a:t>
            </a:r>
            <a:r>
              <a:rPr kumimoji="0" lang="en-US" sz="18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Process Order.</a:t>
            </a:r>
            <a:endParaRPr kumimoji="0" lang="en-US" sz="1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sp>
        <p:nvSpPr>
          <p:cNvPr id="21" name="TextBox 20">
            <a:extLst>
              <a:ext uri="{FF2B5EF4-FFF2-40B4-BE49-F238E27FC236}">
                <a16:creationId xmlns:a16="http://schemas.microsoft.com/office/drawing/2014/main" id="{5D0F93F9-C222-4D86-B8EE-09DF065E5543}"/>
              </a:ext>
            </a:extLst>
          </p:cNvPr>
          <p:cNvSpPr txBox="1"/>
          <p:nvPr/>
        </p:nvSpPr>
        <p:spPr>
          <a:xfrm>
            <a:off x="5346551" y="5235941"/>
            <a:ext cx="304800" cy="276999"/>
          </a:xfrm>
          <a:prstGeom prst="rect">
            <a:avLst/>
          </a:prstGeom>
          <a:noFill/>
        </p:spPr>
        <p:txBody>
          <a:bodyPr wrap="square" lIns="0" tIns="0" rIns="0" bIns="0" rtlCol="0">
            <a:spAutoFit/>
          </a:bodyPr>
          <a:lstStyle/>
          <a:p>
            <a:pPr marL="0" marR="0" lvl="0" indent="0" algn="ctr" defTabSz="914400" rtl="0" eaLnBrk="1" fontAlgn="base" latinLnBrk="0" hangingPunct="1">
              <a:lnSpc>
                <a:spcPct val="100000"/>
              </a:lnSpc>
              <a:spcBef>
                <a:spcPct val="50000"/>
              </a:spcBef>
              <a:spcAft>
                <a:spcPct val="0"/>
              </a:spcAft>
              <a:buClr>
                <a:srgbClr val="F0AB00"/>
              </a:buClr>
              <a:buSzPct val="80000"/>
              <a:buFontTx/>
              <a:buNone/>
              <a:tabLst/>
              <a:defRPr/>
            </a:pPr>
            <a:r>
              <a:rPr kumimoji="0" lang="en-US" sz="1800" b="0" i="0" u="none" strike="noStrike" kern="0" cap="none" spc="0" normalizeH="0" baseline="0" noProof="0" dirty="0">
                <a:ln>
                  <a:noFill/>
                </a:ln>
                <a:solidFill>
                  <a:srgbClr val="C00000"/>
                </a:solidFill>
                <a:effectLst/>
                <a:uLnTx/>
                <a:uFillTx/>
                <a:latin typeface="Times New Roman" panose="02020603050405020304" pitchFamily="18" charset="0"/>
                <a:ea typeface="Arial Unicode MS" pitchFamily="34" charset="-128"/>
                <a:cs typeface="Times New Roman" panose="02020603050405020304" pitchFamily="18" charset="0"/>
              </a:rPr>
              <a:t>1</a:t>
            </a:r>
          </a:p>
        </p:txBody>
      </p:sp>
      <p:sp>
        <p:nvSpPr>
          <p:cNvPr id="9" name="TextBox 8">
            <a:extLst>
              <a:ext uri="{FF2B5EF4-FFF2-40B4-BE49-F238E27FC236}">
                <a16:creationId xmlns:a16="http://schemas.microsoft.com/office/drawing/2014/main" id="{AF0EE025-086D-40B8-A9B9-9DCB4B3FCE7A}"/>
              </a:ext>
            </a:extLst>
          </p:cNvPr>
          <p:cNvSpPr txBox="1"/>
          <p:nvPr/>
        </p:nvSpPr>
        <p:spPr>
          <a:xfrm>
            <a:off x="138807" y="56654"/>
            <a:ext cx="8767888" cy="307777"/>
          </a:xfrm>
          <a:prstGeom prst="rect">
            <a:avLst/>
          </a:prstGeom>
          <a:noFill/>
        </p:spPr>
        <p:txBody>
          <a:bodyPr wrap="square" lIns="0" tIns="0" rIns="0" bIns="0" rtlCol="0">
            <a:spAutoFit/>
          </a:bodyPr>
          <a:lstStyle/>
          <a:p>
            <a:pPr marL="0" marR="0" lvl="0" indent="0" algn="l" defTabSz="987415" rtl="0" eaLnBrk="1" fontAlgn="base" latinLnBrk="0" hangingPunct="1">
              <a:lnSpc>
                <a:spcPct val="100000"/>
              </a:lnSpc>
              <a:spcBef>
                <a:spcPct val="50000"/>
              </a:spcBef>
              <a:spcAft>
                <a:spcPct val="0"/>
              </a:spcAft>
              <a:buClr>
                <a:srgbClr val="F0AB00"/>
              </a:buClr>
              <a:buSzPct val="80000"/>
              <a:buFontTx/>
              <a:buNone/>
              <a:tabLst/>
              <a:defRPr/>
            </a:pPr>
            <a:r>
              <a:rPr kumimoji="0" lang="en-US" sz="2000" b="1"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6.</a:t>
            </a:r>
            <a:r>
              <a:rPr kumimoji="0" lang="en-US" sz="20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Receive and confirm order</a:t>
            </a:r>
          </a:p>
        </p:txBody>
      </p:sp>
      <p:sp>
        <p:nvSpPr>
          <p:cNvPr id="10" name="TextBox 9">
            <a:extLst>
              <a:ext uri="{FF2B5EF4-FFF2-40B4-BE49-F238E27FC236}">
                <a16:creationId xmlns:a16="http://schemas.microsoft.com/office/drawing/2014/main" id="{85D63215-DFED-4AAF-A718-F8610BF1A56A}"/>
              </a:ext>
            </a:extLst>
          </p:cNvPr>
          <p:cNvSpPr txBox="1"/>
          <p:nvPr/>
        </p:nvSpPr>
        <p:spPr>
          <a:xfrm>
            <a:off x="446802" y="617811"/>
            <a:ext cx="12656344" cy="553998"/>
          </a:xfrm>
          <a:prstGeom prst="rect">
            <a:avLst/>
          </a:prstGeom>
          <a:noFill/>
        </p:spPr>
        <p:txBody>
          <a:bodyPr wrap="square" lIns="0" tIns="0" rIns="0" bIns="0" rtlCol="0">
            <a:spAutoFit/>
          </a:bodyPr>
          <a:lstStyle/>
          <a:p>
            <a:pPr marL="0" marR="0" lvl="0" indent="0" algn="l" defTabSz="987415" rtl="0" eaLnBrk="1" fontAlgn="base" latinLnBrk="0" hangingPunct="1">
              <a:lnSpc>
                <a:spcPct val="100000"/>
              </a:lnSpc>
              <a:spcBef>
                <a:spcPct val="50000"/>
              </a:spcBef>
              <a:spcAft>
                <a:spcPct val="0"/>
              </a:spcAft>
              <a:buClr>
                <a:srgbClr val="F0AB00"/>
              </a:buClr>
              <a:buSzPct val="80000"/>
              <a:buFontTx/>
              <a:buNone/>
              <a:tabLst/>
              <a:defRPr/>
            </a:pPr>
            <a:r>
              <a:rPr kumimoji="0" lang="en-US" sz="1800" b="1"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6.1.1. Receive orders by email</a:t>
            </a:r>
          </a:p>
          <a:p>
            <a:pPr marL="0" marR="0" lvl="0" indent="0" algn="l" defTabSz="987415" rtl="0" eaLnBrk="1" fontAlgn="base" latinLnBrk="0" hangingPunct="1">
              <a:lnSpc>
                <a:spcPct val="100000"/>
              </a:lnSpc>
              <a:spcBef>
                <a:spcPts val="0"/>
              </a:spcBef>
              <a:spcAft>
                <a:spcPct val="0"/>
              </a:spcAft>
              <a:buClr>
                <a:srgbClr val="F0AB00"/>
              </a:buClr>
              <a:buSzPct val="80000"/>
              <a:buFontTx/>
              <a:buNone/>
              <a:tabLst/>
              <a:defRPr/>
            </a:pPr>
            <a:endParaRPr kumimoji="0" lang="en-US" sz="1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sp>
        <p:nvSpPr>
          <p:cNvPr id="2" name="TextBox 1">
            <a:extLst>
              <a:ext uri="{FF2B5EF4-FFF2-40B4-BE49-F238E27FC236}">
                <a16:creationId xmlns:a16="http://schemas.microsoft.com/office/drawing/2014/main" id="{FCFBE045-6F47-807A-956E-BC0BC7FA24FA}"/>
              </a:ext>
            </a:extLst>
          </p:cNvPr>
          <p:cNvSpPr txBox="1"/>
          <p:nvPr/>
        </p:nvSpPr>
        <p:spPr>
          <a:xfrm>
            <a:off x="446802" y="306432"/>
            <a:ext cx="12656344" cy="276999"/>
          </a:xfrm>
          <a:prstGeom prst="rect">
            <a:avLst/>
          </a:prstGeom>
          <a:noFill/>
        </p:spPr>
        <p:txBody>
          <a:bodyPr wrap="square" lIns="0" tIns="0" rIns="0" bIns="0" rtlCol="0">
            <a:spAutoFit/>
          </a:bodyPr>
          <a:lstStyle/>
          <a:p>
            <a:pPr marL="0" marR="0" lvl="0" indent="0" algn="l" defTabSz="987415" rtl="0" eaLnBrk="1" fontAlgn="base" latinLnBrk="0" hangingPunct="1">
              <a:lnSpc>
                <a:spcPct val="100000"/>
              </a:lnSpc>
              <a:spcBef>
                <a:spcPct val="50000"/>
              </a:spcBef>
              <a:spcAft>
                <a:spcPct val="0"/>
              </a:spcAft>
              <a:buClr>
                <a:srgbClr val="F0AB00"/>
              </a:buClr>
              <a:buSzPct val="80000"/>
              <a:buFontTx/>
              <a:buNone/>
              <a:tabLst/>
              <a:defRPr/>
            </a:pPr>
            <a:r>
              <a:rPr kumimoji="0" lang="en-US" sz="1800" b="1"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6.1. Receive orders</a:t>
            </a:r>
            <a:endParaRPr kumimoji="0" lang="en-US" sz="1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sp>
        <p:nvSpPr>
          <p:cNvPr id="3" name="Isosceles Triangle 2">
            <a:hlinkClick r:id="rId4" action="ppaction://hlinksldjump"/>
            <a:extLst>
              <a:ext uri="{FF2B5EF4-FFF2-40B4-BE49-F238E27FC236}">
                <a16:creationId xmlns:a16="http://schemas.microsoft.com/office/drawing/2014/main" id="{4A0BDBCE-EAE8-5702-A5BB-78FCCBD125E4}"/>
              </a:ext>
            </a:extLst>
          </p:cNvPr>
          <p:cNvSpPr/>
          <p:nvPr/>
        </p:nvSpPr>
        <p:spPr>
          <a:xfrm rot="5400000">
            <a:off x="12540919" y="6875535"/>
            <a:ext cx="457200" cy="353825"/>
          </a:xfrm>
          <a:prstGeom prst="triangle">
            <a:avLst/>
          </a:prstGeom>
          <a:solidFill>
            <a:srgbClr val="4472C4"/>
          </a:solidFill>
          <a:ln w="12700" cap="flat" cmpd="sng" algn="ctr">
            <a:solidFill>
              <a:srgbClr val="4472C4">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4271360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8928A02-75A9-40CD-839B-0A8989EAAF8B}"/>
              </a:ext>
            </a:extLst>
          </p:cNvPr>
          <p:cNvPicPr>
            <a:picLocks noChangeAspect="1"/>
          </p:cNvPicPr>
          <p:nvPr/>
        </p:nvPicPr>
        <p:blipFill>
          <a:blip r:embed="rId2"/>
          <a:stretch>
            <a:fillRect/>
          </a:stretch>
        </p:blipFill>
        <p:spPr>
          <a:xfrm>
            <a:off x="462756" y="1059686"/>
            <a:ext cx="12195175" cy="5983258"/>
          </a:xfrm>
          <a:prstGeom prst="rect">
            <a:avLst/>
          </a:prstGeom>
          <a:ln>
            <a:solidFill>
              <a:schemeClr val="tx1"/>
            </a:solidFill>
          </a:ln>
        </p:spPr>
      </p:pic>
      <p:pic>
        <p:nvPicPr>
          <p:cNvPr id="5" name="Picture 4">
            <a:extLst>
              <a:ext uri="{FF2B5EF4-FFF2-40B4-BE49-F238E27FC236}">
                <a16:creationId xmlns:a16="http://schemas.microsoft.com/office/drawing/2014/main" id="{98DBE595-4F59-48AC-B2A8-FEE2FBABE747}"/>
              </a:ext>
            </a:extLst>
          </p:cNvPr>
          <p:cNvPicPr>
            <a:picLocks noChangeAspect="1"/>
          </p:cNvPicPr>
          <p:nvPr/>
        </p:nvPicPr>
        <p:blipFill>
          <a:blip r:embed="rId3"/>
          <a:stretch>
            <a:fillRect/>
          </a:stretch>
        </p:blipFill>
        <p:spPr>
          <a:xfrm>
            <a:off x="1507239" y="4137003"/>
            <a:ext cx="1945386" cy="275002"/>
          </a:xfrm>
          <a:prstGeom prst="rect">
            <a:avLst/>
          </a:prstGeom>
        </p:spPr>
      </p:pic>
      <p:sp>
        <p:nvSpPr>
          <p:cNvPr id="6" name="Rectangle 5">
            <a:extLst>
              <a:ext uri="{FF2B5EF4-FFF2-40B4-BE49-F238E27FC236}">
                <a16:creationId xmlns:a16="http://schemas.microsoft.com/office/drawing/2014/main" id="{53C47DB2-D76E-4CCB-991D-EAFBAC9F7551}"/>
              </a:ext>
            </a:extLst>
          </p:cNvPr>
          <p:cNvSpPr/>
          <p:nvPr/>
        </p:nvSpPr>
        <p:spPr>
          <a:xfrm>
            <a:off x="1436916" y="3441675"/>
            <a:ext cx="2743620" cy="472887"/>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de-DE"/>
            </a:defPPr>
            <a:lvl1pPr marL="0" algn="l" defTabSz="1088776" rtl="0" eaLnBrk="1" latinLnBrk="0" hangingPunct="1">
              <a:defRPr lang="de-DE" sz="2100" kern="1200">
                <a:solidFill>
                  <a:schemeClr val="lt1"/>
                </a:solidFill>
                <a:latin typeface="+mn-lt"/>
                <a:ea typeface="+mn-ea"/>
                <a:cs typeface="+mn-cs"/>
              </a:defRPr>
            </a:lvl1pPr>
            <a:lvl2pPr marL="544388" algn="l" defTabSz="1088776" rtl="0" eaLnBrk="1" latinLnBrk="0" hangingPunct="1">
              <a:buClr>
                <a:srgbClr val="FDB913"/>
              </a:buClr>
              <a:buSzPct val="100000"/>
              <a:buFont typeface="wingdings"/>
              <a:buChar char=""/>
              <a:defRPr lang="de-DE" sz="2100" kern="1200">
                <a:solidFill>
                  <a:schemeClr val="lt1"/>
                </a:solidFill>
                <a:latin typeface="+mn-lt"/>
                <a:ea typeface="+mn-ea"/>
                <a:cs typeface="+mn-cs"/>
              </a:defRPr>
            </a:lvl2pPr>
            <a:lvl3pPr marL="1088776" algn="l" defTabSz="1088776" rtl="0" eaLnBrk="1" latinLnBrk="0" hangingPunct="1">
              <a:buClr>
                <a:srgbClr val="666666"/>
              </a:buClr>
              <a:buSzPct val="80000"/>
              <a:buFont typeface="Wingdings"/>
              <a:buChar char="n"/>
              <a:defRPr lang="de-DE" sz="1700" kern="1200">
                <a:solidFill>
                  <a:schemeClr val="lt1"/>
                </a:solidFill>
                <a:latin typeface="+mn-lt"/>
                <a:ea typeface="+mn-ea"/>
                <a:cs typeface="+mn-cs"/>
              </a:defRPr>
            </a:lvl3pPr>
            <a:lvl4pPr marL="1633164" algn="l" defTabSz="1088776" rtl="0" eaLnBrk="1" latinLnBrk="0" hangingPunct="1">
              <a:buClr>
                <a:srgbClr val="666666"/>
              </a:buClr>
              <a:buSzPct val="80000"/>
              <a:buFont typeface="Arial"/>
              <a:buChar char=""/>
              <a:defRPr lang="de-DE" sz="1400" kern="1200">
                <a:solidFill>
                  <a:schemeClr val="lt1"/>
                </a:solidFill>
                <a:latin typeface="+mn-lt"/>
                <a:ea typeface="+mn-ea"/>
                <a:cs typeface="+mn-cs"/>
              </a:defRPr>
            </a:lvl4pPr>
            <a:lvl5pPr marL="2177552" algn="l" defTabSz="1088776" rtl="0" eaLnBrk="1" latinLnBrk="0" hangingPunct="1">
              <a:buClr>
                <a:srgbClr val="666666"/>
              </a:buClr>
              <a:buSzPct val="80000"/>
              <a:buFont typeface="Arial"/>
              <a:buChar char=""/>
              <a:defRPr lang="de-DE" sz="1200" kern="1200">
                <a:solidFill>
                  <a:schemeClr val="lt1"/>
                </a:solidFill>
                <a:latin typeface="+mn-lt"/>
                <a:ea typeface="+mn-ea"/>
                <a:cs typeface="+mn-cs"/>
              </a:defRPr>
            </a:lvl5pPr>
            <a:lvl6pPr marL="2721940" algn="l" defTabSz="1088776" rtl="0" eaLnBrk="1" latinLnBrk="0" hangingPunct="1">
              <a:defRPr sz="2100" kern="1200">
                <a:solidFill>
                  <a:schemeClr val="lt1"/>
                </a:solidFill>
                <a:latin typeface="+mn-lt"/>
                <a:ea typeface="+mn-ea"/>
                <a:cs typeface="+mn-cs"/>
              </a:defRPr>
            </a:lvl6pPr>
            <a:lvl7pPr marL="3266328" algn="l" defTabSz="1088776" rtl="0" eaLnBrk="1" latinLnBrk="0" hangingPunct="1">
              <a:defRPr sz="2100" kern="1200">
                <a:solidFill>
                  <a:schemeClr val="lt1"/>
                </a:solidFill>
                <a:latin typeface="+mn-lt"/>
                <a:ea typeface="+mn-ea"/>
                <a:cs typeface="+mn-cs"/>
              </a:defRPr>
            </a:lvl7pPr>
            <a:lvl8pPr marL="3810716" algn="l" defTabSz="1088776" rtl="0" eaLnBrk="1" latinLnBrk="0" hangingPunct="1">
              <a:defRPr sz="2100" kern="1200">
                <a:solidFill>
                  <a:schemeClr val="lt1"/>
                </a:solidFill>
                <a:latin typeface="+mn-lt"/>
                <a:ea typeface="+mn-ea"/>
                <a:cs typeface="+mn-cs"/>
              </a:defRPr>
            </a:lvl8pPr>
            <a:lvl9pPr marL="4355104" algn="l" defTabSz="1088776" rtl="0" eaLnBrk="1" latinLnBrk="0" hangingPunct="1">
              <a:defRPr sz="2100" kern="1200">
                <a:solidFill>
                  <a:schemeClr val="lt1"/>
                </a:solidFill>
                <a:latin typeface="+mn-lt"/>
                <a:ea typeface="+mn-ea"/>
                <a:cs typeface="+mn-cs"/>
              </a:defRPr>
            </a:lvl9pPr>
          </a:lstStyle>
          <a:p>
            <a:pPr marL="0" marR="0" lvl="0" indent="0" algn="ctr" defTabSz="1088776" rtl="0" eaLnBrk="1" fontAlgn="auto" latinLnBrk="0" hangingPunct="1">
              <a:lnSpc>
                <a:spcPct val="100000"/>
              </a:lnSpc>
              <a:spcBef>
                <a:spcPts val="0"/>
              </a:spcBef>
              <a:spcAft>
                <a:spcPts val="0"/>
              </a:spcAft>
              <a:buClrTx/>
              <a:buSzTx/>
              <a:buFontTx/>
              <a:buNone/>
              <a:tabLst/>
              <a:defRPr/>
            </a:pPr>
            <a:endParaRPr kumimoji="0" lang="en-US" sz="2100" b="0" i="0" u="none" strike="noStrike" kern="1200" cap="none" spc="0" normalizeH="0" baseline="0" noProof="0">
              <a:ln>
                <a:noFill/>
              </a:ln>
              <a:solidFill>
                <a:srgbClr val="FFFFFF"/>
              </a:solidFill>
              <a:effectLst/>
              <a:uLnTx/>
              <a:uFillTx/>
              <a:latin typeface="Arial"/>
              <a:ea typeface="+mn-ea"/>
              <a:cs typeface="+mn-cs"/>
            </a:endParaRPr>
          </a:p>
        </p:txBody>
      </p:sp>
      <p:sp>
        <p:nvSpPr>
          <p:cNvPr id="7" name="Rectangle 6">
            <a:extLst>
              <a:ext uri="{FF2B5EF4-FFF2-40B4-BE49-F238E27FC236}">
                <a16:creationId xmlns:a16="http://schemas.microsoft.com/office/drawing/2014/main" id="{EDEA98C7-6932-4AD8-B542-7456333C1774}"/>
              </a:ext>
            </a:extLst>
          </p:cNvPr>
          <p:cNvSpPr/>
          <p:nvPr/>
        </p:nvSpPr>
        <p:spPr>
          <a:xfrm>
            <a:off x="1436916" y="4036429"/>
            <a:ext cx="2743620" cy="441924"/>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de-DE"/>
            </a:defPPr>
            <a:lvl1pPr marL="0" algn="l" defTabSz="1088776" rtl="0" eaLnBrk="1" latinLnBrk="0" hangingPunct="1">
              <a:defRPr lang="de-DE" sz="2100" kern="1200">
                <a:solidFill>
                  <a:schemeClr val="lt1"/>
                </a:solidFill>
                <a:latin typeface="+mn-lt"/>
                <a:ea typeface="+mn-ea"/>
                <a:cs typeface="+mn-cs"/>
              </a:defRPr>
            </a:lvl1pPr>
            <a:lvl2pPr marL="544388" algn="l" defTabSz="1088776" rtl="0" eaLnBrk="1" latinLnBrk="0" hangingPunct="1">
              <a:buClr>
                <a:srgbClr val="FDB913"/>
              </a:buClr>
              <a:buSzPct val="100000"/>
              <a:buFont typeface="wingdings"/>
              <a:buChar char=""/>
              <a:defRPr lang="de-DE" sz="2100" kern="1200">
                <a:solidFill>
                  <a:schemeClr val="lt1"/>
                </a:solidFill>
                <a:latin typeface="+mn-lt"/>
                <a:ea typeface="+mn-ea"/>
                <a:cs typeface="+mn-cs"/>
              </a:defRPr>
            </a:lvl2pPr>
            <a:lvl3pPr marL="1088776" algn="l" defTabSz="1088776" rtl="0" eaLnBrk="1" latinLnBrk="0" hangingPunct="1">
              <a:buClr>
                <a:srgbClr val="666666"/>
              </a:buClr>
              <a:buSzPct val="80000"/>
              <a:buFont typeface="Wingdings"/>
              <a:buChar char="n"/>
              <a:defRPr lang="de-DE" sz="1700" kern="1200">
                <a:solidFill>
                  <a:schemeClr val="lt1"/>
                </a:solidFill>
                <a:latin typeface="+mn-lt"/>
                <a:ea typeface="+mn-ea"/>
                <a:cs typeface="+mn-cs"/>
              </a:defRPr>
            </a:lvl3pPr>
            <a:lvl4pPr marL="1633164" algn="l" defTabSz="1088776" rtl="0" eaLnBrk="1" latinLnBrk="0" hangingPunct="1">
              <a:buClr>
                <a:srgbClr val="666666"/>
              </a:buClr>
              <a:buSzPct val="80000"/>
              <a:buFont typeface="Arial"/>
              <a:buChar char=""/>
              <a:defRPr lang="de-DE" sz="1400" kern="1200">
                <a:solidFill>
                  <a:schemeClr val="lt1"/>
                </a:solidFill>
                <a:latin typeface="+mn-lt"/>
                <a:ea typeface="+mn-ea"/>
                <a:cs typeface="+mn-cs"/>
              </a:defRPr>
            </a:lvl4pPr>
            <a:lvl5pPr marL="2177552" algn="l" defTabSz="1088776" rtl="0" eaLnBrk="1" latinLnBrk="0" hangingPunct="1">
              <a:buClr>
                <a:srgbClr val="666666"/>
              </a:buClr>
              <a:buSzPct val="80000"/>
              <a:buFont typeface="Arial"/>
              <a:buChar char=""/>
              <a:defRPr lang="de-DE" sz="1200" kern="1200">
                <a:solidFill>
                  <a:schemeClr val="lt1"/>
                </a:solidFill>
                <a:latin typeface="+mn-lt"/>
                <a:ea typeface="+mn-ea"/>
                <a:cs typeface="+mn-cs"/>
              </a:defRPr>
            </a:lvl5pPr>
            <a:lvl6pPr marL="2721940" algn="l" defTabSz="1088776" rtl="0" eaLnBrk="1" latinLnBrk="0" hangingPunct="1">
              <a:defRPr sz="2100" kern="1200">
                <a:solidFill>
                  <a:schemeClr val="lt1"/>
                </a:solidFill>
                <a:latin typeface="+mn-lt"/>
                <a:ea typeface="+mn-ea"/>
                <a:cs typeface="+mn-cs"/>
              </a:defRPr>
            </a:lvl6pPr>
            <a:lvl7pPr marL="3266328" algn="l" defTabSz="1088776" rtl="0" eaLnBrk="1" latinLnBrk="0" hangingPunct="1">
              <a:defRPr sz="2100" kern="1200">
                <a:solidFill>
                  <a:schemeClr val="lt1"/>
                </a:solidFill>
                <a:latin typeface="+mn-lt"/>
                <a:ea typeface="+mn-ea"/>
                <a:cs typeface="+mn-cs"/>
              </a:defRPr>
            </a:lvl7pPr>
            <a:lvl8pPr marL="3810716" algn="l" defTabSz="1088776" rtl="0" eaLnBrk="1" latinLnBrk="0" hangingPunct="1">
              <a:defRPr sz="2100" kern="1200">
                <a:solidFill>
                  <a:schemeClr val="lt1"/>
                </a:solidFill>
                <a:latin typeface="+mn-lt"/>
                <a:ea typeface="+mn-ea"/>
                <a:cs typeface="+mn-cs"/>
              </a:defRPr>
            </a:lvl8pPr>
            <a:lvl9pPr marL="4355104" algn="l" defTabSz="1088776" rtl="0" eaLnBrk="1" latinLnBrk="0" hangingPunct="1">
              <a:defRPr sz="2100" kern="1200">
                <a:solidFill>
                  <a:schemeClr val="lt1"/>
                </a:solidFill>
                <a:latin typeface="+mn-lt"/>
                <a:ea typeface="+mn-ea"/>
                <a:cs typeface="+mn-cs"/>
              </a:defRPr>
            </a:lvl9pPr>
          </a:lstStyle>
          <a:p>
            <a:pPr marL="0" marR="0" lvl="0" indent="0" algn="ctr" defTabSz="1088776" rtl="0" eaLnBrk="1" fontAlgn="auto" latinLnBrk="0" hangingPunct="1">
              <a:lnSpc>
                <a:spcPct val="100000"/>
              </a:lnSpc>
              <a:spcBef>
                <a:spcPts val="0"/>
              </a:spcBef>
              <a:spcAft>
                <a:spcPts val="0"/>
              </a:spcAft>
              <a:buClrTx/>
              <a:buSzTx/>
              <a:buFontTx/>
              <a:buNone/>
              <a:tabLst/>
              <a:defRPr/>
            </a:pPr>
            <a:endParaRPr kumimoji="0" lang="en-US" sz="2100" b="0" i="0" u="none" strike="noStrike" kern="1200" cap="none" spc="0" normalizeH="0" baseline="0" noProof="0">
              <a:ln>
                <a:noFill/>
              </a:ln>
              <a:solidFill>
                <a:srgbClr val="FFFFFF"/>
              </a:solidFill>
              <a:effectLst/>
              <a:uLnTx/>
              <a:uFillTx/>
              <a:latin typeface="Arial"/>
              <a:ea typeface="+mn-ea"/>
              <a:cs typeface="+mn-cs"/>
            </a:endParaRPr>
          </a:p>
        </p:txBody>
      </p:sp>
      <p:sp>
        <p:nvSpPr>
          <p:cNvPr id="8" name="Rectangle 7">
            <a:extLst>
              <a:ext uri="{FF2B5EF4-FFF2-40B4-BE49-F238E27FC236}">
                <a16:creationId xmlns:a16="http://schemas.microsoft.com/office/drawing/2014/main" id="{7F579708-B759-48BD-83FB-3CA7E9D87C8D}"/>
              </a:ext>
            </a:extLst>
          </p:cNvPr>
          <p:cNvSpPr/>
          <p:nvPr/>
        </p:nvSpPr>
        <p:spPr>
          <a:xfrm>
            <a:off x="1436916" y="4592142"/>
            <a:ext cx="1042410" cy="323452"/>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de-DE"/>
            </a:defPPr>
            <a:lvl1pPr marL="0" algn="l" defTabSz="1088776" rtl="0" eaLnBrk="1" latinLnBrk="0" hangingPunct="1">
              <a:defRPr lang="de-DE" sz="2100" kern="1200">
                <a:solidFill>
                  <a:schemeClr val="lt1"/>
                </a:solidFill>
                <a:latin typeface="+mn-lt"/>
                <a:ea typeface="+mn-ea"/>
                <a:cs typeface="+mn-cs"/>
              </a:defRPr>
            </a:lvl1pPr>
            <a:lvl2pPr marL="544388" algn="l" defTabSz="1088776" rtl="0" eaLnBrk="1" latinLnBrk="0" hangingPunct="1">
              <a:buClr>
                <a:srgbClr val="FDB913"/>
              </a:buClr>
              <a:buSzPct val="100000"/>
              <a:buFont typeface="wingdings"/>
              <a:buChar char=""/>
              <a:defRPr lang="de-DE" sz="2100" kern="1200">
                <a:solidFill>
                  <a:schemeClr val="lt1"/>
                </a:solidFill>
                <a:latin typeface="+mn-lt"/>
                <a:ea typeface="+mn-ea"/>
                <a:cs typeface="+mn-cs"/>
              </a:defRPr>
            </a:lvl2pPr>
            <a:lvl3pPr marL="1088776" algn="l" defTabSz="1088776" rtl="0" eaLnBrk="1" latinLnBrk="0" hangingPunct="1">
              <a:buClr>
                <a:srgbClr val="666666"/>
              </a:buClr>
              <a:buSzPct val="80000"/>
              <a:buFont typeface="Wingdings"/>
              <a:buChar char="n"/>
              <a:defRPr lang="de-DE" sz="1700" kern="1200">
                <a:solidFill>
                  <a:schemeClr val="lt1"/>
                </a:solidFill>
                <a:latin typeface="+mn-lt"/>
                <a:ea typeface="+mn-ea"/>
                <a:cs typeface="+mn-cs"/>
              </a:defRPr>
            </a:lvl3pPr>
            <a:lvl4pPr marL="1633164" algn="l" defTabSz="1088776" rtl="0" eaLnBrk="1" latinLnBrk="0" hangingPunct="1">
              <a:buClr>
                <a:srgbClr val="666666"/>
              </a:buClr>
              <a:buSzPct val="80000"/>
              <a:buFont typeface="Arial"/>
              <a:buChar char=""/>
              <a:defRPr lang="de-DE" sz="1400" kern="1200">
                <a:solidFill>
                  <a:schemeClr val="lt1"/>
                </a:solidFill>
                <a:latin typeface="+mn-lt"/>
                <a:ea typeface="+mn-ea"/>
                <a:cs typeface="+mn-cs"/>
              </a:defRPr>
            </a:lvl4pPr>
            <a:lvl5pPr marL="2177552" algn="l" defTabSz="1088776" rtl="0" eaLnBrk="1" latinLnBrk="0" hangingPunct="1">
              <a:buClr>
                <a:srgbClr val="666666"/>
              </a:buClr>
              <a:buSzPct val="80000"/>
              <a:buFont typeface="Arial"/>
              <a:buChar char=""/>
              <a:defRPr lang="de-DE" sz="1200" kern="1200">
                <a:solidFill>
                  <a:schemeClr val="lt1"/>
                </a:solidFill>
                <a:latin typeface="+mn-lt"/>
                <a:ea typeface="+mn-ea"/>
                <a:cs typeface="+mn-cs"/>
              </a:defRPr>
            </a:lvl5pPr>
            <a:lvl6pPr marL="2721940" algn="l" defTabSz="1088776" rtl="0" eaLnBrk="1" latinLnBrk="0" hangingPunct="1">
              <a:defRPr sz="2100" kern="1200">
                <a:solidFill>
                  <a:schemeClr val="lt1"/>
                </a:solidFill>
                <a:latin typeface="+mn-lt"/>
                <a:ea typeface="+mn-ea"/>
                <a:cs typeface="+mn-cs"/>
              </a:defRPr>
            </a:lvl6pPr>
            <a:lvl7pPr marL="3266328" algn="l" defTabSz="1088776" rtl="0" eaLnBrk="1" latinLnBrk="0" hangingPunct="1">
              <a:defRPr sz="2100" kern="1200">
                <a:solidFill>
                  <a:schemeClr val="lt1"/>
                </a:solidFill>
                <a:latin typeface="+mn-lt"/>
                <a:ea typeface="+mn-ea"/>
                <a:cs typeface="+mn-cs"/>
              </a:defRPr>
            </a:lvl7pPr>
            <a:lvl8pPr marL="3810716" algn="l" defTabSz="1088776" rtl="0" eaLnBrk="1" latinLnBrk="0" hangingPunct="1">
              <a:defRPr sz="2100" kern="1200">
                <a:solidFill>
                  <a:schemeClr val="lt1"/>
                </a:solidFill>
                <a:latin typeface="+mn-lt"/>
                <a:ea typeface="+mn-ea"/>
                <a:cs typeface="+mn-cs"/>
              </a:defRPr>
            </a:lvl8pPr>
            <a:lvl9pPr marL="4355104" algn="l" defTabSz="1088776" rtl="0" eaLnBrk="1" latinLnBrk="0" hangingPunct="1">
              <a:defRPr sz="2100" kern="1200">
                <a:solidFill>
                  <a:schemeClr val="lt1"/>
                </a:solidFill>
                <a:latin typeface="+mn-lt"/>
                <a:ea typeface="+mn-ea"/>
                <a:cs typeface="+mn-cs"/>
              </a:defRPr>
            </a:lvl9pPr>
          </a:lstStyle>
          <a:p>
            <a:pPr marL="0" marR="0" lvl="0" indent="0" algn="ctr" defTabSz="1088776" rtl="0" eaLnBrk="1" fontAlgn="auto" latinLnBrk="0" hangingPunct="1">
              <a:lnSpc>
                <a:spcPct val="100000"/>
              </a:lnSpc>
              <a:spcBef>
                <a:spcPts val="0"/>
              </a:spcBef>
              <a:spcAft>
                <a:spcPts val="0"/>
              </a:spcAft>
              <a:buClrTx/>
              <a:buSzTx/>
              <a:buFontTx/>
              <a:buNone/>
              <a:tabLst/>
              <a:defRPr/>
            </a:pPr>
            <a:endParaRPr kumimoji="0" lang="en-US" sz="2100" b="0" i="0" u="none" strike="noStrike" kern="1200" cap="none" spc="0" normalizeH="0" baseline="0" noProof="0">
              <a:ln>
                <a:noFill/>
              </a:ln>
              <a:solidFill>
                <a:srgbClr val="FFFFFF"/>
              </a:solidFill>
              <a:effectLst/>
              <a:uLnTx/>
              <a:uFillTx/>
              <a:latin typeface="Arial"/>
              <a:ea typeface="+mn-ea"/>
              <a:cs typeface="+mn-cs"/>
            </a:endParaRPr>
          </a:p>
        </p:txBody>
      </p:sp>
      <p:sp>
        <p:nvSpPr>
          <p:cNvPr id="9" name="Callout: Line 8">
            <a:extLst>
              <a:ext uri="{FF2B5EF4-FFF2-40B4-BE49-F238E27FC236}">
                <a16:creationId xmlns:a16="http://schemas.microsoft.com/office/drawing/2014/main" id="{B4E57D40-C4D4-40A4-AB16-C2A54CC72D7B}"/>
              </a:ext>
            </a:extLst>
          </p:cNvPr>
          <p:cNvSpPr/>
          <p:nvPr/>
        </p:nvSpPr>
        <p:spPr>
          <a:xfrm>
            <a:off x="3055144" y="4747024"/>
            <a:ext cx="3888690" cy="679448"/>
          </a:xfrm>
          <a:prstGeom prst="borderCallout1">
            <a:avLst>
              <a:gd name="adj1" fmla="val 47"/>
              <a:gd name="adj2" fmla="val 236"/>
              <a:gd name="adj3" fmla="val 271"/>
              <a:gd name="adj4" fmla="val -15193"/>
            </a:avLst>
          </a:prstGeom>
          <a:solidFill>
            <a:schemeClr val="accent3">
              <a:lumMod val="20000"/>
              <a:lumOff val="80000"/>
            </a:schemeClr>
          </a:solidFill>
          <a:ln w="19050">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de-DE"/>
            </a:defPPr>
            <a:lvl1pPr marL="0" algn="l" defTabSz="1088776" rtl="0" eaLnBrk="1" latinLnBrk="0" hangingPunct="1">
              <a:defRPr lang="de-DE" sz="2100" kern="1200">
                <a:solidFill>
                  <a:schemeClr val="lt1"/>
                </a:solidFill>
                <a:latin typeface="+mn-lt"/>
                <a:ea typeface="+mn-ea"/>
                <a:cs typeface="+mn-cs"/>
              </a:defRPr>
            </a:lvl1pPr>
            <a:lvl2pPr marL="544388" algn="l" defTabSz="1088776" rtl="0" eaLnBrk="1" latinLnBrk="0" hangingPunct="1">
              <a:buClr>
                <a:srgbClr val="FDB913"/>
              </a:buClr>
              <a:buSzPct val="100000"/>
              <a:buFont typeface="wingdings"/>
              <a:buChar char=""/>
              <a:defRPr lang="de-DE" sz="2100" kern="1200">
                <a:solidFill>
                  <a:schemeClr val="lt1"/>
                </a:solidFill>
                <a:latin typeface="+mn-lt"/>
                <a:ea typeface="+mn-ea"/>
                <a:cs typeface="+mn-cs"/>
              </a:defRPr>
            </a:lvl2pPr>
            <a:lvl3pPr marL="1088776" algn="l" defTabSz="1088776" rtl="0" eaLnBrk="1" latinLnBrk="0" hangingPunct="1">
              <a:buClr>
                <a:srgbClr val="666666"/>
              </a:buClr>
              <a:buSzPct val="80000"/>
              <a:buFont typeface="Wingdings"/>
              <a:buChar char="n"/>
              <a:defRPr lang="de-DE" sz="1700" kern="1200">
                <a:solidFill>
                  <a:schemeClr val="lt1"/>
                </a:solidFill>
                <a:latin typeface="+mn-lt"/>
                <a:ea typeface="+mn-ea"/>
                <a:cs typeface="+mn-cs"/>
              </a:defRPr>
            </a:lvl3pPr>
            <a:lvl4pPr marL="1633164" algn="l" defTabSz="1088776" rtl="0" eaLnBrk="1" latinLnBrk="0" hangingPunct="1">
              <a:buClr>
                <a:srgbClr val="666666"/>
              </a:buClr>
              <a:buSzPct val="80000"/>
              <a:buFont typeface="Arial"/>
              <a:buChar char=""/>
              <a:defRPr lang="de-DE" sz="1400" kern="1200">
                <a:solidFill>
                  <a:schemeClr val="lt1"/>
                </a:solidFill>
                <a:latin typeface="+mn-lt"/>
                <a:ea typeface="+mn-ea"/>
                <a:cs typeface="+mn-cs"/>
              </a:defRPr>
            </a:lvl4pPr>
            <a:lvl5pPr marL="2177552" algn="l" defTabSz="1088776" rtl="0" eaLnBrk="1" latinLnBrk="0" hangingPunct="1">
              <a:buClr>
                <a:srgbClr val="666666"/>
              </a:buClr>
              <a:buSzPct val="80000"/>
              <a:buFont typeface="Arial"/>
              <a:buChar char=""/>
              <a:defRPr lang="de-DE" sz="1200" kern="1200">
                <a:solidFill>
                  <a:schemeClr val="lt1"/>
                </a:solidFill>
                <a:latin typeface="+mn-lt"/>
                <a:ea typeface="+mn-ea"/>
                <a:cs typeface="+mn-cs"/>
              </a:defRPr>
            </a:lvl5pPr>
            <a:lvl6pPr marL="2721940" algn="l" defTabSz="1088776" rtl="0" eaLnBrk="1" latinLnBrk="0" hangingPunct="1">
              <a:defRPr sz="2100" kern="1200">
                <a:solidFill>
                  <a:schemeClr val="lt1"/>
                </a:solidFill>
                <a:latin typeface="+mn-lt"/>
                <a:ea typeface="+mn-ea"/>
                <a:cs typeface="+mn-cs"/>
              </a:defRPr>
            </a:lvl6pPr>
            <a:lvl7pPr marL="3266328" algn="l" defTabSz="1088776" rtl="0" eaLnBrk="1" latinLnBrk="0" hangingPunct="1">
              <a:defRPr sz="2100" kern="1200">
                <a:solidFill>
                  <a:schemeClr val="lt1"/>
                </a:solidFill>
                <a:latin typeface="+mn-lt"/>
                <a:ea typeface="+mn-ea"/>
                <a:cs typeface="+mn-cs"/>
              </a:defRPr>
            </a:lvl7pPr>
            <a:lvl8pPr marL="3810716" algn="l" defTabSz="1088776" rtl="0" eaLnBrk="1" latinLnBrk="0" hangingPunct="1">
              <a:defRPr sz="2100" kern="1200">
                <a:solidFill>
                  <a:schemeClr val="lt1"/>
                </a:solidFill>
                <a:latin typeface="+mn-lt"/>
                <a:ea typeface="+mn-ea"/>
                <a:cs typeface="+mn-cs"/>
              </a:defRPr>
            </a:lvl8pPr>
            <a:lvl9pPr marL="4355104" algn="l" defTabSz="1088776" rtl="0" eaLnBrk="1" latinLnBrk="0" hangingPunct="1">
              <a:defRPr sz="2100" kern="1200">
                <a:solidFill>
                  <a:schemeClr val="lt1"/>
                </a:solidFill>
                <a:latin typeface="+mn-lt"/>
                <a:ea typeface="+mn-ea"/>
                <a:cs typeface="+mn-cs"/>
              </a:defRPr>
            </a:lvl9pPr>
          </a:lstStyle>
          <a:p>
            <a:pPr marL="0" marR="0" lvl="0" indent="0" algn="l" defTabSz="1088776" rtl="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srgbClr val="C00000"/>
                </a:solidFill>
                <a:effectLst/>
                <a:uLnTx/>
                <a:uFillTx/>
                <a:latin typeface="Times New Roman" panose="02020603050405020304" pitchFamily="18" charset="0"/>
                <a:ea typeface="Arial Unicode MS" pitchFamily="34" charset="-128"/>
                <a:cs typeface="Times New Roman" panose="02020603050405020304" pitchFamily="18" charset="0"/>
              </a:rPr>
              <a:t>2: </a:t>
            </a:r>
            <a:r>
              <a:rPr kumimoji="0" lang="en-US" sz="18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Enter user name &amp; password, and click log in</a:t>
            </a:r>
            <a:endParaRPr kumimoji="0" lang="en-US" sz="1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sp>
        <p:nvSpPr>
          <p:cNvPr id="12" name="TextBox 11">
            <a:extLst>
              <a:ext uri="{FF2B5EF4-FFF2-40B4-BE49-F238E27FC236}">
                <a16:creationId xmlns:a16="http://schemas.microsoft.com/office/drawing/2014/main" id="{C86BFEF8-A349-4255-B794-894EEA700402}"/>
              </a:ext>
            </a:extLst>
          </p:cNvPr>
          <p:cNvSpPr txBox="1"/>
          <p:nvPr/>
        </p:nvSpPr>
        <p:spPr>
          <a:xfrm>
            <a:off x="1132116" y="4638595"/>
            <a:ext cx="304800" cy="276999"/>
          </a:xfrm>
          <a:prstGeom prst="rect">
            <a:avLst/>
          </a:prstGeom>
          <a:noFill/>
        </p:spPr>
        <p:txBody>
          <a:bodyPr wrap="square" lIns="0" tIns="0" rIns="0" bIns="0" rtlCol="0">
            <a:spAutoFit/>
          </a:bodyPr>
          <a:lstStyle/>
          <a:p>
            <a:pPr marL="0" marR="0" lvl="0" indent="0" algn="ctr" defTabSz="914400" rtl="0" eaLnBrk="1" fontAlgn="base" latinLnBrk="0" hangingPunct="1">
              <a:lnSpc>
                <a:spcPct val="100000"/>
              </a:lnSpc>
              <a:spcBef>
                <a:spcPct val="50000"/>
              </a:spcBef>
              <a:spcAft>
                <a:spcPct val="0"/>
              </a:spcAft>
              <a:buClr>
                <a:srgbClr val="F0AB00"/>
              </a:buClr>
              <a:buSzPct val="80000"/>
              <a:buFontTx/>
              <a:buNone/>
              <a:tabLst/>
              <a:defRPr/>
            </a:pPr>
            <a:r>
              <a:rPr kumimoji="0" lang="en-US" sz="1800" b="0" i="0" u="none" strike="noStrike" kern="0" cap="none" spc="0" normalizeH="0" baseline="0" noProof="0" dirty="0">
                <a:ln>
                  <a:noFill/>
                </a:ln>
                <a:solidFill>
                  <a:srgbClr val="C00000"/>
                </a:solidFill>
                <a:effectLst/>
                <a:uLnTx/>
                <a:uFillTx/>
                <a:latin typeface="Times New Roman" panose="02020603050405020304" pitchFamily="18" charset="0"/>
                <a:ea typeface="Arial Unicode MS" pitchFamily="34" charset="-128"/>
                <a:cs typeface="Times New Roman" panose="02020603050405020304" pitchFamily="18" charset="0"/>
              </a:rPr>
              <a:t>2</a:t>
            </a:r>
          </a:p>
        </p:txBody>
      </p:sp>
      <p:sp>
        <p:nvSpPr>
          <p:cNvPr id="11" name="Rectangle 10">
            <a:extLst>
              <a:ext uri="{FF2B5EF4-FFF2-40B4-BE49-F238E27FC236}">
                <a16:creationId xmlns:a16="http://schemas.microsoft.com/office/drawing/2014/main" id="{46E93B5C-A409-4894-8001-DAC5525F7187}"/>
              </a:ext>
            </a:extLst>
          </p:cNvPr>
          <p:cNvSpPr/>
          <p:nvPr/>
        </p:nvSpPr>
        <p:spPr bwMode="gray">
          <a:xfrm>
            <a:off x="3452625" y="6071853"/>
            <a:ext cx="5944989" cy="685800"/>
          </a:xfrm>
          <a:prstGeom prst="rect">
            <a:avLst/>
          </a:prstGeom>
          <a:solidFill>
            <a:schemeClr val="accent1"/>
          </a:solidFill>
          <a:ln w="25400" algn="ctr">
            <a:solidFill>
              <a:schemeClr val="tx1"/>
            </a:solidFill>
            <a:miter lim="800000"/>
            <a:headEnd/>
            <a:tailEnd/>
          </a:ln>
        </p:spPr>
        <p:txBody>
          <a:bodyPr lIns="90000" tIns="72000" rIns="90000" bIns="72000" rtlCol="0" anchor="ctr"/>
          <a:lstStyle/>
          <a:p>
            <a:pPr marL="0" marR="0" lvl="0" indent="0" algn="ctr" defTabSz="914400" rtl="0" eaLnBrk="1" fontAlgn="base" latinLnBrk="0" hangingPunct="1">
              <a:lnSpc>
                <a:spcPct val="100000"/>
              </a:lnSpc>
              <a:spcBef>
                <a:spcPct val="50000"/>
              </a:spcBef>
              <a:spcAft>
                <a:spcPct val="0"/>
              </a:spcAft>
              <a:buClr>
                <a:srgbClr val="F0AB00"/>
              </a:buClr>
              <a:buSzPct val="80000"/>
              <a:buFontTx/>
              <a:buNone/>
              <a:tabLst/>
              <a:defRPr/>
            </a:pPr>
            <a:endParaRPr kumimoji="0" lang="en-US" sz="1800" b="0" i="0" u="none" strike="noStrike" kern="0" cap="none" spc="0" normalizeH="0" baseline="0" noProof="0" dirty="0" err="1">
              <a:ln>
                <a:noFill/>
              </a:ln>
              <a:solidFill>
                <a:srgbClr val="000000"/>
              </a:solidFill>
              <a:effectLst/>
              <a:uLnTx/>
              <a:uFillTx/>
              <a:latin typeface="Arial"/>
              <a:ea typeface="Arial Unicode MS" pitchFamily="34" charset="-128"/>
              <a:cs typeface="Arial Unicode MS" pitchFamily="34" charset="-128"/>
            </a:endParaRPr>
          </a:p>
        </p:txBody>
      </p:sp>
      <p:sp>
        <p:nvSpPr>
          <p:cNvPr id="13" name="TextBox 12">
            <a:extLst>
              <a:ext uri="{FF2B5EF4-FFF2-40B4-BE49-F238E27FC236}">
                <a16:creationId xmlns:a16="http://schemas.microsoft.com/office/drawing/2014/main" id="{F3E21D70-73E4-42EA-8FC7-021C6969085C}"/>
              </a:ext>
            </a:extLst>
          </p:cNvPr>
          <p:cNvSpPr txBox="1"/>
          <p:nvPr/>
        </p:nvSpPr>
        <p:spPr>
          <a:xfrm>
            <a:off x="3588356" y="6230087"/>
            <a:ext cx="5625704" cy="369332"/>
          </a:xfrm>
          <a:prstGeom prst="rect">
            <a:avLst/>
          </a:prstGeom>
          <a:solidFill>
            <a:schemeClr val="accent1"/>
          </a:solidFill>
        </p:spPr>
        <p:txBody>
          <a:bodyPr wrap="square" lIns="0" tIns="0" rIns="0" bIns="0" rtlCol="0">
            <a:spAutoFit/>
          </a:bodyPr>
          <a:lstStyle/>
          <a:p>
            <a:pPr marL="0" marR="0" lvl="0" indent="0" algn="l" defTabSz="987415" rtl="0" eaLnBrk="1" fontAlgn="base" latinLnBrk="0" hangingPunct="1">
              <a:lnSpc>
                <a:spcPct val="100000"/>
              </a:lnSpc>
              <a:spcBef>
                <a:spcPct val="50000"/>
              </a:spcBef>
              <a:spcAft>
                <a:spcPct val="0"/>
              </a:spcAft>
              <a:buClr>
                <a:srgbClr val="F0AB00"/>
              </a:buClr>
              <a:buSzPct val="80000"/>
              <a:buFontTx/>
              <a:buNone/>
              <a:tabLst/>
              <a:defRPr/>
            </a:pPr>
            <a:r>
              <a:rPr kumimoji="0" lang="en-US" sz="2400" b="1"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Please continue next steps from page no.33</a:t>
            </a:r>
          </a:p>
        </p:txBody>
      </p:sp>
      <p:sp>
        <p:nvSpPr>
          <p:cNvPr id="2" name="TextBox 1">
            <a:extLst>
              <a:ext uri="{FF2B5EF4-FFF2-40B4-BE49-F238E27FC236}">
                <a16:creationId xmlns:a16="http://schemas.microsoft.com/office/drawing/2014/main" id="{C07F428D-F8F9-C2A7-2724-24DEE8DDB815}"/>
              </a:ext>
            </a:extLst>
          </p:cNvPr>
          <p:cNvSpPr txBox="1"/>
          <p:nvPr/>
        </p:nvSpPr>
        <p:spPr>
          <a:xfrm>
            <a:off x="138807" y="56654"/>
            <a:ext cx="8767888" cy="307777"/>
          </a:xfrm>
          <a:prstGeom prst="rect">
            <a:avLst/>
          </a:prstGeom>
          <a:noFill/>
        </p:spPr>
        <p:txBody>
          <a:bodyPr wrap="square" lIns="0" tIns="0" rIns="0" bIns="0" rtlCol="0">
            <a:spAutoFit/>
          </a:bodyPr>
          <a:lstStyle/>
          <a:p>
            <a:pPr marL="0" marR="0" lvl="0" indent="0" algn="l" defTabSz="987415" rtl="0" eaLnBrk="1" fontAlgn="base" latinLnBrk="0" hangingPunct="1">
              <a:lnSpc>
                <a:spcPct val="100000"/>
              </a:lnSpc>
              <a:spcBef>
                <a:spcPct val="50000"/>
              </a:spcBef>
              <a:spcAft>
                <a:spcPct val="0"/>
              </a:spcAft>
              <a:buClr>
                <a:srgbClr val="F0AB00"/>
              </a:buClr>
              <a:buSzPct val="80000"/>
              <a:buFontTx/>
              <a:buNone/>
              <a:tabLst/>
              <a:defRPr/>
            </a:pPr>
            <a:r>
              <a:rPr kumimoji="0" lang="en-US" sz="2000" b="1"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6.</a:t>
            </a:r>
            <a:r>
              <a:rPr kumimoji="0" lang="en-US" sz="20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Receive and confirm order</a:t>
            </a:r>
          </a:p>
        </p:txBody>
      </p:sp>
      <p:sp>
        <p:nvSpPr>
          <p:cNvPr id="3" name="TextBox 2">
            <a:extLst>
              <a:ext uri="{FF2B5EF4-FFF2-40B4-BE49-F238E27FC236}">
                <a16:creationId xmlns:a16="http://schemas.microsoft.com/office/drawing/2014/main" id="{D3A493A6-BA79-A079-E081-6392C47CC8DA}"/>
              </a:ext>
            </a:extLst>
          </p:cNvPr>
          <p:cNvSpPr txBox="1"/>
          <p:nvPr/>
        </p:nvSpPr>
        <p:spPr>
          <a:xfrm>
            <a:off x="446802" y="617811"/>
            <a:ext cx="12656344" cy="553998"/>
          </a:xfrm>
          <a:prstGeom prst="rect">
            <a:avLst/>
          </a:prstGeom>
          <a:noFill/>
        </p:spPr>
        <p:txBody>
          <a:bodyPr wrap="square" lIns="0" tIns="0" rIns="0" bIns="0" rtlCol="0">
            <a:spAutoFit/>
          </a:bodyPr>
          <a:lstStyle/>
          <a:p>
            <a:pPr marL="0" marR="0" lvl="0" indent="0" algn="l" defTabSz="987415" rtl="0" eaLnBrk="1" fontAlgn="base" latinLnBrk="0" hangingPunct="1">
              <a:lnSpc>
                <a:spcPct val="100000"/>
              </a:lnSpc>
              <a:spcBef>
                <a:spcPct val="50000"/>
              </a:spcBef>
              <a:spcAft>
                <a:spcPct val="0"/>
              </a:spcAft>
              <a:buClr>
                <a:srgbClr val="F0AB00"/>
              </a:buClr>
              <a:buSzPct val="80000"/>
              <a:buFontTx/>
              <a:buNone/>
              <a:tabLst/>
              <a:defRPr/>
            </a:pPr>
            <a:r>
              <a:rPr kumimoji="0" lang="en-US" sz="1800" b="1"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6.1.1. Receive orders by email</a:t>
            </a:r>
          </a:p>
          <a:p>
            <a:pPr marL="0" marR="0" lvl="0" indent="0" algn="l" defTabSz="987415" rtl="0" eaLnBrk="1" fontAlgn="base" latinLnBrk="0" hangingPunct="1">
              <a:lnSpc>
                <a:spcPct val="100000"/>
              </a:lnSpc>
              <a:spcBef>
                <a:spcPts val="0"/>
              </a:spcBef>
              <a:spcAft>
                <a:spcPct val="0"/>
              </a:spcAft>
              <a:buClr>
                <a:srgbClr val="F0AB00"/>
              </a:buClr>
              <a:buSzPct val="80000"/>
              <a:buFontTx/>
              <a:buNone/>
              <a:tabLst/>
              <a:defRPr/>
            </a:pPr>
            <a:endParaRPr kumimoji="0" lang="en-US" sz="1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sp>
        <p:nvSpPr>
          <p:cNvPr id="10" name="TextBox 9">
            <a:extLst>
              <a:ext uri="{FF2B5EF4-FFF2-40B4-BE49-F238E27FC236}">
                <a16:creationId xmlns:a16="http://schemas.microsoft.com/office/drawing/2014/main" id="{7DCE0031-8449-524F-13C0-C03E0FBC597F}"/>
              </a:ext>
            </a:extLst>
          </p:cNvPr>
          <p:cNvSpPr txBox="1"/>
          <p:nvPr/>
        </p:nvSpPr>
        <p:spPr>
          <a:xfrm>
            <a:off x="446802" y="306432"/>
            <a:ext cx="12656344" cy="276999"/>
          </a:xfrm>
          <a:prstGeom prst="rect">
            <a:avLst/>
          </a:prstGeom>
          <a:noFill/>
        </p:spPr>
        <p:txBody>
          <a:bodyPr wrap="square" lIns="0" tIns="0" rIns="0" bIns="0" rtlCol="0">
            <a:spAutoFit/>
          </a:bodyPr>
          <a:lstStyle/>
          <a:p>
            <a:pPr marL="0" marR="0" lvl="0" indent="0" algn="l" defTabSz="987415" rtl="0" eaLnBrk="1" fontAlgn="base" latinLnBrk="0" hangingPunct="1">
              <a:lnSpc>
                <a:spcPct val="100000"/>
              </a:lnSpc>
              <a:spcBef>
                <a:spcPct val="50000"/>
              </a:spcBef>
              <a:spcAft>
                <a:spcPct val="0"/>
              </a:spcAft>
              <a:buClr>
                <a:srgbClr val="F0AB00"/>
              </a:buClr>
              <a:buSzPct val="80000"/>
              <a:buFontTx/>
              <a:buNone/>
              <a:tabLst/>
              <a:defRPr/>
            </a:pPr>
            <a:r>
              <a:rPr kumimoji="0" lang="en-US" sz="1800" b="1"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6.1. Receive orders</a:t>
            </a:r>
            <a:endParaRPr kumimoji="0" lang="en-US" sz="1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sp>
        <p:nvSpPr>
          <p:cNvPr id="14" name="Isosceles Triangle 13">
            <a:hlinkClick r:id="rId4" action="ppaction://hlinksldjump"/>
            <a:extLst>
              <a:ext uri="{FF2B5EF4-FFF2-40B4-BE49-F238E27FC236}">
                <a16:creationId xmlns:a16="http://schemas.microsoft.com/office/drawing/2014/main" id="{08E75D4D-E4BE-1CA6-9C60-DFD94C1CA2F9}"/>
              </a:ext>
            </a:extLst>
          </p:cNvPr>
          <p:cNvSpPr/>
          <p:nvPr/>
        </p:nvSpPr>
        <p:spPr>
          <a:xfrm rot="5400000">
            <a:off x="12540919" y="6875535"/>
            <a:ext cx="457200" cy="353825"/>
          </a:xfrm>
          <a:prstGeom prst="triangle">
            <a:avLst/>
          </a:prstGeom>
          <a:solidFill>
            <a:srgbClr val="4472C4"/>
          </a:solidFill>
          <a:ln w="12700" cap="flat" cmpd="sng" algn="ctr">
            <a:solidFill>
              <a:srgbClr val="4472C4">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9887567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Speech Bubble: Rectangle 10">
            <a:extLst>
              <a:ext uri="{FF2B5EF4-FFF2-40B4-BE49-F238E27FC236}">
                <a16:creationId xmlns:a16="http://schemas.microsoft.com/office/drawing/2014/main" id="{3FDCE74D-7161-4A11-864D-D2706487FC7A}"/>
              </a:ext>
            </a:extLst>
          </p:cNvPr>
          <p:cNvSpPr/>
          <p:nvPr/>
        </p:nvSpPr>
        <p:spPr>
          <a:xfrm>
            <a:off x="692944" y="1495396"/>
            <a:ext cx="12361942" cy="541544"/>
          </a:xfrm>
          <a:prstGeom prst="wedgeRectCallout">
            <a:avLst>
              <a:gd name="adj1" fmla="val -23813"/>
              <a:gd name="adj2" fmla="val 9976"/>
            </a:avLst>
          </a:prstGeom>
          <a:solidFill>
            <a:schemeClr val="accent3">
              <a:lumMod val="20000"/>
              <a:lumOff val="80000"/>
            </a:schemeClr>
          </a:solidFill>
          <a:ln w="19050">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marR="0" lvl="0" indent="-285750" algn="l" defTabSz="1171414" rtl="0" eaLnBrk="1" fontAlgn="auto" latinLnBrk="0" hangingPunct="1">
              <a:lnSpc>
                <a:spcPct val="100000"/>
              </a:lnSpc>
              <a:spcBef>
                <a:spcPts val="0"/>
              </a:spcBef>
              <a:spcAft>
                <a:spcPts val="0"/>
              </a:spcAft>
              <a:buClrTx/>
              <a:buSzTx/>
              <a:buFont typeface="Wingdings" panose="05000000000000000000" pitchFamily="2" charset="2"/>
              <a:buChar char="v"/>
              <a:tabLst/>
              <a:defRPr/>
            </a:pPr>
            <a:r>
              <a:rPr kumimoji="0" lang="en-US" sz="18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Click </a:t>
            </a:r>
            <a:r>
              <a:rPr kumimoji="0" lang="en-US" sz="1800" b="1"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Orders</a:t>
            </a:r>
            <a:r>
              <a:rPr kumimoji="0" lang="en-US" sz="18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-&gt;</a:t>
            </a:r>
            <a:r>
              <a:rPr kumimoji="0" lang="en-US" sz="1800" b="1"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Purchase Orders</a:t>
            </a:r>
            <a:r>
              <a:rPr kumimoji="0" lang="en-US" sz="18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Click to PO you want to review in </a:t>
            </a:r>
            <a:r>
              <a:rPr kumimoji="0" lang="en-US" sz="1800" b="1"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Order status: New</a:t>
            </a:r>
            <a:endParaRPr kumimoji="0" lang="en-US" sz="1800" b="1"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endParaRPr>
          </a:p>
        </p:txBody>
      </p:sp>
      <p:sp>
        <p:nvSpPr>
          <p:cNvPr id="24" name="TextBox 23">
            <a:extLst>
              <a:ext uri="{FF2B5EF4-FFF2-40B4-BE49-F238E27FC236}">
                <a16:creationId xmlns:a16="http://schemas.microsoft.com/office/drawing/2014/main" id="{DCCC8E31-96CD-4597-B2DE-DCA8A6F6DCD9}"/>
              </a:ext>
            </a:extLst>
          </p:cNvPr>
          <p:cNvSpPr txBox="1"/>
          <p:nvPr/>
        </p:nvSpPr>
        <p:spPr>
          <a:xfrm>
            <a:off x="686640" y="844174"/>
            <a:ext cx="12656344" cy="553998"/>
          </a:xfrm>
          <a:prstGeom prst="rect">
            <a:avLst/>
          </a:prstGeom>
          <a:noFill/>
        </p:spPr>
        <p:txBody>
          <a:bodyPr wrap="square" lIns="0" tIns="0" rIns="0" bIns="0" rtlCol="0">
            <a:spAutoFit/>
          </a:bodyPr>
          <a:lstStyle/>
          <a:p>
            <a:pPr marL="0" marR="0" lvl="0" indent="0" algn="l" defTabSz="987415" rtl="0" eaLnBrk="1" fontAlgn="base" latinLnBrk="0" hangingPunct="1">
              <a:lnSpc>
                <a:spcPct val="100000"/>
              </a:lnSpc>
              <a:spcBef>
                <a:spcPct val="50000"/>
              </a:spcBef>
              <a:spcAft>
                <a:spcPct val="0"/>
              </a:spcAft>
              <a:buClr>
                <a:srgbClr val="F0AB00"/>
              </a:buClr>
              <a:buSzPct val="80000"/>
              <a:buFontTx/>
              <a:buNone/>
              <a:tabLst/>
              <a:defRPr/>
            </a:pPr>
            <a:r>
              <a:rPr kumimoji="0" lang="en-US" sz="1800" b="1"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6.1.2. Receive orders by Log in system</a:t>
            </a:r>
          </a:p>
          <a:p>
            <a:pPr marL="0" marR="0" lvl="0" indent="0" algn="l" defTabSz="987415" rtl="0" eaLnBrk="1" fontAlgn="base" latinLnBrk="0" hangingPunct="1">
              <a:lnSpc>
                <a:spcPct val="100000"/>
              </a:lnSpc>
              <a:spcBef>
                <a:spcPts val="0"/>
              </a:spcBef>
              <a:spcAft>
                <a:spcPct val="0"/>
              </a:spcAft>
              <a:buClr>
                <a:srgbClr val="F0AB00"/>
              </a:buClr>
              <a:buSzPct val="80000"/>
              <a:buFontTx/>
              <a:buNone/>
              <a:tabLst/>
              <a:defRPr/>
            </a:pPr>
            <a:endParaRPr kumimoji="0" lang="en-US" sz="1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sp>
        <p:nvSpPr>
          <p:cNvPr id="16" name="TextBox 15">
            <a:extLst>
              <a:ext uri="{FF2B5EF4-FFF2-40B4-BE49-F238E27FC236}">
                <a16:creationId xmlns:a16="http://schemas.microsoft.com/office/drawing/2014/main" id="{7A7835E4-A75F-4AB1-92D5-EFD9CC383412}"/>
              </a:ext>
            </a:extLst>
          </p:cNvPr>
          <p:cNvSpPr txBox="1"/>
          <p:nvPr/>
        </p:nvSpPr>
        <p:spPr>
          <a:xfrm>
            <a:off x="224860" y="77220"/>
            <a:ext cx="8767888" cy="307777"/>
          </a:xfrm>
          <a:prstGeom prst="rect">
            <a:avLst/>
          </a:prstGeom>
          <a:noFill/>
        </p:spPr>
        <p:txBody>
          <a:bodyPr wrap="square" lIns="0" tIns="0" rIns="0" bIns="0" rtlCol="0">
            <a:spAutoFit/>
          </a:bodyPr>
          <a:lstStyle/>
          <a:p>
            <a:pPr marL="0" marR="0" lvl="0" indent="0" algn="l" defTabSz="987415" rtl="0" eaLnBrk="1" fontAlgn="base" latinLnBrk="0" hangingPunct="1">
              <a:lnSpc>
                <a:spcPct val="100000"/>
              </a:lnSpc>
              <a:spcBef>
                <a:spcPct val="50000"/>
              </a:spcBef>
              <a:spcAft>
                <a:spcPct val="0"/>
              </a:spcAft>
              <a:buClr>
                <a:srgbClr val="F0AB00"/>
              </a:buClr>
              <a:buSzPct val="80000"/>
              <a:buFontTx/>
              <a:buNone/>
              <a:tabLst/>
              <a:defRPr/>
            </a:pPr>
            <a:r>
              <a:rPr kumimoji="0" lang="en-US" sz="2000" b="1"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6.</a:t>
            </a:r>
            <a:r>
              <a:rPr kumimoji="0" lang="en-US" sz="20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Receive and confirm order</a:t>
            </a:r>
          </a:p>
        </p:txBody>
      </p:sp>
      <p:sp>
        <p:nvSpPr>
          <p:cNvPr id="17" name="TextBox 16">
            <a:extLst>
              <a:ext uri="{FF2B5EF4-FFF2-40B4-BE49-F238E27FC236}">
                <a16:creationId xmlns:a16="http://schemas.microsoft.com/office/drawing/2014/main" id="{63289084-9AD8-4822-A653-93D2B2056D7F}"/>
              </a:ext>
            </a:extLst>
          </p:cNvPr>
          <p:cNvSpPr txBox="1"/>
          <p:nvPr/>
        </p:nvSpPr>
        <p:spPr>
          <a:xfrm>
            <a:off x="464344" y="414049"/>
            <a:ext cx="12656344" cy="276999"/>
          </a:xfrm>
          <a:prstGeom prst="rect">
            <a:avLst/>
          </a:prstGeom>
          <a:noFill/>
        </p:spPr>
        <p:txBody>
          <a:bodyPr wrap="square" lIns="0" tIns="0" rIns="0" bIns="0" rtlCol="0">
            <a:spAutoFit/>
          </a:bodyPr>
          <a:lstStyle/>
          <a:p>
            <a:pPr marL="0" marR="0" lvl="0" indent="0" algn="l" defTabSz="987415" rtl="0" eaLnBrk="1" fontAlgn="base" latinLnBrk="0" hangingPunct="1">
              <a:lnSpc>
                <a:spcPct val="100000"/>
              </a:lnSpc>
              <a:spcBef>
                <a:spcPct val="50000"/>
              </a:spcBef>
              <a:spcAft>
                <a:spcPct val="0"/>
              </a:spcAft>
              <a:buClr>
                <a:srgbClr val="F0AB00"/>
              </a:buClr>
              <a:buSzPct val="80000"/>
              <a:buFontTx/>
              <a:buNone/>
              <a:tabLst/>
              <a:defRPr/>
            </a:pPr>
            <a:r>
              <a:rPr kumimoji="0" lang="en-US" sz="1800" b="1"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6.1. Receive orders</a:t>
            </a:r>
            <a:endParaRPr kumimoji="0" lang="en-US" sz="1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pic>
        <p:nvPicPr>
          <p:cNvPr id="4" name="Picture 3">
            <a:extLst>
              <a:ext uri="{FF2B5EF4-FFF2-40B4-BE49-F238E27FC236}">
                <a16:creationId xmlns:a16="http://schemas.microsoft.com/office/drawing/2014/main" id="{7D83CF0F-F0BF-37A1-BADF-5685D8335DD0}"/>
              </a:ext>
            </a:extLst>
          </p:cNvPr>
          <p:cNvPicPr>
            <a:picLocks noChangeAspect="1"/>
          </p:cNvPicPr>
          <p:nvPr/>
        </p:nvPicPr>
        <p:blipFill>
          <a:blip r:embed="rId2"/>
          <a:stretch>
            <a:fillRect/>
          </a:stretch>
        </p:blipFill>
        <p:spPr>
          <a:xfrm>
            <a:off x="498517" y="2242344"/>
            <a:ext cx="11779855" cy="3549832"/>
          </a:xfrm>
          <a:prstGeom prst="rect">
            <a:avLst/>
          </a:prstGeom>
          <a:ln>
            <a:solidFill>
              <a:schemeClr val="accent3"/>
            </a:solidFill>
          </a:ln>
        </p:spPr>
      </p:pic>
      <p:sp>
        <p:nvSpPr>
          <p:cNvPr id="8" name="Rectangle 7">
            <a:extLst>
              <a:ext uri="{FF2B5EF4-FFF2-40B4-BE49-F238E27FC236}">
                <a16:creationId xmlns:a16="http://schemas.microsoft.com/office/drawing/2014/main" id="{8B185C03-4AD9-2E9B-4136-9B4F8EDABE19}"/>
              </a:ext>
            </a:extLst>
          </p:cNvPr>
          <p:cNvSpPr/>
          <p:nvPr/>
        </p:nvSpPr>
        <p:spPr bwMode="gray">
          <a:xfrm>
            <a:off x="4807744" y="2645829"/>
            <a:ext cx="720672" cy="324227"/>
          </a:xfrm>
          <a:prstGeom prst="rect">
            <a:avLst/>
          </a:prstGeom>
          <a:noFill/>
          <a:ln w="25400" algn="ctr">
            <a:solidFill>
              <a:srgbClr val="C00000"/>
            </a:solidFill>
            <a:miter lim="800000"/>
            <a:headEnd/>
            <a:tailEnd/>
          </a:ln>
        </p:spPr>
        <p:txBody>
          <a:bodyPr lIns="90000" tIns="72000" rIns="90000" bIns="72000" rtlCol="0" anchor="ctr"/>
          <a:lstStyle/>
          <a:p>
            <a:pPr marL="0" marR="0" lvl="0" indent="0" algn="ctr" defTabSz="914400" rtl="0" eaLnBrk="1" fontAlgn="base" latinLnBrk="0" hangingPunct="1">
              <a:lnSpc>
                <a:spcPct val="100000"/>
              </a:lnSpc>
              <a:spcBef>
                <a:spcPct val="50000"/>
              </a:spcBef>
              <a:spcAft>
                <a:spcPct val="0"/>
              </a:spcAft>
              <a:buClr>
                <a:srgbClr val="F0AB00"/>
              </a:buClr>
              <a:buSzPct val="80000"/>
              <a:buFontTx/>
              <a:buNone/>
              <a:tabLst/>
              <a:defRPr/>
            </a:pPr>
            <a:endParaRPr kumimoji="0" lang="en-US" sz="1800" b="0" i="0" u="none" strike="noStrike" kern="0" cap="none" spc="0" normalizeH="0" baseline="0" noProof="0" dirty="0" err="1">
              <a:ln>
                <a:noFill/>
              </a:ln>
              <a:solidFill>
                <a:srgbClr val="000000"/>
              </a:solidFill>
              <a:effectLst/>
              <a:uLnTx/>
              <a:uFillTx/>
              <a:latin typeface="Arial"/>
              <a:ea typeface="Arial Unicode MS" pitchFamily="34" charset="-128"/>
              <a:cs typeface="Arial Unicode MS" pitchFamily="34" charset="-128"/>
            </a:endParaRPr>
          </a:p>
        </p:txBody>
      </p:sp>
      <p:sp>
        <p:nvSpPr>
          <p:cNvPr id="10" name="Rectangle 9">
            <a:extLst>
              <a:ext uri="{FF2B5EF4-FFF2-40B4-BE49-F238E27FC236}">
                <a16:creationId xmlns:a16="http://schemas.microsoft.com/office/drawing/2014/main" id="{1B70CF8E-3B14-B241-CE7A-28CC98303822}"/>
              </a:ext>
            </a:extLst>
          </p:cNvPr>
          <p:cNvSpPr/>
          <p:nvPr/>
        </p:nvSpPr>
        <p:spPr bwMode="gray">
          <a:xfrm>
            <a:off x="4807744" y="2978520"/>
            <a:ext cx="914400" cy="324227"/>
          </a:xfrm>
          <a:prstGeom prst="rect">
            <a:avLst/>
          </a:prstGeom>
          <a:noFill/>
          <a:ln w="25400" algn="ctr">
            <a:solidFill>
              <a:srgbClr val="C00000"/>
            </a:solidFill>
            <a:miter lim="800000"/>
            <a:headEnd/>
            <a:tailEnd/>
          </a:ln>
        </p:spPr>
        <p:txBody>
          <a:bodyPr lIns="90000" tIns="72000" rIns="90000" bIns="72000" rtlCol="0" anchor="ctr"/>
          <a:lstStyle/>
          <a:p>
            <a:pPr marL="0" marR="0" lvl="0" indent="0" algn="ctr" defTabSz="914400" rtl="0" eaLnBrk="1" fontAlgn="base" latinLnBrk="0" hangingPunct="1">
              <a:lnSpc>
                <a:spcPct val="100000"/>
              </a:lnSpc>
              <a:spcBef>
                <a:spcPct val="50000"/>
              </a:spcBef>
              <a:spcAft>
                <a:spcPct val="0"/>
              </a:spcAft>
              <a:buClr>
                <a:srgbClr val="F0AB00"/>
              </a:buClr>
              <a:buSzPct val="80000"/>
              <a:buFontTx/>
              <a:buNone/>
              <a:tabLst/>
              <a:defRPr/>
            </a:pPr>
            <a:endParaRPr kumimoji="0" lang="en-US" sz="1800" b="0" i="0" u="none" strike="noStrike" kern="0" cap="none" spc="0" normalizeH="0" baseline="0" noProof="0" dirty="0" err="1">
              <a:ln>
                <a:noFill/>
              </a:ln>
              <a:solidFill>
                <a:srgbClr val="000000"/>
              </a:solidFill>
              <a:effectLst/>
              <a:uLnTx/>
              <a:uFillTx/>
              <a:latin typeface="Arial"/>
              <a:ea typeface="Arial Unicode MS" pitchFamily="34" charset="-128"/>
              <a:cs typeface="Arial Unicode MS" pitchFamily="34" charset="-128"/>
            </a:endParaRPr>
          </a:p>
        </p:txBody>
      </p:sp>
      <p:sp>
        <p:nvSpPr>
          <p:cNvPr id="12" name="TextBox 11">
            <a:extLst>
              <a:ext uri="{FF2B5EF4-FFF2-40B4-BE49-F238E27FC236}">
                <a16:creationId xmlns:a16="http://schemas.microsoft.com/office/drawing/2014/main" id="{3A8C7637-55DC-9074-250B-CC721717CCDD}"/>
              </a:ext>
            </a:extLst>
          </p:cNvPr>
          <p:cNvSpPr txBox="1"/>
          <p:nvPr/>
        </p:nvSpPr>
        <p:spPr>
          <a:xfrm>
            <a:off x="4350544" y="2610926"/>
            <a:ext cx="666178" cy="275281"/>
          </a:xfrm>
          <a:prstGeom prst="rect">
            <a:avLst/>
          </a:prstGeom>
          <a:noFill/>
        </p:spPr>
        <p:txBody>
          <a:bodyPr wrap="square" lIns="0" tIns="0" rIns="0" bIns="0" rtlCol="0">
            <a:spAutoFit/>
          </a:bodyPr>
          <a:lstStyle/>
          <a:p>
            <a:pPr marL="0" marR="0" lvl="0" indent="0" algn="ctr" defTabSz="914400" rtl="0" eaLnBrk="1" fontAlgn="base" latinLnBrk="0" hangingPunct="1">
              <a:lnSpc>
                <a:spcPct val="100000"/>
              </a:lnSpc>
              <a:spcBef>
                <a:spcPct val="50000"/>
              </a:spcBef>
              <a:spcAft>
                <a:spcPct val="0"/>
              </a:spcAft>
              <a:buClr>
                <a:srgbClr val="F0AB00"/>
              </a:buClr>
              <a:buSzPct val="80000"/>
              <a:buFontTx/>
              <a:buNone/>
              <a:tabLst/>
              <a:defRPr/>
            </a:pPr>
            <a:r>
              <a:rPr kumimoji="0" lang="en-US" sz="1800" b="0" i="0" u="none" strike="noStrike" kern="0" cap="none" spc="0" normalizeH="0" baseline="0" noProof="0" dirty="0">
                <a:ln>
                  <a:noFill/>
                </a:ln>
                <a:solidFill>
                  <a:srgbClr val="C00000"/>
                </a:solidFill>
                <a:effectLst/>
                <a:uLnTx/>
                <a:uFillTx/>
                <a:latin typeface="Times New Roman" panose="02020603050405020304" pitchFamily="18" charset="0"/>
                <a:ea typeface="Arial Unicode MS" pitchFamily="34" charset="-128"/>
                <a:cs typeface="Times New Roman" panose="02020603050405020304" pitchFamily="18" charset="0"/>
              </a:rPr>
              <a:t>1</a:t>
            </a:r>
          </a:p>
        </p:txBody>
      </p:sp>
      <p:sp>
        <p:nvSpPr>
          <p:cNvPr id="13" name="TextBox 12">
            <a:extLst>
              <a:ext uri="{FF2B5EF4-FFF2-40B4-BE49-F238E27FC236}">
                <a16:creationId xmlns:a16="http://schemas.microsoft.com/office/drawing/2014/main" id="{1875CA57-5AC6-23D7-52F5-A562ABF356C1}"/>
              </a:ext>
            </a:extLst>
          </p:cNvPr>
          <p:cNvSpPr txBox="1"/>
          <p:nvPr/>
        </p:nvSpPr>
        <p:spPr>
          <a:xfrm>
            <a:off x="4347153" y="2904952"/>
            <a:ext cx="666178" cy="275281"/>
          </a:xfrm>
          <a:prstGeom prst="rect">
            <a:avLst/>
          </a:prstGeom>
          <a:noFill/>
        </p:spPr>
        <p:txBody>
          <a:bodyPr wrap="square" lIns="0" tIns="0" rIns="0" bIns="0" rtlCol="0">
            <a:spAutoFit/>
          </a:bodyPr>
          <a:lstStyle/>
          <a:p>
            <a:pPr marL="0" marR="0" lvl="0" indent="0" algn="ctr" defTabSz="914400" rtl="0" eaLnBrk="1" fontAlgn="base" latinLnBrk="0" hangingPunct="1">
              <a:lnSpc>
                <a:spcPct val="100000"/>
              </a:lnSpc>
              <a:spcBef>
                <a:spcPct val="50000"/>
              </a:spcBef>
              <a:spcAft>
                <a:spcPct val="0"/>
              </a:spcAft>
              <a:buClr>
                <a:srgbClr val="F0AB00"/>
              </a:buClr>
              <a:buSzPct val="80000"/>
              <a:buFontTx/>
              <a:buNone/>
              <a:tabLst/>
              <a:defRPr/>
            </a:pPr>
            <a:r>
              <a:rPr kumimoji="0" lang="en-US" sz="1800" b="0" i="0" u="none" strike="noStrike" kern="0" cap="none" spc="0" normalizeH="0" baseline="0" noProof="0" dirty="0">
                <a:ln>
                  <a:noFill/>
                </a:ln>
                <a:solidFill>
                  <a:srgbClr val="C00000"/>
                </a:solidFill>
                <a:effectLst/>
                <a:uLnTx/>
                <a:uFillTx/>
                <a:latin typeface="Times New Roman" panose="02020603050405020304" pitchFamily="18" charset="0"/>
                <a:ea typeface="Arial Unicode MS" pitchFamily="34" charset="-128"/>
                <a:cs typeface="Times New Roman" panose="02020603050405020304" pitchFamily="18" charset="0"/>
              </a:rPr>
              <a:t>2</a:t>
            </a:r>
          </a:p>
        </p:txBody>
      </p:sp>
      <p:pic>
        <p:nvPicPr>
          <p:cNvPr id="15" name="Picture 14">
            <a:extLst>
              <a:ext uri="{FF2B5EF4-FFF2-40B4-BE49-F238E27FC236}">
                <a16:creationId xmlns:a16="http://schemas.microsoft.com/office/drawing/2014/main" id="{C9B1BD24-BB3C-FDEB-61B7-68B8897D07E9}"/>
              </a:ext>
            </a:extLst>
          </p:cNvPr>
          <p:cNvPicPr>
            <a:picLocks noChangeAspect="1"/>
          </p:cNvPicPr>
          <p:nvPr/>
        </p:nvPicPr>
        <p:blipFill>
          <a:blip r:embed="rId3"/>
          <a:stretch>
            <a:fillRect/>
          </a:stretch>
        </p:blipFill>
        <p:spPr>
          <a:xfrm>
            <a:off x="4500996" y="4049055"/>
            <a:ext cx="8553890" cy="2997354"/>
          </a:xfrm>
          <a:prstGeom prst="rect">
            <a:avLst/>
          </a:prstGeom>
          <a:ln>
            <a:solidFill>
              <a:schemeClr val="accent3"/>
            </a:solidFill>
          </a:ln>
        </p:spPr>
      </p:pic>
      <p:sp>
        <p:nvSpPr>
          <p:cNvPr id="22" name="Rectangle 21">
            <a:extLst>
              <a:ext uri="{FF2B5EF4-FFF2-40B4-BE49-F238E27FC236}">
                <a16:creationId xmlns:a16="http://schemas.microsoft.com/office/drawing/2014/main" id="{9236EDB0-7861-C516-2907-6C6E328FA5C1}"/>
              </a:ext>
            </a:extLst>
          </p:cNvPr>
          <p:cNvSpPr/>
          <p:nvPr/>
        </p:nvSpPr>
        <p:spPr bwMode="gray">
          <a:xfrm>
            <a:off x="4500997" y="4419577"/>
            <a:ext cx="1373548" cy="357190"/>
          </a:xfrm>
          <a:prstGeom prst="rect">
            <a:avLst/>
          </a:prstGeom>
          <a:noFill/>
          <a:ln w="25400" algn="ctr">
            <a:solidFill>
              <a:srgbClr val="C00000"/>
            </a:solidFill>
            <a:miter lim="800000"/>
            <a:headEnd/>
            <a:tailEnd/>
          </a:ln>
        </p:spPr>
        <p:txBody>
          <a:bodyPr lIns="90000" tIns="72000" rIns="90000" bIns="72000" rtlCol="0" anchor="ctr"/>
          <a:lstStyle/>
          <a:p>
            <a:pPr marL="0" marR="0" lvl="0" indent="0" algn="ctr" defTabSz="914400" rtl="0" eaLnBrk="1" fontAlgn="base" latinLnBrk="0" hangingPunct="1">
              <a:lnSpc>
                <a:spcPct val="100000"/>
              </a:lnSpc>
              <a:spcBef>
                <a:spcPct val="50000"/>
              </a:spcBef>
              <a:spcAft>
                <a:spcPct val="0"/>
              </a:spcAft>
              <a:buClr>
                <a:srgbClr val="F0AB00"/>
              </a:buClr>
              <a:buSzPct val="80000"/>
              <a:buFontTx/>
              <a:buNone/>
              <a:tabLst/>
              <a:defRPr/>
            </a:pPr>
            <a:endParaRPr kumimoji="0" lang="en-US" sz="1800" b="0" i="0" u="none" strike="noStrike" kern="0" cap="none" spc="0" normalizeH="0" baseline="0" noProof="0" dirty="0" err="1">
              <a:ln>
                <a:noFill/>
              </a:ln>
              <a:solidFill>
                <a:srgbClr val="000000"/>
              </a:solidFill>
              <a:effectLst/>
              <a:uLnTx/>
              <a:uFillTx/>
              <a:latin typeface="Arial"/>
              <a:ea typeface="Arial Unicode MS" pitchFamily="34" charset="-128"/>
              <a:cs typeface="Arial Unicode MS" pitchFamily="34" charset="-128"/>
            </a:endParaRPr>
          </a:p>
        </p:txBody>
      </p:sp>
      <p:sp>
        <p:nvSpPr>
          <p:cNvPr id="29" name="TextBox 28">
            <a:extLst>
              <a:ext uri="{FF2B5EF4-FFF2-40B4-BE49-F238E27FC236}">
                <a16:creationId xmlns:a16="http://schemas.microsoft.com/office/drawing/2014/main" id="{24763B57-3E2F-DE5F-5750-2C58AB6AD0DB}"/>
              </a:ext>
            </a:extLst>
          </p:cNvPr>
          <p:cNvSpPr txBox="1"/>
          <p:nvPr/>
        </p:nvSpPr>
        <p:spPr>
          <a:xfrm>
            <a:off x="5444725" y="4419577"/>
            <a:ext cx="3140175" cy="276999"/>
          </a:xfrm>
          <a:prstGeom prst="rect">
            <a:avLst/>
          </a:prstGeom>
          <a:noFill/>
        </p:spPr>
        <p:txBody>
          <a:bodyPr wrap="square" lIns="0" tIns="0" rIns="0" bIns="0" rtlCol="0">
            <a:spAutoFit/>
          </a:bodyPr>
          <a:lstStyle/>
          <a:p>
            <a:pPr marL="0" marR="0" lvl="0" indent="0" algn="l" defTabSz="914400" rtl="0" eaLnBrk="1" fontAlgn="base" latinLnBrk="0" hangingPunct="1">
              <a:lnSpc>
                <a:spcPct val="100000"/>
              </a:lnSpc>
              <a:spcBef>
                <a:spcPct val="50000"/>
              </a:spcBef>
              <a:spcAft>
                <a:spcPct val="0"/>
              </a:spcAft>
              <a:buClr>
                <a:srgbClr val="F0AB00"/>
              </a:buClr>
              <a:buSzPct val="80000"/>
              <a:buFontTx/>
              <a:buNone/>
              <a:tabLst/>
              <a:defRPr/>
            </a:pPr>
            <a:r>
              <a:rPr kumimoji="0" lang="en-US" sz="1800" b="0" i="0" u="none" strike="noStrike" kern="0" cap="none" spc="0" normalizeH="0" baseline="0" noProof="0" dirty="0">
                <a:ln>
                  <a:noFill/>
                </a:ln>
                <a:solidFill>
                  <a:srgbClr val="C00000"/>
                </a:solidFill>
                <a:effectLst/>
                <a:uLnTx/>
                <a:uFillTx/>
                <a:latin typeface="Times New Roman" panose="02020603050405020304" pitchFamily="18" charset="0"/>
                <a:ea typeface="Arial Unicode MS" pitchFamily="34" charset="-128"/>
                <a:cs typeface="Times New Roman" panose="02020603050405020304" pitchFamily="18" charset="0"/>
              </a:rPr>
              <a:t>3</a:t>
            </a:r>
          </a:p>
        </p:txBody>
      </p:sp>
      <p:sp>
        <p:nvSpPr>
          <p:cNvPr id="2" name="Isosceles Triangle 1">
            <a:hlinkClick r:id="rId4" action="ppaction://hlinksldjump"/>
            <a:extLst>
              <a:ext uri="{FF2B5EF4-FFF2-40B4-BE49-F238E27FC236}">
                <a16:creationId xmlns:a16="http://schemas.microsoft.com/office/drawing/2014/main" id="{E27AEC11-18EA-3D03-D9B7-69960F118AB2}"/>
              </a:ext>
            </a:extLst>
          </p:cNvPr>
          <p:cNvSpPr/>
          <p:nvPr/>
        </p:nvSpPr>
        <p:spPr>
          <a:xfrm rot="5400000">
            <a:off x="12540919" y="6875535"/>
            <a:ext cx="457200" cy="353825"/>
          </a:xfrm>
          <a:prstGeom prst="triangle">
            <a:avLst/>
          </a:prstGeom>
          <a:solidFill>
            <a:srgbClr val="4472C4"/>
          </a:solidFill>
          <a:ln w="12700" cap="flat" cmpd="sng" algn="ctr">
            <a:solidFill>
              <a:srgbClr val="4472C4">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5579022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p:cNvSpPr>
            <a:spLocks noGrp="1"/>
          </p:cNvSpPr>
          <p:nvPr>
            <p:ph type="title"/>
          </p:nvPr>
        </p:nvSpPr>
        <p:spPr bwMode="gray">
          <a:xfrm>
            <a:off x="283399" y="355940"/>
            <a:ext cx="12035437" cy="276999"/>
          </a:xfrm>
        </p:spPr>
        <p:txBody>
          <a:bodyPr/>
          <a:lstStyle/>
          <a:p>
            <a:r>
              <a:rPr lang="en-US" sz="1800" dirty="0">
                <a:latin typeface="Times New Roman" panose="02020603050405020304" pitchFamily="18" charset="0"/>
                <a:cs typeface="Times New Roman" panose="02020603050405020304" pitchFamily="18" charset="0"/>
              </a:rPr>
              <a:t>6.2. Review Purchase Order Details Screen</a:t>
            </a:r>
          </a:p>
        </p:txBody>
      </p:sp>
      <p:sp>
        <p:nvSpPr>
          <p:cNvPr id="18" name="Rectangle 17">
            <a:extLst>
              <a:ext uri="{FF2B5EF4-FFF2-40B4-BE49-F238E27FC236}">
                <a16:creationId xmlns:a16="http://schemas.microsoft.com/office/drawing/2014/main" id="{857F6210-5DD8-4100-ABC3-85526F0A3FB9}"/>
              </a:ext>
            </a:extLst>
          </p:cNvPr>
          <p:cNvSpPr/>
          <p:nvPr/>
        </p:nvSpPr>
        <p:spPr bwMode="gray">
          <a:xfrm>
            <a:off x="30428" y="7084041"/>
            <a:ext cx="3559920" cy="207674"/>
          </a:xfrm>
          <a:prstGeom prst="rect">
            <a:avLst/>
          </a:prstGeom>
          <a:solidFill>
            <a:schemeClr val="bg1"/>
          </a:solidFill>
          <a:ln w="25400" algn="ctr">
            <a:solidFill>
              <a:schemeClr val="bg1"/>
            </a:solidFill>
            <a:miter lim="800000"/>
            <a:headEnd/>
            <a:tailEnd/>
          </a:ln>
        </p:spPr>
        <p:txBody>
          <a:bodyPr lIns="96830" tIns="77464" rIns="96830" bIns="77464" rtlCol="0" anchor="ctr"/>
          <a:lstStyle/>
          <a:p>
            <a:pPr algn="ctr" defTabSz="983803" fontAlgn="base">
              <a:spcBef>
                <a:spcPct val="50000"/>
              </a:spcBef>
              <a:spcAft>
                <a:spcPct val="0"/>
              </a:spcAft>
              <a:buClr>
                <a:srgbClr val="F0AB00"/>
              </a:buClr>
              <a:buSzPct val="80000"/>
            </a:pPr>
            <a:endParaRPr lang="en-US" sz="1937" kern="0" dirty="0" err="1">
              <a:solidFill>
                <a:srgbClr val="000000"/>
              </a:solidFill>
              <a:latin typeface="Arial"/>
              <a:ea typeface="Arial Unicode MS" pitchFamily="34" charset="-128"/>
              <a:cs typeface="Arial Unicode MS" pitchFamily="34" charset="-128"/>
            </a:endParaRPr>
          </a:p>
        </p:txBody>
      </p:sp>
      <p:pic>
        <p:nvPicPr>
          <p:cNvPr id="17" name="Picture 16">
            <a:extLst>
              <a:ext uri="{FF2B5EF4-FFF2-40B4-BE49-F238E27FC236}">
                <a16:creationId xmlns:a16="http://schemas.microsoft.com/office/drawing/2014/main" id="{8C5C081A-C8B3-441A-9701-90ACF743A2BD}"/>
              </a:ext>
            </a:extLst>
          </p:cNvPr>
          <p:cNvPicPr>
            <a:picLocks noChangeAspect="1"/>
          </p:cNvPicPr>
          <p:nvPr/>
        </p:nvPicPr>
        <p:blipFill>
          <a:blip r:embed="rId3"/>
          <a:stretch>
            <a:fillRect/>
          </a:stretch>
        </p:blipFill>
        <p:spPr>
          <a:xfrm>
            <a:off x="388144" y="1168495"/>
            <a:ext cx="12035438" cy="5798401"/>
          </a:xfrm>
          <a:prstGeom prst="rect">
            <a:avLst/>
          </a:prstGeom>
          <a:ln>
            <a:solidFill>
              <a:schemeClr val="tx1"/>
            </a:solidFill>
          </a:ln>
        </p:spPr>
      </p:pic>
      <p:sp>
        <p:nvSpPr>
          <p:cNvPr id="21" name="Speech Bubble: Rectangle 20">
            <a:extLst>
              <a:ext uri="{FF2B5EF4-FFF2-40B4-BE49-F238E27FC236}">
                <a16:creationId xmlns:a16="http://schemas.microsoft.com/office/drawing/2014/main" id="{2E403964-95FC-4189-9265-12AC36A911E0}"/>
              </a:ext>
            </a:extLst>
          </p:cNvPr>
          <p:cNvSpPr/>
          <p:nvPr/>
        </p:nvSpPr>
        <p:spPr>
          <a:xfrm>
            <a:off x="376512" y="750084"/>
            <a:ext cx="4762189" cy="277000"/>
          </a:xfrm>
          <a:prstGeom prst="wedgeRectCallout">
            <a:avLst>
              <a:gd name="adj1" fmla="val -23813"/>
              <a:gd name="adj2" fmla="val 9976"/>
            </a:avLst>
          </a:prstGeom>
          <a:solidFill>
            <a:schemeClr val="accent5">
              <a:lumMod val="40000"/>
              <a:lumOff val="60000"/>
            </a:schemeClr>
          </a:solidFill>
          <a:ln w="19050">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171414"/>
            <a:r>
              <a:rPr lang="en-US" sz="1800" dirty="0">
                <a:solidFill>
                  <a:srgbClr val="000000"/>
                </a:solidFill>
                <a:latin typeface="Times New Roman" panose="02020603050405020304" pitchFamily="18" charset="0"/>
                <a:cs typeface="Times New Roman" panose="02020603050405020304" pitchFamily="18" charset="0"/>
              </a:rPr>
              <a:t>The </a:t>
            </a:r>
            <a:r>
              <a:rPr lang="en-US" sz="1800" b="1" dirty="0">
                <a:solidFill>
                  <a:srgbClr val="000000"/>
                </a:solidFill>
                <a:latin typeface="Times New Roman" panose="02020603050405020304" pitchFamily="18" charset="0"/>
                <a:cs typeface="Times New Roman" panose="02020603050405020304" pitchFamily="18" charset="0"/>
              </a:rPr>
              <a:t>Purchase Order </a:t>
            </a:r>
            <a:r>
              <a:rPr lang="en-US" sz="1800" dirty="0">
                <a:solidFill>
                  <a:srgbClr val="000000"/>
                </a:solidFill>
                <a:latin typeface="Times New Roman" panose="02020603050405020304" pitchFamily="18" charset="0"/>
                <a:cs typeface="Times New Roman" panose="02020603050405020304" pitchFamily="18" charset="0"/>
              </a:rPr>
              <a:t>details page is displayed.</a:t>
            </a:r>
          </a:p>
        </p:txBody>
      </p:sp>
      <p:sp>
        <p:nvSpPr>
          <p:cNvPr id="6" name="TextBox 5">
            <a:extLst>
              <a:ext uri="{FF2B5EF4-FFF2-40B4-BE49-F238E27FC236}">
                <a16:creationId xmlns:a16="http://schemas.microsoft.com/office/drawing/2014/main" id="{7E8A5EDB-81C7-466E-B806-F99D38F23694}"/>
              </a:ext>
            </a:extLst>
          </p:cNvPr>
          <p:cNvSpPr txBox="1"/>
          <p:nvPr/>
        </p:nvSpPr>
        <p:spPr>
          <a:xfrm>
            <a:off x="283399" y="41604"/>
            <a:ext cx="8767888" cy="307777"/>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2000" b="1" kern="0" dirty="0">
                <a:latin typeface="Times New Roman" panose="02020603050405020304" pitchFamily="18" charset="0"/>
                <a:ea typeface="Arial Unicode MS" pitchFamily="34" charset="-128"/>
                <a:cs typeface="Times New Roman" panose="02020603050405020304" pitchFamily="18" charset="0"/>
              </a:rPr>
              <a:t>6.</a:t>
            </a:r>
            <a:r>
              <a:rPr lang="en-US" sz="2000" b="1" dirty="0">
                <a:latin typeface="Times New Roman" panose="02020603050405020304" pitchFamily="18" charset="0"/>
                <a:cs typeface="Times New Roman" panose="02020603050405020304" pitchFamily="18" charset="0"/>
              </a:rPr>
              <a:t> Receive and confirm order</a:t>
            </a:r>
          </a:p>
        </p:txBody>
      </p:sp>
      <p:sp>
        <p:nvSpPr>
          <p:cNvPr id="7" name="Rectangle 6">
            <a:extLst>
              <a:ext uri="{FF2B5EF4-FFF2-40B4-BE49-F238E27FC236}">
                <a16:creationId xmlns:a16="http://schemas.microsoft.com/office/drawing/2014/main" id="{CFC2EFA5-5F71-4B58-87D1-DEDC9C61EA06}"/>
              </a:ext>
            </a:extLst>
          </p:cNvPr>
          <p:cNvSpPr/>
          <p:nvPr/>
        </p:nvSpPr>
        <p:spPr>
          <a:xfrm>
            <a:off x="401075" y="1556544"/>
            <a:ext cx="2356532" cy="272280"/>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171414"/>
            <a:endParaRPr lang="en-US" sz="2259">
              <a:solidFill>
                <a:srgbClr val="FFFFFF"/>
              </a:solidFill>
              <a:latin typeface="Arial"/>
            </a:endParaRPr>
          </a:p>
        </p:txBody>
      </p:sp>
      <p:sp>
        <p:nvSpPr>
          <p:cNvPr id="8" name="Callout: Line 7">
            <a:extLst>
              <a:ext uri="{FF2B5EF4-FFF2-40B4-BE49-F238E27FC236}">
                <a16:creationId xmlns:a16="http://schemas.microsoft.com/office/drawing/2014/main" id="{7DB8818D-EB91-405C-B37B-2A9802225887}"/>
              </a:ext>
            </a:extLst>
          </p:cNvPr>
          <p:cNvSpPr/>
          <p:nvPr/>
        </p:nvSpPr>
        <p:spPr>
          <a:xfrm>
            <a:off x="3436144" y="1684717"/>
            <a:ext cx="4488059" cy="557627"/>
          </a:xfrm>
          <a:prstGeom prst="borderCallout1">
            <a:avLst>
              <a:gd name="adj1" fmla="val 47"/>
              <a:gd name="adj2" fmla="val 236"/>
              <a:gd name="adj3" fmla="val 271"/>
              <a:gd name="adj4" fmla="val -15193"/>
            </a:avLst>
          </a:prstGeom>
          <a:solidFill>
            <a:schemeClr val="accent3">
              <a:lumMod val="20000"/>
              <a:lumOff val="80000"/>
            </a:schemeClr>
          </a:solidFill>
          <a:ln w="19050">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171414"/>
            <a:r>
              <a:rPr lang="en-US" sz="1800" dirty="0">
                <a:solidFill>
                  <a:srgbClr val="000000"/>
                </a:solidFill>
                <a:latin typeface="Times New Roman" panose="02020603050405020304" pitchFamily="18" charset="0"/>
                <a:cs typeface="Times New Roman" panose="02020603050405020304" pitchFamily="18" charset="0"/>
              </a:rPr>
              <a:t>The </a:t>
            </a:r>
            <a:r>
              <a:rPr lang="en-US" sz="1800" b="1" dirty="0">
                <a:solidFill>
                  <a:srgbClr val="000000"/>
                </a:solidFill>
                <a:latin typeface="Times New Roman" panose="02020603050405020304" pitchFamily="18" charset="0"/>
                <a:cs typeface="Times New Roman" panose="02020603050405020304" pitchFamily="18" charset="0"/>
              </a:rPr>
              <a:t>Purchase Order </a:t>
            </a:r>
            <a:r>
              <a:rPr lang="en-US" sz="1800" dirty="0">
                <a:solidFill>
                  <a:srgbClr val="000000"/>
                </a:solidFill>
                <a:latin typeface="Times New Roman" panose="02020603050405020304" pitchFamily="18" charset="0"/>
                <a:cs typeface="Times New Roman" panose="02020603050405020304" pitchFamily="18" charset="0"/>
              </a:rPr>
              <a:t>number is displayed at the top of the page.</a:t>
            </a:r>
          </a:p>
        </p:txBody>
      </p:sp>
      <p:sp>
        <p:nvSpPr>
          <p:cNvPr id="9" name="Callout: Line 8">
            <a:extLst>
              <a:ext uri="{FF2B5EF4-FFF2-40B4-BE49-F238E27FC236}">
                <a16:creationId xmlns:a16="http://schemas.microsoft.com/office/drawing/2014/main" id="{ADF02E06-37F6-498D-8071-626A7F7F47F8}"/>
              </a:ext>
            </a:extLst>
          </p:cNvPr>
          <p:cNvSpPr/>
          <p:nvPr/>
        </p:nvSpPr>
        <p:spPr>
          <a:xfrm>
            <a:off x="8271937" y="2109029"/>
            <a:ext cx="3165207" cy="557627"/>
          </a:xfrm>
          <a:prstGeom prst="borderCallout1">
            <a:avLst>
              <a:gd name="adj1" fmla="val 99337"/>
              <a:gd name="adj2" fmla="val 11595"/>
              <a:gd name="adj3" fmla="val 143718"/>
              <a:gd name="adj4" fmla="val 11451"/>
            </a:avLst>
          </a:prstGeom>
          <a:solidFill>
            <a:schemeClr val="accent3">
              <a:lumMod val="20000"/>
              <a:lumOff val="80000"/>
            </a:schemeClr>
          </a:solidFill>
          <a:ln w="19050">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171414"/>
            <a:r>
              <a:rPr lang="en-US" sz="1800" dirty="0">
                <a:solidFill>
                  <a:srgbClr val="000000"/>
                </a:solidFill>
                <a:latin typeface="Times New Roman" panose="02020603050405020304" pitchFamily="18" charset="0"/>
                <a:cs typeface="Times New Roman" panose="02020603050405020304" pitchFamily="18" charset="0"/>
              </a:rPr>
              <a:t>You can also view the </a:t>
            </a:r>
            <a:r>
              <a:rPr lang="en-US" sz="1800" b="1" dirty="0">
                <a:solidFill>
                  <a:srgbClr val="000000"/>
                </a:solidFill>
                <a:latin typeface="Times New Roman" panose="02020603050405020304" pitchFamily="18" charset="0"/>
                <a:cs typeface="Times New Roman" panose="02020603050405020304" pitchFamily="18" charset="0"/>
              </a:rPr>
              <a:t>Purchase Order </a:t>
            </a:r>
            <a:r>
              <a:rPr lang="en-US" sz="1800" dirty="0">
                <a:solidFill>
                  <a:srgbClr val="000000"/>
                </a:solidFill>
                <a:latin typeface="Times New Roman" panose="02020603050405020304" pitchFamily="18" charset="0"/>
                <a:cs typeface="Times New Roman" panose="02020603050405020304" pitchFamily="18" charset="0"/>
              </a:rPr>
              <a:t>status.</a:t>
            </a:r>
          </a:p>
        </p:txBody>
      </p:sp>
      <p:sp>
        <p:nvSpPr>
          <p:cNvPr id="10" name="Rectangle 9">
            <a:extLst>
              <a:ext uri="{FF2B5EF4-FFF2-40B4-BE49-F238E27FC236}">
                <a16:creationId xmlns:a16="http://schemas.microsoft.com/office/drawing/2014/main" id="{24F370C3-7FD1-41B2-A8F5-4F9D46E2CDF1}"/>
              </a:ext>
            </a:extLst>
          </p:cNvPr>
          <p:cNvSpPr/>
          <p:nvPr/>
        </p:nvSpPr>
        <p:spPr>
          <a:xfrm>
            <a:off x="8084344" y="2928144"/>
            <a:ext cx="1475693" cy="972905"/>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171414"/>
            <a:endParaRPr lang="en-US" sz="1600">
              <a:solidFill>
                <a:srgbClr val="FFFFFF"/>
              </a:solidFill>
              <a:latin typeface="Arial"/>
            </a:endParaRPr>
          </a:p>
        </p:txBody>
      </p:sp>
    </p:spTree>
    <p:extLst>
      <p:ext uri="{BB962C8B-B14F-4D97-AF65-F5344CB8AC3E}">
        <p14:creationId xmlns:p14="http://schemas.microsoft.com/office/powerpoint/2010/main" val="39213918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857F6210-5DD8-4100-ABC3-85526F0A3FB9}"/>
              </a:ext>
            </a:extLst>
          </p:cNvPr>
          <p:cNvSpPr/>
          <p:nvPr/>
        </p:nvSpPr>
        <p:spPr bwMode="gray">
          <a:xfrm>
            <a:off x="30428" y="7084041"/>
            <a:ext cx="3559920" cy="207674"/>
          </a:xfrm>
          <a:prstGeom prst="rect">
            <a:avLst/>
          </a:prstGeom>
          <a:solidFill>
            <a:schemeClr val="bg1"/>
          </a:solidFill>
          <a:ln w="25400" algn="ctr">
            <a:solidFill>
              <a:schemeClr val="bg1"/>
            </a:solidFill>
            <a:miter lim="800000"/>
            <a:headEnd/>
            <a:tailEnd/>
          </a:ln>
        </p:spPr>
        <p:txBody>
          <a:bodyPr lIns="96830" tIns="77464" rIns="96830" bIns="77464" rtlCol="0" anchor="ctr"/>
          <a:lstStyle/>
          <a:p>
            <a:pPr marL="0" marR="0" lvl="0" indent="0" algn="ctr" defTabSz="983803" rtl="0" eaLnBrk="1" fontAlgn="base" latinLnBrk="0" hangingPunct="1">
              <a:lnSpc>
                <a:spcPct val="100000"/>
              </a:lnSpc>
              <a:spcBef>
                <a:spcPct val="50000"/>
              </a:spcBef>
              <a:spcAft>
                <a:spcPct val="0"/>
              </a:spcAft>
              <a:buClr>
                <a:srgbClr val="F0AB00"/>
              </a:buClr>
              <a:buSzPct val="80000"/>
              <a:buFontTx/>
              <a:buNone/>
              <a:tabLst/>
              <a:defRPr/>
            </a:pPr>
            <a:endParaRPr kumimoji="0" lang="en-US" sz="1937" b="0" i="0" u="none" strike="noStrike" kern="0" cap="none" spc="0" normalizeH="0" baseline="0" noProof="0" dirty="0" err="1">
              <a:ln>
                <a:noFill/>
              </a:ln>
              <a:solidFill>
                <a:srgbClr val="000000"/>
              </a:solidFill>
              <a:effectLst/>
              <a:uLnTx/>
              <a:uFillTx/>
              <a:latin typeface="Arial"/>
              <a:ea typeface="Arial Unicode MS" pitchFamily="34" charset="-128"/>
              <a:cs typeface="Arial Unicode MS" pitchFamily="34" charset="-128"/>
            </a:endParaRPr>
          </a:p>
        </p:txBody>
      </p:sp>
      <p:sp>
        <p:nvSpPr>
          <p:cNvPr id="9" name="Title">
            <a:extLst>
              <a:ext uri="{FF2B5EF4-FFF2-40B4-BE49-F238E27FC236}">
                <a16:creationId xmlns:a16="http://schemas.microsoft.com/office/drawing/2014/main" id="{4954EB85-05D6-4BFB-8120-514B3CB68CAE}"/>
              </a:ext>
            </a:extLst>
          </p:cNvPr>
          <p:cNvSpPr txBox="1">
            <a:spLocks/>
          </p:cNvSpPr>
          <p:nvPr/>
        </p:nvSpPr>
        <p:spPr bwMode="gray">
          <a:xfrm>
            <a:off x="283399" y="355940"/>
            <a:ext cx="12035437" cy="276999"/>
          </a:xfrm>
          <a:prstGeom prst="rect">
            <a:avLst/>
          </a:prstGeom>
        </p:spPr>
        <p:txBody>
          <a:bodyPr vert="horz" wrap="square" lIns="0" tIns="0" rIns="0" bIns="0" rtlCol="0" anchor="t" anchorCtr="0">
            <a:spAutoFit/>
          </a:bodyPr>
          <a:lstStyle>
            <a:lvl1pPr algn="l" defTabSz="1171180" rtl="0" eaLnBrk="1" latinLnBrk="0" hangingPunct="1">
              <a:spcBef>
                <a:spcPct val="0"/>
              </a:spcBef>
              <a:buNone/>
              <a:defRPr sz="2582" b="1" kern="1200" baseline="0">
                <a:solidFill>
                  <a:schemeClr val="tx1"/>
                </a:solidFill>
                <a:latin typeface="+mj-lt"/>
                <a:ea typeface="+mj-ea"/>
                <a:cs typeface="+mj-cs"/>
              </a:defRPr>
            </a:lvl1pPr>
          </a:lstStyle>
          <a:p>
            <a:pPr marL="0" marR="0" lvl="0" indent="0" algn="l" defTabSz="1171180" rtl="0" eaLnBrk="1" fontAlgn="auto" latinLnBrk="0" hangingPunct="1">
              <a:lnSpc>
                <a:spcPct val="100000"/>
              </a:lnSpc>
              <a:spcBef>
                <a:spcPct val="0"/>
              </a:spcBef>
              <a:spcAft>
                <a:spcPts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Times New Roman" panose="02020603050405020304" pitchFamily="18" charset="0"/>
                <a:ea typeface="+mj-ea"/>
                <a:cs typeface="Times New Roman" panose="02020603050405020304" pitchFamily="18" charset="0"/>
              </a:rPr>
              <a:t>6.2. Review Purchase Order Details Screen</a:t>
            </a:r>
          </a:p>
        </p:txBody>
      </p:sp>
      <p:sp>
        <p:nvSpPr>
          <p:cNvPr id="12" name="TextBox 11">
            <a:extLst>
              <a:ext uri="{FF2B5EF4-FFF2-40B4-BE49-F238E27FC236}">
                <a16:creationId xmlns:a16="http://schemas.microsoft.com/office/drawing/2014/main" id="{EA967C62-6726-445D-BB11-358CCFAC3267}"/>
              </a:ext>
            </a:extLst>
          </p:cNvPr>
          <p:cNvSpPr txBox="1"/>
          <p:nvPr/>
        </p:nvSpPr>
        <p:spPr>
          <a:xfrm>
            <a:off x="283399" y="41604"/>
            <a:ext cx="8767888" cy="307777"/>
          </a:xfrm>
          <a:prstGeom prst="rect">
            <a:avLst/>
          </a:prstGeom>
          <a:noFill/>
        </p:spPr>
        <p:txBody>
          <a:bodyPr wrap="square" lIns="0" tIns="0" rIns="0" bIns="0" rtlCol="0">
            <a:spAutoFit/>
          </a:bodyPr>
          <a:lstStyle/>
          <a:p>
            <a:pPr marL="0" marR="0" lvl="0" indent="0" algn="l" defTabSz="987415" rtl="0" eaLnBrk="1" fontAlgn="base" latinLnBrk="0" hangingPunct="1">
              <a:lnSpc>
                <a:spcPct val="100000"/>
              </a:lnSpc>
              <a:spcBef>
                <a:spcPct val="50000"/>
              </a:spcBef>
              <a:spcAft>
                <a:spcPct val="0"/>
              </a:spcAft>
              <a:buClr>
                <a:srgbClr val="F0AB00"/>
              </a:buClr>
              <a:buSzPct val="80000"/>
              <a:buFontTx/>
              <a:buNone/>
              <a:tabLst/>
              <a:defRPr/>
            </a:pPr>
            <a:r>
              <a:rPr kumimoji="0" lang="en-US" sz="2000" b="1"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6.</a:t>
            </a:r>
            <a:r>
              <a:rPr kumimoji="0" lang="en-US" sz="20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Receive and confirm order</a:t>
            </a:r>
          </a:p>
        </p:txBody>
      </p:sp>
      <p:pic>
        <p:nvPicPr>
          <p:cNvPr id="3" name="Picture 2">
            <a:extLst>
              <a:ext uri="{FF2B5EF4-FFF2-40B4-BE49-F238E27FC236}">
                <a16:creationId xmlns:a16="http://schemas.microsoft.com/office/drawing/2014/main" id="{8D60599A-1C09-C452-3E46-00B8791DBF3C}"/>
              </a:ext>
            </a:extLst>
          </p:cNvPr>
          <p:cNvPicPr>
            <a:picLocks noChangeAspect="1"/>
          </p:cNvPicPr>
          <p:nvPr/>
        </p:nvPicPr>
        <p:blipFill>
          <a:blip r:embed="rId3"/>
          <a:stretch>
            <a:fillRect/>
          </a:stretch>
        </p:blipFill>
        <p:spPr>
          <a:xfrm>
            <a:off x="220559" y="946944"/>
            <a:ext cx="12318187" cy="5867400"/>
          </a:xfrm>
          <a:prstGeom prst="rect">
            <a:avLst/>
          </a:prstGeom>
          <a:ln>
            <a:solidFill>
              <a:schemeClr val="accent3"/>
            </a:solidFill>
          </a:ln>
        </p:spPr>
      </p:pic>
      <p:sp>
        <p:nvSpPr>
          <p:cNvPr id="4" name="Rectangle 3">
            <a:extLst>
              <a:ext uri="{FF2B5EF4-FFF2-40B4-BE49-F238E27FC236}">
                <a16:creationId xmlns:a16="http://schemas.microsoft.com/office/drawing/2014/main" id="{2E8720D1-D170-9E5D-C40C-BB236BFC91DF}"/>
              </a:ext>
            </a:extLst>
          </p:cNvPr>
          <p:cNvSpPr/>
          <p:nvPr/>
        </p:nvSpPr>
        <p:spPr>
          <a:xfrm>
            <a:off x="272614" y="5185451"/>
            <a:ext cx="12133239" cy="1628892"/>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171414" rtl="0" eaLnBrk="1" fontAlgn="auto" latinLnBrk="0" hangingPunct="1">
              <a:lnSpc>
                <a:spcPct val="100000"/>
              </a:lnSpc>
              <a:spcBef>
                <a:spcPts val="0"/>
              </a:spcBef>
              <a:spcAft>
                <a:spcPts val="0"/>
              </a:spcAft>
              <a:buClrTx/>
              <a:buSzTx/>
              <a:buFontTx/>
              <a:buNone/>
              <a:tabLst/>
              <a:defRPr/>
            </a:pPr>
            <a:endParaRPr kumimoji="0" lang="en-US" sz="2259" b="0" i="0" u="none" strike="noStrike" kern="1200" cap="none" spc="0" normalizeH="0" baseline="0" noProof="0">
              <a:ln>
                <a:noFill/>
              </a:ln>
              <a:solidFill>
                <a:srgbClr val="FFFFFF"/>
              </a:solidFill>
              <a:effectLst/>
              <a:uLnTx/>
              <a:uFillTx/>
              <a:latin typeface="Arial"/>
              <a:ea typeface="+mn-ea"/>
              <a:cs typeface="+mn-cs"/>
            </a:endParaRPr>
          </a:p>
        </p:txBody>
      </p:sp>
      <p:sp>
        <p:nvSpPr>
          <p:cNvPr id="5" name="Speech Bubble: Rectangle 4">
            <a:extLst>
              <a:ext uri="{FF2B5EF4-FFF2-40B4-BE49-F238E27FC236}">
                <a16:creationId xmlns:a16="http://schemas.microsoft.com/office/drawing/2014/main" id="{D866E29B-099D-34A0-1953-A22E90721D40}"/>
              </a:ext>
            </a:extLst>
          </p:cNvPr>
          <p:cNvSpPr/>
          <p:nvPr/>
        </p:nvSpPr>
        <p:spPr>
          <a:xfrm>
            <a:off x="3619904" y="3297740"/>
            <a:ext cx="6795430" cy="697202"/>
          </a:xfrm>
          <a:prstGeom prst="wedgeRectCallout">
            <a:avLst>
              <a:gd name="adj1" fmla="val -21926"/>
              <a:gd name="adj2" fmla="val 48448"/>
            </a:avLst>
          </a:prstGeom>
          <a:solidFill>
            <a:schemeClr val="accent3">
              <a:lumMod val="20000"/>
              <a:lumOff val="80000"/>
            </a:schemeClr>
          </a:solidFill>
          <a:ln w="19050">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171414"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You can review </a:t>
            </a:r>
            <a:r>
              <a:rPr kumimoji="0" lang="en-US" sz="18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Comments, Term and Condition, Ship terms </a:t>
            </a:r>
            <a:r>
              <a:rPr kumimoji="0" lang="en-US" sz="1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on this page.</a:t>
            </a:r>
          </a:p>
        </p:txBody>
      </p:sp>
      <p:cxnSp>
        <p:nvCxnSpPr>
          <p:cNvPr id="6" name="Straight Arrow Connector 5">
            <a:extLst>
              <a:ext uri="{FF2B5EF4-FFF2-40B4-BE49-F238E27FC236}">
                <a16:creationId xmlns:a16="http://schemas.microsoft.com/office/drawing/2014/main" id="{33843039-F8A8-4FEA-94F2-C88C2F0BFAE2}"/>
              </a:ext>
            </a:extLst>
          </p:cNvPr>
          <p:cNvCxnSpPr>
            <a:cxnSpLocks/>
          </p:cNvCxnSpPr>
          <p:nvPr/>
        </p:nvCxnSpPr>
        <p:spPr>
          <a:xfrm flipV="1">
            <a:off x="7017544" y="2470943"/>
            <a:ext cx="0" cy="812453"/>
          </a:xfrm>
          <a:prstGeom prst="straightConnector1">
            <a:avLst/>
          </a:prstGeom>
          <a:ln w="25400">
            <a:solidFill>
              <a:schemeClr val="tx1"/>
            </a:solidFill>
            <a:headEnd type="none" w="med" len="med"/>
            <a:tailEnd type="triangle"/>
          </a:ln>
        </p:spPr>
        <p:style>
          <a:lnRef idx="1">
            <a:schemeClr val="accent1"/>
          </a:lnRef>
          <a:fillRef idx="0">
            <a:schemeClr val="accent1"/>
          </a:fillRef>
          <a:effectRef idx="0">
            <a:schemeClr val="accent1"/>
          </a:effectRef>
          <a:fontRef idx="minor">
            <a:schemeClr val="tx1"/>
          </a:fontRef>
        </p:style>
      </p:cxnSp>
      <p:cxnSp>
        <p:nvCxnSpPr>
          <p:cNvPr id="8" name="Straight Arrow Connector 7">
            <a:extLst>
              <a:ext uri="{FF2B5EF4-FFF2-40B4-BE49-F238E27FC236}">
                <a16:creationId xmlns:a16="http://schemas.microsoft.com/office/drawing/2014/main" id="{6C839C2F-FC15-64D7-B44C-73E30DF09781}"/>
              </a:ext>
            </a:extLst>
          </p:cNvPr>
          <p:cNvCxnSpPr>
            <a:cxnSpLocks/>
            <a:stCxn id="5" idx="2"/>
          </p:cNvCxnSpPr>
          <p:nvPr/>
        </p:nvCxnSpPr>
        <p:spPr>
          <a:xfrm flipH="1">
            <a:off x="7017544" y="3994942"/>
            <a:ext cx="75" cy="1190509"/>
          </a:xfrm>
          <a:prstGeom prst="straightConnector1">
            <a:avLst/>
          </a:prstGeom>
          <a:ln w="25400">
            <a:solidFill>
              <a:schemeClr val="tx1"/>
            </a:solidFill>
            <a:headEnd type="none" w="med" len="med"/>
            <a:tailEnd type="triangle"/>
          </a:ln>
        </p:spPr>
        <p:style>
          <a:lnRef idx="1">
            <a:schemeClr val="accent1"/>
          </a:lnRef>
          <a:fillRef idx="0">
            <a:schemeClr val="accent1"/>
          </a:fillRef>
          <a:effectRef idx="0">
            <a:schemeClr val="accent1"/>
          </a:effectRef>
          <a:fontRef idx="minor">
            <a:schemeClr val="tx1"/>
          </a:fontRef>
        </p:style>
      </p:cxnSp>
      <p:sp>
        <p:nvSpPr>
          <p:cNvPr id="13" name="Rectangle 12">
            <a:extLst>
              <a:ext uri="{FF2B5EF4-FFF2-40B4-BE49-F238E27FC236}">
                <a16:creationId xmlns:a16="http://schemas.microsoft.com/office/drawing/2014/main" id="{9BFDDA83-14F0-D394-2C63-6C247807BB57}"/>
              </a:ext>
            </a:extLst>
          </p:cNvPr>
          <p:cNvSpPr/>
          <p:nvPr/>
        </p:nvSpPr>
        <p:spPr>
          <a:xfrm>
            <a:off x="249274" y="946944"/>
            <a:ext cx="9968669" cy="1523999"/>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171414" rtl="0" eaLnBrk="1" fontAlgn="auto" latinLnBrk="0" hangingPunct="1">
              <a:lnSpc>
                <a:spcPct val="100000"/>
              </a:lnSpc>
              <a:spcBef>
                <a:spcPts val="0"/>
              </a:spcBef>
              <a:spcAft>
                <a:spcPts val="0"/>
              </a:spcAft>
              <a:buClrTx/>
              <a:buSzTx/>
              <a:buFontTx/>
              <a:buNone/>
              <a:tabLst/>
              <a:defRPr/>
            </a:pPr>
            <a:endParaRPr kumimoji="0" lang="en-US" sz="2259" b="0" i="0" u="none" strike="noStrike" kern="1200" cap="none" spc="0" normalizeH="0" baseline="0" noProof="0">
              <a:ln>
                <a:noFill/>
              </a:ln>
              <a:solidFill>
                <a:srgbClr val="FFFFFF"/>
              </a:solidFill>
              <a:effectLst/>
              <a:uLnTx/>
              <a:uFillTx/>
              <a:latin typeface="Arial"/>
              <a:ea typeface="+mn-ea"/>
              <a:cs typeface="+mn-cs"/>
            </a:endParaRPr>
          </a:p>
        </p:txBody>
      </p:sp>
    </p:spTree>
    <p:extLst>
      <p:ext uri="{BB962C8B-B14F-4D97-AF65-F5344CB8AC3E}">
        <p14:creationId xmlns:p14="http://schemas.microsoft.com/office/powerpoint/2010/main" val="164818185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322DC7DE-4FD4-4C64-80B9-5AFFBD1903FE}"/>
              </a:ext>
            </a:extLst>
          </p:cNvPr>
          <p:cNvPicPr>
            <a:picLocks noChangeAspect="1"/>
          </p:cNvPicPr>
          <p:nvPr/>
        </p:nvPicPr>
        <p:blipFill>
          <a:blip r:embed="rId3"/>
          <a:stretch>
            <a:fillRect/>
          </a:stretch>
        </p:blipFill>
        <p:spPr>
          <a:xfrm>
            <a:off x="0" y="762181"/>
            <a:ext cx="13120688" cy="6505040"/>
          </a:xfrm>
          <a:prstGeom prst="rect">
            <a:avLst/>
          </a:prstGeom>
          <a:ln>
            <a:solidFill>
              <a:schemeClr val="tx1"/>
            </a:solidFill>
          </a:ln>
        </p:spPr>
      </p:pic>
      <p:sp>
        <p:nvSpPr>
          <p:cNvPr id="18" name="Rectangle 17">
            <a:extLst>
              <a:ext uri="{FF2B5EF4-FFF2-40B4-BE49-F238E27FC236}">
                <a16:creationId xmlns:a16="http://schemas.microsoft.com/office/drawing/2014/main" id="{857F6210-5DD8-4100-ABC3-85526F0A3FB9}"/>
              </a:ext>
            </a:extLst>
          </p:cNvPr>
          <p:cNvSpPr/>
          <p:nvPr/>
        </p:nvSpPr>
        <p:spPr bwMode="gray">
          <a:xfrm>
            <a:off x="30428" y="7084041"/>
            <a:ext cx="3559920" cy="207674"/>
          </a:xfrm>
          <a:prstGeom prst="rect">
            <a:avLst/>
          </a:prstGeom>
          <a:solidFill>
            <a:schemeClr val="bg1"/>
          </a:solidFill>
          <a:ln w="25400" algn="ctr">
            <a:solidFill>
              <a:schemeClr val="bg1"/>
            </a:solidFill>
            <a:miter lim="800000"/>
            <a:headEnd/>
            <a:tailEnd/>
          </a:ln>
        </p:spPr>
        <p:txBody>
          <a:bodyPr lIns="96830" tIns="77464" rIns="96830" bIns="77464" rtlCol="0" anchor="ctr"/>
          <a:lstStyle/>
          <a:p>
            <a:pPr algn="ctr" defTabSz="983803" fontAlgn="base">
              <a:spcBef>
                <a:spcPct val="50000"/>
              </a:spcBef>
              <a:spcAft>
                <a:spcPct val="0"/>
              </a:spcAft>
              <a:buClr>
                <a:srgbClr val="F0AB00"/>
              </a:buClr>
              <a:buSzPct val="80000"/>
            </a:pPr>
            <a:endParaRPr lang="en-US" sz="1937" kern="0" dirty="0" err="1">
              <a:solidFill>
                <a:srgbClr val="000000"/>
              </a:solidFill>
              <a:latin typeface="Arial"/>
              <a:ea typeface="Arial Unicode MS" pitchFamily="34" charset="-128"/>
              <a:cs typeface="Arial Unicode MS" pitchFamily="34" charset="-128"/>
            </a:endParaRPr>
          </a:p>
        </p:txBody>
      </p:sp>
      <p:sp>
        <p:nvSpPr>
          <p:cNvPr id="7" name="Rectangle 6">
            <a:extLst>
              <a:ext uri="{FF2B5EF4-FFF2-40B4-BE49-F238E27FC236}">
                <a16:creationId xmlns:a16="http://schemas.microsoft.com/office/drawing/2014/main" id="{6901F27D-7A94-477A-A43E-9852A2735383}"/>
              </a:ext>
            </a:extLst>
          </p:cNvPr>
          <p:cNvSpPr/>
          <p:nvPr/>
        </p:nvSpPr>
        <p:spPr>
          <a:xfrm>
            <a:off x="216927" y="4991530"/>
            <a:ext cx="1029978" cy="356745"/>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171414"/>
            <a:endParaRPr lang="en-US" sz="2259">
              <a:solidFill>
                <a:srgbClr val="FFFFFF"/>
              </a:solidFill>
              <a:latin typeface="Arial"/>
            </a:endParaRPr>
          </a:p>
        </p:txBody>
      </p:sp>
      <p:sp>
        <p:nvSpPr>
          <p:cNvPr id="10" name="Speech Bubble: Rectangle 9">
            <a:extLst>
              <a:ext uri="{FF2B5EF4-FFF2-40B4-BE49-F238E27FC236}">
                <a16:creationId xmlns:a16="http://schemas.microsoft.com/office/drawing/2014/main" id="{8356A645-B7C6-4AA8-9258-BB751DD1CD44}"/>
              </a:ext>
            </a:extLst>
          </p:cNvPr>
          <p:cNvSpPr/>
          <p:nvPr/>
        </p:nvSpPr>
        <p:spPr>
          <a:xfrm>
            <a:off x="50111" y="4456460"/>
            <a:ext cx="3995633" cy="356745"/>
          </a:xfrm>
          <a:prstGeom prst="wedgeRectCallout">
            <a:avLst>
              <a:gd name="adj1" fmla="val -21926"/>
              <a:gd name="adj2" fmla="val 48448"/>
            </a:avLst>
          </a:prstGeom>
          <a:solidFill>
            <a:schemeClr val="accent5">
              <a:lumMod val="40000"/>
              <a:lumOff val="60000"/>
            </a:schemeClr>
          </a:solidFill>
          <a:ln w="19050">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171414"/>
            <a:r>
              <a:rPr lang="en-US" sz="1800" dirty="0">
                <a:solidFill>
                  <a:srgbClr val="000000"/>
                </a:solidFill>
                <a:latin typeface="Times New Roman" panose="02020603050405020304" pitchFamily="18" charset="0"/>
                <a:cs typeface="Times New Roman" panose="02020603050405020304" pitchFamily="18" charset="0"/>
              </a:rPr>
              <a:t>Scroll down to the </a:t>
            </a:r>
            <a:r>
              <a:rPr lang="en-US" sz="1800" b="1" dirty="0">
                <a:solidFill>
                  <a:srgbClr val="000000"/>
                </a:solidFill>
                <a:latin typeface="Times New Roman" panose="02020603050405020304" pitchFamily="18" charset="0"/>
                <a:cs typeface="Times New Roman" panose="02020603050405020304" pitchFamily="18" charset="0"/>
              </a:rPr>
              <a:t>Line Items </a:t>
            </a:r>
            <a:r>
              <a:rPr lang="en-US" sz="1800" dirty="0">
                <a:solidFill>
                  <a:srgbClr val="000000"/>
                </a:solidFill>
                <a:latin typeface="Times New Roman" panose="02020603050405020304" pitchFamily="18" charset="0"/>
                <a:cs typeface="Times New Roman" panose="02020603050405020304" pitchFamily="18" charset="0"/>
              </a:rPr>
              <a:t>section.</a:t>
            </a:r>
          </a:p>
        </p:txBody>
      </p:sp>
      <p:sp>
        <p:nvSpPr>
          <p:cNvPr id="8" name="Speech Bubble: Rectangle 7">
            <a:extLst>
              <a:ext uri="{FF2B5EF4-FFF2-40B4-BE49-F238E27FC236}">
                <a16:creationId xmlns:a16="http://schemas.microsoft.com/office/drawing/2014/main" id="{B2603736-3957-46DC-8882-8FA699CC8FAC}"/>
              </a:ext>
            </a:extLst>
          </p:cNvPr>
          <p:cNvSpPr/>
          <p:nvPr/>
        </p:nvSpPr>
        <p:spPr>
          <a:xfrm>
            <a:off x="7759579" y="4148520"/>
            <a:ext cx="4706544" cy="552618"/>
          </a:xfrm>
          <a:prstGeom prst="wedgeRectCallout">
            <a:avLst>
              <a:gd name="adj1" fmla="val -21926"/>
              <a:gd name="adj2" fmla="val 48448"/>
            </a:avLst>
          </a:prstGeom>
          <a:solidFill>
            <a:schemeClr val="accent5">
              <a:lumMod val="40000"/>
              <a:lumOff val="60000"/>
            </a:schemeClr>
          </a:solidFill>
          <a:ln w="19050">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171414"/>
            <a:r>
              <a:rPr lang="en-US" sz="1800" dirty="0">
                <a:solidFill>
                  <a:srgbClr val="000000"/>
                </a:solidFill>
                <a:latin typeface="Times New Roman" panose="02020603050405020304" pitchFamily="18" charset="0"/>
                <a:cs typeface="Times New Roman" panose="02020603050405020304" pitchFamily="18" charset="0"/>
              </a:rPr>
              <a:t>To view the details of a Line Item, click the </a:t>
            </a:r>
            <a:r>
              <a:rPr lang="en-US" sz="1800" b="1" dirty="0">
                <a:solidFill>
                  <a:srgbClr val="000000"/>
                </a:solidFill>
                <a:latin typeface="Times New Roman" panose="02020603050405020304" pitchFamily="18" charset="0"/>
                <a:cs typeface="Times New Roman" panose="02020603050405020304" pitchFamily="18" charset="0"/>
              </a:rPr>
              <a:t>Show Item Details</a:t>
            </a:r>
            <a:r>
              <a:rPr lang="en-US" sz="1800" dirty="0">
                <a:solidFill>
                  <a:srgbClr val="000000"/>
                </a:solidFill>
                <a:latin typeface="Times New Roman" panose="02020603050405020304" pitchFamily="18" charset="0"/>
                <a:cs typeface="Times New Roman" panose="02020603050405020304" pitchFamily="18" charset="0"/>
              </a:rPr>
              <a:t> link or the </a:t>
            </a:r>
            <a:r>
              <a:rPr lang="en-US" sz="1800" b="1" dirty="0">
                <a:solidFill>
                  <a:srgbClr val="000000"/>
                </a:solidFill>
                <a:latin typeface="Times New Roman" panose="02020603050405020304" pitchFamily="18" charset="0"/>
                <a:cs typeface="Times New Roman" panose="02020603050405020304" pitchFamily="18" charset="0"/>
              </a:rPr>
              <a:t>Details</a:t>
            </a:r>
            <a:r>
              <a:rPr lang="en-US" sz="1800" dirty="0">
                <a:solidFill>
                  <a:srgbClr val="000000"/>
                </a:solidFill>
                <a:latin typeface="Times New Roman" panose="02020603050405020304" pitchFamily="18" charset="0"/>
                <a:cs typeface="Times New Roman" panose="02020603050405020304" pitchFamily="18" charset="0"/>
              </a:rPr>
              <a:t> link.</a:t>
            </a:r>
          </a:p>
        </p:txBody>
      </p:sp>
      <p:sp>
        <p:nvSpPr>
          <p:cNvPr id="9" name="Rectangle 8">
            <a:extLst>
              <a:ext uri="{FF2B5EF4-FFF2-40B4-BE49-F238E27FC236}">
                <a16:creationId xmlns:a16="http://schemas.microsoft.com/office/drawing/2014/main" id="{FA51B0E5-BBC4-4A9F-B2AC-CFE6D81DAA7C}"/>
              </a:ext>
            </a:extLst>
          </p:cNvPr>
          <p:cNvSpPr/>
          <p:nvPr/>
        </p:nvSpPr>
        <p:spPr>
          <a:xfrm>
            <a:off x="11253540" y="5008559"/>
            <a:ext cx="1212583" cy="257376"/>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171414"/>
            <a:endParaRPr lang="en-US" sz="2259">
              <a:solidFill>
                <a:srgbClr val="FFFFFF"/>
              </a:solidFill>
              <a:latin typeface="Arial"/>
            </a:endParaRPr>
          </a:p>
        </p:txBody>
      </p:sp>
      <p:sp>
        <p:nvSpPr>
          <p:cNvPr id="12" name="Rectangle 11">
            <a:extLst>
              <a:ext uri="{FF2B5EF4-FFF2-40B4-BE49-F238E27FC236}">
                <a16:creationId xmlns:a16="http://schemas.microsoft.com/office/drawing/2014/main" id="{695E388B-0249-43FC-B800-460070483617}"/>
              </a:ext>
            </a:extLst>
          </p:cNvPr>
          <p:cNvSpPr/>
          <p:nvPr/>
        </p:nvSpPr>
        <p:spPr>
          <a:xfrm>
            <a:off x="11994185" y="5620636"/>
            <a:ext cx="701620" cy="257376"/>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171414"/>
            <a:endParaRPr lang="en-US" sz="2259">
              <a:solidFill>
                <a:srgbClr val="FFFFFF"/>
              </a:solidFill>
              <a:latin typeface="Arial"/>
            </a:endParaRPr>
          </a:p>
        </p:txBody>
      </p:sp>
      <p:sp>
        <p:nvSpPr>
          <p:cNvPr id="15" name="Title">
            <a:extLst>
              <a:ext uri="{FF2B5EF4-FFF2-40B4-BE49-F238E27FC236}">
                <a16:creationId xmlns:a16="http://schemas.microsoft.com/office/drawing/2014/main" id="{8E6D7D22-7CE1-4314-9BBD-831EB5682461}"/>
              </a:ext>
            </a:extLst>
          </p:cNvPr>
          <p:cNvSpPr txBox="1">
            <a:spLocks/>
          </p:cNvSpPr>
          <p:nvPr/>
        </p:nvSpPr>
        <p:spPr bwMode="gray">
          <a:xfrm>
            <a:off x="283399" y="355940"/>
            <a:ext cx="12035437" cy="276999"/>
          </a:xfrm>
          <a:prstGeom prst="rect">
            <a:avLst/>
          </a:prstGeom>
        </p:spPr>
        <p:txBody>
          <a:bodyPr vert="horz" wrap="square" lIns="0" tIns="0" rIns="0" bIns="0" rtlCol="0" anchor="t" anchorCtr="0">
            <a:spAutoFit/>
          </a:bodyPr>
          <a:lstStyle>
            <a:lvl1pPr algn="l" defTabSz="1171180" rtl="0" eaLnBrk="1" latinLnBrk="0" hangingPunct="1">
              <a:spcBef>
                <a:spcPct val="0"/>
              </a:spcBef>
              <a:buNone/>
              <a:defRPr sz="2582" b="1" kern="1200" baseline="0">
                <a:solidFill>
                  <a:schemeClr val="tx1"/>
                </a:solidFill>
                <a:latin typeface="+mj-lt"/>
                <a:ea typeface="+mj-ea"/>
                <a:cs typeface="+mj-cs"/>
              </a:defRPr>
            </a:lvl1pPr>
          </a:lstStyle>
          <a:p>
            <a:r>
              <a:rPr lang="en-US" sz="1800" dirty="0">
                <a:latin typeface="Times New Roman" panose="02020603050405020304" pitchFamily="18" charset="0"/>
                <a:cs typeface="Times New Roman" panose="02020603050405020304" pitchFamily="18" charset="0"/>
              </a:rPr>
              <a:t>6.2. Review Purchase Order Details Screen</a:t>
            </a:r>
          </a:p>
        </p:txBody>
      </p:sp>
      <p:sp>
        <p:nvSpPr>
          <p:cNvPr id="16" name="TextBox 15">
            <a:extLst>
              <a:ext uri="{FF2B5EF4-FFF2-40B4-BE49-F238E27FC236}">
                <a16:creationId xmlns:a16="http://schemas.microsoft.com/office/drawing/2014/main" id="{C745752D-FC53-4141-913D-A605C3B6AD0F}"/>
              </a:ext>
            </a:extLst>
          </p:cNvPr>
          <p:cNvSpPr txBox="1"/>
          <p:nvPr/>
        </p:nvSpPr>
        <p:spPr>
          <a:xfrm>
            <a:off x="283399" y="41604"/>
            <a:ext cx="8767888" cy="307777"/>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2000" b="1" kern="0" dirty="0">
                <a:latin typeface="Times New Roman" panose="02020603050405020304" pitchFamily="18" charset="0"/>
                <a:ea typeface="Arial Unicode MS" pitchFamily="34" charset="-128"/>
                <a:cs typeface="Times New Roman" panose="02020603050405020304" pitchFamily="18" charset="0"/>
              </a:rPr>
              <a:t>6.</a:t>
            </a:r>
            <a:r>
              <a:rPr lang="en-US" sz="2000" b="1" dirty="0">
                <a:latin typeface="Times New Roman" panose="02020603050405020304" pitchFamily="18" charset="0"/>
                <a:cs typeface="Times New Roman" panose="02020603050405020304" pitchFamily="18" charset="0"/>
              </a:rPr>
              <a:t> Receive and confirm order</a:t>
            </a:r>
          </a:p>
        </p:txBody>
      </p:sp>
      <p:cxnSp>
        <p:nvCxnSpPr>
          <p:cNvPr id="17" name="Straight Arrow Connector 16">
            <a:extLst>
              <a:ext uri="{FF2B5EF4-FFF2-40B4-BE49-F238E27FC236}">
                <a16:creationId xmlns:a16="http://schemas.microsoft.com/office/drawing/2014/main" id="{0098AE4C-1B1E-4BF5-BCCD-DB3EE5792589}"/>
              </a:ext>
            </a:extLst>
          </p:cNvPr>
          <p:cNvCxnSpPr>
            <a:cxnSpLocks/>
          </p:cNvCxnSpPr>
          <p:nvPr/>
        </p:nvCxnSpPr>
        <p:spPr>
          <a:xfrm>
            <a:off x="731916" y="4813205"/>
            <a:ext cx="1" cy="178325"/>
          </a:xfrm>
          <a:prstGeom prst="straightConnector1">
            <a:avLst/>
          </a:prstGeom>
          <a:ln w="25400">
            <a:solidFill>
              <a:schemeClr val="tx1"/>
            </a:solidFill>
            <a:headEnd type="none" w="med" len="med"/>
            <a:tailEnd type="triangle"/>
          </a:ln>
        </p:spPr>
        <p:style>
          <a:lnRef idx="1">
            <a:schemeClr val="accent1"/>
          </a:lnRef>
          <a:fillRef idx="0">
            <a:schemeClr val="accent1"/>
          </a:fillRef>
          <a:effectRef idx="0">
            <a:schemeClr val="accent1"/>
          </a:effectRef>
          <a:fontRef idx="minor">
            <a:schemeClr val="tx1"/>
          </a:fontRef>
        </p:style>
      </p:cxnSp>
      <p:cxnSp>
        <p:nvCxnSpPr>
          <p:cNvPr id="19" name="Straight Arrow Connector 18">
            <a:extLst>
              <a:ext uri="{FF2B5EF4-FFF2-40B4-BE49-F238E27FC236}">
                <a16:creationId xmlns:a16="http://schemas.microsoft.com/office/drawing/2014/main" id="{27F1302C-6D9E-4B86-BBAE-897F7254AF3B}"/>
              </a:ext>
            </a:extLst>
          </p:cNvPr>
          <p:cNvCxnSpPr>
            <a:cxnSpLocks/>
            <a:endCxn id="9" idx="0"/>
          </p:cNvCxnSpPr>
          <p:nvPr/>
        </p:nvCxnSpPr>
        <p:spPr>
          <a:xfrm>
            <a:off x="11859831" y="4699413"/>
            <a:ext cx="1" cy="309146"/>
          </a:xfrm>
          <a:prstGeom prst="straightConnector1">
            <a:avLst/>
          </a:prstGeom>
          <a:ln w="25400">
            <a:solidFill>
              <a:schemeClr val="tx1"/>
            </a:solidFill>
            <a:headEnd type="none" w="med" len="med"/>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1213268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D21141B9-43CB-41A5-AA74-1083638D86C3}"/>
              </a:ext>
            </a:extLst>
          </p:cNvPr>
          <p:cNvSpPr/>
          <p:nvPr/>
        </p:nvSpPr>
        <p:spPr bwMode="gray">
          <a:xfrm>
            <a:off x="30428" y="7084041"/>
            <a:ext cx="3559920" cy="207674"/>
          </a:xfrm>
          <a:prstGeom prst="rect">
            <a:avLst/>
          </a:prstGeom>
          <a:solidFill>
            <a:schemeClr val="bg1"/>
          </a:solidFill>
          <a:ln w="25400" algn="ctr">
            <a:solidFill>
              <a:schemeClr val="bg1"/>
            </a:solidFill>
            <a:miter lim="800000"/>
            <a:headEnd/>
            <a:tailEnd/>
          </a:ln>
        </p:spPr>
        <p:txBody>
          <a:bodyPr lIns="96830" tIns="77464" rIns="96830" bIns="77464" rtlCol="0" anchor="ctr"/>
          <a:lstStyle/>
          <a:p>
            <a:pPr algn="ctr" defTabSz="983803" fontAlgn="base">
              <a:spcBef>
                <a:spcPct val="50000"/>
              </a:spcBef>
              <a:spcAft>
                <a:spcPct val="0"/>
              </a:spcAft>
              <a:buClr>
                <a:srgbClr val="F0AB00"/>
              </a:buClr>
              <a:buSzPct val="80000"/>
            </a:pPr>
            <a:endParaRPr lang="en-US" sz="1937" kern="0" dirty="0" err="1">
              <a:solidFill>
                <a:srgbClr val="000000"/>
              </a:solidFill>
              <a:latin typeface="Arial"/>
              <a:ea typeface="Arial Unicode MS" pitchFamily="34" charset="-128"/>
              <a:cs typeface="Arial Unicode MS" pitchFamily="34" charset="-128"/>
            </a:endParaRPr>
          </a:p>
        </p:txBody>
      </p:sp>
      <p:pic>
        <p:nvPicPr>
          <p:cNvPr id="5" name="Picture 4">
            <a:extLst>
              <a:ext uri="{FF2B5EF4-FFF2-40B4-BE49-F238E27FC236}">
                <a16:creationId xmlns:a16="http://schemas.microsoft.com/office/drawing/2014/main" id="{AB0801E3-AF1A-42B1-B91C-1DFD58F9B5C2}"/>
              </a:ext>
            </a:extLst>
          </p:cNvPr>
          <p:cNvPicPr>
            <a:picLocks noChangeAspect="1"/>
          </p:cNvPicPr>
          <p:nvPr/>
        </p:nvPicPr>
        <p:blipFill rotWithShape="1">
          <a:blip r:embed="rId3"/>
          <a:srcRect r="1353"/>
          <a:stretch/>
        </p:blipFill>
        <p:spPr>
          <a:xfrm>
            <a:off x="-28719" y="751458"/>
            <a:ext cx="13118979" cy="6332583"/>
          </a:xfrm>
          <a:prstGeom prst="rect">
            <a:avLst/>
          </a:prstGeom>
          <a:ln>
            <a:solidFill>
              <a:schemeClr val="tx1"/>
            </a:solidFill>
          </a:ln>
        </p:spPr>
      </p:pic>
      <p:sp>
        <p:nvSpPr>
          <p:cNvPr id="9" name="Rectangle 8">
            <a:extLst>
              <a:ext uri="{FF2B5EF4-FFF2-40B4-BE49-F238E27FC236}">
                <a16:creationId xmlns:a16="http://schemas.microsoft.com/office/drawing/2014/main" id="{34244C84-880C-48DA-A470-2FDE5F5CE379}"/>
              </a:ext>
            </a:extLst>
          </p:cNvPr>
          <p:cNvSpPr/>
          <p:nvPr/>
        </p:nvSpPr>
        <p:spPr>
          <a:xfrm flipV="1">
            <a:off x="294126" y="1995769"/>
            <a:ext cx="1701258" cy="269033"/>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171414"/>
            <a:endParaRPr lang="en-US" sz="2259">
              <a:solidFill>
                <a:srgbClr val="FFFFFF"/>
              </a:solidFill>
              <a:latin typeface="Arial"/>
            </a:endParaRPr>
          </a:p>
        </p:txBody>
      </p:sp>
      <p:sp>
        <p:nvSpPr>
          <p:cNvPr id="10" name="Rectangle 9">
            <a:extLst>
              <a:ext uri="{FF2B5EF4-FFF2-40B4-BE49-F238E27FC236}">
                <a16:creationId xmlns:a16="http://schemas.microsoft.com/office/drawing/2014/main" id="{56D557D9-29C1-46E8-A3EB-020A9A915EB0}"/>
              </a:ext>
            </a:extLst>
          </p:cNvPr>
          <p:cNvSpPr/>
          <p:nvPr/>
        </p:nvSpPr>
        <p:spPr>
          <a:xfrm>
            <a:off x="281348" y="2266632"/>
            <a:ext cx="1432689" cy="269033"/>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171414"/>
            <a:endParaRPr lang="en-US" sz="2259">
              <a:solidFill>
                <a:srgbClr val="FFFFFF"/>
              </a:solidFill>
              <a:latin typeface="Arial"/>
            </a:endParaRPr>
          </a:p>
        </p:txBody>
      </p:sp>
      <p:sp>
        <p:nvSpPr>
          <p:cNvPr id="11" name="Callout: Line 10">
            <a:extLst>
              <a:ext uri="{FF2B5EF4-FFF2-40B4-BE49-F238E27FC236}">
                <a16:creationId xmlns:a16="http://schemas.microsoft.com/office/drawing/2014/main" id="{282D5112-F3FC-41FC-A34A-4BEB026FFE87}"/>
              </a:ext>
            </a:extLst>
          </p:cNvPr>
          <p:cNvSpPr/>
          <p:nvPr/>
        </p:nvSpPr>
        <p:spPr>
          <a:xfrm>
            <a:off x="2636024" y="2393248"/>
            <a:ext cx="5731308" cy="992095"/>
          </a:xfrm>
          <a:prstGeom prst="borderCallout1">
            <a:avLst>
              <a:gd name="adj1" fmla="val 47"/>
              <a:gd name="adj2" fmla="val 236"/>
              <a:gd name="adj3" fmla="val 271"/>
              <a:gd name="adj4" fmla="val -16001"/>
            </a:avLst>
          </a:prstGeom>
          <a:solidFill>
            <a:schemeClr val="accent3">
              <a:lumMod val="20000"/>
              <a:lumOff val="80000"/>
            </a:schemeClr>
          </a:solidFill>
          <a:ln w="19050">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171414"/>
            <a:r>
              <a:rPr lang="en-US" sz="1600" dirty="0">
                <a:solidFill>
                  <a:srgbClr val="C00000"/>
                </a:solidFill>
                <a:latin typeface="Times New Roman" panose="02020603050405020304" pitchFamily="18" charset="0"/>
                <a:cs typeface="Times New Roman" panose="02020603050405020304" pitchFamily="18" charset="0"/>
              </a:rPr>
              <a:t>1:</a:t>
            </a:r>
            <a:r>
              <a:rPr lang="en-US" sz="1600" dirty="0">
                <a:solidFill>
                  <a:srgbClr val="000000"/>
                </a:solidFill>
                <a:latin typeface="Times New Roman" panose="02020603050405020304" pitchFamily="18" charset="0"/>
                <a:cs typeface="Times New Roman" panose="02020603050405020304" pitchFamily="18" charset="0"/>
              </a:rPr>
              <a:t>To respond to a purchase order, click the </a:t>
            </a:r>
            <a:r>
              <a:rPr lang="en-US" sz="1600" b="1" dirty="0">
                <a:solidFill>
                  <a:srgbClr val="000000"/>
                </a:solidFill>
                <a:latin typeface="Times New Roman" panose="02020603050405020304" pitchFamily="18" charset="0"/>
                <a:cs typeface="Times New Roman" panose="02020603050405020304" pitchFamily="18" charset="0"/>
              </a:rPr>
              <a:t>Create Order Confirmation </a:t>
            </a:r>
            <a:r>
              <a:rPr lang="en-US" sz="1600" dirty="0">
                <a:solidFill>
                  <a:srgbClr val="000000"/>
                </a:solidFill>
                <a:latin typeface="Times New Roman" panose="02020603050405020304" pitchFamily="18" charset="0"/>
                <a:cs typeface="Times New Roman" panose="02020603050405020304" pitchFamily="18" charset="0"/>
              </a:rPr>
              <a:t>dropdown</a:t>
            </a:r>
            <a:r>
              <a:rPr lang="en-US" sz="1600" b="1" dirty="0">
                <a:solidFill>
                  <a:srgbClr val="000000"/>
                </a:solidFill>
                <a:latin typeface="Times New Roman" panose="02020603050405020304" pitchFamily="18" charset="0"/>
                <a:cs typeface="Times New Roman" panose="02020603050405020304" pitchFamily="18" charset="0"/>
              </a:rPr>
              <a:t> </a:t>
            </a:r>
            <a:r>
              <a:rPr lang="en-US" sz="1600" dirty="0">
                <a:solidFill>
                  <a:srgbClr val="000000"/>
                </a:solidFill>
                <a:latin typeface="Times New Roman" panose="02020603050405020304" pitchFamily="18" charset="0"/>
                <a:cs typeface="Times New Roman" panose="02020603050405020304" pitchFamily="18" charset="0"/>
              </a:rPr>
              <a:t>button. </a:t>
            </a:r>
          </a:p>
          <a:p>
            <a:pPr defTabSz="1171414"/>
            <a:r>
              <a:rPr lang="en-US" sz="1600" dirty="0">
                <a:solidFill>
                  <a:srgbClr val="C00000"/>
                </a:solidFill>
                <a:latin typeface="Times New Roman" panose="02020603050405020304" pitchFamily="18" charset="0"/>
                <a:cs typeface="Times New Roman" panose="02020603050405020304" pitchFamily="18" charset="0"/>
              </a:rPr>
              <a:t>2: </a:t>
            </a:r>
            <a:r>
              <a:rPr lang="en-US" sz="1600" dirty="0">
                <a:solidFill>
                  <a:srgbClr val="000000"/>
                </a:solidFill>
                <a:latin typeface="Times New Roman" panose="02020603050405020304" pitchFamily="18" charset="0"/>
                <a:cs typeface="Times New Roman" panose="02020603050405020304" pitchFamily="18" charset="0"/>
              </a:rPr>
              <a:t>You can confirm all orders by selecting </a:t>
            </a:r>
            <a:r>
              <a:rPr lang="en-US" sz="1600" b="1" dirty="0">
                <a:solidFill>
                  <a:schemeClr val="tx1"/>
                </a:solidFill>
                <a:latin typeface="Times New Roman" panose="02020603050405020304" pitchFamily="18" charset="0"/>
                <a:cs typeface="Times New Roman" panose="02020603050405020304" pitchFamily="18" charset="0"/>
              </a:rPr>
              <a:t>Confirm Entire order </a:t>
            </a:r>
            <a:r>
              <a:rPr lang="en-US" sz="1600" dirty="0">
                <a:solidFill>
                  <a:srgbClr val="000000"/>
                </a:solidFill>
                <a:latin typeface="Times New Roman" panose="02020603050405020304" pitchFamily="18" charset="0"/>
                <a:cs typeface="Times New Roman" panose="02020603050405020304" pitchFamily="18" charset="0"/>
              </a:rPr>
              <a:t>option</a:t>
            </a:r>
          </a:p>
        </p:txBody>
      </p:sp>
      <p:sp>
        <p:nvSpPr>
          <p:cNvPr id="12" name="TextBox 11">
            <a:extLst>
              <a:ext uri="{FF2B5EF4-FFF2-40B4-BE49-F238E27FC236}">
                <a16:creationId xmlns:a16="http://schemas.microsoft.com/office/drawing/2014/main" id="{3867539C-2D42-49D3-B6DC-F9895C4628C4}"/>
              </a:ext>
            </a:extLst>
          </p:cNvPr>
          <p:cNvSpPr txBox="1"/>
          <p:nvPr/>
        </p:nvSpPr>
        <p:spPr>
          <a:xfrm>
            <a:off x="224860" y="104114"/>
            <a:ext cx="8767888" cy="307777"/>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2000" b="1" kern="0" dirty="0">
                <a:latin typeface="Times New Roman" panose="02020603050405020304" pitchFamily="18" charset="0"/>
                <a:ea typeface="Arial Unicode MS" pitchFamily="34" charset="-128"/>
                <a:cs typeface="Times New Roman" panose="02020603050405020304" pitchFamily="18" charset="0"/>
              </a:rPr>
              <a:t>6.</a:t>
            </a:r>
            <a:r>
              <a:rPr lang="en-US" sz="2000" b="1" dirty="0">
                <a:latin typeface="Times New Roman" panose="02020603050405020304" pitchFamily="18" charset="0"/>
                <a:cs typeface="Times New Roman" panose="02020603050405020304" pitchFamily="18" charset="0"/>
              </a:rPr>
              <a:t> Receive and confirm order</a:t>
            </a:r>
          </a:p>
        </p:txBody>
      </p:sp>
      <p:sp>
        <p:nvSpPr>
          <p:cNvPr id="13" name="Title">
            <a:extLst>
              <a:ext uri="{FF2B5EF4-FFF2-40B4-BE49-F238E27FC236}">
                <a16:creationId xmlns:a16="http://schemas.microsoft.com/office/drawing/2014/main" id="{A25593B3-738A-44D2-B486-ED0B32ECAC94}"/>
              </a:ext>
            </a:extLst>
          </p:cNvPr>
          <p:cNvSpPr txBox="1">
            <a:spLocks/>
          </p:cNvSpPr>
          <p:nvPr/>
        </p:nvSpPr>
        <p:spPr bwMode="gray">
          <a:xfrm>
            <a:off x="283399" y="355940"/>
            <a:ext cx="12035437" cy="276999"/>
          </a:xfrm>
          <a:prstGeom prst="rect">
            <a:avLst/>
          </a:prstGeom>
        </p:spPr>
        <p:txBody>
          <a:bodyPr vert="horz" wrap="square" lIns="0" tIns="0" rIns="0" bIns="0" rtlCol="0" anchor="t" anchorCtr="0">
            <a:spAutoFit/>
          </a:bodyPr>
          <a:lstStyle>
            <a:lvl1pPr algn="l" defTabSz="1171180" rtl="0" eaLnBrk="1" latinLnBrk="0" hangingPunct="1">
              <a:spcBef>
                <a:spcPct val="0"/>
              </a:spcBef>
              <a:buNone/>
              <a:defRPr sz="2582" b="1" kern="1200" baseline="0">
                <a:solidFill>
                  <a:schemeClr val="tx1"/>
                </a:solidFill>
                <a:latin typeface="+mj-lt"/>
                <a:ea typeface="+mj-ea"/>
                <a:cs typeface="+mj-cs"/>
              </a:defRPr>
            </a:lvl1pPr>
          </a:lstStyle>
          <a:p>
            <a:r>
              <a:rPr lang="en-US" sz="1800" dirty="0">
                <a:latin typeface="Times New Roman" panose="02020603050405020304" pitchFamily="18" charset="0"/>
                <a:cs typeface="Times New Roman" panose="02020603050405020304" pitchFamily="18" charset="0"/>
              </a:rPr>
              <a:t>6.3. Confirm all Purchase order (Confirm Entire Order)</a:t>
            </a:r>
          </a:p>
        </p:txBody>
      </p:sp>
      <p:sp>
        <p:nvSpPr>
          <p:cNvPr id="14" name="TextBox 13">
            <a:extLst>
              <a:ext uri="{FF2B5EF4-FFF2-40B4-BE49-F238E27FC236}">
                <a16:creationId xmlns:a16="http://schemas.microsoft.com/office/drawing/2014/main" id="{96600FFD-D6AA-4574-9283-46744162046B}"/>
              </a:ext>
            </a:extLst>
          </p:cNvPr>
          <p:cNvSpPr txBox="1"/>
          <p:nvPr/>
        </p:nvSpPr>
        <p:spPr>
          <a:xfrm>
            <a:off x="90715" y="1974847"/>
            <a:ext cx="526256" cy="276999"/>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1800" b="1" kern="0" dirty="0">
                <a:solidFill>
                  <a:srgbClr val="C00000"/>
                </a:solidFill>
                <a:latin typeface="Times New Roman" panose="02020603050405020304" pitchFamily="18" charset="0"/>
                <a:ea typeface="Arial Unicode MS" pitchFamily="34" charset="-128"/>
                <a:cs typeface="Times New Roman" panose="02020603050405020304" pitchFamily="18" charset="0"/>
              </a:rPr>
              <a:t>1</a:t>
            </a:r>
          </a:p>
        </p:txBody>
      </p:sp>
      <p:sp>
        <p:nvSpPr>
          <p:cNvPr id="15" name="TextBox 14">
            <a:extLst>
              <a:ext uri="{FF2B5EF4-FFF2-40B4-BE49-F238E27FC236}">
                <a16:creationId xmlns:a16="http://schemas.microsoft.com/office/drawing/2014/main" id="{7F861C5B-C980-412A-951A-836B478202B2}"/>
              </a:ext>
            </a:extLst>
          </p:cNvPr>
          <p:cNvSpPr txBox="1"/>
          <p:nvPr/>
        </p:nvSpPr>
        <p:spPr>
          <a:xfrm>
            <a:off x="90715" y="2272768"/>
            <a:ext cx="526256" cy="276999"/>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1800" b="1" kern="0" dirty="0">
                <a:solidFill>
                  <a:srgbClr val="C00000"/>
                </a:solidFill>
                <a:latin typeface="Times New Roman" panose="02020603050405020304" pitchFamily="18" charset="0"/>
                <a:ea typeface="Arial Unicode MS" pitchFamily="34" charset="-128"/>
                <a:cs typeface="Times New Roman" panose="02020603050405020304" pitchFamily="18" charset="0"/>
              </a:rPr>
              <a:t>2</a:t>
            </a:r>
          </a:p>
        </p:txBody>
      </p:sp>
    </p:spTree>
    <p:extLst>
      <p:ext uri="{BB962C8B-B14F-4D97-AF65-F5344CB8AC3E}">
        <p14:creationId xmlns:p14="http://schemas.microsoft.com/office/powerpoint/2010/main" val="410244379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69C1DE59-0811-4D30-A72B-6E277EED5729}"/>
              </a:ext>
            </a:extLst>
          </p:cNvPr>
          <p:cNvSpPr txBox="1"/>
          <p:nvPr/>
        </p:nvSpPr>
        <p:spPr>
          <a:xfrm>
            <a:off x="1345031" y="694144"/>
            <a:ext cx="8479004" cy="1107996"/>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1800" kern="0" dirty="0">
                <a:latin typeface="Times New Roman" panose="02020603050405020304" pitchFamily="18" charset="0"/>
                <a:ea typeface="Arial Unicode MS" pitchFamily="34" charset="-128"/>
                <a:cs typeface="Times New Roman" panose="02020603050405020304" pitchFamily="18" charset="0"/>
              </a:rPr>
              <a:t>Step 1: You open one of any website and paste this link: </a:t>
            </a:r>
            <a:r>
              <a:rPr lang="en-US" sz="1800" kern="0" dirty="0">
                <a:latin typeface="Times New Roman" panose="02020603050405020304" pitchFamily="18" charset="0"/>
                <a:ea typeface="Arial Unicode MS" pitchFamily="34" charset="-128"/>
                <a:cs typeface="Times New Roman" panose="02020603050405020304" pitchFamily="18" charset="0"/>
                <a:hlinkClick r:id="rId3"/>
              </a:rPr>
              <a:t>https://supplier.ariba.com/</a:t>
            </a:r>
            <a:endParaRPr lang="en-US" sz="1800" kern="0" dirty="0">
              <a:latin typeface="Times New Roman" panose="02020603050405020304" pitchFamily="18" charset="0"/>
              <a:ea typeface="Arial Unicode MS" pitchFamily="34" charset="-128"/>
              <a:cs typeface="Times New Roman" panose="02020603050405020304" pitchFamily="18" charset="0"/>
            </a:endParaRPr>
          </a:p>
          <a:p>
            <a:pPr fontAlgn="base">
              <a:spcBef>
                <a:spcPct val="50000"/>
              </a:spcBef>
              <a:spcAft>
                <a:spcPct val="0"/>
              </a:spcAft>
              <a:buClr>
                <a:srgbClr val="F0AB00"/>
              </a:buClr>
              <a:buSzPct val="80000"/>
            </a:pPr>
            <a:r>
              <a:rPr lang="en-US" sz="1800" kern="0" dirty="0">
                <a:latin typeface="Times New Roman" panose="02020603050405020304" pitchFamily="18" charset="0"/>
                <a:ea typeface="Arial Unicode MS" pitchFamily="34" charset="-128"/>
                <a:cs typeface="Times New Roman" panose="02020603050405020304" pitchFamily="18" charset="0"/>
              </a:rPr>
              <a:t>Your screen will display as below:</a:t>
            </a:r>
          </a:p>
          <a:p>
            <a:pPr fontAlgn="base">
              <a:spcBef>
                <a:spcPct val="50000"/>
              </a:spcBef>
              <a:spcAft>
                <a:spcPct val="0"/>
              </a:spcAft>
              <a:buClr>
                <a:srgbClr val="F0AB00"/>
              </a:buClr>
              <a:buSzPct val="80000"/>
            </a:pPr>
            <a:endParaRPr lang="en-US" sz="1800" kern="0" dirty="0">
              <a:latin typeface="Times New Roman" panose="02020603050405020304" pitchFamily="18" charset="0"/>
              <a:ea typeface="Arial Unicode MS" pitchFamily="34" charset="-128"/>
              <a:cs typeface="Times New Roman" panose="02020603050405020304" pitchFamily="18" charset="0"/>
            </a:endParaRPr>
          </a:p>
        </p:txBody>
      </p:sp>
      <p:pic>
        <p:nvPicPr>
          <p:cNvPr id="8" name="Picture 7">
            <a:extLst>
              <a:ext uri="{FF2B5EF4-FFF2-40B4-BE49-F238E27FC236}">
                <a16:creationId xmlns:a16="http://schemas.microsoft.com/office/drawing/2014/main" id="{60E790D0-210E-4BFC-A39A-4ACF4F31DFA5}"/>
              </a:ext>
            </a:extLst>
          </p:cNvPr>
          <p:cNvPicPr>
            <a:picLocks noChangeAspect="1"/>
          </p:cNvPicPr>
          <p:nvPr/>
        </p:nvPicPr>
        <p:blipFill rotWithShape="1">
          <a:blip r:embed="rId4"/>
          <a:srcRect t="4605" b="10766"/>
          <a:stretch/>
        </p:blipFill>
        <p:spPr>
          <a:xfrm>
            <a:off x="1249885" y="1556544"/>
            <a:ext cx="11205177" cy="5334001"/>
          </a:xfrm>
          <a:prstGeom prst="rect">
            <a:avLst/>
          </a:prstGeom>
        </p:spPr>
      </p:pic>
      <p:sp>
        <p:nvSpPr>
          <p:cNvPr id="2" name="TextBox 1">
            <a:extLst>
              <a:ext uri="{FF2B5EF4-FFF2-40B4-BE49-F238E27FC236}">
                <a16:creationId xmlns:a16="http://schemas.microsoft.com/office/drawing/2014/main" id="{DF25FAE5-0C7E-420F-B579-5D1E315486C8}"/>
              </a:ext>
            </a:extLst>
          </p:cNvPr>
          <p:cNvSpPr txBox="1"/>
          <p:nvPr/>
        </p:nvSpPr>
        <p:spPr>
          <a:xfrm>
            <a:off x="1226344" y="184944"/>
            <a:ext cx="4191000" cy="307777"/>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2000" b="1" kern="0" dirty="0">
                <a:latin typeface="Times New Roman" panose="02020603050405020304" pitchFamily="18" charset="0"/>
                <a:ea typeface="Arial Unicode MS" pitchFamily="34" charset="-128"/>
                <a:cs typeface="Times New Roman" panose="02020603050405020304" pitchFamily="18" charset="0"/>
              </a:rPr>
              <a:t>1.Create account on Ariba Network</a:t>
            </a:r>
          </a:p>
        </p:txBody>
      </p:sp>
      <p:sp>
        <p:nvSpPr>
          <p:cNvPr id="9" name="Flowchart: Process 8">
            <a:extLst>
              <a:ext uri="{FF2B5EF4-FFF2-40B4-BE49-F238E27FC236}">
                <a16:creationId xmlns:a16="http://schemas.microsoft.com/office/drawing/2014/main" id="{76559623-E88F-4360-BE19-B82FD589758F}"/>
              </a:ext>
            </a:extLst>
          </p:cNvPr>
          <p:cNvSpPr/>
          <p:nvPr/>
        </p:nvSpPr>
        <p:spPr bwMode="gray">
          <a:xfrm>
            <a:off x="2521744" y="5595148"/>
            <a:ext cx="515987" cy="228596"/>
          </a:xfrm>
          <a:prstGeom prst="flowChartProcess">
            <a:avLst/>
          </a:prstGeom>
          <a:noFill/>
          <a:ln w="25400" algn="ctr">
            <a:solidFill>
              <a:srgbClr val="C00000"/>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err="1">
              <a:ln>
                <a:noFill/>
              </a:ln>
              <a:effectLst/>
              <a:uLnTx/>
              <a:uFillTx/>
              <a:ea typeface="Arial Unicode MS" pitchFamily="34" charset="-128"/>
              <a:cs typeface="Arial Unicode MS" pitchFamily="34" charset="-128"/>
            </a:endParaRPr>
          </a:p>
        </p:txBody>
      </p:sp>
      <p:cxnSp>
        <p:nvCxnSpPr>
          <p:cNvPr id="10" name="Straight Connector 9">
            <a:extLst>
              <a:ext uri="{FF2B5EF4-FFF2-40B4-BE49-F238E27FC236}">
                <a16:creationId xmlns:a16="http://schemas.microsoft.com/office/drawing/2014/main" id="{A73CAC2A-87D3-42F4-A69F-4308D9E8101A}"/>
              </a:ext>
            </a:extLst>
          </p:cNvPr>
          <p:cNvCxnSpPr>
            <a:cxnSpLocks/>
            <a:stCxn id="11" idx="3"/>
            <a:endCxn id="9" idx="1"/>
          </p:cNvCxnSpPr>
          <p:nvPr/>
        </p:nvCxnSpPr>
        <p:spPr>
          <a:xfrm>
            <a:off x="2077197" y="5709446"/>
            <a:ext cx="444547" cy="0"/>
          </a:xfrm>
          <a:prstGeom prst="line">
            <a:avLst/>
          </a:prstGeom>
          <a:ln>
            <a:solidFill>
              <a:srgbClr val="C00000"/>
            </a:solidFill>
            <a:headEnd type="none" w="med" len="med"/>
            <a:tailEnd type="none" w="med" len="med"/>
          </a:ln>
        </p:spPr>
        <p:style>
          <a:lnRef idx="1">
            <a:schemeClr val="accent5"/>
          </a:lnRef>
          <a:fillRef idx="0">
            <a:schemeClr val="accent5"/>
          </a:fillRef>
          <a:effectRef idx="0">
            <a:schemeClr val="accent5"/>
          </a:effectRef>
          <a:fontRef idx="minor">
            <a:schemeClr val="tx1"/>
          </a:fontRef>
        </p:style>
      </p:cxnSp>
      <p:sp>
        <p:nvSpPr>
          <p:cNvPr id="11" name="Flowchart: Process 10">
            <a:extLst>
              <a:ext uri="{FF2B5EF4-FFF2-40B4-BE49-F238E27FC236}">
                <a16:creationId xmlns:a16="http://schemas.microsoft.com/office/drawing/2014/main" id="{D3854388-60C8-4B88-8E8E-9F39FF4A780E}"/>
              </a:ext>
            </a:extLst>
          </p:cNvPr>
          <p:cNvSpPr/>
          <p:nvPr/>
        </p:nvSpPr>
        <p:spPr bwMode="gray">
          <a:xfrm>
            <a:off x="311944" y="5485928"/>
            <a:ext cx="1765253" cy="447035"/>
          </a:xfrm>
          <a:prstGeom prst="flowChartProcess">
            <a:avLst/>
          </a:prstGeom>
          <a:solidFill>
            <a:schemeClr val="accent3">
              <a:lumMod val="20000"/>
              <a:lumOff val="80000"/>
            </a:schemeClr>
          </a:solidFill>
          <a:ln w="25400" algn="ctr">
            <a:solidFill>
              <a:schemeClr val="tx1"/>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err="1">
              <a:ln>
                <a:noFill/>
              </a:ln>
              <a:solidFill>
                <a:srgbClr val="FFC000"/>
              </a:solidFill>
              <a:effectLst/>
              <a:uLnTx/>
              <a:uFillTx/>
              <a:ea typeface="Arial Unicode MS" pitchFamily="34" charset="-128"/>
              <a:cs typeface="Arial Unicode MS" pitchFamily="34" charset="-128"/>
            </a:endParaRPr>
          </a:p>
        </p:txBody>
      </p:sp>
      <p:sp>
        <p:nvSpPr>
          <p:cNvPr id="17" name="TextBox 16">
            <a:extLst>
              <a:ext uri="{FF2B5EF4-FFF2-40B4-BE49-F238E27FC236}">
                <a16:creationId xmlns:a16="http://schemas.microsoft.com/office/drawing/2014/main" id="{F54A6F86-8C7B-451F-B50F-45E2ADE6E901}"/>
              </a:ext>
            </a:extLst>
          </p:cNvPr>
          <p:cNvSpPr txBox="1"/>
          <p:nvPr/>
        </p:nvSpPr>
        <p:spPr>
          <a:xfrm>
            <a:off x="508770" y="5463223"/>
            <a:ext cx="1568427" cy="492443"/>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1600" kern="0" dirty="0">
                <a:latin typeface="Times New Roman" panose="02020603050405020304" pitchFamily="18" charset="0"/>
                <a:ea typeface="Arial Unicode MS" pitchFamily="34" charset="-128"/>
                <a:cs typeface="Times New Roman" panose="02020603050405020304" pitchFamily="18" charset="0"/>
              </a:rPr>
              <a:t>Step 2: Click to Register now</a:t>
            </a:r>
          </a:p>
        </p:txBody>
      </p:sp>
    </p:spTree>
    <p:extLst>
      <p:ext uri="{BB962C8B-B14F-4D97-AF65-F5344CB8AC3E}">
        <p14:creationId xmlns:p14="http://schemas.microsoft.com/office/powerpoint/2010/main" val="285965808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AE38FAA0-97CC-41C1-A91E-FBD244D39514}"/>
              </a:ext>
            </a:extLst>
          </p:cNvPr>
          <p:cNvSpPr/>
          <p:nvPr/>
        </p:nvSpPr>
        <p:spPr bwMode="gray">
          <a:xfrm>
            <a:off x="30428" y="7084041"/>
            <a:ext cx="3559920" cy="207674"/>
          </a:xfrm>
          <a:prstGeom prst="rect">
            <a:avLst/>
          </a:prstGeom>
          <a:solidFill>
            <a:schemeClr val="bg1"/>
          </a:solidFill>
          <a:ln w="25400" algn="ctr">
            <a:solidFill>
              <a:schemeClr val="bg1"/>
            </a:solidFill>
            <a:miter lim="800000"/>
            <a:headEnd/>
            <a:tailEnd/>
          </a:ln>
        </p:spPr>
        <p:txBody>
          <a:bodyPr lIns="96830" tIns="77464" rIns="96830" bIns="77464" rtlCol="0" anchor="ctr"/>
          <a:lstStyle/>
          <a:p>
            <a:pPr algn="ctr" defTabSz="983803" fontAlgn="base">
              <a:spcBef>
                <a:spcPct val="50000"/>
              </a:spcBef>
              <a:spcAft>
                <a:spcPct val="0"/>
              </a:spcAft>
              <a:buClr>
                <a:srgbClr val="F0AB00"/>
              </a:buClr>
              <a:buSzPct val="80000"/>
            </a:pPr>
            <a:endParaRPr lang="en-US" sz="1937" kern="0" dirty="0">
              <a:solidFill>
                <a:srgbClr val="000000"/>
              </a:solidFill>
              <a:latin typeface="Arial"/>
              <a:ea typeface="Arial Unicode MS" pitchFamily="34" charset="-128"/>
              <a:cs typeface="Arial Unicode MS" pitchFamily="34" charset="-128"/>
            </a:endParaRPr>
          </a:p>
        </p:txBody>
      </p:sp>
      <p:pic>
        <p:nvPicPr>
          <p:cNvPr id="6" name="Picture 5">
            <a:extLst>
              <a:ext uri="{FF2B5EF4-FFF2-40B4-BE49-F238E27FC236}">
                <a16:creationId xmlns:a16="http://schemas.microsoft.com/office/drawing/2014/main" id="{D529814F-8737-4CE3-BA20-F97082684784}"/>
              </a:ext>
            </a:extLst>
          </p:cNvPr>
          <p:cNvPicPr>
            <a:picLocks noChangeAspect="1"/>
          </p:cNvPicPr>
          <p:nvPr/>
        </p:nvPicPr>
        <p:blipFill rotWithShape="1">
          <a:blip r:embed="rId3"/>
          <a:srcRect l="1676" r="1354"/>
          <a:stretch/>
        </p:blipFill>
        <p:spPr>
          <a:xfrm>
            <a:off x="224860" y="739527"/>
            <a:ext cx="12912556" cy="6340658"/>
          </a:xfrm>
          <a:prstGeom prst="rect">
            <a:avLst/>
          </a:prstGeom>
          <a:ln>
            <a:solidFill>
              <a:schemeClr val="tx1"/>
            </a:solidFill>
          </a:ln>
        </p:spPr>
      </p:pic>
      <p:pic>
        <p:nvPicPr>
          <p:cNvPr id="11" name="Picture 10">
            <a:extLst>
              <a:ext uri="{FF2B5EF4-FFF2-40B4-BE49-F238E27FC236}">
                <a16:creationId xmlns:a16="http://schemas.microsoft.com/office/drawing/2014/main" id="{87EBD6F0-1CC1-4D75-A958-B33913BCC9CA}"/>
              </a:ext>
            </a:extLst>
          </p:cNvPr>
          <p:cNvPicPr>
            <a:picLocks noChangeAspect="1"/>
          </p:cNvPicPr>
          <p:nvPr/>
        </p:nvPicPr>
        <p:blipFill>
          <a:blip r:embed="rId4"/>
          <a:stretch>
            <a:fillRect/>
          </a:stretch>
        </p:blipFill>
        <p:spPr>
          <a:xfrm>
            <a:off x="3508089" y="2435543"/>
            <a:ext cx="1844777" cy="196776"/>
          </a:xfrm>
          <a:prstGeom prst="rect">
            <a:avLst/>
          </a:prstGeom>
        </p:spPr>
      </p:pic>
      <p:sp>
        <p:nvSpPr>
          <p:cNvPr id="12" name="Speech Bubble: Rectangle 11">
            <a:extLst>
              <a:ext uri="{FF2B5EF4-FFF2-40B4-BE49-F238E27FC236}">
                <a16:creationId xmlns:a16="http://schemas.microsoft.com/office/drawing/2014/main" id="{E0BD91F9-A7B7-44DF-8440-61DC69A30CB9}"/>
              </a:ext>
            </a:extLst>
          </p:cNvPr>
          <p:cNvSpPr/>
          <p:nvPr/>
        </p:nvSpPr>
        <p:spPr>
          <a:xfrm>
            <a:off x="3864525" y="1347093"/>
            <a:ext cx="5162101" cy="658101"/>
          </a:xfrm>
          <a:prstGeom prst="wedgeRectCallout">
            <a:avLst>
              <a:gd name="adj1" fmla="val -21926"/>
              <a:gd name="adj2" fmla="val 48448"/>
            </a:avLst>
          </a:prstGeom>
          <a:solidFill>
            <a:schemeClr val="accent5">
              <a:lumMod val="40000"/>
              <a:lumOff val="60000"/>
            </a:schemeClr>
          </a:solidFill>
          <a:ln w="19050">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171414"/>
            <a:r>
              <a:rPr lang="en-US" sz="2152" dirty="0">
                <a:solidFill>
                  <a:srgbClr val="000000"/>
                </a:solidFill>
                <a:latin typeface="Times New Roman" panose="02020603050405020304" pitchFamily="18" charset="0"/>
                <a:cs typeface="Times New Roman" panose="02020603050405020304" pitchFamily="18" charset="0"/>
              </a:rPr>
              <a:t>The </a:t>
            </a:r>
            <a:r>
              <a:rPr lang="en-US" sz="2152" b="1" dirty="0">
                <a:solidFill>
                  <a:srgbClr val="000000"/>
                </a:solidFill>
                <a:latin typeface="Times New Roman" panose="02020603050405020304" pitchFamily="18" charset="0"/>
                <a:cs typeface="Times New Roman" panose="02020603050405020304" pitchFamily="18" charset="0"/>
              </a:rPr>
              <a:t>Confirming PO </a:t>
            </a:r>
            <a:r>
              <a:rPr lang="en-US" sz="2152" dirty="0">
                <a:solidFill>
                  <a:srgbClr val="000000"/>
                </a:solidFill>
                <a:latin typeface="Times New Roman" panose="02020603050405020304" pitchFamily="18" charset="0"/>
                <a:cs typeface="Times New Roman" panose="02020603050405020304" pitchFamily="18" charset="0"/>
              </a:rPr>
              <a:t>page is displayed.</a:t>
            </a:r>
          </a:p>
        </p:txBody>
      </p:sp>
      <p:sp>
        <p:nvSpPr>
          <p:cNvPr id="9" name="TextBox 8">
            <a:extLst>
              <a:ext uri="{FF2B5EF4-FFF2-40B4-BE49-F238E27FC236}">
                <a16:creationId xmlns:a16="http://schemas.microsoft.com/office/drawing/2014/main" id="{D6FF8512-F470-4C48-8634-0CE70803D3FA}"/>
              </a:ext>
            </a:extLst>
          </p:cNvPr>
          <p:cNvSpPr txBox="1"/>
          <p:nvPr/>
        </p:nvSpPr>
        <p:spPr>
          <a:xfrm>
            <a:off x="224860" y="104114"/>
            <a:ext cx="8767888" cy="307777"/>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2000" b="1" kern="0" dirty="0">
                <a:latin typeface="Times New Roman" panose="02020603050405020304" pitchFamily="18" charset="0"/>
                <a:ea typeface="Arial Unicode MS" pitchFamily="34" charset="-128"/>
                <a:cs typeface="Times New Roman" panose="02020603050405020304" pitchFamily="18" charset="0"/>
              </a:rPr>
              <a:t>6.</a:t>
            </a:r>
            <a:r>
              <a:rPr lang="en-US" sz="2000" b="1" dirty="0">
                <a:latin typeface="Times New Roman" panose="02020603050405020304" pitchFamily="18" charset="0"/>
                <a:cs typeface="Times New Roman" panose="02020603050405020304" pitchFamily="18" charset="0"/>
              </a:rPr>
              <a:t> Receive and confirm order</a:t>
            </a:r>
          </a:p>
        </p:txBody>
      </p:sp>
      <p:sp>
        <p:nvSpPr>
          <p:cNvPr id="10" name="Title">
            <a:extLst>
              <a:ext uri="{FF2B5EF4-FFF2-40B4-BE49-F238E27FC236}">
                <a16:creationId xmlns:a16="http://schemas.microsoft.com/office/drawing/2014/main" id="{9D9BA818-E07E-43F0-81EF-97C8DFC7F55D}"/>
              </a:ext>
            </a:extLst>
          </p:cNvPr>
          <p:cNvSpPr txBox="1">
            <a:spLocks/>
          </p:cNvSpPr>
          <p:nvPr/>
        </p:nvSpPr>
        <p:spPr bwMode="gray">
          <a:xfrm>
            <a:off x="283399" y="355940"/>
            <a:ext cx="12035437" cy="276999"/>
          </a:xfrm>
          <a:prstGeom prst="rect">
            <a:avLst/>
          </a:prstGeom>
        </p:spPr>
        <p:txBody>
          <a:bodyPr vert="horz" wrap="square" lIns="0" tIns="0" rIns="0" bIns="0" rtlCol="0" anchor="t" anchorCtr="0">
            <a:spAutoFit/>
          </a:bodyPr>
          <a:lstStyle>
            <a:lvl1pPr algn="l" defTabSz="1171180" rtl="0" eaLnBrk="1" latinLnBrk="0" hangingPunct="1">
              <a:spcBef>
                <a:spcPct val="0"/>
              </a:spcBef>
              <a:buNone/>
              <a:defRPr sz="2582" b="1" kern="1200" baseline="0">
                <a:solidFill>
                  <a:schemeClr val="tx1"/>
                </a:solidFill>
                <a:latin typeface="+mj-lt"/>
                <a:ea typeface="+mj-ea"/>
                <a:cs typeface="+mj-cs"/>
              </a:defRPr>
            </a:lvl1pPr>
          </a:lstStyle>
          <a:p>
            <a:r>
              <a:rPr lang="en-US" sz="1800" dirty="0">
                <a:latin typeface="Times New Roman" panose="02020603050405020304" pitchFamily="18" charset="0"/>
                <a:cs typeface="Times New Roman" panose="02020603050405020304" pitchFamily="18" charset="0"/>
              </a:rPr>
              <a:t>6.3. Confirm all Purchase order (Confirm Entire Order)</a:t>
            </a:r>
          </a:p>
        </p:txBody>
      </p:sp>
      <p:sp>
        <p:nvSpPr>
          <p:cNvPr id="13" name="Callout: Line 12">
            <a:extLst>
              <a:ext uri="{FF2B5EF4-FFF2-40B4-BE49-F238E27FC236}">
                <a16:creationId xmlns:a16="http://schemas.microsoft.com/office/drawing/2014/main" id="{5F32A347-68DE-4033-8922-C5A2EA0FFF08}"/>
              </a:ext>
            </a:extLst>
          </p:cNvPr>
          <p:cNvSpPr/>
          <p:nvPr/>
        </p:nvSpPr>
        <p:spPr>
          <a:xfrm>
            <a:off x="6316521" y="2480823"/>
            <a:ext cx="4695412" cy="658101"/>
          </a:xfrm>
          <a:prstGeom prst="borderCallout1">
            <a:avLst>
              <a:gd name="adj1" fmla="val 47"/>
              <a:gd name="adj2" fmla="val 236"/>
              <a:gd name="adj3" fmla="val 271"/>
              <a:gd name="adj4" fmla="val -15193"/>
            </a:avLst>
          </a:prstGeom>
          <a:solidFill>
            <a:schemeClr val="accent3">
              <a:lumMod val="20000"/>
              <a:lumOff val="80000"/>
            </a:schemeClr>
          </a:solidFill>
          <a:ln w="19050">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171414"/>
            <a:r>
              <a:rPr lang="en-US" sz="1600" b="1" kern="0" dirty="0">
                <a:solidFill>
                  <a:srgbClr val="C00000"/>
                </a:solidFill>
                <a:latin typeface="Times New Roman" panose="02020603050405020304" pitchFamily="18" charset="0"/>
                <a:ea typeface="Arial Unicode MS" pitchFamily="34" charset="-128"/>
                <a:cs typeface="Times New Roman" panose="02020603050405020304" pitchFamily="18" charset="0"/>
              </a:rPr>
              <a:t>3: </a:t>
            </a:r>
            <a:r>
              <a:rPr lang="en-US" sz="1600" dirty="0">
                <a:solidFill>
                  <a:srgbClr val="000000"/>
                </a:solidFill>
                <a:latin typeface="Times New Roman" panose="02020603050405020304" pitchFamily="18" charset="0"/>
                <a:cs typeface="Times New Roman" panose="02020603050405020304" pitchFamily="18" charset="0"/>
              </a:rPr>
              <a:t>Enter the </a:t>
            </a:r>
            <a:r>
              <a:rPr lang="en-US" sz="1600" b="1" dirty="0">
                <a:solidFill>
                  <a:srgbClr val="000000"/>
                </a:solidFill>
                <a:latin typeface="Times New Roman" panose="02020603050405020304" pitchFamily="18" charset="0"/>
                <a:cs typeface="Times New Roman" panose="02020603050405020304" pitchFamily="18" charset="0"/>
              </a:rPr>
              <a:t>Confirmation #</a:t>
            </a:r>
            <a:r>
              <a:rPr lang="en-US" sz="1600" dirty="0">
                <a:solidFill>
                  <a:srgbClr val="000000"/>
                </a:solidFill>
                <a:latin typeface="Times New Roman" panose="02020603050405020304" pitchFamily="18" charset="0"/>
                <a:cs typeface="Times New Roman" panose="02020603050405020304" pitchFamily="18" charset="0"/>
              </a:rPr>
              <a:t>. Fill in Purchase order number that you want to confirm</a:t>
            </a:r>
          </a:p>
        </p:txBody>
      </p:sp>
      <p:sp>
        <p:nvSpPr>
          <p:cNvPr id="14" name="Rectangle 13">
            <a:extLst>
              <a:ext uri="{FF2B5EF4-FFF2-40B4-BE49-F238E27FC236}">
                <a16:creationId xmlns:a16="http://schemas.microsoft.com/office/drawing/2014/main" id="{EE0ECA45-75DE-414E-BD9D-27E86304080F}"/>
              </a:ext>
            </a:extLst>
          </p:cNvPr>
          <p:cNvSpPr/>
          <p:nvPr/>
        </p:nvSpPr>
        <p:spPr>
          <a:xfrm>
            <a:off x="2599739" y="2405274"/>
            <a:ext cx="2998767" cy="232613"/>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171414"/>
            <a:endParaRPr lang="en-US" sz="2259" dirty="0">
              <a:solidFill>
                <a:srgbClr val="FFFFFF"/>
              </a:solidFill>
              <a:latin typeface="Arial"/>
            </a:endParaRPr>
          </a:p>
        </p:txBody>
      </p:sp>
      <p:sp>
        <p:nvSpPr>
          <p:cNvPr id="15" name="TextBox 14">
            <a:extLst>
              <a:ext uri="{FF2B5EF4-FFF2-40B4-BE49-F238E27FC236}">
                <a16:creationId xmlns:a16="http://schemas.microsoft.com/office/drawing/2014/main" id="{2A162BAE-077F-4811-B325-2C0FC1E5B68F}"/>
              </a:ext>
            </a:extLst>
          </p:cNvPr>
          <p:cNvSpPr txBox="1"/>
          <p:nvPr/>
        </p:nvSpPr>
        <p:spPr>
          <a:xfrm>
            <a:off x="2336611" y="2370349"/>
            <a:ext cx="526256" cy="276999"/>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1800" b="1" kern="0" dirty="0">
                <a:solidFill>
                  <a:srgbClr val="C00000"/>
                </a:solidFill>
                <a:latin typeface="Times New Roman" panose="02020603050405020304" pitchFamily="18" charset="0"/>
                <a:ea typeface="Arial Unicode MS" pitchFamily="34" charset="-128"/>
                <a:cs typeface="Times New Roman" panose="02020603050405020304" pitchFamily="18" charset="0"/>
              </a:rPr>
              <a:t>3</a:t>
            </a:r>
          </a:p>
        </p:txBody>
      </p:sp>
    </p:spTree>
    <p:extLst>
      <p:ext uri="{BB962C8B-B14F-4D97-AF65-F5344CB8AC3E}">
        <p14:creationId xmlns:p14="http://schemas.microsoft.com/office/powerpoint/2010/main" val="305863295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AE38FAA0-97CC-41C1-A91E-FBD244D39514}"/>
              </a:ext>
            </a:extLst>
          </p:cNvPr>
          <p:cNvSpPr/>
          <p:nvPr/>
        </p:nvSpPr>
        <p:spPr bwMode="gray">
          <a:xfrm>
            <a:off x="30428" y="7084041"/>
            <a:ext cx="3559920" cy="207674"/>
          </a:xfrm>
          <a:prstGeom prst="rect">
            <a:avLst/>
          </a:prstGeom>
          <a:solidFill>
            <a:schemeClr val="bg1"/>
          </a:solidFill>
          <a:ln w="25400" algn="ctr">
            <a:solidFill>
              <a:schemeClr val="bg1"/>
            </a:solidFill>
            <a:miter lim="800000"/>
            <a:headEnd/>
            <a:tailEnd/>
          </a:ln>
        </p:spPr>
        <p:txBody>
          <a:bodyPr lIns="96830" tIns="77464" rIns="96830" bIns="77464" rtlCol="0" anchor="ctr"/>
          <a:lstStyle/>
          <a:p>
            <a:pPr algn="ctr" defTabSz="983803" fontAlgn="base">
              <a:spcBef>
                <a:spcPct val="50000"/>
              </a:spcBef>
              <a:spcAft>
                <a:spcPct val="0"/>
              </a:spcAft>
              <a:buClr>
                <a:srgbClr val="F0AB00"/>
              </a:buClr>
              <a:buSzPct val="80000"/>
            </a:pPr>
            <a:endParaRPr lang="en-US" sz="1937" kern="0" dirty="0">
              <a:solidFill>
                <a:srgbClr val="000000"/>
              </a:solidFill>
              <a:latin typeface="Arial"/>
              <a:ea typeface="Arial Unicode MS" pitchFamily="34" charset="-128"/>
              <a:cs typeface="Arial Unicode MS" pitchFamily="34" charset="-128"/>
            </a:endParaRPr>
          </a:p>
        </p:txBody>
      </p:sp>
      <p:pic>
        <p:nvPicPr>
          <p:cNvPr id="6" name="Picture 5">
            <a:extLst>
              <a:ext uri="{FF2B5EF4-FFF2-40B4-BE49-F238E27FC236}">
                <a16:creationId xmlns:a16="http://schemas.microsoft.com/office/drawing/2014/main" id="{D529814F-8737-4CE3-BA20-F97082684784}"/>
              </a:ext>
            </a:extLst>
          </p:cNvPr>
          <p:cNvPicPr>
            <a:picLocks noChangeAspect="1"/>
          </p:cNvPicPr>
          <p:nvPr/>
        </p:nvPicPr>
        <p:blipFill rotWithShape="1">
          <a:blip r:embed="rId3"/>
          <a:srcRect l="1676" r="1354"/>
          <a:stretch/>
        </p:blipFill>
        <p:spPr>
          <a:xfrm>
            <a:off x="224860" y="739527"/>
            <a:ext cx="12912556" cy="6340658"/>
          </a:xfrm>
          <a:prstGeom prst="rect">
            <a:avLst/>
          </a:prstGeom>
          <a:ln>
            <a:solidFill>
              <a:schemeClr val="tx1"/>
            </a:solidFill>
          </a:ln>
        </p:spPr>
      </p:pic>
      <p:sp>
        <p:nvSpPr>
          <p:cNvPr id="10" name="Rectangle 9">
            <a:extLst>
              <a:ext uri="{FF2B5EF4-FFF2-40B4-BE49-F238E27FC236}">
                <a16:creationId xmlns:a16="http://schemas.microsoft.com/office/drawing/2014/main" id="{CB0A3A5E-C2C9-43D1-954D-D0BE26680878}"/>
              </a:ext>
            </a:extLst>
          </p:cNvPr>
          <p:cNvSpPr/>
          <p:nvPr/>
        </p:nvSpPr>
        <p:spPr>
          <a:xfrm>
            <a:off x="10213217" y="1175258"/>
            <a:ext cx="783813" cy="286133"/>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171414"/>
            <a:endParaRPr lang="en-US" sz="2259" dirty="0">
              <a:solidFill>
                <a:srgbClr val="FFFFFF"/>
              </a:solidFill>
              <a:latin typeface="Arial"/>
            </a:endParaRPr>
          </a:p>
        </p:txBody>
      </p:sp>
      <p:sp>
        <p:nvSpPr>
          <p:cNvPr id="12" name="Callout: Line 11">
            <a:extLst>
              <a:ext uri="{FF2B5EF4-FFF2-40B4-BE49-F238E27FC236}">
                <a16:creationId xmlns:a16="http://schemas.microsoft.com/office/drawing/2014/main" id="{53578FCA-40A5-46FA-8EE1-4A8E68A7BBD7}"/>
              </a:ext>
            </a:extLst>
          </p:cNvPr>
          <p:cNvSpPr/>
          <p:nvPr/>
        </p:nvSpPr>
        <p:spPr>
          <a:xfrm>
            <a:off x="8008144" y="1930747"/>
            <a:ext cx="2637455" cy="501358"/>
          </a:xfrm>
          <a:prstGeom prst="borderCallout1">
            <a:avLst>
              <a:gd name="adj1" fmla="val 47"/>
              <a:gd name="adj2" fmla="val 98612"/>
              <a:gd name="adj3" fmla="val -95754"/>
              <a:gd name="adj4" fmla="val 98668"/>
            </a:avLst>
          </a:prstGeom>
          <a:solidFill>
            <a:schemeClr val="accent3">
              <a:lumMod val="20000"/>
              <a:lumOff val="80000"/>
            </a:schemeClr>
          </a:solidFill>
          <a:ln w="19050">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171414"/>
            <a:r>
              <a:rPr lang="en-US" sz="1800" b="1" kern="0" dirty="0">
                <a:solidFill>
                  <a:srgbClr val="C00000"/>
                </a:solidFill>
                <a:latin typeface="Times New Roman" panose="02020603050405020304" pitchFamily="18" charset="0"/>
                <a:ea typeface="Arial Unicode MS" pitchFamily="34" charset="-128"/>
                <a:cs typeface="Times New Roman" panose="02020603050405020304" pitchFamily="18" charset="0"/>
              </a:rPr>
              <a:t>4</a:t>
            </a:r>
            <a:r>
              <a:rPr lang="en-US" sz="1800" dirty="0">
                <a:solidFill>
                  <a:srgbClr val="000000"/>
                </a:solidFill>
                <a:latin typeface="Times New Roman" panose="02020603050405020304" pitchFamily="18" charset="0"/>
                <a:cs typeface="Times New Roman" panose="02020603050405020304" pitchFamily="18" charset="0"/>
              </a:rPr>
              <a:t>:Click the </a:t>
            </a:r>
            <a:r>
              <a:rPr lang="en-US" sz="1800" b="1" dirty="0">
                <a:solidFill>
                  <a:srgbClr val="000000"/>
                </a:solidFill>
                <a:latin typeface="Times New Roman" panose="02020603050405020304" pitchFamily="18" charset="0"/>
                <a:cs typeface="Times New Roman" panose="02020603050405020304" pitchFamily="18" charset="0"/>
              </a:rPr>
              <a:t>Next </a:t>
            </a:r>
            <a:r>
              <a:rPr lang="en-US" sz="1800" dirty="0">
                <a:solidFill>
                  <a:srgbClr val="000000"/>
                </a:solidFill>
                <a:latin typeface="Times New Roman" panose="02020603050405020304" pitchFamily="18" charset="0"/>
                <a:cs typeface="Times New Roman" panose="02020603050405020304" pitchFamily="18" charset="0"/>
              </a:rPr>
              <a:t>button.</a:t>
            </a:r>
          </a:p>
        </p:txBody>
      </p:sp>
      <p:sp>
        <p:nvSpPr>
          <p:cNvPr id="9" name="TextBox 8">
            <a:extLst>
              <a:ext uri="{FF2B5EF4-FFF2-40B4-BE49-F238E27FC236}">
                <a16:creationId xmlns:a16="http://schemas.microsoft.com/office/drawing/2014/main" id="{D29135EC-083D-4D13-B642-9C6DD9AC6963}"/>
              </a:ext>
            </a:extLst>
          </p:cNvPr>
          <p:cNvSpPr txBox="1"/>
          <p:nvPr/>
        </p:nvSpPr>
        <p:spPr>
          <a:xfrm>
            <a:off x="224860" y="104114"/>
            <a:ext cx="8767888" cy="307777"/>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2000" b="1" kern="0" dirty="0">
                <a:latin typeface="Times New Roman" panose="02020603050405020304" pitchFamily="18" charset="0"/>
                <a:ea typeface="Arial Unicode MS" pitchFamily="34" charset="-128"/>
                <a:cs typeface="Times New Roman" panose="02020603050405020304" pitchFamily="18" charset="0"/>
              </a:rPr>
              <a:t>6.</a:t>
            </a:r>
            <a:r>
              <a:rPr lang="en-US" sz="2000" b="1" dirty="0">
                <a:latin typeface="Times New Roman" panose="02020603050405020304" pitchFamily="18" charset="0"/>
                <a:cs typeface="Times New Roman" panose="02020603050405020304" pitchFamily="18" charset="0"/>
              </a:rPr>
              <a:t> Receive and confirm order</a:t>
            </a:r>
          </a:p>
        </p:txBody>
      </p:sp>
      <p:sp>
        <p:nvSpPr>
          <p:cNvPr id="11" name="Title">
            <a:extLst>
              <a:ext uri="{FF2B5EF4-FFF2-40B4-BE49-F238E27FC236}">
                <a16:creationId xmlns:a16="http://schemas.microsoft.com/office/drawing/2014/main" id="{4E0CB231-2A21-4E8B-BE3A-D9F29634A63A}"/>
              </a:ext>
            </a:extLst>
          </p:cNvPr>
          <p:cNvSpPr txBox="1">
            <a:spLocks/>
          </p:cNvSpPr>
          <p:nvPr/>
        </p:nvSpPr>
        <p:spPr bwMode="gray">
          <a:xfrm>
            <a:off x="283399" y="355940"/>
            <a:ext cx="12035437" cy="276999"/>
          </a:xfrm>
          <a:prstGeom prst="rect">
            <a:avLst/>
          </a:prstGeom>
        </p:spPr>
        <p:txBody>
          <a:bodyPr vert="horz" wrap="square" lIns="0" tIns="0" rIns="0" bIns="0" rtlCol="0" anchor="t" anchorCtr="0">
            <a:spAutoFit/>
          </a:bodyPr>
          <a:lstStyle>
            <a:lvl1pPr algn="l" defTabSz="1171180" rtl="0" eaLnBrk="1" latinLnBrk="0" hangingPunct="1">
              <a:spcBef>
                <a:spcPct val="0"/>
              </a:spcBef>
              <a:buNone/>
              <a:defRPr sz="2582" b="1" kern="1200" baseline="0">
                <a:solidFill>
                  <a:schemeClr val="tx1"/>
                </a:solidFill>
                <a:latin typeface="+mj-lt"/>
                <a:ea typeface="+mj-ea"/>
                <a:cs typeface="+mj-cs"/>
              </a:defRPr>
            </a:lvl1pPr>
          </a:lstStyle>
          <a:p>
            <a:r>
              <a:rPr lang="en-US" sz="1800" dirty="0">
                <a:latin typeface="Times New Roman" panose="02020603050405020304" pitchFamily="18" charset="0"/>
                <a:cs typeface="Times New Roman" panose="02020603050405020304" pitchFamily="18" charset="0"/>
              </a:rPr>
              <a:t>6.3. Confirm all Purchase order (Confirm Entire Order)</a:t>
            </a:r>
          </a:p>
        </p:txBody>
      </p:sp>
      <p:sp>
        <p:nvSpPr>
          <p:cNvPr id="13" name="TextBox 12">
            <a:extLst>
              <a:ext uri="{FF2B5EF4-FFF2-40B4-BE49-F238E27FC236}">
                <a16:creationId xmlns:a16="http://schemas.microsoft.com/office/drawing/2014/main" id="{EE5EE9D0-383B-4F12-8A90-62BF4F9C6E04}"/>
              </a:ext>
            </a:extLst>
          </p:cNvPr>
          <p:cNvSpPr txBox="1"/>
          <p:nvPr/>
        </p:nvSpPr>
        <p:spPr>
          <a:xfrm>
            <a:off x="10078867" y="1196638"/>
            <a:ext cx="526256" cy="276999"/>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1800" b="1" kern="0" dirty="0">
                <a:solidFill>
                  <a:srgbClr val="C00000"/>
                </a:solidFill>
                <a:latin typeface="Times New Roman" panose="02020603050405020304" pitchFamily="18" charset="0"/>
                <a:ea typeface="Arial Unicode MS" pitchFamily="34" charset="-128"/>
                <a:cs typeface="Times New Roman" panose="02020603050405020304" pitchFamily="18" charset="0"/>
              </a:rPr>
              <a:t>4</a:t>
            </a:r>
          </a:p>
        </p:txBody>
      </p:sp>
    </p:spTree>
    <p:extLst>
      <p:ext uri="{BB962C8B-B14F-4D97-AF65-F5344CB8AC3E}">
        <p14:creationId xmlns:p14="http://schemas.microsoft.com/office/powerpoint/2010/main" val="25239521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AE38FAA0-97CC-41C1-A91E-FBD244D39514}"/>
              </a:ext>
            </a:extLst>
          </p:cNvPr>
          <p:cNvSpPr/>
          <p:nvPr/>
        </p:nvSpPr>
        <p:spPr bwMode="gray">
          <a:xfrm>
            <a:off x="30428" y="7084041"/>
            <a:ext cx="3559920" cy="207674"/>
          </a:xfrm>
          <a:prstGeom prst="rect">
            <a:avLst/>
          </a:prstGeom>
          <a:solidFill>
            <a:schemeClr val="bg1"/>
          </a:solidFill>
          <a:ln w="25400" algn="ctr">
            <a:solidFill>
              <a:schemeClr val="bg1"/>
            </a:solidFill>
            <a:miter lim="800000"/>
            <a:headEnd/>
            <a:tailEnd/>
          </a:ln>
        </p:spPr>
        <p:txBody>
          <a:bodyPr lIns="96830" tIns="77464" rIns="96830" bIns="77464" rtlCol="0" anchor="ctr"/>
          <a:lstStyle/>
          <a:p>
            <a:pPr algn="ctr" defTabSz="983803" fontAlgn="base">
              <a:spcBef>
                <a:spcPct val="50000"/>
              </a:spcBef>
              <a:spcAft>
                <a:spcPct val="0"/>
              </a:spcAft>
              <a:buClr>
                <a:srgbClr val="F0AB00"/>
              </a:buClr>
              <a:buSzPct val="80000"/>
            </a:pPr>
            <a:endParaRPr lang="en-US" sz="1937" kern="0" dirty="0">
              <a:solidFill>
                <a:srgbClr val="000000"/>
              </a:solidFill>
              <a:latin typeface="Arial"/>
              <a:ea typeface="Arial Unicode MS" pitchFamily="34" charset="-128"/>
              <a:cs typeface="Arial Unicode MS" pitchFamily="34" charset="-128"/>
            </a:endParaRPr>
          </a:p>
        </p:txBody>
      </p:sp>
      <p:pic>
        <p:nvPicPr>
          <p:cNvPr id="9" name="Picture 8">
            <a:extLst>
              <a:ext uri="{FF2B5EF4-FFF2-40B4-BE49-F238E27FC236}">
                <a16:creationId xmlns:a16="http://schemas.microsoft.com/office/drawing/2014/main" id="{6721EED7-3B52-4490-BBE7-8276D23C0C51}"/>
              </a:ext>
            </a:extLst>
          </p:cNvPr>
          <p:cNvPicPr>
            <a:picLocks noChangeAspect="1"/>
          </p:cNvPicPr>
          <p:nvPr/>
        </p:nvPicPr>
        <p:blipFill>
          <a:blip r:embed="rId3"/>
          <a:stretch>
            <a:fillRect/>
          </a:stretch>
        </p:blipFill>
        <p:spPr>
          <a:xfrm>
            <a:off x="0" y="749377"/>
            <a:ext cx="13120688" cy="6327800"/>
          </a:xfrm>
          <a:prstGeom prst="rect">
            <a:avLst/>
          </a:prstGeom>
          <a:ln>
            <a:solidFill>
              <a:schemeClr val="tx1"/>
            </a:solidFill>
          </a:ln>
        </p:spPr>
      </p:pic>
      <p:sp>
        <p:nvSpPr>
          <p:cNvPr id="15" name="Speech Bubble: Rectangle 14">
            <a:extLst>
              <a:ext uri="{FF2B5EF4-FFF2-40B4-BE49-F238E27FC236}">
                <a16:creationId xmlns:a16="http://schemas.microsoft.com/office/drawing/2014/main" id="{776A50B4-D016-4287-88C0-4D6273501580}"/>
              </a:ext>
            </a:extLst>
          </p:cNvPr>
          <p:cNvSpPr/>
          <p:nvPr/>
        </p:nvSpPr>
        <p:spPr>
          <a:xfrm>
            <a:off x="3460924" y="6470565"/>
            <a:ext cx="5680385" cy="406696"/>
          </a:xfrm>
          <a:prstGeom prst="wedgeRectCallout">
            <a:avLst>
              <a:gd name="adj1" fmla="val -21926"/>
              <a:gd name="adj2" fmla="val 48448"/>
            </a:avLst>
          </a:prstGeom>
          <a:solidFill>
            <a:schemeClr val="accent5">
              <a:lumMod val="40000"/>
              <a:lumOff val="60000"/>
            </a:schemeClr>
          </a:solidFill>
          <a:ln w="19050">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171414"/>
            <a:r>
              <a:rPr lang="en-US" sz="2152" dirty="0">
                <a:solidFill>
                  <a:srgbClr val="000000"/>
                </a:solidFill>
                <a:latin typeface="Times New Roman" panose="02020603050405020304" pitchFamily="18" charset="0"/>
                <a:cs typeface="Times New Roman" panose="02020603050405020304" pitchFamily="18" charset="0"/>
              </a:rPr>
              <a:t>The </a:t>
            </a:r>
            <a:r>
              <a:rPr lang="en-US" sz="2152" b="1" dirty="0">
                <a:solidFill>
                  <a:srgbClr val="000000"/>
                </a:solidFill>
                <a:latin typeface="Times New Roman" panose="02020603050405020304" pitchFamily="18" charset="0"/>
                <a:cs typeface="Times New Roman" panose="02020603050405020304" pitchFamily="18" charset="0"/>
              </a:rPr>
              <a:t>Confirm Entire Order </a:t>
            </a:r>
            <a:r>
              <a:rPr lang="en-US" sz="2152" dirty="0">
                <a:solidFill>
                  <a:srgbClr val="000000"/>
                </a:solidFill>
                <a:latin typeface="Times New Roman" panose="02020603050405020304" pitchFamily="18" charset="0"/>
                <a:cs typeface="Times New Roman" panose="02020603050405020304" pitchFamily="18" charset="0"/>
              </a:rPr>
              <a:t>page is displayed. </a:t>
            </a:r>
          </a:p>
        </p:txBody>
      </p:sp>
      <p:sp>
        <p:nvSpPr>
          <p:cNvPr id="12" name="TextBox 11">
            <a:extLst>
              <a:ext uri="{FF2B5EF4-FFF2-40B4-BE49-F238E27FC236}">
                <a16:creationId xmlns:a16="http://schemas.microsoft.com/office/drawing/2014/main" id="{0E5C8AFF-05F7-4658-A0ED-8E3DC06D0098}"/>
              </a:ext>
            </a:extLst>
          </p:cNvPr>
          <p:cNvSpPr txBox="1"/>
          <p:nvPr/>
        </p:nvSpPr>
        <p:spPr>
          <a:xfrm>
            <a:off x="224860" y="104114"/>
            <a:ext cx="8767888" cy="307777"/>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2000" b="1" kern="0" dirty="0">
                <a:latin typeface="Times New Roman" panose="02020603050405020304" pitchFamily="18" charset="0"/>
                <a:ea typeface="Arial Unicode MS" pitchFamily="34" charset="-128"/>
                <a:cs typeface="Times New Roman" panose="02020603050405020304" pitchFamily="18" charset="0"/>
              </a:rPr>
              <a:t>6.</a:t>
            </a:r>
            <a:r>
              <a:rPr lang="en-US" sz="2000" b="1" dirty="0">
                <a:latin typeface="Times New Roman" panose="02020603050405020304" pitchFamily="18" charset="0"/>
                <a:cs typeface="Times New Roman" panose="02020603050405020304" pitchFamily="18" charset="0"/>
              </a:rPr>
              <a:t> Receive and confirm order</a:t>
            </a:r>
          </a:p>
        </p:txBody>
      </p:sp>
      <p:sp>
        <p:nvSpPr>
          <p:cNvPr id="16" name="Title">
            <a:extLst>
              <a:ext uri="{FF2B5EF4-FFF2-40B4-BE49-F238E27FC236}">
                <a16:creationId xmlns:a16="http://schemas.microsoft.com/office/drawing/2014/main" id="{56A90AE3-5AFE-46A5-B392-2C7320BAFF99}"/>
              </a:ext>
            </a:extLst>
          </p:cNvPr>
          <p:cNvSpPr txBox="1">
            <a:spLocks/>
          </p:cNvSpPr>
          <p:nvPr/>
        </p:nvSpPr>
        <p:spPr bwMode="gray">
          <a:xfrm>
            <a:off x="283399" y="355940"/>
            <a:ext cx="12035437" cy="276999"/>
          </a:xfrm>
          <a:prstGeom prst="rect">
            <a:avLst/>
          </a:prstGeom>
        </p:spPr>
        <p:txBody>
          <a:bodyPr vert="horz" wrap="square" lIns="0" tIns="0" rIns="0" bIns="0" rtlCol="0" anchor="t" anchorCtr="0">
            <a:spAutoFit/>
          </a:bodyPr>
          <a:lstStyle>
            <a:lvl1pPr algn="l" defTabSz="1171180" rtl="0" eaLnBrk="1" latinLnBrk="0" hangingPunct="1">
              <a:spcBef>
                <a:spcPct val="0"/>
              </a:spcBef>
              <a:buNone/>
              <a:defRPr sz="2582" b="1" kern="1200" baseline="0">
                <a:solidFill>
                  <a:schemeClr val="tx1"/>
                </a:solidFill>
                <a:latin typeface="+mj-lt"/>
                <a:ea typeface="+mj-ea"/>
                <a:cs typeface="+mj-cs"/>
              </a:defRPr>
            </a:lvl1pPr>
          </a:lstStyle>
          <a:p>
            <a:r>
              <a:rPr lang="en-US" sz="1800" dirty="0">
                <a:latin typeface="Times New Roman" panose="02020603050405020304" pitchFamily="18" charset="0"/>
                <a:cs typeface="Times New Roman" panose="02020603050405020304" pitchFamily="18" charset="0"/>
              </a:rPr>
              <a:t>6.3. Confirm all Purchase order (Confirm Entire Order)</a:t>
            </a:r>
          </a:p>
        </p:txBody>
      </p:sp>
      <p:sp>
        <p:nvSpPr>
          <p:cNvPr id="17" name="TextBox 16">
            <a:extLst>
              <a:ext uri="{FF2B5EF4-FFF2-40B4-BE49-F238E27FC236}">
                <a16:creationId xmlns:a16="http://schemas.microsoft.com/office/drawing/2014/main" id="{848807C2-7B3A-4410-BC24-9798B2530808}"/>
              </a:ext>
            </a:extLst>
          </p:cNvPr>
          <p:cNvSpPr txBox="1"/>
          <p:nvPr/>
        </p:nvSpPr>
        <p:spPr>
          <a:xfrm>
            <a:off x="9587022" y="1507800"/>
            <a:ext cx="526256" cy="276999"/>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1800" b="1" kern="0" dirty="0">
                <a:solidFill>
                  <a:srgbClr val="C00000"/>
                </a:solidFill>
                <a:latin typeface="Times New Roman" panose="02020603050405020304" pitchFamily="18" charset="0"/>
                <a:ea typeface="Arial Unicode MS" pitchFamily="34" charset="-128"/>
                <a:cs typeface="Times New Roman" panose="02020603050405020304" pitchFamily="18" charset="0"/>
              </a:rPr>
              <a:t>5</a:t>
            </a:r>
          </a:p>
        </p:txBody>
      </p:sp>
      <p:sp>
        <p:nvSpPr>
          <p:cNvPr id="18" name="Callout: Line 17">
            <a:extLst>
              <a:ext uri="{FF2B5EF4-FFF2-40B4-BE49-F238E27FC236}">
                <a16:creationId xmlns:a16="http://schemas.microsoft.com/office/drawing/2014/main" id="{39CE207B-D5D5-4858-8264-E1CAC037138D}"/>
              </a:ext>
            </a:extLst>
          </p:cNvPr>
          <p:cNvSpPr/>
          <p:nvPr/>
        </p:nvSpPr>
        <p:spPr>
          <a:xfrm>
            <a:off x="5486943" y="1992809"/>
            <a:ext cx="4329458" cy="706736"/>
          </a:xfrm>
          <a:prstGeom prst="borderCallout1">
            <a:avLst>
              <a:gd name="adj1" fmla="val 47"/>
              <a:gd name="adj2" fmla="val 98612"/>
              <a:gd name="adj3" fmla="val -76946"/>
              <a:gd name="adj4" fmla="val 98745"/>
            </a:avLst>
          </a:prstGeom>
          <a:solidFill>
            <a:schemeClr val="accent3">
              <a:lumMod val="20000"/>
              <a:lumOff val="80000"/>
            </a:schemeClr>
          </a:solidFill>
          <a:ln w="19050">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171414"/>
            <a:r>
              <a:rPr lang="en-US" sz="2152" dirty="0">
                <a:solidFill>
                  <a:srgbClr val="000000"/>
                </a:solidFill>
                <a:latin typeface="Times New Roman" panose="02020603050405020304" pitchFamily="18" charset="0"/>
                <a:cs typeface="Times New Roman" panose="02020603050405020304" pitchFamily="18" charset="0"/>
              </a:rPr>
              <a:t>To submit the order confirmation, click the </a:t>
            </a:r>
            <a:r>
              <a:rPr lang="en-US" sz="2152" b="1" dirty="0">
                <a:solidFill>
                  <a:srgbClr val="000000"/>
                </a:solidFill>
                <a:latin typeface="Times New Roman" panose="02020603050405020304" pitchFamily="18" charset="0"/>
                <a:cs typeface="Times New Roman" panose="02020603050405020304" pitchFamily="18" charset="0"/>
              </a:rPr>
              <a:t>Submit </a:t>
            </a:r>
            <a:r>
              <a:rPr lang="en-US" sz="2152" dirty="0">
                <a:solidFill>
                  <a:srgbClr val="000000"/>
                </a:solidFill>
                <a:latin typeface="Times New Roman" panose="02020603050405020304" pitchFamily="18" charset="0"/>
                <a:cs typeface="Times New Roman" panose="02020603050405020304" pitchFamily="18" charset="0"/>
              </a:rPr>
              <a:t>button.</a:t>
            </a:r>
          </a:p>
        </p:txBody>
      </p:sp>
      <p:sp>
        <p:nvSpPr>
          <p:cNvPr id="19" name="Rectangle 18">
            <a:extLst>
              <a:ext uri="{FF2B5EF4-FFF2-40B4-BE49-F238E27FC236}">
                <a16:creationId xmlns:a16="http://schemas.microsoft.com/office/drawing/2014/main" id="{0DB98FE5-EBC2-41DC-8201-C46F822C674D}"/>
              </a:ext>
            </a:extLst>
          </p:cNvPr>
          <p:cNvSpPr/>
          <p:nvPr/>
        </p:nvSpPr>
        <p:spPr>
          <a:xfrm>
            <a:off x="9330843" y="1175260"/>
            <a:ext cx="770809" cy="286132"/>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171414"/>
            <a:endParaRPr lang="en-US" sz="2259" dirty="0">
              <a:solidFill>
                <a:srgbClr val="FFFFFF"/>
              </a:solidFill>
              <a:latin typeface="Arial"/>
            </a:endParaRPr>
          </a:p>
        </p:txBody>
      </p:sp>
    </p:spTree>
    <p:extLst>
      <p:ext uri="{BB962C8B-B14F-4D97-AF65-F5344CB8AC3E}">
        <p14:creationId xmlns:p14="http://schemas.microsoft.com/office/powerpoint/2010/main" val="382969740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AE38FAA0-97CC-41C1-A91E-FBD244D39514}"/>
              </a:ext>
            </a:extLst>
          </p:cNvPr>
          <p:cNvSpPr/>
          <p:nvPr/>
        </p:nvSpPr>
        <p:spPr bwMode="gray">
          <a:xfrm>
            <a:off x="30428" y="7084041"/>
            <a:ext cx="3559920" cy="207674"/>
          </a:xfrm>
          <a:prstGeom prst="rect">
            <a:avLst/>
          </a:prstGeom>
          <a:solidFill>
            <a:schemeClr val="bg1"/>
          </a:solidFill>
          <a:ln w="25400" algn="ctr">
            <a:solidFill>
              <a:schemeClr val="bg1"/>
            </a:solidFill>
            <a:miter lim="800000"/>
            <a:headEnd/>
            <a:tailEnd/>
          </a:ln>
        </p:spPr>
        <p:txBody>
          <a:bodyPr lIns="96830" tIns="77464" rIns="96830" bIns="77464" rtlCol="0" anchor="ctr"/>
          <a:lstStyle/>
          <a:p>
            <a:pPr algn="ctr" defTabSz="983803" fontAlgn="base">
              <a:spcBef>
                <a:spcPct val="50000"/>
              </a:spcBef>
              <a:spcAft>
                <a:spcPct val="0"/>
              </a:spcAft>
              <a:buClr>
                <a:srgbClr val="F0AB00"/>
              </a:buClr>
              <a:buSzPct val="80000"/>
            </a:pPr>
            <a:endParaRPr lang="en-US" sz="1937" kern="0" dirty="0">
              <a:solidFill>
                <a:srgbClr val="000000"/>
              </a:solidFill>
              <a:latin typeface="Arial"/>
              <a:ea typeface="Arial Unicode MS" pitchFamily="34" charset="-128"/>
              <a:cs typeface="Arial Unicode MS" pitchFamily="34" charset="-128"/>
            </a:endParaRPr>
          </a:p>
        </p:txBody>
      </p:sp>
      <p:pic>
        <p:nvPicPr>
          <p:cNvPr id="5" name="Picture 4">
            <a:extLst>
              <a:ext uri="{FF2B5EF4-FFF2-40B4-BE49-F238E27FC236}">
                <a16:creationId xmlns:a16="http://schemas.microsoft.com/office/drawing/2014/main" id="{408B3A7F-4E1D-4EC8-9CA6-06D1901B8FA1}"/>
              </a:ext>
            </a:extLst>
          </p:cNvPr>
          <p:cNvPicPr>
            <a:picLocks noChangeAspect="1"/>
          </p:cNvPicPr>
          <p:nvPr/>
        </p:nvPicPr>
        <p:blipFill rotWithShape="1">
          <a:blip r:embed="rId3"/>
          <a:srcRect l="1207" r="1431"/>
          <a:stretch/>
        </p:blipFill>
        <p:spPr>
          <a:xfrm>
            <a:off x="162278" y="719242"/>
            <a:ext cx="12958410" cy="6337552"/>
          </a:xfrm>
          <a:prstGeom prst="rect">
            <a:avLst/>
          </a:prstGeom>
          <a:ln>
            <a:solidFill>
              <a:schemeClr val="tx1"/>
            </a:solidFill>
          </a:ln>
        </p:spPr>
      </p:pic>
      <p:sp>
        <p:nvSpPr>
          <p:cNvPr id="9" name="Callout: Line 8">
            <a:extLst>
              <a:ext uri="{FF2B5EF4-FFF2-40B4-BE49-F238E27FC236}">
                <a16:creationId xmlns:a16="http://schemas.microsoft.com/office/drawing/2014/main" id="{F205EF50-3B49-4A28-AA10-0863E27750FF}"/>
              </a:ext>
            </a:extLst>
          </p:cNvPr>
          <p:cNvSpPr/>
          <p:nvPr/>
        </p:nvSpPr>
        <p:spPr>
          <a:xfrm>
            <a:off x="8280598" y="1007823"/>
            <a:ext cx="4677812" cy="1257530"/>
          </a:xfrm>
          <a:prstGeom prst="borderCallout1">
            <a:avLst>
              <a:gd name="adj1" fmla="val 99337"/>
              <a:gd name="adj2" fmla="val 11595"/>
              <a:gd name="adj3" fmla="val 135415"/>
              <a:gd name="adj4" fmla="val 11657"/>
            </a:avLst>
          </a:prstGeom>
          <a:solidFill>
            <a:schemeClr val="accent3">
              <a:lumMod val="20000"/>
              <a:lumOff val="80000"/>
            </a:schemeClr>
          </a:solidFill>
          <a:ln w="19050">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171414"/>
            <a:r>
              <a:rPr lang="en-US" sz="1800" dirty="0">
                <a:solidFill>
                  <a:srgbClr val="000000"/>
                </a:solidFill>
                <a:latin typeface="Times New Roman" panose="02020603050405020304" pitchFamily="18" charset="0"/>
                <a:cs typeface="Times New Roman" panose="02020603050405020304" pitchFamily="18" charset="0"/>
              </a:rPr>
              <a:t>The </a:t>
            </a:r>
            <a:r>
              <a:rPr lang="en-US" sz="1800" b="1" dirty="0">
                <a:solidFill>
                  <a:srgbClr val="000000"/>
                </a:solidFill>
                <a:latin typeface="Times New Roman" panose="02020603050405020304" pitchFamily="18" charset="0"/>
                <a:cs typeface="Times New Roman" panose="02020603050405020304" pitchFamily="18" charset="0"/>
              </a:rPr>
              <a:t>Purchase Order </a:t>
            </a:r>
            <a:r>
              <a:rPr lang="en-US" sz="1800" dirty="0">
                <a:solidFill>
                  <a:srgbClr val="000000"/>
                </a:solidFill>
                <a:latin typeface="Times New Roman" panose="02020603050405020304" pitchFamily="18" charset="0"/>
                <a:cs typeface="Times New Roman" panose="02020603050405020304" pitchFamily="18" charset="0"/>
              </a:rPr>
              <a:t>details</a:t>
            </a:r>
            <a:r>
              <a:rPr lang="en-US" sz="1800" b="1" dirty="0">
                <a:solidFill>
                  <a:srgbClr val="000000"/>
                </a:solidFill>
                <a:latin typeface="Times New Roman" panose="02020603050405020304" pitchFamily="18" charset="0"/>
                <a:cs typeface="Times New Roman" panose="02020603050405020304" pitchFamily="18" charset="0"/>
              </a:rPr>
              <a:t> </a:t>
            </a:r>
            <a:r>
              <a:rPr lang="en-US" sz="1800" dirty="0">
                <a:solidFill>
                  <a:srgbClr val="000000"/>
                </a:solidFill>
                <a:latin typeface="Times New Roman" panose="02020603050405020304" pitchFamily="18" charset="0"/>
                <a:cs typeface="Times New Roman" panose="02020603050405020304" pitchFamily="18" charset="0"/>
              </a:rPr>
              <a:t>page is displayed. The Purchase Order status has now changed to </a:t>
            </a:r>
            <a:r>
              <a:rPr lang="en-US" sz="1800" b="1" dirty="0">
                <a:solidFill>
                  <a:srgbClr val="000000"/>
                </a:solidFill>
                <a:latin typeface="Times New Roman" panose="02020603050405020304" pitchFamily="18" charset="0"/>
                <a:cs typeface="Times New Roman" panose="02020603050405020304" pitchFamily="18" charset="0"/>
              </a:rPr>
              <a:t>Confirmed</a:t>
            </a:r>
            <a:r>
              <a:rPr lang="en-US" sz="1800" dirty="0">
                <a:solidFill>
                  <a:srgbClr val="000000"/>
                </a:solidFill>
                <a:latin typeface="Times New Roman" panose="02020603050405020304" pitchFamily="18" charset="0"/>
                <a:cs typeface="Times New Roman" panose="02020603050405020304" pitchFamily="18" charset="0"/>
              </a:rPr>
              <a:t>.</a:t>
            </a:r>
          </a:p>
        </p:txBody>
      </p:sp>
      <p:sp>
        <p:nvSpPr>
          <p:cNvPr id="10" name="Rectangle 9">
            <a:extLst>
              <a:ext uri="{FF2B5EF4-FFF2-40B4-BE49-F238E27FC236}">
                <a16:creationId xmlns:a16="http://schemas.microsoft.com/office/drawing/2014/main" id="{B50F1CDD-B86E-4DCC-A116-2C53230B3A9D}"/>
              </a:ext>
            </a:extLst>
          </p:cNvPr>
          <p:cNvSpPr/>
          <p:nvPr/>
        </p:nvSpPr>
        <p:spPr>
          <a:xfrm>
            <a:off x="8334067" y="2717239"/>
            <a:ext cx="1475693" cy="972905"/>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171414"/>
            <a:endParaRPr lang="en-US" sz="2259" dirty="0">
              <a:solidFill>
                <a:srgbClr val="FFFFFF"/>
              </a:solidFill>
              <a:latin typeface="Arial"/>
            </a:endParaRPr>
          </a:p>
        </p:txBody>
      </p:sp>
      <p:sp>
        <p:nvSpPr>
          <p:cNvPr id="12" name="TextBox 11">
            <a:extLst>
              <a:ext uri="{FF2B5EF4-FFF2-40B4-BE49-F238E27FC236}">
                <a16:creationId xmlns:a16="http://schemas.microsoft.com/office/drawing/2014/main" id="{068B44E8-3ACF-417F-9AF4-4E6781A0D266}"/>
              </a:ext>
            </a:extLst>
          </p:cNvPr>
          <p:cNvSpPr txBox="1"/>
          <p:nvPr/>
        </p:nvSpPr>
        <p:spPr>
          <a:xfrm>
            <a:off x="224860" y="104114"/>
            <a:ext cx="8767888" cy="307777"/>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2000" b="1" kern="0" dirty="0">
                <a:latin typeface="Times New Roman" panose="02020603050405020304" pitchFamily="18" charset="0"/>
                <a:ea typeface="Arial Unicode MS" pitchFamily="34" charset="-128"/>
                <a:cs typeface="Times New Roman" panose="02020603050405020304" pitchFamily="18" charset="0"/>
              </a:rPr>
              <a:t>6.</a:t>
            </a:r>
            <a:r>
              <a:rPr lang="en-US" sz="2000" b="1" dirty="0">
                <a:latin typeface="Times New Roman" panose="02020603050405020304" pitchFamily="18" charset="0"/>
                <a:cs typeface="Times New Roman" panose="02020603050405020304" pitchFamily="18" charset="0"/>
              </a:rPr>
              <a:t> Receive and confirm order</a:t>
            </a:r>
          </a:p>
        </p:txBody>
      </p:sp>
      <p:sp>
        <p:nvSpPr>
          <p:cNvPr id="13" name="Title">
            <a:extLst>
              <a:ext uri="{FF2B5EF4-FFF2-40B4-BE49-F238E27FC236}">
                <a16:creationId xmlns:a16="http://schemas.microsoft.com/office/drawing/2014/main" id="{ADE4FBBC-D365-4707-86F4-A1A62BA882DC}"/>
              </a:ext>
            </a:extLst>
          </p:cNvPr>
          <p:cNvSpPr txBox="1">
            <a:spLocks/>
          </p:cNvSpPr>
          <p:nvPr/>
        </p:nvSpPr>
        <p:spPr bwMode="gray">
          <a:xfrm>
            <a:off x="283399" y="355940"/>
            <a:ext cx="12035437" cy="276999"/>
          </a:xfrm>
          <a:prstGeom prst="rect">
            <a:avLst/>
          </a:prstGeom>
        </p:spPr>
        <p:txBody>
          <a:bodyPr vert="horz" wrap="square" lIns="0" tIns="0" rIns="0" bIns="0" rtlCol="0" anchor="t" anchorCtr="0">
            <a:spAutoFit/>
          </a:bodyPr>
          <a:lstStyle>
            <a:lvl1pPr algn="l" defTabSz="1171180" rtl="0" eaLnBrk="1" latinLnBrk="0" hangingPunct="1">
              <a:spcBef>
                <a:spcPct val="0"/>
              </a:spcBef>
              <a:buNone/>
              <a:defRPr sz="2582" b="1" kern="1200" baseline="0">
                <a:solidFill>
                  <a:schemeClr val="tx1"/>
                </a:solidFill>
                <a:latin typeface="+mj-lt"/>
                <a:ea typeface="+mj-ea"/>
                <a:cs typeface="+mj-cs"/>
              </a:defRPr>
            </a:lvl1pPr>
          </a:lstStyle>
          <a:p>
            <a:r>
              <a:rPr lang="en-US" sz="1800" dirty="0">
                <a:latin typeface="Times New Roman" panose="02020603050405020304" pitchFamily="18" charset="0"/>
                <a:cs typeface="Times New Roman" panose="02020603050405020304" pitchFamily="18" charset="0"/>
              </a:rPr>
              <a:t>6.3. Confirm all Purchase order (Confirm Entire Order)</a:t>
            </a:r>
          </a:p>
        </p:txBody>
      </p:sp>
      <p:sp>
        <p:nvSpPr>
          <p:cNvPr id="15" name="Rectangle 14">
            <a:extLst>
              <a:ext uri="{FF2B5EF4-FFF2-40B4-BE49-F238E27FC236}">
                <a16:creationId xmlns:a16="http://schemas.microsoft.com/office/drawing/2014/main" id="{8C40B90E-0DCF-401A-889A-8F9435AF5EEC}"/>
              </a:ext>
            </a:extLst>
          </p:cNvPr>
          <p:cNvSpPr/>
          <p:nvPr/>
        </p:nvSpPr>
        <p:spPr>
          <a:xfrm>
            <a:off x="8930117" y="4593916"/>
            <a:ext cx="1759785" cy="217517"/>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171414"/>
            <a:endParaRPr lang="en-US" sz="2259" dirty="0">
              <a:solidFill>
                <a:srgbClr val="FFFFFF"/>
              </a:solidFill>
              <a:latin typeface="Arial"/>
            </a:endParaRPr>
          </a:p>
        </p:txBody>
      </p:sp>
      <p:sp>
        <p:nvSpPr>
          <p:cNvPr id="6" name="Rectangle 5">
            <a:extLst>
              <a:ext uri="{FF2B5EF4-FFF2-40B4-BE49-F238E27FC236}">
                <a16:creationId xmlns:a16="http://schemas.microsoft.com/office/drawing/2014/main" id="{557914C0-686B-48A5-8A1A-852E0DC97503}"/>
              </a:ext>
            </a:extLst>
          </p:cNvPr>
          <p:cNvSpPr/>
          <p:nvPr/>
        </p:nvSpPr>
        <p:spPr bwMode="gray">
          <a:xfrm>
            <a:off x="3052035" y="4142030"/>
            <a:ext cx="5278923" cy="1117441"/>
          </a:xfrm>
          <a:prstGeom prst="rect">
            <a:avLst/>
          </a:prstGeom>
          <a:solidFill>
            <a:schemeClr val="accent3">
              <a:lumMod val="20000"/>
              <a:lumOff val="80000"/>
            </a:schemeClr>
          </a:solidFill>
          <a:ln w="25400" algn="ctr">
            <a:solidFill>
              <a:schemeClr val="tx1"/>
            </a:solidFill>
            <a:miter lim="800000"/>
            <a:headEnd/>
            <a:tailEnd/>
          </a:ln>
        </p:spPr>
        <p:txBody>
          <a:bodyPr lIns="90000" tIns="72000" rIns="90000" bIns="72000" rtlCol="0" anchor="ctr"/>
          <a:lstStyle/>
          <a:p>
            <a:pPr algn="ctr" defTabSz="1171414"/>
            <a:r>
              <a:rPr lang="en-US" sz="1800">
                <a:solidFill>
                  <a:srgbClr val="000000"/>
                </a:solidFill>
                <a:latin typeface="Times New Roman" panose="02020603050405020304" pitchFamily="18" charset="0"/>
                <a:cs typeface="Times New Roman" panose="02020603050405020304" pitchFamily="18" charset="0"/>
              </a:rPr>
              <a:t>The Order Confirmation document can be viewed by clicking the </a:t>
            </a:r>
            <a:r>
              <a:rPr lang="en-US" sz="1800" b="1">
                <a:solidFill>
                  <a:srgbClr val="000000"/>
                </a:solidFill>
                <a:latin typeface="Times New Roman" panose="02020603050405020304" pitchFamily="18" charset="0"/>
                <a:cs typeface="Times New Roman" panose="02020603050405020304" pitchFamily="18" charset="0"/>
              </a:rPr>
              <a:t>Confirmation # </a:t>
            </a:r>
            <a:r>
              <a:rPr lang="en-US" sz="1800">
                <a:solidFill>
                  <a:srgbClr val="000000"/>
                </a:solidFill>
                <a:latin typeface="Times New Roman" panose="02020603050405020304" pitchFamily="18" charset="0"/>
                <a:cs typeface="Times New Roman" panose="02020603050405020304" pitchFamily="18" charset="0"/>
              </a:rPr>
              <a:t>link in the </a:t>
            </a:r>
            <a:r>
              <a:rPr lang="en-US" sz="1800" b="1">
                <a:solidFill>
                  <a:srgbClr val="000000"/>
                </a:solidFill>
                <a:latin typeface="Times New Roman" panose="02020603050405020304" pitchFamily="18" charset="0"/>
                <a:cs typeface="Times New Roman" panose="02020603050405020304" pitchFamily="18" charset="0"/>
              </a:rPr>
              <a:t>Related Documents </a:t>
            </a:r>
            <a:r>
              <a:rPr lang="en-US" sz="1800">
                <a:solidFill>
                  <a:srgbClr val="000000"/>
                </a:solidFill>
                <a:latin typeface="Times New Roman" panose="02020603050405020304" pitchFamily="18" charset="0"/>
                <a:cs typeface="Times New Roman" panose="02020603050405020304" pitchFamily="18" charset="0"/>
              </a:rPr>
              <a:t>section.</a:t>
            </a:r>
            <a:endParaRPr lang="en-US" sz="1800" dirty="0">
              <a:solidFill>
                <a:srgbClr val="000000"/>
              </a:solidFill>
              <a:latin typeface="Times New Roman" panose="02020603050405020304" pitchFamily="18" charset="0"/>
              <a:cs typeface="Times New Roman" panose="02020603050405020304" pitchFamily="18" charset="0"/>
            </a:endParaRPr>
          </a:p>
        </p:txBody>
      </p:sp>
      <p:cxnSp>
        <p:nvCxnSpPr>
          <p:cNvPr id="17" name="Straight Connector 16">
            <a:extLst>
              <a:ext uri="{FF2B5EF4-FFF2-40B4-BE49-F238E27FC236}">
                <a16:creationId xmlns:a16="http://schemas.microsoft.com/office/drawing/2014/main" id="{E7C5DF1A-6587-47B6-B343-D800FFA38E40}"/>
              </a:ext>
            </a:extLst>
          </p:cNvPr>
          <p:cNvCxnSpPr>
            <a:stCxn id="6" idx="3"/>
          </p:cNvCxnSpPr>
          <p:nvPr/>
        </p:nvCxnSpPr>
        <p:spPr>
          <a:xfrm flipV="1">
            <a:off x="8330958" y="4700750"/>
            <a:ext cx="596050" cy="1"/>
          </a:xfrm>
          <a:prstGeom prst="line">
            <a:avLst/>
          </a:prstGeom>
          <a:ln w="2540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7783876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AE38FAA0-97CC-41C1-A91E-FBD244D39514}"/>
              </a:ext>
            </a:extLst>
          </p:cNvPr>
          <p:cNvSpPr/>
          <p:nvPr/>
        </p:nvSpPr>
        <p:spPr bwMode="gray">
          <a:xfrm>
            <a:off x="30428" y="7084041"/>
            <a:ext cx="3559920" cy="207674"/>
          </a:xfrm>
          <a:prstGeom prst="rect">
            <a:avLst/>
          </a:prstGeom>
          <a:solidFill>
            <a:schemeClr val="bg1"/>
          </a:solidFill>
          <a:ln w="25400" algn="ctr">
            <a:solidFill>
              <a:schemeClr val="bg1"/>
            </a:solidFill>
            <a:miter lim="800000"/>
            <a:headEnd/>
            <a:tailEnd/>
          </a:ln>
        </p:spPr>
        <p:txBody>
          <a:bodyPr lIns="96830" tIns="77464" rIns="96830" bIns="77464" rtlCol="0" anchor="ctr"/>
          <a:lstStyle/>
          <a:p>
            <a:pPr algn="ctr" defTabSz="983803" fontAlgn="base">
              <a:spcBef>
                <a:spcPct val="50000"/>
              </a:spcBef>
              <a:spcAft>
                <a:spcPct val="0"/>
              </a:spcAft>
              <a:buClr>
                <a:srgbClr val="F0AB00"/>
              </a:buClr>
              <a:buSzPct val="80000"/>
            </a:pPr>
            <a:endParaRPr lang="en-US" sz="1937" kern="0" dirty="0">
              <a:solidFill>
                <a:srgbClr val="000000"/>
              </a:solidFill>
              <a:latin typeface="Arial"/>
              <a:ea typeface="Arial Unicode MS" pitchFamily="34" charset="-128"/>
              <a:cs typeface="Arial Unicode MS" pitchFamily="34" charset="-128"/>
            </a:endParaRPr>
          </a:p>
        </p:txBody>
      </p:sp>
      <p:pic>
        <p:nvPicPr>
          <p:cNvPr id="9" name="Picture 8">
            <a:extLst>
              <a:ext uri="{FF2B5EF4-FFF2-40B4-BE49-F238E27FC236}">
                <a16:creationId xmlns:a16="http://schemas.microsoft.com/office/drawing/2014/main" id="{BBA49734-E44B-46B9-BB4D-815EDE9772B9}"/>
              </a:ext>
            </a:extLst>
          </p:cNvPr>
          <p:cNvPicPr>
            <a:picLocks noChangeAspect="1"/>
          </p:cNvPicPr>
          <p:nvPr/>
        </p:nvPicPr>
        <p:blipFill rotWithShape="1">
          <a:blip r:embed="rId3"/>
          <a:srcRect r="1784"/>
          <a:stretch/>
        </p:blipFill>
        <p:spPr>
          <a:xfrm>
            <a:off x="-1706" y="719240"/>
            <a:ext cx="12886650" cy="6498192"/>
          </a:xfrm>
          <a:prstGeom prst="rect">
            <a:avLst/>
          </a:prstGeom>
          <a:ln>
            <a:solidFill>
              <a:schemeClr val="tx1"/>
            </a:solidFill>
          </a:ln>
        </p:spPr>
      </p:pic>
      <p:sp>
        <p:nvSpPr>
          <p:cNvPr id="10" name="Rectangle 9">
            <a:extLst>
              <a:ext uri="{FF2B5EF4-FFF2-40B4-BE49-F238E27FC236}">
                <a16:creationId xmlns:a16="http://schemas.microsoft.com/office/drawing/2014/main" id="{087E9364-B429-44BD-B560-513A26BD3B29}"/>
              </a:ext>
            </a:extLst>
          </p:cNvPr>
          <p:cNvSpPr/>
          <p:nvPr/>
        </p:nvSpPr>
        <p:spPr>
          <a:xfrm flipV="1">
            <a:off x="294125" y="2087046"/>
            <a:ext cx="1937165" cy="317571"/>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171414"/>
            <a:endParaRPr lang="en-US" sz="2259" dirty="0">
              <a:solidFill>
                <a:srgbClr val="FFFFFF"/>
              </a:solidFill>
              <a:latin typeface="Arial"/>
            </a:endParaRPr>
          </a:p>
        </p:txBody>
      </p:sp>
      <p:sp>
        <p:nvSpPr>
          <p:cNvPr id="12" name="Rectangle 11">
            <a:extLst>
              <a:ext uri="{FF2B5EF4-FFF2-40B4-BE49-F238E27FC236}">
                <a16:creationId xmlns:a16="http://schemas.microsoft.com/office/drawing/2014/main" id="{FD59DD6A-0E91-46DB-9A6E-C2E8B76185C5}"/>
              </a:ext>
            </a:extLst>
          </p:cNvPr>
          <p:cNvSpPr/>
          <p:nvPr/>
        </p:nvSpPr>
        <p:spPr>
          <a:xfrm>
            <a:off x="304268" y="2678951"/>
            <a:ext cx="1521333" cy="207674"/>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171414"/>
            <a:endParaRPr lang="en-US" sz="2259" dirty="0">
              <a:solidFill>
                <a:srgbClr val="FFFFFF"/>
              </a:solidFill>
              <a:latin typeface="Arial"/>
            </a:endParaRPr>
          </a:p>
        </p:txBody>
      </p:sp>
      <p:sp>
        <p:nvSpPr>
          <p:cNvPr id="13" name="Callout: Line 12">
            <a:extLst>
              <a:ext uri="{FF2B5EF4-FFF2-40B4-BE49-F238E27FC236}">
                <a16:creationId xmlns:a16="http://schemas.microsoft.com/office/drawing/2014/main" id="{063817E9-7E0B-4EB8-B0B1-4AFF52F9FEB8}"/>
              </a:ext>
            </a:extLst>
          </p:cNvPr>
          <p:cNvSpPr/>
          <p:nvPr/>
        </p:nvSpPr>
        <p:spPr>
          <a:xfrm>
            <a:off x="2717163" y="2740991"/>
            <a:ext cx="5749433" cy="949154"/>
          </a:xfrm>
          <a:prstGeom prst="borderCallout1">
            <a:avLst>
              <a:gd name="adj1" fmla="val 47"/>
              <a:gd name="adj2" fmla="val 236"/>
              <a:gd name="adj3" fmla="val 271"/>
              <a:gd name="adj4" fmla="val -15193"/>
            </a:avLst>
          </a:prstGeom>
          <a:solidFill>
            <a:schemeClr val="accent3">
              <a:lumMod val="20000"/>
              <a:lumOff val="80000"/>
            </a:schemeClr>
          </a:solidFill>
          <a:ln w="19050">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171414"/>
            <a:r>
              <a:rPr lang="en-US" sz="1800" dirty="0">
                <a:solidFill>
                  <a:srgbClr val="000000"/>
                </a:solidFill>
                <a:latin typeface="Times New Roman" panose="02020603050405020304" pitchFamily="18" charset="0"/>
                <a:cs typeface="Times New Roman" panose="02020603050405020304" pitchFamily="18" charset="0"/>
              </a:rPr>
              <a:t>To partially confirm the order, click the </a:t>
            </a:r>
            <a:r>
              <a:rPr lang="en-US" sz="1800" b="1" dirty="0">
                <a:solidFill>
                  <a:srgbClr val="000000"/>
                </a:solidFill>
                <a:latin typeface="Times New Roman" panose="02020603050405020304" pitchFamily="18" charset="0"/>
                <a:cs typeface="Times New Roman" panose="02020603050405020304" pitchFamily="18" charset="0"/>
              </a:rPr>
              <a:t>Create Order Confirmation </a:t>
            </a:r>
            <a:r>
              <a:rPr lang="en-US" sz="1800" dirty="0">
                <a:solidFill>
                  <a:srgbClr val="000000"/>
                </a:solidFill>
                <a:latin typeface="Times New Roman" panose="02020603050405020304" pitchFamily="18" charset="0"/>
                <a:cs typeface="Times New Roman" panose="02020603050405020304" pitchFamily="18" charset="0"/>
              </a:rPr>
              <a:t>dropdown</a:t>
            </a:r>
            <a:r>
              <a:rPr lang="en-US" sz="1800" b="1" dirty="0">
                <a:solidFill>
                  <a:srgbClr val="000000"/>
                </a:solidFill>
                <a:latin typeface="Times New Roman" panose="02020603050405020304" pitchFamily="18" charset="0"/>
                <a:cs typeface="Times New Roman" panose="02020603050405020304" pitchFamily="18" charset="0"/>
              </a:rPr>
              <a:t> </a:t>
            </a:r>
            <a:r>
              <a:rPr lang="en-US" sz="1800" dirty="0">
                <a:solidFill>
                  <a:srgbClr val="000000"/>
                </a:solidFill>
                <a:latin typeface="Times New Roman" panose="02020603050405020304" pitchFamily="18" charset="0"/>
                <a:cs typeface="Times New Roman" panose="02020603050405020304" pitchFamily="18" charset="0"/>
              </a:rPr>
              <a:t>button and select the </a:t>
            </a:r>
            <a:r>
              <a:rPr lang="en-US" sz="1800" b="1" dirty="0">
                <a:solidFill>
                  <a:srgbClr val="000000"/>
                </a:solidFill>
                <a:latin typeface="Times New Roman" panose="02020603050405020304" pitchFamily="18" charset="0"/>
                <a:cs typeface="Times New Roman" panose="02020603050405020304" pitchFamily="18" charset="0"/>
              </a:rPr>
              <a:t>Update Line Items </a:t>
            </a:r>
            <a:r>
              <a:rPr lang="en-US" sz="1800" dirty="0">
                <a:solidFill>
                  <a:srgbClr val="000000"/>
                </a:solidFill>
                <a:latin typeface="Times New Roman" panose="02020603050405020304" pitchFamily="18" charset="0"/>
                <a:cs typeface="Times New Roman" panose="02020603050405020304" pitchFamily="18" charset="0"/>
              </a:rPr>
              <a:t>option.</a:t>
            </a:r>
          </a:p>
        </p:txBody>
      </p:sp>
      <p:sp>
        <p:nvSpPr>
          <p:cNvPr id="11" name="TextBox 10">
            <a:extLst>
              <a:ext uri="{FF2B5EF4-FFF2-40B4-BE49-F238E27FC236}">
                <a16:creationId xmlns:a16="http://schemas.microsoft.com/office/drawing/2014/main" id="{4AB36215-0B8F-4DA5-8449-FAD294E90B89}"/>
              </a:ext>
            </a:extLst>
          </p:cNvPr>
          <p:cNvSpPr txBox="1"/>
          <p:nvPr/>
        </p:nvSpPr>
        <p:spPr>
          <a:xfrm>
            <a:off x="224860" y="104114"/>
            <a:ext cx="8767888" cy="307777"/>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2000" b="1" kern="0" dirty="0">
                <a:latin typeface="Times New Roman" panose="02020603050405020304" pitchFamily="18" charset="0"/>
                <a:ea typeface="Arial Unicode MS" pitchFamily="34" charset="-128"/>
                <a:cs typeface="Times New Roman" panose="02020603050405020304" pitchFamily="18" charset="0"/>
              </a:rPr>
              <a:t>6.</a:t>
            </a:r>
            <a:r>
              <a:rPr lang="en-US" sz="2000" b="1" dirty="0">
                <a:latin typeface="Times New Roman" panose="02020603050405020304" pitchFamily="18" charset="0"/>
                <a:cs typeface="Times New Roman" panose="02020603050405020304" pitchFamily="18" charset="0"/>
              </a:rPr>
              <a:t> Receive and confirm order</a:t>
            </a:r>
          </a:p>
        </p:txBody>
      </p:sp>
      <p:sp>
        <p:nvSpPr>
          <p:cNvPr id="14" name="Title">
            <a:extLst>
              <a:ext uri="{FF2B5EF4-FFF2-40B4-BE49-F238E27FC236}">
                <a16:creationId xmlns:a16="http://schemas.microsoft.com/office/drawing/2014/main" id="{9FDDCC60-CF6D-4E3D-AC66-770C3F70114E}"/>
              </a:ext>
            </a:extLst>
          </p:cNvPr>
          <p:cNvSpPr txBox="1">
            <a:spLocks/>
          </p:cNvSpPr>
          <p:nvPr/>
        </p:nvSpPr>
        <p:spPr bwMode="gray">
          <a:xfrm>
            <a:off x="283399" y="355940"/>
            <a:ext cx="12035437" cy="276999"/>
          </a:xfrm>
          <a:prstGeom prst="rect">
            <a:avLst/>
          </a:prstGeom>
        </p:spPr>
        <p:txBody>
          <a:bodyPr vert="horz" wrap="square" lIns="0" tIns="0" rIns="0" bIns="0" rtlCol="0" anchor="t" anchorCtr="0">
            <a:spAutoFit/>
          </a:bodyPr>
          <a:lstStyle>
            <a:lvl1pPr algn="l" defTabSz="1171180" rtl="0" eaLnBrk="1" latinLnBrk="0" hangingPunct="1">
              <a:spcBef>
                <a:spcPct val="0"/>
              </a:spcBef>
              <a:buNone/>
              <a:defRPr sz="2582" b="1" kern="1200" baseline="0">
                <a:solidFill>
                  <a:schemeClr val="tx1"/>
                </a:solidFill>
                <a:latin typeface="+mj-lt"/>
                <a:ea typeface="+mj-ea"/>
                <a:cs typeface="+mj-cs"/>
              </a:defRPr>
            </a:lvl1pPr>
          </a:lstStyle>
          <a:p>
            <a:r>
              <a:rPr lang="en-US" sz="1800" dirty="0">
                <a:latin typeface="Times New Roman" panose="02020603050405020304" pitchFamily="18" charset="0"/>
                <a:cs typeface="Times New Roman" panose="02020603050405020304" pitchFamily="18" charset="0"/>
              </a:rPr>
              <a:t>6.4. Confirm partially Purchase order (Update Line Items)</a:t>
            </a:r>
          </a:p>
        </p:txBody>
      </p:sp>
      <p:sp>
        <p:nvSpPr>
          <p:cNvPr id="15" name="TextBox 14">
            <a:extLst>
              <a:ext uri="{FF2B5EF4-FFF2-40B4-BE49-F238E27FC236}">
                <a16:creationId xmlns:a16="http://schemas.microsoft.com/office/drawing/2014/main" id="{4C5AFCB1-9065-4618-B1F3-88EA0E710B83}"/>
              </a:ext>
            </a:extLst>
          </p:cNvPr>
          <p:cNvSpPr txBox="1"/>
          <p:nvPr/>
        </p:nvSpPr>
        <p:spPr>
          <a:xfrm>
            <a:off x="52040" y="2087046"/>
            <a:ext cx="526256" cy="276999"/>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1800" b="1" kern="0" dirty="0">
                <a:solidFill>
                  <a:srgbClr val="C00000"/>
                </a:solidFill>
                <a:latin typeface="Times New Roman" panose="02020603050405020304" pitchFamily="18" charset="0"/>
                <a:ea typeface="Arial Unicode MS" pitchFamily="34" charset="-128"/>
                <a:cs typeface="Times New Roman" panose="02020603050405020304" pitchFamily="18" charset="0"/>
              </a:rPr>
              <a:t>1</a:t>
            </a:r>
          </a:p>
        </p:txBody>
      </p:sp>
      <p:sp>
        <p:nvSpPr>
          <p:cNvPr id="16" name="TextBox 15">
            <a:extLst>
              <a:ext uri="{FF2B5EF4-FFF2-40B4-BE49-F238E27FC236}">
                <a16:creationId xmlns:a16="http://schemas.microsoft.com/office/drawing/2014/main" id="{AA5EA476-ABD0-4225-96B9-740EC6280172}"/>
              </a:ext>
            </a:extLst>
          </p:cNvPr>
          <p:cNvSpPr txBox="1"/>
          <p:nvPr/>
        </p:nvSpPr>
        <p:spPr>
          <a:xfrm>
            <a:off x="52040" y="2648169"/>
            <a:ext cx="526256" cy="276999"/>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1800" b="1" kern="0" dirty="0">
                <a:solidFill>
                  <a:srgbClr val="C00000"/>
                </a:solidFill>
                <a:latin typeface="Times New Roman" panose="02020603050405020304" pitchFamily="18" charset="0"/>
                <a:ea typeface="Arial Unicode MS" pitchFamily="34" charset="-128"/>
                <a:cs typeface="Times New Roman" panose="02020603050405020304" pitchFamily="18" charset="0"/>
              </a:rPr>
              <a:t>2</a:t>
            </a:r>
          </a:p>
        </p:txBody>
      </p:sp>
    </p:spTree>
    <p:extLst>
      <p:ext uri="{BB962C8B-B14F-4D97-AF65-F5344CB8AC3E}">
        <p14:creationId xmlns:p14="http://schemas.microsoft.com/office/powerpoint/2010/main" val="155484736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AE38FAA0-97CC-41C1-A91E-FBD244D39514}"/>
              </a:ext>
            </a:extLst>
          </p:cNvPr>
          <p:cNvSpPr/>
          <p:nvPr/>
        </p:nvSpPr>
        <p:spPr bwMode="gray">
          <a:xfrm>
            <a:off x="30428" y="7084041"/>
            <a:ext cx="3559920" cy="207674"/>
          </a:xfrm>
          <a:prstGeom prst="rect">
            <a:avLst/>
          </a:prstGeom>
          <a:solidFill>
            <a:schemeClr val="bg1"/>
          </a:solidFill>
          <a:ln w="25400" algn="ctr">
            <a:solidFill>
              <a:schemeClr val="bg1"/>
            </a:solidFill>
            <a:miter lim="800000"/>
            <a:headEnd/>
            <a:tailEnd/>
          </a:ln>
        </p:spPr>
        <p:txBody>
          <a:bodyPr lIns="96830" tIns="77464" rIns="96830" bIns="77464" rtlCol="0" anchor="ctr"/>
          <a:lstStyle/>
          <a:p>
            <a:pPr algn="ctr" defTabSz="983803" fontAlgn="base">
              <a:spcBef>
                <a:spcPct val="50000"/>
              </a:spcBef>
              <a:spcAft>
                <a:spcPct val="0"/>
              </a:spcAft>
              <a:buClr>
                <a:srgbClr val="F0AB00"/>
              </a:buClr>
              <a:buSzPct val="80000"/>
            </a:pPr>
            <a:endParaRPr lang="en-US" sz="1937" kern="0" dirty="0">
              <a:solidFill>
                <a:srgbClr val="000000"/>
              </a:solidFill>
              <a:latin typeface="Arial"/>
              <a:ea typeface="Arial Unicode MS" pitchFamily="34" charset="-128"/>
              <a:cs typeface="Arial Unicode MS" pitchFamily="34" charset="-128"/>
            </a:endParaRPr>
          </a:p>
        </p:txBody>
      </p:sp>
      <p:pic>
        <p:nvPicPr>
          <p:cNvPr id="5" name="Picture 4">
            <a:extLst>
              <a:ext uri="{FF2B5EF4-FFF2-40B4-BE49-F238E27FC236}">
                <a16:creationId xmlns:a16="http://schemas.microsoft.com/office/drawing/2014/main" id="{6A606D42-1EE1-4A8D-99E4-FEB9232E23BD}"/>
              </a:ext>
            </a:extLst>
          </p:cNvPr>
          <p:cNvPicPr>
            <a:picLocks noChangeAspect="1"/>
          </p:cNvPicPr>
          <p:nvPr/>
        </p:nvPicPr>
        <p:blipFill rotWithShape="1">
          <a:blip r:embed="rId3"/>
          <a:srcRect l="1715" r="1216"/>
          <a:stretch/>
        </p:blipFill>
        <p:spPr>
          <a:xfrm>
            <a:off x="224860" y="711464"/>
            <a:ext cx="12736284" cy="6505040"/>
          </a:xfrm>
          <a:prstGeom prst="rect">
            <a:avLst/>
          </a:prstGeom>
          <a:ln>
            <a:solidFill>
              <a:schemeClr val="tx1"/>
            </a:solidFill>
          </a:ln>
        </p:spPr>
      </p:pic>
      <p:sp>
        <p:nvSpPr>
          <p:cNvPr id="6" name="Speech Bubble: Rectangle 5">
            <a:extLst>
              <a:ext uri="{FF2B5EF4-FFF2-40B4-BE49-F238E27FC236}">
                <a16:creationId xmlns:a16="http://schemas.microsoft.com/office/drawing/2014/main" id="{72FFBE2C-9D9A-4261-88B9-94ED5F5B627C}"/>
              </a:ext>
            </a:extLst>
          </p:cNvPr>
          <p:cNvSpPr/>
          <p:nvPr/>
        </p:nvSpPr>
        <p:spPr>
          <a:xfrm>
            <a:off x="5149520" y="1507093"/>
            <a:ext cx="5162101" cy="658101"/>
          </a:xfrm>
          <a:prstGeom prst="wedgeRectCallout">
            <a:avLst>
              <a:gd name="adj1" fmla="val -21926"/>
              <a:gd name="adj2" fmla="val 48448"/>
            </a:avLst>
          </a:prstGeom>
          <a:solidFill>
            <a:schemeClr val="accent5">
              <a:lumMod val="40000"/>
              <a:lumOff val="60000"/>
            </a:schemeClr>
          </a:solidFill>
          <a:ln w="19050">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171414"/>
            <a:r>
              <a:rPr lang="en-US" sz="2152" dirty="0">
                <a:solidFill>
                  <a:srgbClr val="000000"/>
                </a:solidFill>
                <a:latin typeface="Times New Roman" panose="02020603050405020304" pitchFamily="18" charset="0"/>
                <a:cs typeface="Times New Roman" panose="02020603050405020304" pitchFamily="18" charset="0"/>
              </a:rPr>
              <a:t>The </a:t>
            </a:r>
            <a:r>
              <a:rPr lang="en-US" sz="2152" b="1" dirty="0">
                <a:solidFill>
                  <a:srgbClr val="000000"/>
                </a:solidFill>
                <a:latin typeface="Times New Roman" panose="02020603050405020304" pitchFamily="18" charset="0"/>
                <a:cs typeface="Times New Roman" panose="02020603050405020304" pitchFamily="18" charset="0"/>
              </a:rPr>
              <a:t>Confirming PO </a:t>
            </a:r>
            <a:r>
              <a:rPr lang="en-US" sz="2152" dirty="0">
                <a:solidFill>
                  <a:srgbClr val="000000"/>
                </a:solidFill>
                <a:latin typeface="Times New Roman" panose="02020603050405020304" pitchFamily="18" charset="0"/>
                <a:cs typeface="Times New Roman" panose="02020603050405020304" pitchFamily="18" charset="0"/>
              </a:rPr>
              <a:t>page is displayed.</a:t>
            </a:r>
          </a:p>
        </p:txBody>
      </p:sp>
      <p:sp>
        <p:nvSpPr>
          <p:cNvPr id="8" name="Callout: Line 7">
            <a:extLst>
              <a:ext uri="{FF2B5EF4-FFF2-40B4-BE49-F238E27FC236}">
                <a16:creationId xmlns:a16="http://schemas.microsoft.com/office/drawing/2014/main" id="{328271C2-25B0-4DCE-AAA4-D956F03944A9}"/>
              </a:ext>
            </a:extLst>
          </p:cNvPr>
          <p:cNvSpPr/>
          <p:nvPr/>
        </p:nvSpPr>
        <p:spPr>
          <a:xfrm>
            <a:off x="7046532" y="2631772"/>
            <a:ext cx="4695412" cy="658101"/>
          </a:xfrm>
          <a:prstGeom prst="borderCallout1">
            <a:avLst>
              <a:gd name="adj1" fmla="val 47"/>
              <a:gd name="adj2" fmla="val 236"/>
              <a:gd name="adj3" fmla="val 271"/>
              <a:gd name="adj4" fmla="val -15193"/>
            </a:avLst>
          </a:prstGeom>
          <a:solidFill>
            <a:schemeClr val="accent3">
              <a:lumMod val="20000"/>
              <a:lumOff val="80000"/>
            </a:schemeClr>
          </a:solidFill>
          <a:ln w="19050">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171414"/>
            <a:r>
              <a:rPr lang="en-US" sz="1600" b="1" kern="0" dirty="0">
                <a:solidFill>
                  <a:srgbClr val="C00000"/>
                </a:solidFill>
                <a:latin typeface="Times New Roman" panose="02020603050405020304" pitchFamily="18" charset="0"/>
                <a:ea typeface="Arial Unicode MS" pitchFamily="34" charset="-128"/>
                <a:cs typeface="Times New Roman" panose="02020603050405020304" pitchFamily="18" charset="0"/>
              </a:rPr>
              <a:t>3: </a:t>
            </a:r>
            <a:r>
              <a:rPr lang="en-US" sz="1600" dirty="0">
                <a:solidFill>
                  <a:srgbClr val="000000"/>
                </a:solidFill>
                <a:latin typeface="Times New Roman" panose="02020603050405020304" pitchFamily="18" charset="0"/>
                <a:cs typeface="Times New Roman" panose="02020603050405020304" pitchFamily="18" charset="0"/>
              </a:rPr>
              <a:t>Enter the </a:t>
            </a:r>
            <a:r>
              <a:rPr lang="en-US" sz="1600" b="1" dirty="0">
                <a:solidFill>
                  <a:srgbClr val="000000"/>
                </a:solidFill>
                <a:latin typeface="Times New Roman" panose="02020603050405020304" pitchFamily="18" charset="0"/>
                <a:cs typeface="Times New Roman" panose="02020603050405020304" pitchFamily="18" charset="0"/>
              </a:rPr>
              <a:t>Confirmation #</a:t>
            </a:r>
            <a:r>
              <a:rPr lang="en-US" sz="1600" dirty="0">
                <a:solidFill>
                  <a:srgbClr val="000000"/>
                </a:solidFill>
                <a:latin typeface="Times New Roman" panose="02020603050405020304" pitchFamily="18" charset="0"/>
                <a:cs typeface="Times New Roman" panose="02020603050405020304" pitchFamily="18" charset="0"/>
              </a:rPr>
              <a:t>. Fill in Purchase order number that you want to confirm</a:t>
            </a:r>
          </a:p>
        </p:txBody>
      </p:sp>
      <p:sp>
        <p:nvSpPr>
          <p:cNvPr id="10" name="Rectangle 9">
            <a:extLst>
              <a:ext uri="{FF2B5EF4-FFF2-40B4-BE49-F238E27FC236}">
                <a16:creationId xmlns:a16="http://schemas.microsoft.com/office/drawing/2014/main" id="{1073F8A4-30D0-48F4-826E-6FD914B35B24}"/>
              </a:ext>
            </a:extLst>
          </p:cNvPr>
          <p:cNvSpPr/>
          <p:nvPr/>
        </p:nvSpPr>
        <p:spPr>
          <a:xfrm>
            <a:off x="3969545" y="2520889"/>
            <a:ext cx="2362200" cy="276999"/>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171414"/>
            <a:endParaRPr lang="en-US" sz="2259" dirty="0">
              <a:solidFill>
                <a:srgbClr val="FFFFFF"/>
              </a:solidFill>
              <a:latin typeface="Arial"/>
            </a:endParaRPr>
          </a:p>
        </p:txBody>
      </p:sp>
      <p:sp>
        <p:nvSpPr>
          <p:cNvPr id="11" name="TextBox 10">
            <a:extLst>
              <a:ext uri="{FF2B5EF4-FFF2-40B4-BE49-F238E27FC236}">
                <a16:creationId xmlns:a16="http://schemas.microsoft.com/office/drawing/2014/main" id="{03525A39-9CF0-41AF-9C83-551DAD5776D0}"/>
              </a:ext>
            </a:extLst>
          </p:cNvPr>
          <p:cNvSpPr txBox="1"/>
          <p:nvPr/>
        </p:nvSpPr>
        <p:spPr>
          <a:xfrm>
            <a:off x="3969544" y="2243890"/>
            <a:ext cx="526256" cy="276999"/>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1800" b="1" kern="0" dirty="0">
                <a:solidFill>
                  <a:srgbClr val="C00000"/>
                </a:solidFill>
                <a:latin typeface="Times New Roman" panose="02020603050405020304" pitchFamily="18" charset="0"/>
                <a:ea typeface="Arial Unicode MS" pitchFamily="34" charset="-128"/>
                <a:cs typeface="Times New Roman" panose="02020603050405020304" pitchFamily="18" charset="0"/>
              </a:rPr>
              <a:t>3</a:t>
            </a:r>
          </a:p>
        </p:txBody>
      </p:sp>
      <p:sp>
        <p:nvSpPr>
          <p:cNvPr id="12" name="TextBox 11">
            <a:extLst>
              <a:ext uri="{FF2B5EF4-FFF2-40B4-BE49-F238E27FC236}">
                <a16:creationId xmlns:a16="http://schemas.microsoft.com/office/drawing/2014/main" id="{2812A17E-0FA2-45C1-9368-4D036E0B5370}"/>
              </a:ext>
            </a:extLst>
          </p:cNvPr>
          <p:cNvSpPr txBox="1"/>
          <p:nvPr/>
        </p:nvSpPr>
        <p:spPr>
          <a:xfrm>
            <a:off x="224860" y="104114"/>
            <a:ext cx="8767888" cy="307777"/>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2000" b="1" kern="0" dirty="0">
                <a:latin typeface="Times New Roman" panose="02020603050405020304" pitchFamily="18" charset="0"/>
                <a:ea typeface="Arial Unicode MS" pitchFamily="34" charset="-128"/>
                <a:cs typeface="Times New Roman" panose="02020603050405020304" pitchFamily="18" charset="0"/>
              </a:rPr>
              <a:t>6.</a:t>
            </a:r>
            <a:r>
              <a:rPr lang="en-US" sz="2000" b="1" dirty="0">
                <a:latin typeface="Times New Roman" panose="02020603050405020304" pitchFamily="18" charset="0"/>
                <a:cs typeface="Times New Roman" panose="02020603050405020304" pitchFamily="18" charset="0"/>
              </a:rPr>
              <a:t> Receive and confirm order</a:t>
            </a:r>
          </a:p>
        </p:txBody>
      </p:sp>
      <p:sp>
        <p:nvSpPr>
          <p:cNvPr id="13" name="Title">
            <a:extLst>
              <a:ext uri="{FF2B5EF4-FFF2-40B4-BE49-F238E27FC236}">
                <a16:creationId xmlns:a16="http://schemas.microsoft.com/office/drawing/2014/main" id="{A10CF7B8-4E44-4726-990A-297BEEF46333}"/>
              </a:ext>
            </a:extLst>
          </p:cNvPr>
          <p:cNvSpPr txBox="1">
            <a:spLocks/>
          </p:cNvSpPr>
          <p:nvPr/>
        </p:nvSpPr>
        <p:spPr bwMode="gray">
          <a:xfrm>
            <a:off x="283399" y="355940"/>
            <a:ext cx="12035437" cy="276999"/>
          </a:xfrm>
          <a:prstGeom prst="rect">
            <a:avLst/>
          </a:prstGeom>
        </p:spPr>
        <p:txBody>
          <a:bodyPr vert="horz" wrap="square" lIns="0" tIns="0" rIns="0" bIns="0" rtlCol="0" anchor="t" anchorCtr="0">
            <a:spAutoFit/>
          </a:bodyPr>
          <a:lstStyle>
            <a:lvl1pPr algn="l" defTabSz="1171180" rtl="0" eaLnBrk="1" latinLnBrk="0" hangingPunct="1">
              <a:spcBef>
                <a:spcPct val="0"/>
              </a:spcBef>
              <a:buNone/>
              <a:defRPr sz="2582" b="1" kern="1200" baseline="0">
                <a:solidFill>
                  <a:schemeClr val="tx1"/>
                </a:solidFill>
                <a:latin typeface="+mj-lt"/>
                <a:ea typeface="+mj-ea"/>
                <a:cs typeface="+mj-cs"/>
              </a:defRPr>
            </a:lvl1pPr>
          </a:lstStyle>
          <a:p>
            <a:r>
              <a:rPr lang="en-US" sz="1800" dirty="0">
                <a:latin typeface="Times New Roman" panose="02020603050405020304" pitchFamily="18" charset="0"/>
                <a:cs typeface="Times New Roman" panose="02020603050405020304" pitchFamily="18" charset="0"/>
              </a:rPr>
              <a:t>6.4. Confirm partially Purchase order (Update Line Items)</a:t>
            </a:r>
          </a:p>
        </p:txBody>
      </p:sp>
    </p:spTree>
    <p:extLst>
      <p:ext uri="{BB962C8B-B14F-4D97-AF65-F5344CB8AC3E}">
        <p14:creationId xmlns:p14="http://schemas.microsoft.com/office/powerpoint/2010/main" val="419743975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AE38FAA0-97CC-41C1-A91E-FBD244D39514}"/>
              </a:ext>
            </a:extLst>
          </p:cNvPr>
          <p:cNvSpPr/>
          <p:nvPr/>
        </p:nvSpPr>
        <p:spPr bwMode="gray">
          <a:xfrm>
            <a:off x="30428" y="7084041"/>
            <a:ext cx="3559920" cy="207674"/>
          </a:xfrm>
          <a:prstGeom prst="rect">
            <a:avLst/>
          </a:prstGeom>
          <a:solidFill>
            <a:schemeClr val="bg1"/>
          </a:solidFill>
          <a:ln w="25400" algn="ctr">
            <a:solidFill>
              <a:schemeClr val="bg1"/>
            </a:solidFill>
            <a:miter lim="800000"/>
            <a:headEnd/>
            <a:tailEnd/>
          </a:ln>
        </p:spPr>
        <p:txBody>
          <a:bodyPr lIns="96830" tIns="77464" rIns="96830" bIns="77464" rtlCol="0" anchor="ctr"/>
          <a:lstStyle/>
          <a:p>
            <a:pPr algn="ctr" defTabSz="983803" fontAlgn="base">
              <a:spcBef>
                <a:spcPct val="50000"/>
              </a:spcBef>
              <a:spcAft>
                <a:spcPct val="0"/>
              </a:spcAft>
              <a:buClr>
                <a:srgbClr val="F0AB00"/>
              </a:buClr>
              <a:buSzPct val="80000"/>
            </a:pPr>
            <a:endParaRPr lang="en-US" sz="1937" kern="0" dirty="0">
              <a:solidFill>
                <a:srgbClr val="000000"/>
              </a:solidFill>
              <a:latin typeface="Arial"/>
              <a:ea typeface="Arial Unicode MS" pitchFamily="34" charset="-128"/>
              <a:cs typeface="Arial Unicode MS" pitchFamily="34" charset="-128"/>
            </a:endParaRPr>
          </a:p>
        </p:txBody>
      </p:sp>
      <p:pic>
        <p:nvPicPr>
          <p:cNvPr id="5" name="Picture 4">
            <a:extLst>
              <a:ext uri="{FF2B5EF4-FFF2-40B4-BE49-F238E27FC236}">
                <a16:creationId xmlns:a16="http://schemas.microsoft.com/office/drawing/2014/main" id="{60F085B5-530F-4AA7-846B-BEA8F10ADD66}"/>
              </a:ext>
            </a:extLst>
          </p:cNvPr>
          <p:cNvPicPr>
            <a:picLocks noChangeAspect="1"/>
          </p:cNvPicPr>
          <p:nvPr/>
        </p:nvPicPr>
        <p:blipFill rotWithShape="1">
          <a:blip r:embed="rId3"/>
          <a:srcRect l="2160" b="8702"/>
          <a:stretch/>
        </p:blipFill>
        <p:spPr>
          <a:xfrm>
            <a:off x="283398" y="719891"/>
            <a:ext cx="12837289" cy="5942054"/>
          </a:xfrm>
          <a:prstGeom prst="rect">
            <a:avLst/>
          </a:prstGeom>
          <a:ln>
            <a:solidFill>
              <a:schemeClr val="tx1"/>
            </a:solidFill>
          </a:ln>
        </p:spPr>
      </p:pic>
      <p:sp>
        <p:nvSpPr>
          <p:cNvPr id="6" name="Speech Bubble: Rectangle 5">
            <a:extLst>
              <a:ext uri="{FF2B5EF4-FFF2-40B4-BE49-F238E27FC236}">
                <a16:creationId xmlns:a16="http://schemas.microsoft.com/office/drawing/2014/main" id="{5928F2E7-96D3-4F94-85BA-746D7BA4D73E}"/>
              </a:ext>
            </a:extLst>
          </p:cNvPr>
          <p:cNvSpPr/>
          <p:nvPr/>
        </p:nvSpPr>
        <p:spPr>
          <a:xfrm>
            <a:off x="931612" y="1447800"/>
            <a:ext cx="3866701" cy="523715"/>
          </a:xfrm>
          <a:prstGeom prst="wedgeRectCallout">
            <a:avLst>
              <a:gd name="adj1" fmla="val -21926"/>
              <a:gd name="adj2" fmla="val 48448"/>
            </a:avLst>
          </a:prstGeom>
          <a:solidFill>
            <a:schemeClr val="accent5">
              <a:lumMod val="40000"/>
              <a:lumOff val="60000"/>
            </a:schemeClr>
          </a:solidFill>
          <a:ln w="19050">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171414"/>
            <a:r>
              <a:rPr lang="en-US" sz="1800" dirty="0">
                <a:solidFill>
                  <a:srgbClr val="000000"/>
                </a:solidFill>
                <a:latin typeface="Times New Roman" panose="02020603050405020304" pitchFamily="18" charset="0"/>
                <a:cs typeface="Times New Roman" panose="02020603050405020304" pitchFamily="18" charset="0"/>
              </a:rPr>
              <a:t>Scroll down to the </a:t>
            </a:r>
            <a:r>
              <a:rPr lang="en-US" sz="1800" b="1" dirty="0">
                <a:solidFill>
                  <a:srgbClr val="000000"/>
                </a:solidFill>
                <a:latin typeface="Times New Roman" panose="02020603050405020304" pitchFamily="18" charset="0"/>
                <a:cs typeface="Times New Roman" panose="02020603050405020304" pitchFamily="18" charset="0"/>
              </a:rPr>
              <a:t>Line Items </a:t>
            </a:r>
            <a:r>
              <a:rPr lang="en-US" sz="1800" dirty="0">
                <a:solidFill>
                  <a:srgbClr val="000000"/>
                </a:solidFill>
                <a:latin typeface="Times New Roman" panose="02020603050405020304" pitchFamily="18" charset="0"/>
                <a:cs typeface="Times New Roman" panose="02020603050405020304" pitchFamily="18" charset="0"/>
              </a:rPr>
              <a:t>section.</a:t>
            </a:r>
          </a:p>
        </p:txBody>
      </p:sp>
      <p:sp>
        <p:nvSpPr>
          <p:cNvPr id="9" name="Rectangle 8">
            <a:extLst>
              <a:ext uri="{FF2B5EF4-FFF2-40B4-BE49-F238E27FC236}">
                <a16:creationId xmlns:a16="http://schemas.microsoft.com/office/drawing/2014/main" id="{E73DE142-4A69-4B38-AA84-BCD31ECC81E9}"/>
              </a:ext>
            </a:extLst>
          </p:cNvPr>
          <p:cNvSpPr/>
          <p:nvPr/>
        </p:nvSpPr>
        <p:spPr>
          <a:xfrm>
            <a:off x="2129867" y="2074382"/>
            <a:ext cx="1064934" cy="327898"/>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171414"/>
            <a:endParaRPr lang="en-US" sz="2259" dirty="0">
              <a:solidFill>
                <a:srgbClr val="FFFFFF"/>
              </a:solidFill>
              <a:latin typeface="Arial"/>
            </a:endParaRPr>
          </a:p>
        </p:txBody>
      </p:sp>
      <p:sp>
        <p:nvSpPr>
          <p:cNvPr id="8" name="Speech Bubble: Rectangle 7">
            <a:extLst>
              <a:ext uri="{FF2B5EF4-FFF2-40B4-BE49-F238E27FC236}">
                <a16:creationId xmlns:a16="http://schemas.microsoft.com/office/drawing/2014/main" id="{3369AEF1-A0F8-433E-AA91-B8AB5A7234B9}"/>
              </a:ext>
            </a:extLst>
          </p:cNvPr>
          <p:cNvSpPr/>
          <p:nvPr/>
        </p:nvSpPr>
        <p:spPr>
          <a:xfrm>
            <a:off x="931612" y="4262088"/>
            <a:ext cx="8003207" cy="1483377"/>
          </a:xfrm>
          <a:prstGeom prst="wedgeRectCallout">
            <a:avLst>
              <a:gd name="adj1" fmla="val -21926"/>
              <a:gd name="adj2" fmla="val 48448"/>
            </a:avLst>
          </a:prstGeom>
          <a:solidFill>
            <a:schemeClr val="accent3">
              <a:lumMod val="20000"/>
              <a:lumOff val="80000"/>
            </a:schemeClr>
          </a:solidFill>
          <a:ln w="19050">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171414"/>
            <a:r>
              <a:rPr lang="en-US" sz="1800" b="1" kern="0" dirty="0">
                <a:solidFill>
                  <a:srgbClr val="C00000"/>
                </a:solidFill>
                <a:latin typeface="Times New Roman" panose="02020603050405020304" pitchFamily="18" charset="0"/>
                <a:ea typeface="Arial Unicode MS" pitchFamily="34" charset="-128"/>
                <a:cs typeface="Times New Roman" panose="02020603050405020304" pitchFamily="18" charset="0"/>
              </a:rPr>
              <a:t>4: </a:t>
            </a:r>
            <a:r>
              <a:rPr lang="en-US" sz="1800" dirty="0">
                <a:solidFill>
                  <a:srgbClr val="000000"/>
                </a:solidFill>
                <a:latin typeface="Times New Roman" panose="02020603050405020304" pitchFamily="18" charset="0"/>
                <a:cs typeface="Times New Roman" panose="02020603050405020304" pitchFamily="18" charset="0"/>
              </a:rPr>
              <a:t>For each line item, enter information in the appropriate textbox:</a:t>
            </a:r>
          </a:p>
          <a:p>
            <a:pPr marL="368926" indent="-368926" defTabSz="1171414">
              <a:buClr>
                <a:srgbClr val="F4BE20"/>
              </a:buClr>
              <a:buFont typeface="Wingdings" panose="05000000000000000000" pitchFamily="2" charset="2"/>
              <a:buChar char="v"/>
            </a:pPr>
            <a:r>
              <a:rPr lang="en-US" sz="1800" b="1" dirty="0">
                <a:solidFill>
                  <a:srgbClr val="000000"/>
                </a:solidFill>
                <a:latin typeface="Times New Roman" panose="02020603050405020304" pitchFamily="18" charset="0"/>
                <a:cs typeface="Times New Roman" panose="02020603050405020304" pitchFamily="18" charset="0"/>
              </a:rPr>
              <a:t>Confirm </a:t>
            </a:r>
            <a:r>
              <a:rPr lang="en-US" sz="1800" dirty="0">
                <a:solidFill>
                  <a:srgbClr val="000000"/>
                </a:solidFill>
                <a:latin typeface="Times New Roman" panose="02020603050405020304" pitchFamily="18" charset="0"/>
                <a:cs typeface="Times New Roman" panose="02020603050405020304" pitchFamily="18" charset="0"/>
              </a:rPr>
              <a:t>– You received the purchase order and will send the ordered items.</a:t>
            </a:r>
          </a:p>
          <a:p>
            <a:pPr marL="368926" indent="-368926" defTabSz="1171414">
              <a:buClr>
                <a:srgbClr val="F4BE20"/>
              </a:buClr>
              <a:buFont typeface="Wingdings" panose="05000000000000000000" pitchFamily="2" charset="2"/>
              <a:buChar char="v"/>
            </a:pPr>
            <a:r>
              <a:rPr lang="en-US" sz="1800" b="1" dirty="0">
                <a:solidFill>
                  <a:srgbClr val="000000"/>
                </a:solidFill>
                <a:latin typeface="Times New Roman" panose="02020603050405020304" pitchFamily="18" charset="0"/>
                <a:cs typeface="Times New Roman" panose="02020603050405020304" pitchFamily="18" charset="0"/>
              </a:rPr>
              <a:t>Backorder </a:t>
            </a:r>
            <a:r>
              <a:rPr lang="en-US" sz="1800" dirty="0">
                <a:solidFill>
                  <a:srgbClr val="000000"/>
                </a:solidFill>
                <a:latin typeface="Times New Roman" panose="02020603050405020304" pitchFamily="18" charset="0"/>
                <a:cs typeface="Times New Roman" panose="02020603050405020304" pitchFamily="18" charset="0"/>
              </a:rPr>
              <a:t>– Items are backordered. Once they available in stock, generate another order confirmation to set them to confirm.</a:t>
            </a:r>
          </a:p>
          <a:p>
            <a:pPr marL="368926" indent="-368926" defTabSz="1171414">
              <a:buClr>
                <a:srgbClr val="F4BE20"/>
              </a:buClr>
              <a:buFont typeface="Wingdings" panose="05000000000000000000" pitchFamily="2" charset="2"/>
              <a:buChar char="v"/>
            </a:pPr>
            <a:r>
              <a:rPr lang="en-US" sz="1800" b="1" dirty="0">
                <a:solidFill>
                  <a:srgbClr val="000000"/>
                </a:solidFill>
                <a:latin typeface="Times New Roman" panose="02020603050405020304" pitchFamily="18" charset="0"/>
                <a:cs typeface="Times New Roman" panose="02020603050405020304" pitchFamily="18" charset="0"/>
              </a:rPr>
              <a:t>Reject </a:t>
            </a:r>
            <a:r>
              <a:rPr lang="en-US" sz="1800" dirty="0">
                <a:solidFill>
                  <a:srgbClr val="000000"/>
                </a:solidFill>
                <a:latin typeface="Times New Roman" panose="02020603050405020304" pitchFamily="18" charset="0"/>
                <a:cs typeface="Times New Roman" panose="02020603050405020304" pitchFamily="18" charset="0"/>
              </a:rPr>
              <a:t>– Reject the all the items or do a partial rejection. </a:t>
            </a:r>
          </a:p>
        </p:txBody>
      </p:sp>
      <p:sp>
        <p:nvSpPr>
          <p:cNvPr id="10" name="Rectangle 9">
            <a:extLst>
              <a:ext uri="{FF2B5EF4-FFF2-40B4-BE49-F238E27FC236}">
                <a16:creationId xmlns:a16="http://schemas.microsoft.com/office/drawing/2014/main" id="{9B00B04E-76DD-45D2-84A4-42E538A80BC2}"/>
              </a:ext>
            </a:extLst>
          </p:cNvPr>
          <p:cNvSpPr/>
          <p:nvPr/>
        </p:nvSpPr>
        <p:spPr>
          <a:xfrm>
            <a:off x="2515272" y="3831323"/>
            <a:ext cx="5030541" cy="327898"/>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171414"/>
            <a:endParaRPr lang="en-US" sz="2259" dirty="0">
              <a:solidFill>
                <a:srgbClr val="FFFFFF"/>
              </a:solidFill>
              <a:latin typeface="Arial"/>
            </a:endParaRPr>
          </a:p>
        </p:txBody>
      </p:sp>
      <p:sp>
        <p:nvSpPr>
          <p:cNvPr id="11" name="Rectangle 10">
            <a:extLst>
              <a:ext uri="{FF2B5EF4-FFF2-40B4-BE49-F238E27FC236}">
                <a16:creationId xmlns:a16="http://schemas.microsoft.com/office/drawing/2014/main" id="{F4699DA6-D350-404A-8F1F-3DF5B2817B41}"/>
              </a:ext>
            </a:extLst>
          </p:cNvPr>
          <p:cNvSpPr/>
          <p:nvPr/>
        </p:nvSpPr>
        <p:spPr>
          <a:xfrm>
            <a:off x="12008389" y="5323426"/>
            <a:ext cx="892516" cy="326702"/>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171414"/>
            <a:endParaRPr lang="en-US" sz="2259" dirty="0">
              <a:solidFill>
                <a:srgbClr val="FFFFFF"/>
              </a:solidFill>
              <a:latin typeface="Arial"/>
            </a:endParaRPr>
          </a:p>
        </p:txBody>
      </p:sp>
      <p:sp>
        <p:nvSpPr>
          <p:cNvPr id="12" name="Callout: Line 11">
            <a:extLst>
              <a:ext uri="{FF2B5EF4-FFF2-40B4-BE49-F238E27FC236}">
                <a16:creationId xmlns:a16="http://schemas.microsoft.com/office/drawing/2014/main" id="{4D28A181-B96D-44F8-A1EC-DA05D6FA3BC3}"/>
              </a:ext>
            </a:extLst>
          </p:cNvPr>
          <p:cNvSpPr/>
          <p:nvPr/>
        </p:nvSpPr>
        <p:spPr>
          <a:xfrm>
            <a:off x="9760744" y="4498965"/>
            <a:ext cx="2933583" cy="326703"/>
          </a:xfrm>
          <a:prstGeom prst="borderCallout1">
            <a:avLst>
              <a:gd name="adj1" fmla="val 101195"/>
              <a:gd name="adj2" fmla="val 98612"/>
              <a:gd name="adj3" fmla="val 240334"/>
              <a:gd name="adj4" fmla="val 98668"/>
            </a:avLst>
          </a:prstGeom>
          <a:solidFill>
            <a:schemeClr val="accent3">
              <a:lumMod val="20000"/>
              <a:lumOff val="80000"/>
            </a:schemeClr>
          </a:solidFill>
          <a:ln w="19050">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171414"/>
            <a:r>
              <a:rPr lang="en-US" sz="2400" b="1" kern="0" dirty="0">
                <a:solidFill>
                  <a:srgbClr val="C00000"/>
                </a:solidFill>
                <a:latin typeface="Times New Roman" panose="02020603050405020304" pitchFamily="18" charset="0"/>
                <a:ea typeface="Arial Unicode MS" pitchFamily="34" charset="-128"/>
                <a:cs typeface="Times New Roman" panose="02020603050405020304" pitchFamily="18" charset="0"/>
              </a:rPr>
              <a:t>5:</a:t>
            </a:r>
            <a:r>
              <a:rPr lang="en-US" sz="2152" dirty="0">
                <a:solidFill>
                  <a:srgbClr val="000000"/>
                </a:solidFill>
                <a:latin typeface="Times New Roman" panose="02020603050405020304" pitchFamily="18" charset="0"/>
                <a:cs typeface="Times New Roman" panose="02020603050405020304" pitchFamily="18" charset="0"/>
              </a:rPr>
              <a:t>Click the </a:t>
            </a:r>
            <a:r>
              <a:rPr lang="en-US" sz="2152" b="1" dirty="0">
                <a:solidFill>
                  <a:srgbClr val="000000"/>
                </a:solidFill>
                <a:latin typeface="Times New Roman" panose="02020603050405020304" pitchFamily="18" charset="0"/>
                <a:cs typeface="Times New Roman" panose="02020603050405020304" pitchFamily="18" charset="0"/>
              </a:rPr>
              <a:t>Next </a:t>
            </a:r>
            <a:r>
              <a:rPr lang="en-US" sz="2152" dirty="0">
                <a:solidFill>
                  <a:srgbClr val="000000"/>
                </a:solidFill>
                <a:latin typeface="Times New Roman" panose="02020603050405020304" pitchFamily="18" charset="0"/>
                <a:cs typeface="Times New Roman" panose="02020603050405020304" pitchFamily="18" charset="0"/>
              </a:rPr>
              <a:t>button.</a:t>
            </a:r>
          </a:p>
        </p:txBody>
      </p:sp>
      <p:sp>
        <p:nvSpPr>
          <p:cNvPr id="13" name="TextBox 12">
            <a:extLst>
              <a:ext uri="{FF2B5EF4-FFF2-40B4-BE49-F238E27FC236}">
                <a16:creationId xmlns:a16="http://schemas.microsoft.com/office/drawing/2014/main" id="{768BC0B3-63B0-4625-9B99-CFA1DFC74D01}"/>
              </a:ext>
            </a:extLst>
          </p:cNvPr>
          <p:cNvSpPr txBox="1"/>
          <p:nvPr/>
        </p:nvSpPr>
        <p:spPr>
          <a:xfrm>
            <a:off x="224860" y="104114"/>
            <a:ext cx="8767888" cy="307777"/>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2000" b="1" kern="0" dirty="0">
                <a:latin typeface="Times New Roman" panose="02020603050405020304" pitchFamily="18" charset="0"/>
                <a:ea typeface="Arial Unicode MS" pitchFamily="34" charset="-128"/>
                <a:cs typeface="Times New Roman" panose="02020603050405020304" pitchFamily="18" charset="0"/>
              </a:rPr>
              <a:t>6.</a:t>
            </a:r>
            <a:r>
              <a:rPr lang="en-US" sz="2000" b="1" dirty="0">
                <a:latin typeface="Times New Roman" panose="02020603050405020304" pitchFamily="18" charset="0"/>
                <a:cs typeface="Times New Roman" panose="02020603050405020304" pitchFamily="18" charset="0"/>
              </a:rPr>
              <a:t> Receive and confirm order</a:t>
            </a:r>
          </a:p>
        </p:txBody>
      </p:sp>
      <p:sp>
        <p:nvSpPr>
          <p:cNvPr id="14" name="Title">
            <a:extLst>
              <a:ext uri="{FF2B5EF4-FFF2-40B4-BE49-F238E27FC236}">
                <a16:creationId xmlns:a16="http://schemas.microsoft.com/office/drawing/2014/main" id="{98D91B1B-E6B3-4857-9E2E-F9EBA044585C}"/>
              </a:ext>
            </a:extLst>
          </p:cNvPr>
          <p:cNvSpPr txBox="1">
            <a:spLocks/>
          </p:cNvSpPr>
          <p:nvPr/>
        </p:nvSpPr>
        <p:spPr bwMode="gray">
          <a:xfrm>
            <a:off x="283399" y="355940"/>
            <a:ext cx="12035437" cy="276999"/>
          </a:xfrm>
          <a:prstGeom prst="rect">
            <a:avLst/>
          </a:prstGeom>
        </p:spPr>
        <p:txBody>
          <a:bodyPr vert="horz" wrap="square" lIns="0" tIns="0" rIns="0" bIns="0" rtlCol="0" anchor="t" anchorCtr="0">
            <a:spAutoFit/>
          </a:bodyPr>
          <a:lstStyle>
            <a:lvl1pPr algn="l" defTabSz="1171180" rtl="0" eaLnBrk="1" latinLnBrk="0" hangingPunct="1">
              <a:spcBef>
                <a:spcPct val="0"/>
              </a:spcBef>
              <a:buNone/>
              <a:defRPr sz="2582" b="1" kern="1200" baseline="0">
                <a:solidFill>
                  <a:schemeClr val="tx1"/>
                </a:solidFill>
                <a:latin typeface="+mj-lt"/>
                <a:ea typeface="+mj-ea"/>
                <a:cs typeface="+mj-cs"/>
              </a:defRPr>
            </a:lvl1pPr>
          </a:lstStyle>
          <a:p>
            <a:r>
              <a:rPr lang="en-US" sz="1800" dirty="0">
                <a:latin typeface="Times New Roman" panose="02020603050405020304" pitchFamily="18" charset="0"/>
                <a:cs typeface="Times New Roman" panose="02020603050405020304" pitchFamily="18" charset="0"/>
              </a:rPr>
              <a:t>6.4. Confirm partially Purchase order (Update Line Items)</a:t>
            </a:r>
          </a:p>
        </p:txBody>
      </p:sp>
      <p:sp>
        <p:nvSpPr>
          <p:cNvPr id="15" name="TextBox 14">
            <a:extLst>
              <a:ext uri="{FF2B5EF4-FFF2-40B4-BE49-F238E27FC236}">
                <a16:creationId xmlns:a16="http://schemas.microsoft.com/office/drawing/2014/main" id="{B9BD2329-B55B-4EA6-AB77-5C163A494731}"/>
              </a:ext>
            </a:extLst>
          </p:cNvPr>
          <p:cNvSpPr txBox="1"/>
          <p:nvPr/>
        </p:nvSpPr>
        <p:spPr>
          <a:xfrm>
            <a:off x="2252144" y="3856772"/>
            <a:ext cx="526256" cy="276999"/>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1800" b="1" kern="0" dirty="0">
                <a:solidFill>
                  <a:srgbClr val="C00000"/>
                </a:solidFill>
                <a:latin typeface="Times New Roman" panose="02020603050405020304" pitchFamily="18" charset="0"/>
                <a:ea typeface="Arial Unicode MS" pitchFamily="34" charset="-128"/>
                <a:cs typeface="Times New Roman" panose="02020603050405020304" pitchFamily="18" charset="0"/>
              </a:rPr>
              <a:t>4</a:t>
            </a:r>
          </a:p>
        </p:txBody>
      </p:sp>
      <p:sp>
        <p:nvSpPr>
          <p:cNvPr id="16" name="TextBox 15">
            <a:extLst>
              <a:ext uri="{FF2B5EF4-FFF2-40B4-BE49-F238E27FC236}">
                <a16:creationId xmlns:a16="http://schemas.microsoft.com/office/drawing/2014/main" id="{293AE83E-98A9-4474-A262-13A1F868DF4A}"/>
              </a:ext>
            </a:extLst>
          </p:cNvPr>
          <p:cNvSpPr txBox="1"/>
          <p:nvPr/>
        </p:nvSpPr>
        <p:spPr>
          <a:xfrm>
            <a:off x="12374649" y="5015615"/>
            <a:ext cx="526256" cy="276999"/>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1800" b="1" kern="0" dirty="0">
                <a:solidFill>
                  <a:srgbClr val="C00000"/>
                </a:solidFill>
                <a:latin typeface="Times New Roman" panose="02020603050405020304" pitchFamily="18" charset="0"/>
                <a:ea typeface="Arial Unicode MS" pitchFamily="34" charset="-128"/>
                <a:cs typeface="Times New Roman" panose="02020603050405020304" pitchFamily="18" charset="0"/>
              </a:rPr>
              <a:t>5</a:t>
            </a:r>
          </a:p>
        </p:txBody>
      </p:sp>
    </p:spTree>
    <p:extLst>
      <p:ext uri="{BB962C8B-B14F-4D97-AF65-F5344CB8AC3E}">
        <p14:creationId xmlns:p14="http://schemas.microsoft.com/office/powerpoint/2010/main" val="206633098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AE38FAA0-97CC-41C1-A91E-FBD244D39514}"/>
              </a:ext>
            </a:extLst>
          </p:cNvPr>
          <p:cNvSpPr/>
          <p:nvPr/>
        </p:nvSpPr>
        <p:spPr bwMode="gray">
          <a:xfrm>
            <a:off x="30428" y="7084041"/>
            <a:ext cx="3559920" cy="207674"/>
          </a:xfrm>
          <a:prstGeom prst="rect">
            <a:avLst/>
          </a:prstGeom>
          <a:solidFill>
            <a:schemeClr val="bg1"/>
          </a:solidFill>
          <a:ln w="25400" algn="ctr">
            <a:solidFill>
              <a:schemeClr val="bg1"/>
            </a:solidFill>
            <a:miter lim="800000"/>
            <a:headEnd/>
            <a:tailEnd/>
          </a:ln>
        </p:spPr>
        <p:txBody>
          <a:bodyPr lIns="96830" tIns="77464" rIns="96830" bIns="77464" rtlCol="0" anchor="ctr"/>
          <a:lstStyle/>
          <a:p>
            <a:pPr algn="ctr" defTabSz="983803" fontAlgn="base">
              <a:spcBef>
                <a:spcPct val="50000"/>
              </a:spcBef>
              <a:spcAft>
                <a:spcPct val="0"/>
              </a:spcAft>
              <a:buClr>
                <a:srgbClr val="F0AB00"/>
              </a:buClr>
              <a:buSzPct val="80000"/>
            </a:pPr>
            <a:endParaRPr lang="en-US" sz="1937" kern="0" dirty="0">
              <a:solidFill>
                <a:srgbClr val="000000"/>
              </a:solidFill>
              <a:latin typeface="Arial"/>
              <a:ea typeface="Arial Unicode MS" pitchFamily="34" charset="-128"/>
              <a:cs typeface="Arial Unicode MS" pitchFamily="34" charset="-128"/>
            </a:endParaRPr>
          </a:p>
        </p:txBody>
      </p:sp>
      <p:pic>
        <p:nvPicPr>
          <p:cNvPr id="5" name="Picture 4">
            <a:extLst>
              <a:ext uri="{FF2B5EF4-FFF2-40B4-BE49-F238E27FC236}">
                <a16:creationId xmlns:a16="http://schemas.microsoft.com/office/drawing/2014/main" id="{ACE9E146-7BD3-4D4A-9585-CAA431372B4C}"/>
              </a:ext>
            </a:extLst>
          </p:cNvPr>
          <p:cNvPicPr>
            <a:picLocks noChangeAspect="1"/>
          </p:cNvPicPr>
          <p:nvPr/>
        </p:nvPicPr>
        <p:blipFill rotWithShape="1">
          <a:blip r:embed="rId3"/>
          <a:srcRect l="1714" b="24770"/>
          <a:stretch/>
        </p:blipFill>
        <p:spPr>
          <a:xfrm>
            <a:off x="159544" y="887570"/>
            <a:ext cx="12895828" cy="4859974"/>
          </a:xfrm>
          <a:prstGeom prst="rect">
            <a:avLst/>
          </a:prstGeom>
          <a:ln>
            <a:solidFill>
              <a:schemeClr val="tx1"/>
            </a:solidFill>
          </a:ln>
        </p:spPr>
      </p:pic>
      <p:sp>
        <p:nvSpPr>
          <p:cNvPr id="12" name="Speech Bubble: Rectangle 11">
            <a:extLst>
              <a:ext uri="{FF2B5EF4-FFF2-40B4-BE49-F238E27FC236}">
                <a16:creationId xmlns:a16="http://schemas.microsoft.com/office/drawing/2014/main" id="{11A9FFCF-E903-4F01-A234-176478DF7494}"/>
              </a:ext>
            </a:extLst>
          </p:cNvPr>
          <p:cNvSpPr/>
          <p:nvPr/>
        </p:nvSpPr>
        <p:spPr>
          <a:xfrm>
            <a:off x="1846828" y="1293469"/>
            <a:ext cx="5680385" cy="569030"/>
          </a:xfrm>
          <a:prstGeom prst="wedgeRectCallout">
            <a:avLst>
              <a:gd name="adj1" fmla="val -21926"/>
              <a:gd name="adj2" fmla="val 48448"/>
            </a:avLst>
          </a:prstGeom>
          <a:solidFill>
            <a:schemeClr val="accent5">
              <a:lumMod val="40000"/>
              <a:lumOff val="60000"/>
            </a:schemeClr>
          </a:solidFill>
          <a:ln w="19050">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171414"/>
            <a:r>
              <a:rPr lang="en-US" sz="1800" dirty="0">
                <a:solidFill>
                  <a:srgbClr val="000000"/>
                </a:solidFill>
                <a:latin typeface="Times New Roman" panose="02020603050405020304" pitchFamily="18" charset="0"/>
                <a:cs typeface="Times New Roman" panose="02020603050405020304" pitchFamily="18" charset="0"/>
              </a:rPr>
              <a:t>The </a:t>
            </a:r>
            <a:r>
              <a:rPr lang="en-US" sz="1800" b="1" dirty="0">
                <a:solidFill>
                  <a:srgbClr val="000000"/>
                </a:solidFill>
                <a:latin typeface="Times New Roman" panose="02020603050405020304" pitchFamily="18" charset="0"/>
                <a:cs typeface="Times New Roman" panose="02020603050405020304" pitchFamily="18" charset="0"/>
              </a:rPr>
              <a:t>Update Item Status </a:t>
            </a:r>
            <a:r>
              <a:rPr lang="en-US" sz="1800" dirty="0">
                <a:solidFill>
                  <a:srgbClr val="000000"/>
                </a:solidFill>
                <a:latin typeface="Times New Roman" panose="02020603050405020304" pitchFamily="18" charset="0"/>
                <a:cs typeface="Times New Roman" panose="02020603050405020304" pitchFamily="18" charset="0"/>
              </a:rPr>
              <a:t>page is displayed. Review the </a:t>
            </a:r>
            <a:r>
              <a:rPr lang="en-US" sz="1800" b="1" dirty="0">
                <a:solidFill>
                  <a:srgbClr val="000000"/>
                </a:solidFill>
                <a:latin typeface="Times New Roman" panose="02020603050405020304" pitchFamily="18" charset="0"/>
                <a:cs typeface="Times New Roman" panose="02020603050405020304" pitchFamily="18" charset="0"/>
              </a:rPr>
              <a:t>Line</a:t>
            </a:r>
            <a:r>
              <a:rPr lang="en-US" sz="1800" dirty="0">
                <a:solidFill>
                  <a:srgbClr val="000000"/>
                </a:solidFill>
                <a:latin typeface="Times New Roman" panose="02020603050405020304" pitchFamily="18" charset="0"/>
                <a:cs typeface="Times New Roman" panose="02020603050405020304" pitchFamily="18" charset="0"/>
              </a:rPr>
              <a:t> </a:t>
            </a:r>
            <a:r>
              <a:rPr lang="en-US" sz="1800" b="1" dirty="0">
                <a:solidFill>
                  <a:srgbClr val="000000"/>
                </a:solidFill>
                <a:latin typeface="Times New Roman" panose="02020603050405020304" pitchFamily="18" charset="0"/>
                <a:cs typeface="Times New Roman" panose="02020603050405020304" pitchFamily="18" charset="0"/>
              </a:rPr>
              <a:t>Items</a:t>
            </a:r>
            <a:r>
              <a:rPr lang="en-US" sz="1800" dirty="0">
                <a:solidFill>
                  <a:srgbClr val="000000"/>
                </a:solidFill>
                <a:latin typeface="Times New Roman" panose="02020603050405020304" pitchFamily="18" charset="0"/>
                <a:cs typeface="Times New Roman" panose="02020603050405020304" pitchFamily="18" charset="0"/>
              </a:rPr>
              <a:t> section.</a:t>
            </a:r>
          </a:p>
        </p:txBody>
      </p:sp>
      <p:sp>
        <p:nvSpPr>
          <p:cNvPr id="8" name="Callout: Line 7">
            <a:extLst>
              <a:ext uri="{FF2B5EF4-FFF2-40B4-BE49-F238E27FC236}">
                <a16:creationId xmlns:a16="http://schemas.microsoft.com/office/drawing/2014/main" id="{C080A4BD-34E2-41B7-AA07-05EECD0FBFD0}"/>
              </a:ext>
            </a:extLst>
          </p:cNvPr>
          <p:cNvSpPr/>
          <p:nvPr/>
        </p:nvSpPr>
        <p:spPr>
          <a:xfrm>
            <a:off x="5885428" y="2023920"/>
            <a:ext cx="3708847" cy="688772"/>
          </a:xfrm>
          <a:prstGeom prst="borderCallout1">
            <a:avLst>
              <a:gd name="adj1" fmla="val 47"/>
              <a:gd name="adj2" fmla="val 98612"/>
              <a:gd name="adj3" fmla="val -52211"/>
              <a:gd name="adj4" fmla="val 98434"/>
            </a:avLst>
          </a:prstGeom>
          <a:solidFill>
            <a:schemeClr val="accent3">
              <a:lumMod val="20000"/>
              <a:lumOff val="80000"/>
            </a:schemeClr>
          </a:solidFill>
          <a:ln w="19050">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171414"/>
            <a:r>
              <a:rPr lang="en-US" sz="1800" b="1" kern="0" dirty="0">
                <a:solidFill>
                  <a:srgbClr val="C00000"/>
                </a:solidFill>
                <a:latin typeface="Times New Roman" panose="02020603050405020304" pitchFamily="18" charset="0"/>
                <a:ea typeface="Arial Unicode MS" pitchFamily="34" charset="-128"/>
                <a:cs typeface="Times New Roman" panose="02020603050405020304" pitchFamily="18" charset="0"/>
              </a:rPr>
              <a:t>6: </a:t>
            </a:r>
            <a:r>
              <a:rPr lang="en-US" sz="1800" dirty="0">
                <a:solidFill>
                  <a:srgbClr val="000000"/>
                </a:solidFill>
                <a:latin typeface="Times New Roman" panose="02020603050405020304" pitchFamily="18" charset="0"/>
                <a:cs typeface="Times New Roman" panose="02020603050405020304" pitchFamily="18" charset="0"/>
              </a:rPr>
              <a:t>To submit the order confirmation, click the </a:t>
            </a:r>
            <a:r>
              <a:rPr lang="en-US" sz="1800" b="1" dirty="0">
                <a:solidFill>
                  <a:srgbClr val="000000"/>
                </a:solidFill>
                <a:latin typeface="Times New Roman" panose="02020603050405020304" pitchFamily="18" charset="0"/>
                <a:cs typeface="Times New Roman" panose="02020603050405020304" pitchFamily="18" charset="0"/>
              </a:rPr>
              <a:t>Submit </a:t>
            </a:r>
            <a:r>
              <a:rPr lang="en-US" sz="1800" dirty="0">
                <a:solidFill>
                  <a:srgbClr val="000000"/>
                </a:solidFill>
                <a:latin typeface="Times New Roman" panose="02020603050405020304" pitchFamily="18" charset="0"/>
                <a:cs typeface="Times New Roman" panose="02020603050405020304" pitchFamily="18" charset="0"/>
              </a:rPr>
              <a:t>button.</a:t>
            </a:r>
          </a:p>
        </p:txBody>
      </p:sp>
      <p:sp>
        <p:nvSpPr>
          <p:cNvPr id="9" name="Rectangle 8">
            <a:extLst>
              <a:ext uri="{FF2B5EF4-FFF2-40B4-BE49-F238E27FC236}">
                <a16:creationId xmlns:a16="http://schemas.microsoft.com/office/drawing/2014/main" id="{A3449B05-9EAF-419A-9971-72EC87B21C25}"/>
              </a:ext>
            </a:extLst>
          </p:cNvPr>
          <p:cNvSpPr/>
          <p:nvPr/>
        </p:nvSpPr>
        <p:spPr>
          <a:xfrm>
            <a:off x="8880118" y="1368230"/>
            <a:ext cx="851952" cy="286131"/>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171414"/>
            <a:endParaRPr lang="en-US" sz="2259" dirty="0">
              <a:solidFill>
                <a:srgbClr val="FFFFFF"/>
              </a:solidFill>
              <a:latin typeface="Arial"/>
            </a:endParaRPr>
          </a:p>
        </p:txBody>
      </p:sp>
      <p:sp>
        <p:nvSpPr>
          <p:cNvPr id="13" name="TextBox 12">
            <a:extLst>
              <a:ext uri="{FF2B5EF4-FFF2-40B4-BE49-F238E27FC236}">
                <a16:creationId xmlns:a16="http://schemas.microsoft.com/office/drawing/2014/main" id="{D564C2E7-B544-4D20-8333-A84441F90EC8}"/>
              </a:ext>
            </a:extLst>
          </p:cNvPr>
          <p:cNvSpPr txBox="1"/>
          <p:nvPr/>
        </p:nvSpPr>
        <p:spPr>
          <a:xfrm>
            <a:off x="224860" y="104114"/>
            <a:ext cx="8767888" cy="307777"/>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2000" b="1" kern="0" dirty="0">
                <a:latin typeface="Times New Roman" panose="02020603050405020304" pitchFamily="18" charset="0"/>
                <a:ea typeface="Arial Unicode MS" pitchFamily="34" charset="-128"/>
                <a:cs typeface="Times New Roman" panose="02020603050405020304" pitchFamily="18" charset="0"/>
              </a:rPr>
              <a:t>6.</a:t>
            </a:r>
            <a:r>
              <a:rPr lang="en-US" sz="2000" b="1" dirty="0">
                <a:latin typeface="Times New Roman" panose="02020603050405020304" pitchFamily="18" charset="0"/>
                <a:cs typeface="Times New Roman" panose="02020603050405020304" pitchFamily="18" charset="0"/>
              </a:rPr>
              <a:t> Receive and confirm order</a:t>
            </a:r>
          </a:p>
        </p:txBody>
      </p:sp>
      <p:sp>
        <p:nvSpPr>
          <p:cNvPr id="14" name="Title">
            <a:extLst>
              <a:ext uri="{FF2B5EF4-FFF2-40B4-BE49-F238E27FC236}">
                <a16:creationId xmlns:a16="http://schemas.microsoft.com/office/drawing/2014/main" id="{91C0E284-8CDB-4CFD-869F-5F22B552C3B3}"/>
              </a:ext>
            </a:extLst>
          </p:cNvPr>
          <p:cNvSpPr txBox="1">
            <a:spLocks/>
          </p:cNvSpPr>
          <p:nvPr/>
        </p:nvSpPr>
        <p:spPr bwMode="gray">
          <a:xfrm>
            <a:off x="283399" y="355940"/>
            <a:ext cx="12035437" cy="276999"/>
          </a:xfrm>
          <a:prstGeom prst="rect">
            <a:avLst/>
          </a:prstGeom>
        </p:spPr>
        <p:txBody>
          <a:bodyPr vert="horz" wrap="square" lIns="0" tIns="0" rIns="0" bIns="0" rtlCol="0" anchor="t" anchorCtr="0">
            <a:spAutoFit/>
          </a:bodyPr>
          <a:lstStyle>
            <a:lvl1pPr algn="l" defTabSz="1171180" rtl="0" eaLnBrk="1" latinLnBrk="0" hangingPunct="1">
              <a:spcBef>
                <a:spcPct val="0"/>
              </a:spcBef>
              <a:buNone/>
              <a:defRPr sz="2582" b="1" kern="1200" baseline="0">
                <a:solidFill>
                  <a:schemeClr val="tx1"/>
                </a:solidFill>
                <a:latin typeface="+mj-lt"/>
                <a:ea typeface="+mj-ea"/>
                <a:cs typeface="+mj-cs"/>
              </a:defRPr>
            </a:lvl1pPr>
          </a:lstStyle>
          <a:p>
            <a:r>
              <a:rPr lang="en-US" sz="1800" dirty="0">
                <a:latin typeface="Times New Roman" panose="02020603050405020304" pitchFamily="18" charset="0"/>
                <a:cs typeface="Times New Roman" panose="02020603050405020304" pitchFamily="18" charset="0"/>
              </a:rPr>
              <a:t>6.4. Confirm partially Purchase order (Update Line Items)</a:t>
            </a:r>
          </a:p>
        </p:txBody>
      </p:sp>
      <p:sp>
        <p:nvSpPr>
          <p:cNvPr id="15" name="TextBox 14">
            <a:extLst>
              <a:ext uri="{FF2B5EF4-FFF2-40B4-BE49-F238E27FC236}">
                <a16:creationId xmlns:a16="http://schemas.microsoft.com/office/drawing/2014/main" id="{7E2B5A7F-46B4-46E8-86BD-84DA79F58D26}"/>
              </a:ext>
            </a:extLst>
          </p:cNvPr>
          <p:cNvSpPr txBox="1"/>
          <p:nvPr/>
        </p:nvSpPr>
        <p:spPr>
          <a:xfrm>
            <a:off x="9205814" y="1700641"/>
            <a:ext cx="526256" cy="276999"/>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1800" b="1" kern="0" dirty="0">
                <a:solidFill>
                  <a:srgbClr val="C00000"/>
                </a:solidFill>
                <a:latin typeface="Times New Roman" panose="02020603050405020304" pitchFamily="18" charset="0"/>
                <a:ea typeface="Arial Unicode MS" pitchFamily="34" charset="-128"/>
                <a:cs typeface="Times New Roman" panose="02020603050405020304" pitchFamily="18" charset="0"/>
              </a:rPr>
              <a:t>6</a:t>
            </a:r>
          </a:p>
        </p:txBody>
      </p:sp>
    </p:spTree>
    <p:extLst>
      <p:ext uri="{BB962C8B-B14F-4D97-AF65-F5344CB8AC3E}">
        <p14:creationId xmlns:p14="http://schemas.microsoft.com/office/powerpoint/2010/main" val="1713296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AE38FAA0-97CC-41C1-A91E-FBD244D39514}"/>
              </a:ext>
            </a:extLst>
          </p:cNvPr>
          <p:cNvSpPr/>
          <p:nvPr/>
        </p:nvSpPr>
        <p:spPr bwMode="gray">
          <a:xfrm>
            <a:off x="30428" y="7084041"/>
            <a:ext cx="3559920" cy="207674"/>
          </a:xfrm>
          <a:prstGeom prst="rect">
            <a:avLst/>
          </a:prstGeom>
          <a:solidFill>
            <a:schemeClr val="bg1"/>
          </a:solidFill>
          <a:ln w="25400" algn="ctr">
            <a:solidFill>
              <a:schemeClr val="bg1"/>
            </a:solidFill>
            <a:miter lim="800000"/>
            <a:headEnd/>
            <a:tailEnd/>
          </a:ln>
        </p:spPr>
        <p:txBody>
          <a:bodyPr lIns="96830" tIns="77464" rIns="96830" bIns="77464" rtlCol="0" anchor="ctr"/>
          <a:lstStyle/>
          <a:p>
            <a:pPr algn="ctr" defTabSz="983803" fontAlgn="base">
              <a:spcBef>
                <a:spcPct val="50000"/>
              </a:spcBef>
              <a:spcAft>
                <a:spcPct val="0"/>
              </a:spcAft>
              <a:buClr>
                <a:srgbClr val="F0AB00"/>
              </a:buClr>
              <a:buSzPct val="80000"/>
            </a:pPr>
            <a:endParaRPr lang="en-US" sz="1937" kern="0" dirty="0">
              <a:solidFill>
                <a:srgbClr val="000000"/>
              </a:solidFill>
              <a:latin typeface="Arial"/>
              <a:ea typeface="Arial Unicode MS" pitchFamily="34" charset="-128"/>
              <a:cs typeface="Arial Unicode MS" pitchFamily="34" charset="-128"/>
            </a:endParaRPr>
          </a:p>
        </p:txBody>
      </p:sp>
      <p:pic>
        <p:nvPicPr>
          <p:cNvPr id="12" name="Picture 11">
            <a:extLst>
              <a:ext uri="{FF2B5EF4-FFF2-40B4-BE49-F238E27FC236}">
                <a16:creationId xmlns:a16="http://schemas.microsoft.com/office/drawing/2014/main" id="{EF1CD0ED-D910-4055-820A-8667C2AA5AD0}"/>
              </a:ext>
            </a:extLst>
          </p:cNvPr>
          <p:cNvPicPr>
            <a:picLocks noChangeAspect="1"/>
          </p:cNvPicPr>
          <p:nvPr/>
        </p:nvPicPr>
        <p:blipFill rotWithShape="1">
          <a:blip r:embed="rId3"/>
          <a:srcRect l="1714"/>
          <a:stretch/>
        </p:blipFill>
        <p:spPr>
          <a:xfrm>
            <a:off x="224860" y="718543"/>
            <a:ext cx="12895828" cy="6511166"/>
          </a:xfrm>
          <a:prstGeom prst="rect">
            <a:avLst/>
          </a:prstGeom>
          <a:ln>
            <a:solidFill>
              <a:schemeClr val="tx1"/>
            </a:solidFill>
          </a:ln>
        </p:spPr>
      </p:pic>
      <p:sp>
        <p:nvSpPr>
          <p:cNvPr id="14" name="Callout: Line 13">
            <a:extLst>
              <a:ext uri="{FF2B5EF4-FFF2-40B4-BE49-F238E27FC236}">
                <a16:creationId xmlns:a16="http://schemas.microsoft.com/office/drawing/2014/main" id="{D387BED5-36B5-45DF-88DA-DB0B1ACA390A}"/>
              </a:ext>
            </a:extLst>
          </p:cNvPr>
          <p:cNvSpPr/>
          <p:nvPr/>
        </p:nvSpPr>
        <p:spPr>
          <a:xfrm>
            <a:off x="7474744" y="1785145"/>
            <a:ext cx="5067836" cy="787690"/>
          </a:xfrm>
          <a:prstGeom prst="borderCallout1">
            <a:avLst>
              <a:gd name="adj1" fmla="val 100144"/>
              <a:gd name="adj2" fmla="val 60378"/>
              <a:gd name="adj3" fmla="val 159598"/>
              <a:gd name="adj4" fmla="val 60440"/>
            </a:avLst>
          </a:prstGeom>
          <a:solidFill>
            <a:schemeClr val="accent5">
              <a:lumMod val="40000"/>
              <a:lumOff val="60000"/>
            </a:schemeClr>
          </a:solidFill>
          <a:ln w="19050">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171414"/>
            <a:r>
              <a:rPr lang="en-US" sz="1800" dirty="0">
                <a:solidFill>
                  <a:srgbClr val="000000"/>
                </a:solidFill>
                <a:latin typeface="Times New Roman" panose="02020603050405020304" pitchFamily="18" charset="0"/>
                <a:cs typeface="Times New Roman" panose="02020603050405020304" pitchFamily="18" charset="0"/>
              </a:rPr>
              <a:t>The </a:t>
            </a:r>
            <a:r>
              <a:rPr lang="en-US" sz="1800" b="1" dirty="0">
                <a:solidFill>
                  <a:srgbClr val="000000"/>
                </a:solidFill>
                <a:latin typeface="Times New Roman" panose="02020603050405020304" pitchFamily="18" charset="0"/>
                <a:cs typeface="Times New Roman" panose="02020603050405020304" pitchFamily="18" charset="0"/>
              </a:rPr>
              <a:t>Purchase Order </a:t>
            </a:r>
            <a:r>
              <a:rPr lang="en-US" sz="1800" dirty="0">
                <a:solidFill>
                  <a:srgbClr val="000000"/>
                </a:solidFill>
                <a:latin typeface="Times New Roman" panose="02020603050405020304" pitchFamily="18" charset="0"/>
                <a:cs typeface="Times New Roman" panose="02020603050405020304" pitchFamily="18" charset="0"/>
              </a:rPr>
              <a:t>details</a:t>
            </a:r>
            <a:r>
              <a:rPr lang="en-US" sz="1800" b="1" dirty="0">
                <a:solidFill>
                  <a:srgbClr val="000000"/>
                </a:solidFill>
                <a:latin typeface="Times New Roman" panose="02020603050405020304" pitchFamily="18" charset="0"/>
                <a:cs typeface="Times New Roman" panose="02020603050405020304" pitchFamily="18" charset="0"/>
              </a:rPr>
              <a:t> </a:t>
            </a:r>
            <a:r>
              <a:rPr lang="en-US" sz="1800" dirty="0">
                <a:solidFill>
                  <a:srgbClr val="000000"/>
                </a:solidFill>
                <a:latin typeface="Times New Roman" panose="02020603050405020304" pitchFamily="18" charset="0"/>
                <a:cs typeface="Times New Roman" panose="02020603050405020304" pitchFamily="18" charset="0"/>
              </a:rPr>
              <a:t>page is displayed. The Purchase Order status has now changed to </a:t>
            </a:r>
            <a:r>
              <a:rPr lang="en-US" sz="1800" b="1" dirty="0">
                <a:solidFill>
                  <a:srgbClr val="000000"/>
                </a:solidFill>
                <a:latin typeface="Times New Roman" panose="02020603050405020304" pitchFamily="18" charset="0"/>
                <a:cs typeface="Times New Roman" panose="02020603050405020304" pitchFamily="18" charset="0"/>
              </a:rPr>
              <a:t>Partially</a:t>
            </a:r>
            <a:r>
              <a:rPr lang="en-US" sz="1800" dirty="0">
                <a:solidFill>
                  <a:srgbClr val="000000"/>
                </a:solidFill>
                <a:latin typeface="Times New Roman" panose="02020603050405020304" pitchFamily="18" charset="0"/>
                <a:cs typeface="Times New Roman" panose="02020603050405020304" pitchFamily="18" charset="0"/>
              </a:rPr>
              <a:t> </a:t>
            </a:r>
            <a:r>
              <a:rPr lang="en-US" sz="1800" b="1" dirty="0">
                <a:solidFill>
                  <a:srgbClr val="000000"/>
                </a:solidFill>
                <a:latin typeface="Times New Roman" panose="02020603050405020304" pitchFamily="18" charset="0"/>
                <a:cs typeface="Times New Roman" panose="02020603050405020304" pitchFamily="18" charset="0"/>
              </a:rPr>
              <a:t>Confirmed</a:t>
            </a:r>
            <a:r>
              <a:rPr lang="en-US" sz="1800" dirty="0">
                <a:solidFill>
                  <a:srgbClr val="000000"/>
                </a:solidFill>
                <a:latin typeface="Times New Roman" panose="02020603050405020304" pitchFamily="18" charset="0"/>
                <a:cs typeface="Times New Roman" panose="02020603050405020304" pitchFamily="18" charset="0"/>
              </a:rPr>
              <a:t>.</a:t>
            </a:r>
          </a:p>
        </p:txBody>
      </p:sp>
      <p:sp>
        <p:nvSpPr>
          <p:cNvPr id="15" name="Rectangle 14">
            <a:extLst>
              <a:ext uri="{FF2B5EF4-FFF2-40B4-BE49-F238E27FC236}">
                <a16:creationId xmlns:a16="http://schemas.microsoft.com/office/drawing/2014/main" id="{281437EE-0BA4-40E0-9E94-4091839099BE}"/>
              </a:ext>
            </a:extLst>
          </p:cNvPr>
          <p:cNvSpPr/>
          <p:nvPr/>
        </p:nvSpPr>
        <p:spPr>
          <a:xfrm>
            <a:off x="9836944" y="3047872"/>
            <a:ext cx="1475693" cy="972905"/>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171414"/>
            <a:endParaRPr lang="en-US" sz="2259" dirty="0">
              <a:solidFill>
                <a:srgbClr val="FFFFFF"/>
              </a:solidFill>
              <a:latin typeface="Arial"/>
            </a:endParaRPr>
          </a:p>
        </p:txBody>
      </p:sp>
      <p:sp>
        <p:nvSpPr>
          <p:cNvPr id="9" name="TextBox 8">
            <a:extLst>
              <a:ext uri="{FF2B5EF4-FFF2-40B4-BE49-F238E27FC236}">
                <a16:creationId xmlns:a16="http://schemas.microsoft.com/office/drawing/2014/main" id="{8069D4C9-DAA5-477C-9007-6D07B87AE361}"/>
              </a:ext>
            </a:extLst>
          </p:cNvPr>
          <p:cNvSpPr txBox="1"/>
          <p:nvPr/>
        </p:nvSpPr>
        <p:spPr>
          <a:xfrm>
            <a:off x="224860" y="104114"/>
            <a:ext cx="8767888" cy="307777"/>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2000" b="1" kern="0" dirty="0">
                <a:latin typeface="Times New Roman" panose="02020603050405020304" pitchFamily="18" charset="0"/>
                <a:ea typeface="Arial Unicode MS" pitchFamily="34" charset="-128"/>
                <a:cs typeface="Times New Roman" panose="02020603050405020304" pitchFamily="18" charset="0"/>
              </a:rPr>
              <a:t>6.</a:t>
            </a:r>
            <a:r>
              <a:rPr lang="en-US" sz="2000" b="1" dirty="0">
                <a:latin typeface="Times New Roman" panose="02020603050405020304" pitchFamily="18" charset="0"/>
                <a:cs typeface="Times New Roman" panose="02020603050405020304" pitchFamily="18" charset="0"/>
              </a:rPr>
              <a:t> Receive and confirm order</a:t>
            </a:r>
          </a:p>
        </p:txBody>
      </p:sp>
      <p:sp>
        <p:nvSpPr>
          <p:cNvPr id="10" name="Title">
            <a:extLst>
              <a:ext uri="{FF2B5EF4-FFF2-40B4-BE49-F238E27FC236}">
                <a16:creationId xmlns:a16="http://schemas.microsoft.com/office/drawing/2014/main" id="{1A7E98C7-AD1E-4D02-BC7F-E0D776F8B6FF}"/>
              </a:ext>
            </a:extLst>
          </p:cNvPr>
          <p:cNvSpPr txBox="1">
            <a:spLocks/>
          </p:cNvSpPr>
          <p:nvPr/>
        </p:nvSpPr>
        <p:spPr bwMode="gray">
          <a:xfrm>
            <a:off x="283399" y="355940"/>
            <a:ext cx="12035437" cy="276999"/>
          </a:xfrm>
          <a:prstGeom prst="rect">
            <a:avLst/>
          </a:prstGeom>
        </p:spPr>
        <p:txBody>
          <a:bodyPr vert="horz" wrap="square" lIns="0" tIns="0" rIns="0" bIns="0" rtlCol="0" anchor="t" anchorCtr="0">
            <a:spAutoFit/>
          </a:bodyPr>
          <a:lstStyle>
            <a:lvl1pPr algn="l" defTabSz="1171180" rtl="0" eaLnBrk="1" latinLnBrk="0" hangingPunct="1">
              <a:spcBef>
                <a:spcPct val="0"/>
              </a:spcBef>
              <a:buNone/>
              <a:defRPr sz="2582" b="1" kern="1200" baseline="0">
                <a:solidFill>
                  <a:schemeClr val="tx1"/>
                </a:solidFill>
                <a:latin typeface="+mj-lt"/>
                <a:ea typeface="+mj-ea"/>
                <a:cs typeface="+mj-cs"/>
              </a:defRPr>
            </a:lvl1pPr>
          </a:lstStyle>
          <a:p>
            <a:r>
              <a:rPr lang="en-US" sz="1800" dirty="0">
                <a:latin typeface="Times New Roman" panose="02020603050405020304" pitchFamily="18" charset="0"/>
                <a:cs typeface="Times New Roman" panose="02020603050405020304" pitchFamily="18" charset="0"/>
              </a:rPr>
              <a:t>6.4. Confirm partially Purchase order (Update Line Items)</a:t>
            </a:r>
          </a:p>
        </p:txBody>
      </p:sp>
      <p:sp>
        <p:nvSpPr>
          <p:cNvPr id="11" name="Callout: Line 10">
            <a:extLst>
              <a:ext uri="{FF2B5EF4-FFF2-40B4-BE49-F238E27FC236}">
                <a16:creationId xmlns:a16="http://schemas.microsoft.com/office/drawing/2014/main" id="{81863EB1-809E-4102-959D-95BA1BD79B4B}"/>
              </a:ext>
            </a:extLst>
          </p:cNvPr>
          <p:cNvSpPr/>
          <p:nvPr/>
        </p:nvSpPr>
        <p:spPr>
          <a:xfrm>
            <a:off x="5512388" y="4256687"/>
            <a:ext cx="4739565" cy="972905"/>
          </a:xfrm>
          <a:prstGeom prst="borderCallout1">
            <a:avLst>
              <a:gd name="adj1" fmla="val 92678"/>
              <a:gd name="adj2" fmla="val 99997"/>
              <a:gd name="adj3" fmla="val 92970"/>
              <a:gd name="adj4" fmla="val 112010"/>
            </a:avLst>
          </a:prstGeom>
          <a:solidFill>
            <a:schemeClr val="accent5">
              <a:lumMod val="40000"/>
              <a:lumOff val="60000"/>
            </a:schemeClr>
          </a:solidFill>
          <a:ln w="19050">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171414"/>
            <a:r>
              <a:rPr lang="en-US" sz="1800" dirty="0">
                <a:solidFill>
                  <a:srgbClr val="000000"/>
                </a:solidFill>
                <a:latin typeface="Times New Roman" panose="02020603050405020304" pitchFamily="18" charset="0"/>
                <a:cs typeface="Times New Roman" panose="02020603050405020304" pitchFamily="18" charset="0"/>
              </a:rPr>
              <a:t>The Order Confirmation document can be viewed by clicking the </a:t>
            </a:r>
            <a:r>
              <a:rPr lang="en-US" sz="1800" b="1" dirty="0">
                <a:solidFill>
                  <a:srgbClr val="000000"/>
                </a:solidFill>
                <a:latin typeface="Times New Roman" panose="02020603050405020304" pitchFamily="18" charset="0"/>
                <a:cs typeface="Times New Roman" panose="02020603050405020304" pitchFamily="18" charset="0"/>
              </a:rPr>
              <a:t>Confirmation # </a:t>
            </a:r>
            <a:r>
              <a:rPr lang="en-US" sz="1800" dirty="0">
                <a:solidFill>
                  <a:srgbClr val="000000"/>
                </a:solidFill>
                <a:latin typeface="Times New Roman" panose="02020603050405020304" pitchFamily="18" charset="0"/>
                <a:cs typeface="Times New Roman" panose="02020603050405020304" pitchFamily="18" charset="0"/>
              </a:rPr>
              <a:t>link in the </a:t>
            </a:r>
            <a:r>
              <a:rPr lang="en-US" sz="1800" b="1" dirty="0">
                <a:solidFill>
                  <a:srgbClr val="000000"/>
                </a:solidFill>
                <a:latin typeface="Times New Roman" panose="02020603050405020304" pitchFamily="18" charset="0"/>
                <a:cs typeface="Times New Roman" panose="02020603050405020304" pitchFamily="18" charset="0"/>
              </a:rPr>
              <a:t>Related Documents </a:t>
            </a:r>
            <a:r>
              <a:rPr lang="en-US" sz="1800" dirty="0">
                <a:solidFill>
                  <a:srgbClr val="000000"/>
                </a:solidFill>
                <a:latin typeface="Times New Roman" panose="02020603050405020304" pitchFamily="18" charset="0"/>
                <a:cs typeface="Times New Roman" panose="02020603050405020304" pitchFamily="18" charset="0"/>
              </a:rPr>
              <a:t>section.</a:t>
            </a:r>
          </a:p>
        </p:txBody>
      </p:sp>
      <p:sp>
        <p:nvSpPr>
          <p:cNvPr id="13" name="Rectangle 12">
            <a:extLst>
              <a:ext uri="{FF2B5EF4-FFF2-40B4-BE49-F238E27FC236}">
                <a16:creationId xmlns:a16="http://schemas.microsoft.com/office/drawing/2014/main" id="{C5395800-968B-4E3E-8B1C-E90BBD6F192D}"/>
              </a:ext>
            </a:extLst>
          </p:cNvPr>
          <p:cNvSpPr/>
          <p:nvPr/>
        </p:nvSpPr>
        <p:spPr>
          <a:xfrm>
            <a:off x="10806428" y="5030032"/>
            <a:ext cx="1759785" cy="217517"/>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171414"/>
            <a:endParaRPr lang="en-US" sz="2259" dirty="0">
              <a:solidFill>
                <a:srgbClr val="FFFFFF"/>
              </a:solidFill>
              <a:latin typeface="Arial"/>
            </a:endParaRPr>
          </a:p>
        </p:txBody>
      </p:sp>
    </p:spTree>
    <p:extLst>
      <p:ext uri="{BB962C8B-B14F-4D97-AF65-F5344CB8AC3E}">
        <p14:creationId xmlns:p14="http://schemas.microsoft.com/office/powerpoint/2010/main" val="185886904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AE38FAA0-97CC-41C1-A91E-FBD244D39514}"/>
              </a:ext>
            </a:extLst>
          </p:cNvPr>
          <p:cNvSpPr/>
          <p:nvPr/>
        </p:nvSpPr>
        <p:spPr bwMode="gray">
          <a:xfrm>
            <a:off x="30428" y="7084041"/>
            <a:ext cx="3559920" cy="207674"/>
          </a:xfrm>
          <a:prstGeom prst="rect">
            <a:avLst/>
          </a:prstGeom>
          <a:solidFill>
            <a:schemeClr val="bg1"/>
          </a:solidFill>
          <a:ln w="25400" algn="ctr">
            <a:solidFill>
              <a:schemeClr val="bg1"/>
            </a:solidFill>
            <a:miter lim="800000"/>
            <a:headEnd/>
            <a:tailEnd/>
          </a:ln>
        </p:spPr>
        <p:txBody>
          <a:bodyPr lIns="96830" tIns="77464" rIns="96830" bIns="77464" rtlCol="0" anchor="ctr"/>
          <a:lstStyle/>
          <a:p>
            <a:pPr algn="ctr" defTabSz="983803" fontAlgn="base">
              <a:spcBef>
                <a:spcPct val="50000"/>
              </a:spcBef>
              <a:spcAft>
                <a:spcPct val="0"/>
              </a:spcAft>
              <a:buClr>
                <a:srgbClr val="F0AB00"/>
              </a:buClr>
              <a:buSzPct val="80000"/>
            </a:pPr>
            <a:endParaRPr lang="en-US" sz="1937" kern="0" dirty="0">
              <a:solidFill>
                <a:srgbClr val="000000"/>
              </a:solidFill>
              <a:latin typeface="Arial"/>
              <a:ea typeface="Arial Unicode MS" pitchFamily="34" charset="-128"/>
              <a:cs typeface="Arial Unicode MS" pitchFamily="34" charset="-128"/>
            </a:endParaRPr>
          </a:p>
        </p:txBody>
      </p:sp>
      <p:pic>
        <p:nvPicPr>
          <p:cNvPr id="5" name="Picture 4">
            <a:extLst>
              <a:ext uri="{FF2B5EF4-FFF2-40B4-BE49-F238E27FC236}">
                <a16:creationId xmlns:a16="http://schemas.microsoft.com/office/drawing/2014/main" id="{5BEB62E4-0D10-4305-AFBE-5ED0F292C057}"/>
              </a:ext>
            </a:extLst>
          </p:cNvPr>
          <p:cNvPicPr>
            <a:picLocks noChangeAspect="1"/>
          </p:cNvPicPr>
          <p:nvPr/>
        </p:nvPicPr>
        <p:blipFill>
          <a:blip r:embed="rId3"/>
          <a:stretch>
            <a:fillRect/>
          </a:stretch>
        </p:blipFill>
        <p:spPr>
          <a:xfrm>
            <a:off x="0" y="721608"/>
            <a:ext cx="13120688" cy="6505040"/>
          </a:xfrm>
          <a:prstGeom prst="rect">
            <a:avLst/>
          </a:prstGeom>
          <a:solidFill>
            <a:schemeClr val="accent3">
              <a:lumMod val="20000"/>
              <a:lumOff val="80000"/>
            </a:schemeClr>
          </a:solidFill>
          <a:ln>
            <a:solidFill>
              <a:schemeClr val="tx1"/>
            </a:solidFill>
          </a:ln>
        </p:spPr>
      </p:pic>
      <p:sp>
        <p:nvSpPr>
          <p:cNvPr id="8" name="Rectangle 7">
            <a:extLst>
              <a:ext uri="{FF2B5EF4-FFF2-40B4-BE49-F238E27FC236}">
                <a16:creationId xmlns:a16="http://schemas.microsoft.com/office/drawing/2014/main" id="{D35BD219-2E96-4107-9084-A01B89B250DE}"/>
              </a:ext>
            </a:extLst>
          </p:cNvPr>
          <p:cNvSpPr/>
          <p:nvPr/>
        </p:nvSpPr>
        <p:spPr>
          <a:xfrm flipV="1">
            <a:off x="294125" y="2090209"/>
            <a:ext cx="1916879" cy="318413"/>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171414"/>
            <a:endParaRPr lang="en-US" sz="2259" dirty="0">
              <a:solidFill>
                <a:srgbClr val="FFFFFF"/>
              </a:solidFill>
              <a:latin typeface="Arial"/>
            </a:endParaRPr>
          </a:p>
        </p:txBody>
      </p:sp>
      <p:sp>
        <p:nvSpPr>
          <p:cNvPr id="9" name="Rectangle 8">
            <a:extLst>
              <a:ext uri="{FF2B5EF4-FFF2-40B4-BE49-F238E27FC236}">
                <a16:creationId xmlns:a16="http://schemas.microsoft.com/office/drawing/2014/main" id="{AA405C17-366A-4F55-9B9F-EAA4227EAE34}"/>
              </a:ext>
            </a:extLst>
          </p:cNvPr>
          <p:cNvSpPr/>
          <p:nvPr/>
        </p:nvSpPr>
        <p:spPr>
          <a:xfrm>
            <a:off x="294125" y="2929609"/>
            <a:ext cx="1572045" cy="263151"/>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171414"/>
            <a:endParaRPr lang="en-US" sz="2259" dirty="0">
              <a:solidFill>
                <a:srgbClr val="FFFFFF"/>
              </a:solidFill>
              <a:latin typeface="Arial"/>
            </a:endParaRPr>
          </a:p>
        </p:txBody>
      </p:sp>
      <p:sp>
        <p:nvSpPr>
          <p:cNvPr id="13" name="TextBox 12">
            <a:extLst>
              <a:ext uri="{FF2B5EF4-FFF2-40B4-BE49-F238E27FC236}">
                <a16:creationId xmlns:a16="http://schemas.microsoft.com/office/drawing/2014/main" id="{2C5CEE81-BCB1-4B20-B730-94192F392612}"/>
              </a:ext>
            </a:extLst>
          </p:cNvPr>
          <p:cNvSpPr txBox="1"/>
          <p:nvPr/>
        </p:nvSpPr>
        <p:spPr>
          <a:xfrm>
            <a:off x="224860" y="104114"/>
            <a:ext cx="8767888" cy="307777"/>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2000" b="1" kern="0" dirty="0">
                <a:latin typeface="Times New Roman" panose="02020603050405020304" pitchFamily="18" charset="0"/>
                <a:ea typeface="Arial Unicode MS" pitchFamily="34" charset="-128"/>
                <a:cs typeface="Times New Roman" panose="02020603050405020304" pitchFamily="18" charset="0"/>
              </a:rPr>
              <a:t>6.</a:t>
            </a:r>
            <a:r>
              <a:rPr lang="en-US" sz="2000" b="1" dirty="0">
                <a:latin typeface="Times New Roman" panose="02020603050405020304" pitchFamily="18" charset="0"/>
                <a:cs typeface="Times New Roman" panose="02020603050405020304" pitchFamily="18" charset="0"/>
              </a:rPr>
              <a:t> Receive and confirm order</a:t>
            </a:r>
          </a:p>
        </p:txBody>
      </p:sp>
      <p:sp>
        <p:nvSpPr>
          <p:cNvPr id="14" name="Title">
            <a:extLst>
              <a:ext uri="{FF2B5EF4-FFF2-40B4-BE49-F238E27FC236}">
                <a16:creationId xmlns:a16="http://schemas.microsoft.com/office/drawing/2014/main" id="{673A252B-F7CC-4BEE-9127-3EF4E1691D25}"/>
              </a:ext>
            </a:extLst>
          </p:cNvPr>
          <p:cNvSpPr txBox="1">
            <a:spLocks/>
          </p:cNvSpPr>
          <p:nvPr/>
        </p:nvSpPr>
        <p:spPr bwMode="gray">
          <a:xfrm>
            <a:off x="283399" y="355940"/>
            <a:ext cx="12035437" cy="276999"/>
          </a:xfrm>
          <a:prstGeom prst="rect">
            <a:avLst/>
          </a:prstGeom>
        </p:spPr>
        <p:txBody>
          <a:bodyPr vert="horz" wrap="square" lIns="0" tIns="0" rIns="0" bIns="0" rtlCol="0" anchor="t" anchorCtr="0">
            <a:spAutoFit/>
          </a:bodyPr>
          <a:lstStyle>
            <a:lvl1pPr algn="l" defTabSz="1171180" rtl="0" eaLnBrk="1" latinLnBrk="0" hangingPunct="1">
              <a:spcBef>
                <a:spcPct val="0"/>
              </a:spcBef>
              <a:buNone/>
              <a:defRPr sz="2582" b="1" kern="1200" baseline="0">
                <a:solidFill>
                  <a:schemeClr val="tx1"/>
                </a:solidFill>
                <a:latin typeface="+mj-lt"/>
                <a:ea typeface="+mj-ea"/>
                <a:cs typeface="+mj-cs"/>
              </a:defRPr>
            </a:lvl1pPr>
          </a:lstStyle>
          <a:p>
            <a:r>
              <a:rPr lang="en-US" sz="1800" dirty="0">
                <a:latin typeface="Times New Roman" panose="02020603050405020304" pitchFamily="18" charset="0"/>
                <a:cs typeface="Times New Roman" panose="02020603050405020304" pitchFamily="18" charset="0"/>
              </a:rPr>
              <a:t>6.5. Reject Entire Order</a:t>
            </a:r>
          </a:p>
        </p:txBody>
      </p:sp>
      <p:sp>
        <p:nvSpPr>
          <p:cNvPr id="6" name="Rectangle 5">
            <a:extLst>
              <a:ext uri="{FF2B5EF4-FFF2-40B4-BE49-F238E27FC236}">
                <a16:creationId xmlns:a16="http://schemas.microsoft.com/office/drawing/2014/main" id="{BDABA924-192F-4B3D-A3FE-CFF00691610E}"/>
              </a:ext>
            </a:extLst>
          </p:cNvPr>
          <p:cNvSpPr/>
          <p:nvPr/>
        </p:nvSpPr>
        <p:spPr bwMode="gray">
          <a:xfrm>
            <a:off x="2826544" y="2775744"/>
            <a:ext cx="5867400" cy="762000"/>
          </a:xfrm>
          <a:prstGeom prst="rect">
            <a:avLst/>
          </a:prstGeom>
          <a:solidFill>
            <a:schemeClr val="accent3">
              <a:lumMod val="20000"/>
              <a:lumOff val="80000"/>
            </a:schemeClr>
          </a:solidFill>
          <a:ln w="25400" algn="ctr">
            <a:solidFill>
              <a:schemeClr val="tx1"/>
            </a:solidFill>
            <a:miter lim="800000"/>
            <a:headEnd/>
            <a:tailEnd/>
          </a:ln>
        </p:spPr>
        <p:txBody>
          <a:bodyPr lIns="90000" tIns="72000" rIns="90000" bIns="72000" rtlCol="0" anchor="ctr"/>
          <a:lstStyle/>
          <a:p>
            <a:pPr defTabSz="1171414"/>
            <a:endParaRPr lang="en-US" sz="1800" dirty="0">
              <a:solidFill>
                <a:srgbClr val="000000"/>
              </a:solidFill>
              <a:latin typeface="Times New Roman" panose="02020603050405020304" pitchFamily="18" charset="0"/>
              <a:cs typeface="Times New Roman" panose="02020603050405020304" pitchFamily="18" charset="0"/>
            </a:endParaRPr>
          </a:p>
          <a:p>
            <a:pPr defTabSz="1171414"/>
            <a:r>
              <a:rPr lang="en-US" sz="1800" dirty="0">
                <a:solidFill>
                  <a:srgbClr val="000000"/>
                </a:solidFill>
                <a:latin typeface="Times New Roman" panose="02020603050405020304" pitchFamily="18" charset="0"/>
                <a:cs typeface="Times New Roman" panose="02020603050405020304" pitchFamily="18" charset="0"/>
              </a:rPr>
              <a:t>If you want to reject the entire order, you have to contact with FBHP by Email </a:t>
            </a:r>
            <a:r>
              <a:rPr lang="en-US" sz="1800" dirty="0">
                <a:solidFill>
                  <a:srgbClr val="000000"/>
                </a:solidFill>
                <a:latin typeface="Times New Roman" panose="02020603050405020304" pitchFamily="18" charset="0"/>
                <a:cs typeface="Times New Roman" panose="02020603050405020304" pitchFamily="18" charset="0"/>
                <a:hlinkClick r:id="rId4"/>
              </a:rPr>
              <a:t>dgi-fbhp-nonpro-group@fujifilm.com</a:t>
            </a:r>
            <a:r>
              <a:rPr lang="en-US" sz="1800" dirty="0">
                <a:solidFill>
                  <a:srgbClr val="000000"/>
                </a:solidFill>
                <a:latin typeface="Times New Roman" panose="02020603050405020304" pitchFamily="18" charset="0"/>
                <a:cs typeface="Times New Roman" panose="02020603050405020304" pitchFamily="18" charset="0"/>
              </a:rPr>
              <a:t> before rejecting</a:t>
            </a:r>
          </a:p>
          <a:p>
            <a:pPr defTabSz="1171414"/>
            <a:endParaRPr lang="en-US" sz="1800" dirty="0">
              <a:solidFill>
                <a:srgbClr val="000000"/>
              </a:solidFill>
              <a:latin typeface="Times New Roman" panose="02020603050405020304" pitchFamily="18" charset="0"/>
              <a:cs typeface="Times New Roman" panose="02020603050405020304" pitchFamily="18" charset="0"/>
            </a:endParaRPr>
          </a:p>
        </p:txBody>
      </p:sp>
      <p:cxnSp>
        <p:nvCxnSpPr>
          <p:cNvPr id="16" name="Straight Connector 15">
            <a:extLst>
              <a:ext uri="{FF2B5EF4-FFF2-40B4-BE49-F238E27FC236}">
                <a16:creationId xmlns:a16="http://schemas.microsoft.com/office/drawing/2014/main" id="{4D84B74F-431C-4DBC-9D59-DF1ADF7A6B17}"/>
              </a:ext>
            </a:extLst>
          </p:cNvPr>
          <p:cNvCxnSpPr/>
          <p:nvPr/>
        </p:nvCxnSpPr>
        <p:spPr>
          <a:xfrm>
            <a:off x="1866170" y="3080544"/>
            <a:ext cx="960374" cy="0"/>
          </a:xfrm>
          <a:prstGeom prst="line">
            <a:avLst/>
          </a:prstGeom>
          <a:ln w="2540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7005575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4FB19DAC-C58D-471D-968A-75A019882062}"/>
              </a:ext>
            </a:extLst>
          </p:cNvPr>
          <p:cNvSpPr txBox="1"/>
          <p:nvPr/>
        </p:nvSpPr>
        <p:spPr>
          <a:xfrm>
            <a:off x="897480" y="409945"/>
            <a:ext cx="11606463" cy="692497"/>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1800" kern="0" dirty="0">
                <a:latin typeface="Times New Roman" panose="02020603050405020304" pitchFamily="18" charset="0"/>
                <a:ea typeface="Arial Unicode MS" pitchFamily="34" charset="-128"/>
                <a:cs typeface="Times New Roman" panose="02020603050405020304" pitchFamily="18" charset="0"/>
              </a:rPr>
              <a:t>Step 3: Fill in necessary information to the field marked *</a:t>
            </a:r>
          </a:p>
          <a:p>
            <a:pPr fontAlgn="base">
              <a:spcBef>
                <a:spcPct val="50000"/>
              </a:spcBef>
              <a:spcAft>
                <a:spcPct val="0"/>
              </a:spcAft>
              <a:buClr>
                <a:srgbClr val="F0AB00"/>
              </a:buClr>
              <a:buSzPct val="80000"/>
            </a:pPr>
            <a:endParaRPr lang="en-US" sz="1800" kern="0" dirty="0">
              <a:latin typeface="Times New Roman" panose="02020603050405020304" pitchFamily="18" charset="0"/>
              <a:ea typeface="Arial Unicode MS" pitchFamily="34" charset="-128"/>
              <a:cs typeface="Times New Roman" panose="02020603050405020304" pitchFamily="18" charset="0"/>
            </a:endParaRPr>
          </a:p>
        </p:txBody>
      </p:sp>
      <p:sp>
        <p:nvSpPr>
          <p:cNvPr id="49" name="TextBox 48">
            <a:extLst>
              <a:ext uri="{FF2B5EF4-FFF2-40B4-BE49-F238E27FC236}">
                <a16:creationId xmlns:a16="http://schemas.microsoft.com/office/drawing/2014/main" id="{C6A0CA63-A8D3-4C92-B3DA-8E4B385668E7}"/>
              </a:ext>
            </a:extLst>
          </p:cNvPr>
          <p:cNvSpPr txBox="1"/>
          <p:nvPr/>
        </p:nvSpPr>
        <p:spPr>
          <a:xfrm>
            <a:off x="6560344" y="753600"/>
            <a:ext cx="5882875" cy="4185761"/>
          </a:xfrm>
          <a:prstGeom prst="rect">
            <a:avLst/>
          </a:prstGeom>
          <a:solidFill>
            <a:schemeClr val="accent3">
              <a:lumMod val="20000"/>
              <a:lumOff val="80000"/>
            </a:schemeClr>
          </a:solidFill>
          <a:ln>
            <a:solidFill>
              <a:schemeClr val="tx1"/>
            </a:solidFill>
          </a:ln>
        </p:spPr>
        <p:txBody>
          <a:bodyPr wrap="square" lIns="0" tIns="0" rIns="0" bIns="0" rtlCol="0">
            <a:spAutoFit/>
          </a:bodyPr>
          <a:lstStyle/>
          <a:p>
            <a:pPr fontAlgn="base">
              <a:spcAft>
                <a:spcPct val="0"/>
              </a:spcAft>
              <a:buClr>
                <a:srgbClr val="F0AB00"/>
              </a:buClr>
              <a:buSzPct val="80000"/>
            </a:pPr>
            <a:r>
              <a:rPr lang="en-US" sz="1600" kern="0" dirty="0">
                <a:solidFill>
                  <a:srgbClr val="C00000"/>
                </a:solidFill>
                <a:latin typeface="Times New Roman" panose="02020603050405020304" pitchFamily="18" charset="0"/>
                <a:ea typeface="Arial Unicode MS" pitchFamily="34" charset="-128"/>
                <a:cs typeface="Times New Roman" panose="02020603050405020304" pitchFamily="18" charset="0"/>
              </a:rPr>
              <a:t>1</a:t>
            </a:r>
            <a:r>
              <a:rPr lang="en-US" sz="1600" kern="0" dirty="0">
                <a:latin typeface="Times New Roman" panose="02020603050405020304" pitchFamily="18" charset="0"/>
                <a:ea typeface="Arial Unicode MS" pitchFamily="34" charset="-128"/>
                <a:cs typeface="Times New Roman" panose="02020603050405020304" pitchFamily="18" charset="0"/>
              </a:rPr>
              <a:t>: Company name: Fill in your company name</a:t>
            </a:r>
          </a:p>
          <a:p>
            <a:pPr fontAlgn="base">
              <a:spcAft>
                <a:spcPct val="0"/>
              </a:spcAft>
              <a:buClr>
                <a:srgbClr val="F0AB00"/>
              </a:buClr>
              <a:buSzPct val="80000"/>
            </a:pPr>
            <a:r>
              <a:rPr lang="en-US" sz="1600" kern="0" dirty="0">
                <a:solidFill>
                  <a:srgbClr val="C00000"/>
                </a:solidFill>
                <a:latin typeface="Times New Roman" panose="02020603050405020304" pitchFamily="18" charset="0"/>
                <a:ea typeface="Arial Unicode MS" pitchFamily="34" charset="-128"/>
                <a:cs typeface="Times New Roman" panose="02020603050405020304" pitchFamily="18" charset="0"/>
              </a:rPr>
              <a:t>2</a:t>
            </a:r>
            <a:r>
              <a:rPr lang="en-US" sz="1600" kern="0" dirty="0">
                <a:latin typeface="Times New Roman" panose="02020603050405020304" pitchFamily="18" charset="0"/>
                <a:ea typeface="Arial Unicode MS" pitchFamily="34" charset="-128"/>
                <a:cs typeface="Times New Roman" panose="02020603050405020304" pitchFamily="18" charset="0"/>
              </a:rPr>
              <a:t>: </a:t>
            </a:r>
            <a:r>
              <a:rPr lang="en-US" sz="1600" dirty="0">
                <a:latin typeface="Times New Roman" panose="02020603050405020304" pitchFamily="18" charset="0"/>
                <a:cs typeface="Times New Roman" panose="02020603050405020304" pitchFamily="18" charset="0"/>
              </a:rPr>
              <a:t>Country/Region: Fill in your country</a:t>
            </a:r>
          </a:p>
          <a:p>
            <a:pPr fontAlgn="base">
              <a:spcAft>
                <a:spcPct val="0"/>
              </a:spcAft>
              <a:buClr>
                <a:srgbClr val="F0AB00"/>
              </a:buClr>
              <a:buSzPct val="80000"/>
            </a:pPr>
            <a:r>
              <a:rPr lang="en-US" sz="1600" kern="0" dirty="0">
                <a:solidFill>
                  <a:srgbClr val="C00000"/>
                </a:solidFill>
                <a:latin typeface="Times New Roman" panose="02020603050405020304" pitchFamily="18" charset="0"/>
                <a:ea typeface="Arial Unicode MS" pitchFamily="34" charset="-128"/>
                <a:cs typeface="Times New Roman" panose="02020603050405020304" pitchFamily="18" charset="0"/>
              </a:rPr>
              <a:t>3</a:t>
            </a:r>
            <a:r>
              <a:rPr lang="en-US" sz="1600" kern="0" dirty="0">
                <a:latin typeface="Times New Roman" panose="02020603050405020304" pitchFamily="18" charset="0"/>
                <a:ea typeface="Arial Unicode MS" pitchFamily="34" charset="-128"/>
                <a:cs typeface="Times New Roman" panose="02020603050405020304" pitchFamily="18" charset="0"/>
              </a:rPr>
              <a:t>: Address: Fill in your company address</a:t>
            </a:r>
          </a:p>
          <a:p>
            <a:pPr fontAlgn="base">
              <a:spcAft>
                <a:spcPct val="0"/>
              </a:spcAft>
              <a:buClr>
                <a:srgbClr val="F0AB00"/>
              </a:buClr>
              <a:buSzPct val="80000"/>
            </a:pPr>
            <a:r>
              <a:rPr lang="en-US" sz="1600" kern="0" dirty="0">
                <a:solidFill>
                  <a:srgbClr val="C00000"/>
                </a:solidFill>
                <a:latin typeface="Times New Roman" panose="02020603050405020304" pitchFamily="18" charset="0"/>
                <a:ea typeface="Arial Unicode MS" pitchFamily="34" charset="-128"/>
                <a:cs typeface="Times New Roman" panose="02020603050405020304" pitchFamily="18" charset="0"/>
              </a:rPr>
              <a:t>4</a:t>
            </a:r>
            <a:r>
              <a:rPr lang="en-US" sz="1600" kern="0" dirty="0">
                <a:latin typeface="Times New Roman" panose="02020603050405020304" pitchFamily="18" charset="0"/>
                <a:ea typeface="Arial Unicode MS" pitchFamily="34" charset="-128"/>
                <a:cs typeface="Times New Roman" panose="02020603050405020304" pitchFamily="18" charset="0"/>
              </a:rPr>
              <a:t>: City: Fill in your company’s city</a:t>
            </a:r>
          </a:p>
          <a:p>
            <a:pPr fontAlgn="base">
              <a:spcAft>
                <a:spcPct val="0"/>
              </a:spcAft>
              <a:buClr>
                <a:srgbClr val="F0AB00"/>
              </a:buClr>
              <a:buSzPct val="80000"/>
            </a:pPr>
            <a:r>
              <a:rPr lang="en-US" sz="1600" kern="0" dirty="0">
                <a:solidFill>
                  <a:srgbClr val="C00000"/>
                </a:solidFill>
                <a:latin typeface="Times New Roman" panose="02020603050405020304" pitchFamily="18" charset="0"/>
                <a:ea typeface="Arial Unicode MS" pitchFamily="34" charset="-128"/>
                <a:cs typeface="Times New Roman" panose="02020603050405020304" pitchFamily="18" charset="0"/>
              </a:rPr>
              <a:t>5</a:t>
            </a:r>
            <a:r>
              <a:rPr lang="en-US" sz="1600" kern="0" dirty="0">
                <a:latin typeface="Times New Roman" panose="02020603050405020304" pitchFamily="18" charset="0"/>
                <a:ea typeface="Arial Unicode MS" pitchFamily="34" charset="-128"/>
                <a:cs typeface="Times New Roman" panose="02020603050405020304" pitchFamily="18" charset="0"/>
              </a:rPr>
              <a:t>: Postal code: fill in your postal code</a:t>
            </a:r>
          </a:p>
          <a:p>
            <a:pPr fontAlgn="base">
              <a:spcAft>
                <a:spcPct val="0"/>
              </a:spcAft>
              <a:buClr>
                <a:srgbClr val="F0AB00"/>
              </a:buClr>
              <a:buSzPct val="80000"/>
            </a:pPr>
            <a:r>
              <a:rPr lang="en-US" sz="1600" kern="0" dirty="0">
                <a:solidFill>
                  <a:srgbClr val="C00000"/>
                </a:solidFill>
                <a:latin typeface="Times New Roman" panose="02020603050405020304" pitchFamily="18" charset="0"/>
                <a:ea typeface="Arial Unicode MS" pitchFamily="34" charset="-128"/>
                <a:cs typeface="Times New Roman" panose="02020603050405020304" pitchFamily="18" charset="0"/>
              </a:rPr>
              <a:t>6</a:t>
            </a:r>
            <a:r>
              <a:rPr lang="en-US" sz="1600" kern="0" dirty="0">
                <a:latin typeface="Times New Roman" panose="02020603050405020304" pitchFamily="18" charset="0"/>
                <a:ea typeface="Arial Unicode MS" pitchFamily="34" charset="-128"/>
                <a:cs typeface="Times New Roman" panose="02020603050405020304" pitchFamily="18" charset="0"/>
              </a:rPr>
              <a:t>: State: Select your city</a:t>
            </a:r>
          </a:p>
          <a:p>
            <a:pPr fontAlgn="base">
              <a:spcAft>
                <a:spcPct val="0"/>
              </a:spcAft>
              <a:buClr>
                <a:srgbClr val="F0AB00"/>
              </a:buClr>
              <a:buSzPct val="80000"/>
            </a:pPr>
            <a:r>
              <a:rPr lang="en-US" sz="1600" kern="0" dirty="0">
                <a:solidFill>
                  <a:srgbClr val="C00000"/>
                </a:solidFill>
                <a:latin typeface="Times New Roman" panose="02020603050405020304" pitchFamily="18" charset="0"/>
                <a:ea typeface="Arial Unicode MS" pitchFamily="34" charset="-128"/>
                <a:cs typeface="Times New Roman" panose="02020603050405020304" pitchFamily="18" charset="0"/>
              </a:rPr>
              <a:t>7</a:t>
            </a:r>
            <a:r>
              <a:rPr lang="en-US" sz="1600" kern="0" dirty="0">
                <a:latin typeface="Times New Roman" panose="02020603050405020304" pitchFamily="18" charset="0"/>
                <a:ea typeface="Arial Unicode MS" pitchFamily="34" charset="-128"/>
                <a:cs typeface="Times New Roman" panose="02020603050405020304" pitchFamily="18" charset="0"/>
              </a:rPr>
              <a:t>: First Name: Fill in your first name</a:t>
            </a:r>
          </a:p>
          <a:p>
            <a:pPr fontAlgn="base">
              <a:spcAft>
                <a:spcPct val="0"/>
              </a:spcAft>
              <a:buClr>
                <a:srgbClr val="F0AB00"/>
              </a:buClr>
              <a:buSzPct val="80000"/>
            </a:pPr>
            <a:r>
              <a:rPr lang="en-US" sz="1600" kern="0" dirty="0">
                <a:solidFill>
                  <a:srgbClr val="C00000"/>
                </a:solidFill>
                <a:latin typeface="Times New Roman" panose="02020603050405020304" pitchFamily="18" charset="0"/>
                <a:ea typeface="Arial Unicode MS" pitchFamily="34" charset="-128"/>
                <a:cs typeface="Times New Roman" panose="02020603050405020304" pitchFamily="18" charset="0"/>
              </a:rPr>
              <a:t>8</a:t>
            </a:r>
            <a:r>
              <a:rPr lang="en-US" sz="1600" kern="0" dirty="0">
                <a:latin typeface="Times New Roman" panose="02020603050405020304" pitchFamily="18" charset="0"/>
                <a:ea typeface="Arial Unicode MS" pitchFamily="34" charset="-128"/>
                <a:cs typeface="Times New Roman" panose="02020603050405020304" pitchFamily="18" charset="0"/>
              </a:rPr>
              <a:t>: Last name: Fill in your last name</a:t>
            </a:r>
          </a:p>
          <a:p>
            <a:pPr fontAlgn="base">
              <a:spcAft>
                <a:spcPct val="0"/>
              </a:spcAft>
              <a:buClr>
                <a:srgbClr val="F0AB00"/>
              </a:buClr>
              <a:buSzPct val="80000"/>
            </a:pPr>
            <a:r>
              <a:rPr lang="en-US" sz="1600" kern="0" dirty="0">
                <a:solidFill>
                  <a:srgbClr val="C00000"/>
                </a:solidFill>
                <a:latin typeface="Times New Roman" panose="02020603050405020304" pitchFamily="18" charset="0"/>
                <a:ea typeface="Arial Unicode MS" pitchFamily="34" charset="-128"/>
                <a:cs typeface="Times New Roman" panose="02020603050405020304" pitchFamily="18" charset="0"/>
              </a:rPr>
              <a:t>9</a:t>
            </a:r>
            <a:r>
              <a:rPr lang="en-US" sz="1600" kern="0" dirty="0">
                <a:latin typeface="Times New Roman" panose="02020603050405020304" pitchFamily="18" charset="0"/>
                <a:ea typeface="Arial Unicode MS" pitchFamily="34" charset="-128"/>
                <a:cs typeface="Times New Roman" panose="02020603050405020304" pitchFamily="18" charset="0"/>
              </a:rPr>
              <a:t>: Email: Fill in email of person in charge will transact with FBHP.</a:t>
            </a:r>
          </a:p>
          <a:p>
            <a:pPr fontAlgn="base">
              <a:spcAft>
                <a:spcPct val="0"/>
              </a:spcAft>
              <a:buClr>
                <a:srgbClr val="F0AB00"/>
              </a:buClr>
              <a:buSzPct val="80000"/>
            </a:pPr>
            <a:r>
              <a:rPr lang="en-US" sz="1600" kern="0" dirty="0">
                <a:solidFill>
                  <a:srgbClr val="C00000"/>
                </a:solidFill>
                <a:latin typeface="Times New Roman" panose="02020603050405020304" pitchFamily="18" charset="0"/>
                <a:ea typeface="Arial Unicode MS" pitchFamily="34" charset="-128"/>
                <a:cs typeface="Times New Roman" panose="02020603050405020304" pitchFamily="18" charset="0"/>
              </a:rPr>
              <a:t>10</a:t>
            </a:r>
            <a:r>
              <a:rPr lang="en-US" sz="1600" kern="0" dirty="0">
                <a:latin typeface="Times New Roman" panose="02020603050405020304" pitchFamily="18" charset="0"/>
                <a:ea typeface="Arial Unicode MS" pitchFamily="34" charset="-128"/>
                <a:cs typeface="Times New Roman" panose="02020603050405020304" pitchFamily="18" charset="0"/>
              </a:rPr>
              <a:t>: User name: Fill in email of person in charge will transact with FBHP (same with no.9)</a:t>
            </a:r>
          </a:p>
          <a:p>
            <a:pPr fontAlgn="base">
              <a:spcAft>
                <a:spcPct val="0"/>
              </a:spcAft>
              <a:buClr>
                <a:srgbClr val="F0AB00"/>
              </a:buClr>
              <a:buSzPct val="80000"/>
            </a:pPr>
            <a:r>
              <a:rPr lang="en-US" sz="1600" kern="0" dirty="0">
                <a:solidFill>
                  <a:srgbClr val="C00000"/>
                </a:solidFill>
                <a:latin typeface="Times New Roman" panose="02020603050405020304" pitchFamily="18" charset="0"/>
                <a:ea typeface="Arial Unicode MS" pitchFamily="34" charset="-128"/>
                <a:cs typeface="Times New Roman" panose="02020603050405020304" pitchFamily="18" charset="0"/>
              </a:rPr>
              <a:t>11</a:t>
            </a:r>
            <a:r>
              <a:rPr lang="en-US" sz="1600" kern="0" dirty="0">
                <a:latin typeface="Times New Roman" panose="02020603050405020304" pitchFamily="18" charset="0"/>
                <a:ea typeface="Arial Unicode MS" pitchFamily="34" charset="-128"/>
                <a:cs typeface="Times New Roman" panose="02020603050405020304" pitchFamily="18" charset="0"/>
              </a:rPr>
              <a:t>: Enter Password: Enter your password including: Uppercase, lowercase, special characters exp @, and numbers, consecutive numbers exp 123 or 321 is not acceptable. </a:t>
            </a:r>
          </a:p>
          <a:p>
            <a:pPr fontAlgn="base">
              <a:spcAft>
                <a:spcPct val="0"/>
              </a:spcAft>
              <a:buClr>
                <a:srgbClr val="F0AB00"/>
              </a:buClr>
              <a:buSzPct val="80000"/>
            </a:pPr>
            <a:r>
              <a:rPr lang="en-US" sz="1600" kern="0" dirty="0">
                <a:solidFill>
                  <a:srgbClr val="C00000"/>
                </a:solidFill>
                <a:latin typeface="Times New Roman" panose="02020603050405020304" pitchFamily="18" charset="0"/>
                <a:ea typeface="Arial Unicode MS" pitchFamily="34" charset="-128"/>
                <a:cs typeface="Times New Roman" panose="02020603050405020304" pitchFamily="18" charset="0"/>
              </a:rPr>
              <a:t>12</a:t>
            </a:r>
            <a:r>
              <a:rPr lang="en-US" sz="1600" kern="0" dirty="0">
                <a:latin typeface="Times New Roman" panose="02020603050405020304" pitchFamily="18" charset="0"/>
                <a:ea typeface="Arial Unicode MS" pitchFamily="34" charset="-128"/>
                <a:cs typeface="Times New Roman" panose="02020603050405020304" pitchFamily="18" charset="0"/>
              </a:rPr>
              <a:t>: Repeat password</a:t>
            </a:r>
          </a:p>
          <a:p>
            <a:pPr fontAlgn="base">
              <a:spcAft>
                <a:spcPct val="0"/>
              </a:spcAft>
              <a:buClr>
                <a:srgbClr val="F0AB00"/>
              </a:buClr>
              <a:buSzPct val="80000"/>
            </a:pPr>
            <a:r>
              <a:rPr lang="en-US" sz="1600" kern="0" dirty="0">
                <a:solidFill>
                  <a:srgbClr val="C00000"/>
                </a:solidFill>
                <a:latin typeface="Times New Roman" panose="02020603050405020304" pitchFamily="18" charset="0"/>
                <a:ea typeface="Arial Unicode MS" pitchFamily="34" charset="-128"/>
                <a:cs typeface="Times New Roman" panose="02020603050405020304" pitchFamily="18" charset="0"/>
              </a:rPr>
              <a:t>13</a:t>
            </a:r>
            <a:r>
              <a:rPr lang="en-US" sz="1600" kern="0" dirty="0">
                <a:latin typeface="Times New Roman" panose="02020603050405020304" pitchFamily="18" charset="0"/>
                <a:ea typeface="Arial Unicode MS" pitchFamily="34" charset="-128"/>
                <a:cs typeface="Times New Roman" panose="02020603050405020304" pitchFamily="18" charset="0"/>
              </a:rPr>
              <a:t>: Language: Select your fluent language</a:t>
            </a:r>
          </a:p>
          <a:p>
            <a:pPr fontAlgn="base">
              <a:spcAft>
                <a:spcPct val="0"/>
              </a:spcAft>
              <a:buClr>
                <a:srgbClr val="F0AB00"/>
              </a:buClr>
              <a:buSzPct val="80000"/>
            </a:pPr>
            <a:r>
              <a:rPr lang="en-US" sz="1600" kern="0" dirty="0">
                <a:solidFill>
                  <a:srgbClr val="C00000"/>
                </a:solidFill>
                <a:latin typeface="Times New Roman" panose="02020603050405020304" pitchFamily="18" charset="0"/>
                <a:ea typeface="Arial Unicode MS" pitchFamily="34" charset="-128"/>
                <a:cs typeface="Times New Roman" panose="02020603050405020304" pitchFamily="18" charset="0"/>
              </a:rPr>
              <a:t>14</a:t>
            </a:r>
            <a:r>
              <a:rPr lang="en-US" sz="1600" kern="0" dirty="0">
                <a:latin typeface="Times New Roman" panose="02020603050405020304" pitchFamily="18" charset="0"/>
                <a:ea typeface="Arial Unicode MS" pitchFamily="34" charset="-128"/>
                <a:cs typeface="Times New Roman" panose="02020603050405020304" pitchFamily="18" charset="0"/>
              </a:rPr>
              <a:t>: Email orders to: Fill in email which will receive orders of FBHP</a:t>
            </a:r>
          </a:p>
        </p:txBody>
      </p:sp>
      <p:pic>
        <p:nvPicPr>
          <p:cNvPr id="62" name="Picture 61">
            <a:extLst>
              <a:ext uri="{FF2B5EF4-FFF2-40B4-BE49-F238E27FC236}">
                <a16:creationId xmlns:a16="http://schemas.microsoft.com/office/drawing/2014/main" id="{5FF8F2C9-9FEF-477A-AC22-9C4E288027D2}"/>
              </a:ext>
            </a:extLst>
          </p:cNvPr>
          <p:cNvPicPr>
            <a:picLocks noChangeAspect="1"/>
          </p:cNvPicPr>
          <p:nvPr/>
        </p:nvPicPr>
        <p:blipFill rotWithShape="1">
          <a:blip r:embed="rId2"/>
          <a:srcRect l="3473" t="13193" r="58131" b="21091"/>
          <a:stretch/>
        </p:blipFill>
        <p:spPr>
          <a:xfrm>
            <a:off x="897480" y="790717"/>
            <a:ext cx="5037718" cy="485007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63" name="TextBox 62">
            <a:extLst>
              <a:ext uri="{FF2B5EF4-FFF2-40B4-BE49-F238E27FC236}">
                <a16:creationId xmlns:a16="http://schemas.microsoft.com/office/drawing/2014/main" id="{EDB28FE6-CA8D-4CFB-90C5-C2762E1F208F}"/>
              </a:ext>
            </a:extLst>
          </p:cNvPr>
          <p:cNvSpPr txBox="1"/>
          <p:nvPr/>
        </p:nvSpPr>
        <p:spPr>
          <a:xfrm>
            <a:off x="3416339" y="1383910"/>
            <a:ext cx="319837" cy="276999"/>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1800" b="1" kern="0" dirty="0">
                <a:solidFill>
                  <a:srgbClr val="C00000"/>
                </a:solidFill>
                <a:latin typeface="Times New Roman" panose="02020603050405020304" pitchFamily="18" charset="0"/>
                <a:ea typeface="Arial Unicode MS" pitchFamily="34" charset="-128"/>
                <a:cs typeface="Times New Roman" panose="02020603050405020304" pitchFamily="18" charset="0"/>
              </a:rPr>
              <a:t>1</a:t>
            </a:r>
          </a:p>
        </p:txBody>
      </p:sp>
      <p:sp>
        <p:nvSpPr>
          <p:cNvPr id="64" name="TextBox 63">
            <a:extLst>
              <a:ext uri="{FF2B5EF4-FFF2-40B4-BE49-F238E27FC236}">
                <a16:creationId xmlns:a16="http://schemas.microsoft.com/office/drawing/2014/main" id="{DB579833-E480-48DF-A91A-C00098ECB998}"/>
              </a:ext>
            </a:extLst>
          </p:cNvPr>
          <p:cNvSpPr txBox="1"/>
          <p:nvPr/>
        </p:nvSpPr>
        <p:spPr>
          <a:xfrm>
            <a:off x="3743320" y="1600999"/>
            <a:ext cx="319837" cy="276999"/>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1800" b="1" kern="0" dirty="0">
                <a:solidFill>
                  <a:srgbClr val="C00000"/>
                </a:solidFill>
                <a:latin typeface="Times New Roman" panose="02020603050405020304" pitchFamily="18" charset="0"/>
                <a:ea typeface="Arial Unicode MS" pitchFamily="34" charset="-128"/>
                <a:cs typeface="Times New Roman" panose="02020603050405020304" pitchFamily="18" charset="0"/>
              </a:rPr>
              <a:t>2</a:t>
            </a:r>
          </a:p>
        </p:txBody>
      </p:sp>
      <p:sp>
        <p:nvSpPr>
          <p:cNvPr id="65" name="TextBox 64">
            <a:extLst>
              <a:ext uri="{FF2B5EF4-FFF2-40B4-BE49-F238E27FC236}">
                <a16:creationId xmlns:a16="http://schemas.microsoft.com/office/drawing/2014/main" id="{F1B24593-8D8B-42CE-A61B-4064C10A0448}"/>
              </a:ext>
            </a:extLst>
          </p:cNvPr>
          <p:cNvSpPr txBox="1"/>
          <p:nvPr/>
        </p:nvSpPr>
        <p:spPr>
          <a:xfrm>
            <a:off x="3096502" y="1877998"/>
            <a:ext cx="319837" cy="276999"/>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1800" b="1" kern="0" dirty="0">
                <a:solidFill>
                  <a:srgbClr val="C00000"/>
                </a:solidFill>
                <a:latin typeface="Times New Roman" panose="02020603050405020304" pitchFamily="18" charset="0"/>
                <a:ea typeface="Arial Unicode MS" pitchFamily="34" charset="-128"/>
                <a:cs typeface="Times New Roman" panose="02020603050405020304" pitchFamily="18" charset="0"/>
              </a:rPr>
              <a:t>3</a:t>
            </a:r>
          </a:p>
        </p:txBody>
      </p:sp>
      <p:sp>
        <p:nvSpPr>
          <p:cNvPr id="66" name="TextBox 65">
            <a:extLst>
              <a:ext uri="{FF2B5EF4-FFF2-40B4-BE49-F238E27FC236}">
                <a16:creationId xmlns:a16="http://schemas.microsoft.com/office/drawing/2014/main" id="{F9A53A7D-7106-4E53-91CE-3DC6F7B8FE13}"/>
              </a:ext>
            </a:extLst>
          </p:cNvPr>
          <p:cNvSpPr txBox="1"/>
          <p:nvPr/>
        </p:nvSpPr>
        <p:spPr>
          <a:xfrm>
            <a:off x="2833062" y="2332517"/>
            <a:ext cx="319837" cy="276999"/>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1800" b="1" kern="0" dirty="0">
                <a:solidFill>
                  <a:srgbClr val="C00000"/>
                </a:solidFill>
                <a:latin typeface="Times New Roman" panose="02020603050405020304" pitchFamily="18" charset="0"/>
                <a:ea typeface="Arial Unicode MS" pitchFamily="34" charset="-128"/>
                <a:cs typeface="Times New Roman" panose="02020603050405020304" pitchFamily="18" charset="0"/>
              </a:rPr>
              <a:t>4</a:t>
            </a:r>
          </a:p>
        </p:txBody>
      </p:sp>
      <p:sp>
        <p:nvSpPr>
          <p:cNvPr id="67" name="TextBox 66">
            <a:extLst>
              <a:ext uri="{FF2B5EF4-FFF2-40B4-BE49-F238E27FC236}">
                <a16:creationId xmlns:a16="http://schemas.microsoft.com/office/drawing/2014/main" id="{721195FE-70BC-445C-93E7-80C1F018267F}"/>
              </a:ext>
            </a:extLst>
          </p:cNvPr>
          <p:cNvSpPr txBox="1"/>
          <p:nvPr/>
        </p:nvSpPr>
        <p:spPr>
          <a:xfrm>
            <a:off x="2836030" y="2530729"/>
            <a:ext cx="319837" cy="276999"/>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1800" b="1" kern="0" dirty="0">
                <a:solidFill>
                  <a:srgbClr val="C00000"/>
                </a:solidFill>
                <a:latin typeface="Times New Roman" panose="02020603050405020304" pitchFamily="18" charset="0"/>
                <a:ea typeface="Arial Unicode MS" pitchFamily="34" charset="-128"/>
                <a:cs typeface="Times New Roman" panose="02020603050405020304" pitchFamily="18" charset="0"/>
              </a:rPr>
              <a:t>5</a:t>
            </a:r>
          </a:p>
        </p:txBody>
      </p:sp>
      <p:sp>
        <p:nvSpPr>
          <p:cNvPr id="69" name="TextBox 68">
            <a:extLst>
              <a:ext uri="{FF2B5EF4-FFF2-40B4-BE49-F238E27FC236}">
                <a16:creationId xmlns:a16="http://schemas.microsoft.com/office/drawing/2014/main" id="{84CF56EA-3682-4692-B730-FD0A1AE8AB82}"/>
              </a:ext>
            </a:extLst>
          </p:cNvPr>
          <p:cNvSpPr txBox="1"/>
          <p:nvPr/>
        </p:nvSpPr>
        <p:spPr>
          <a:xfrm>
            <a:off x="3096501" y="2757905"/>
            <a:ext cx="319837" cy="276999"/>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1800" b="1" kern="0" dirty="0">
                <a:solidFill>
                  <a:srgbClr val="C00000"/>
                </a:solidFill>
                <a:latin typeface="Times New Roman" panose="02020603050405020304" pitchFamily="18" charset="0"/>
                <a:ea typeface="Arial Unicode MS" pitchFamily="34" charset="-128"/>
                <a:cs typeface="Times New Roman" panose="02020603050405020304" pitchFamily="18" charset="0"/>
              </a:rPr>
              <a:t>6</a:t>
            </a:r>
          </a:p>
        </p:txBody>
      </p:sp>
      <p:sp>
        <p:nvSpPr>
          <p:cNvPr id="70" name="TextBox 69">
            <a:extLst>
              <a:ext uri="{FF2B5EF4-FFF2-40B4-BE49-F238E27FC236}">
                <a16:creationId xmlns:a16="http://schemas.microsoft.com/office/drawing/2014/main" id="{F8D2A7F0-AFD1-4B67-8368-5DA652BFA6FF}"/>
              </a:ext>
            </a:extLst>
          </p:cNvPr>
          <p:cNvSpPr txBox="1"/>
          <p:nvPr/>
        </p:nvSpPr>
        <p:spPr>
          <a:xfrm>
            <a:off x="3223459" y="3620893"/>
            <a:ext cx="319837" cy="276999"/>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1800" b="1" kern="0" dirty="0">
                <a:solidFill>
                  <a:srgbClr val="C00000"/>
                </a:solidFill>
                <a:latin typeface="Times New Roman" panose="02020603050405020304" pitchFamily="18" charset="0"/>
                <a:ea typeface="Arial Unicode MS" pitchFamily="34" charset="-128"/>
                <a:cs typeface="Times New Roman" panose="02020603050405020304" pitchFamily="18" charset="0"/>
              </a:rPr>
              <a:t>7</a:t>
            </a:r>
          </a:p>
        </p:txBody>
      </p:sp>
      <p:sp>
        <p:nvSpPr>
          <p:cNvPr id="71" name="TextBox 70">
            <a:extLst>
              <a:ext uri="{FF2B5EF4-FFF2-40B4-BE49-F238E27FC236}">
                <a16:creationId xmlns:a16="http://schemas.microsoft.com/office/drawing/2014/main" id="{9E0DF541-DBFE-4E83-8CC9-18204B3AF589}"/>
              </a:ext>
            </a:extLst>
          </p:cNvPr>
          <p:cNvSpPr txBox="1"/>
          <p:nvPr/>
        </p:nvSpPr>
        <p:spPr>
          <a:xfrm>
            <a:off x="4121944" y="3600786"/>
            <a:ext cx="319837" cy="276999"/>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1800" b="1" kern="0" dirty="0">
                <a:solidFill>
                  <a:srgbClr val="C00000"/>
                </a:solidFill>
                <a:latin typeface="Times New Roman" panose="02020603050405020304" pitchFamily="18" charset="0"/>
                <a:ea typeface="Arial Unicode MS" pitchFamily="34" charset="-128"/>
                <a:cs typeface="Times New Roman" panose="02020603050405020304" pitchFamily="18" charset="0"/>
              </a:rPr>
              <a:t>8</a:t>
            </a:r>
          </a:p>
        </p:txBody>
      </p:sp>
      <p:sp>
        <p:nvSpPr>
          <p:cNvPr id="72" name="TextBox 71">
            <a:extLst>
              <a:ext uri="{FF2B5EF4-FFF2-40B4-BE49-F238E27FC236}">
                <a16:creationId xmlns:a16="http://schemas.microsoft.com/office/drawing/2014/main" id="{E0258649-8C76-4ADA-B955-2146A2A11F61}"/>
              </a:ext>
            </a:extLst>
          </p:cNvPr>
          <p:cNvSpPr txBox="1"/>
          <p:nvPr/>
        </p:nvSpPr>
        <p:spPr>
          <a:xfrm>
            <a:off x="3223458" y="3837982"/>
            <a:ext cx="319837" cy="276999"/>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1800" b="1" kern="0" dirty="0">
                <a:solidFill>
                  <a:srgbClr val="C00000"/>
                </a:solidFill>
                <a:latin typeface="Times New Roman" panose="02020603050405020304" pitchFamily="18" charset="0"/>
                <a:ea typeface="Arial Unicode MS" pitchFamily="34" charset="-128"/>
                <a:cs typeface="Times New Roman" panose="02020603050405020304" pitchFamily="18" charset="0"/>
              </a:rPr>
              <a:t>9</a:t>
            </a:r>
          </a:p>
        </p:txBody>
      </p:sp>
      <p:sp>
        <p:nvSpPr>
          <p:cNvPr id="73" name="TextBox 72">
            <a:extLst>
              <a:ext uri="{FF2B5EF4-FFF2-40B4-BE49-F238E27FC236}">
                <a16:creationId xmlns:a16="http://schemas.microsoft.com/office/drawing/2014/main" id="{A4D38B7E-BCD3-44CF-8FFC-47A867F93B50}"/>
              </a:ext>
            </a:extLst>
          </p:cNvPr>
          <p:cNvSpPr txBox="1"/>
          <p:nvPr/>
        </p:nvSpPr>
        <p:spPr>
          <a:xfrm>
            <a:off x="3152899" y="4245297"/>
            <a:ext cx="319837" cy="276999"/>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1800" b="1" kern="0" dirty="0">
                <a:solidFill>
                  <a:srgbClr val="C00000"/>
                </a:solidFill>
                <a:latin typeface="Times New Roman" panose="02020603050405020304" pitchFamily="18" charset="0"/>
                <a:ea typeface="Arial Unicode MS" pitchFamily="34" charset="-128"/>
                <a:cs typeface="Times New Roman" panose="02020603050405020304" pitchFamily="18" charset="0"/>
              </a:rPr>
              <a:t>10</a:t>
            </a:r>
          </a:p>
        </p:txBody>
      </p:sp>
      <p:sp>
        <p:nvSpPr>
          <p:cNvPr id="74" name="TextBox 73">
            <a:extLst>
              <a:ext uri="{FF2B5EF4-FFF2-40B4-BE49-F238E27FC236}">
                <a16:creationId xmlns:a16="http://schemas.microsoft.com/office/drawing/2014/main" id="{3C8F4E20-83F0-4DE3-A689-6D10CB42F26A}"/>
              </a:ext>
            </a:extLst>
          </p:cNvPr>
          <p:cNvSpPr txBox="1"/>
          <p:nvPr/>
        </p:nvSpPr>
        <p:spPr>
          <a:xfrm>
            <a:off x="3583401" y="4506714"/>
            <a:ext cx="319837" cy="276999"/>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1800" b="1" kern="0" dirty="0">
                <a:solidFill>
                  <a:srgbClr val="C00000"/>
                </a:solidFill>
                <a:latin typeface="Times New Roman" panose="02020603050405020304" pitchFamily="18" charset="0"/>
                <a:ea typeface="Arial Unicode MS" pitchFamily="34" charset="-128"/>
                <a:cs typeface="Times New Roman" panose="02020603050405020304" pitchFamily="18" charset="0"/>
              </a:rPr>
              <a:t>11</a:t>
            </a:r>
          </a:p>
        </p:txBody>
      </p:sp>
      <p:sp>
        <p:nvSpPr>
          <p:cNvPr id="75" name="TextBox 74">
            <a:extLst>
              <a:ext uri="{FF2B5EF4-FFF2-40B4-BE49-F238E27FC236}">
                <a16:creationId xmlns:a16="http://schemas.microsoft.com/office/drawing/2014/main" id="{28CA627B-96D5-4D13-863A-D785831261AE}"/>
              </a:ext>
            </a:extLst>
          </p:cNvPr>
          <p:cNvSpPr txBox="1"/>
          <p:nvPr/>
        </p:nvSpPr>
        <p:spPr>
          <a:xfrm>
            <a:off x="3576257" y="4788182"/>
            <a:ext cx="319837" cy="276999"/>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1800" b="1" kern="0" dirty="0">
                <a:solidFill>
                  <a:srgbClr val="C00000"/>
                </a:solidFill>
                <a:latin typeface="Times New Roman" panose="02020603050405020304" pitchFamily="18" charset="0"/>
                <a:ea typeface="Arial Unicode MS" pitchFamily="34" charset="-128"/>
                <a:cs typeface="Times New Roman" panose="02020603050405020304" pitchFamily="18" charset="0"/>
              </a:rPr>
              <a:t>12</a:t>
            </a:r>
          </a:p>
        </p:txBody>
      </p:sp>
      <p:sp>
        <p:nvSpPr>
          <p:cNvPr id="76" name="TextBox 75">
            <a:extLst>
              <a:ext uri="{FF2B5EF4-FFF2-40B4-BE49-F238E27FC236}">
                <a16:creationId xmlns:a16="http://schemas.microsoft.com/office/drawing/2014/main" id="{38C2D176-76BA-45DD-A388-22DFDC62D75F}"/>
              </a:ext>
            </a:extLst>
          </p:cNvPr>
          <p:cNvSpPr txBox="1"/>
          <p:nvPr/>
        </p:nvSpPr>
        <p:spPr>
          <a:xfrm>
            <a:off x="3583401" y="5333721"/>
            <a:ext cx="319837" cy="276999"/>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1800" b="1" kern="0" dirty="0">
                <a:solidFill>
                  <a:srgbClr val="C00000"/>
                </a:solidFill>
                <a:latin typeface="Times New Roman" panose="02020603050405020304" pitchFamily="18" charset="0"/>
                <a:ea typeface="Arial Unicode MS" pitchFamily="34" charset="-128"/>
                <a:cs typeface="Times New Roman" panose="02020603050405020304" pitchFamily="18" charset="0"/>
              </a:rPr>
              <a:t>14</a:t>
            </a:r>
          </a:p>
        </p:txBody>
      </p:sp>
      <p:sp>
        <p:nvSpPr>
          <p:cNvPr id="77" name="TextBox 76">
            <a:extLst>
              <a:ext uri="{FF2B5EF4-FFF2-40B4-BE49-F238E27FC236}">
                <a16:creationId xmlns:a16="http://schemas.microsoft.com/office/drawing/2014/main" id="{BE368EF6-2D54-401A-9499-BAA198F5E48B}"/>
              </a:ext>
            </a:extLst>
          </p:cNvPr>
          <p:cNvSpPr txBox="1"/>
          <p:nvPr/>
        </p:nvSpPr>
        <p:spPr>
          <a:xfrm>
            <a:off x="3575486" y="5075985"/>
            <a:ext cx="319837" cy="276999"/>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1800" b="1" kern="0" dirty="0">
                <a:solidFill>
                  <a:srgbClr val="C00000"/>
                </a:solidFill>
                <a:latin typeface="Times New Roman" panose="02020603050405020304" pitchFamily="18" charset="0"/>
                <a:ea typeface="Arial Unicode MS" pitchFamily="34" charset="-128"/>
                <a:cs typeface="Times New Roman" panose="02020603050405020304" pitchFamily="18" charset="0"/>
              </a:rPr>
              <a:t>13</a:t>
            </a:r>
          </a:p>
        </p:txBody>
      </p:sp>
      <p:pic>
        <p:nvPicPr>
          <p:cNvPr id="79" name="Picture 78">
            <a:extLst>
              <a:ext uri="{FF2B5EF4-FFF2-40B4-BE49-F238E27FC236}">
                <a16:creationId xmlns:a16="http://schemas.microsoft.com/office/drawing/2014/main" id="{B60813CC-90D3-40ED-93F1-D34CA610A70F}"/>
              </a:ext>
            </a:extLst>
          </p:cNvPr>
          <p:cNvPicPr>
            <a:picLocks noChangeAspect="1"/>
          </p:cNvPicPr>
          <p:nvPr/>
        </p:nvPicPr>
        <p:blipFill rotWithShape="1">
          <a:blip r:embed="rId3"/>
          <a:srcRect l="1951"/>
          <a:stretch/>
        </p:blipFill>
        <p:spPr>
          <a:xfrm>
            <a:off x="4121944" y="5472220"/>
            <a:ext cx="7465842" cy="141006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80" name="Flowchart: Process 79">
            <a:extLst>
              <a:ext uri="{FF2B5EF4-FFF2-40B4-BE49-F238E27FC236}">
                <a16:creationId xmlns:a16="http://schemas.microsoft.com/office/drawing/2014/main" id="{0E7A1006-6CCB-4FF1-9EAD-3CA58F2AEDF1}"/>
              </a:ext>
            </a:extLst>
          </p:cNvPr>
          <p:cNvSpPr/>
          <p:nvPr/>
        </p:nvSpPr>
        <p:spPr bwMode="gray">
          <a:xfrm>
            <a:off x="4063157" y="6280944"/>
            <a:ext cx="1506587" cy="308627"/>
          </a:xfrm>
          <a:prstGeom prst="flowChartProcess">
            <a:avLst/>
          </a:prstGeom>
          <a:noFill/>
          <a:ln w="25400" algn="ctr">
            <a:solidFill>
              <a:srgbClr val="C00000"/>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err="1">
              <a:ln>
                <a:noFill/>
              </a:ln>
              <a:effectLst/>
              <a:uLnTx/>
              <a:uFillTx/>
              <a:ea typeface="Arial Unicode MS" pitchFamily="34" charset="-128"/>
              <a:cs typeface="Arial Unicode MS" pitchFamily="34" charset="-128"/>
            </a:endParaRPr>
          </a:p>
        </p:txBody>
      </p:sp>
      <p:cxnSp>
        <p:nvCxnSpPr>
          <p:cNvPr id="82" name="Straight Connector 81">
            <a:extLst>
              <a:ext uri="{FF2B5EF4-FFF2-40B4-BE49-F238E27FC236}">
                <a16:creationId xmlns:a16="http://schemas.microsoft.com/office/drawing/2014/main" id="{675592EA-F9C6-4CDD-AEBE-CD05C42EC697}"/>
              </a:ext>
            </a:extLst>
          </p:cNvPr>
          <p:cNvCxnSpPr>
            <a:cxnSpLocks/>
            <a:endCxn id="80" idx="1"/>
          </p:cNvCxnSpPr>
          <p:nvPr/>
        </p:nvCxnSpPr>
        <p:spPr>
          <a:xfrm flipV="1">
            <a:off x="3152899" y="6435258"/>
            <a:ext cx="910258" cy="8609"/>
          </a:xfrm>
          <a:prstGeom prst="line">
            <a:avLst/>
          </a:prstGeom>
          <a:ln>
            <a:solidFill>
              <a:srgbClr val="C00000"/>
            </a:solidFill>
            <a:headEnd type="none" w="med" len="med"/>
            <a:tailEnd type="none" w="med" len="med"/>
          </a:ln>
        </p:spPr>
        <p:style>
          <a:lnRef idx="1">
            <a:schemeClr val="accent5"/>
          </a:lnRef>
          <a:fillRef idx="0">
            <a:schemeClr val="accent5"/>
          </a:fillRef>
          <a:effectRef idx="0">
            <a:schemeClr val="accent5"/>
          </a:effectRef>
          <a:fontRef idx="minor">
            <a:schemeClr val="tx1"/>
          </a:fontRef>
        </p:style>
      </p:cxnSp>
      <p:sp>
        <p:nvSpPr>
          <p:cNvPr id="85" name="Flowchart: Process 84">
            <a:extLst>
              <a:ext uri="{FF2B5EF4-FFF2-40B4-BE49-F238E27FC236}">
                <a16:creationId xmlns:a16="http://schemas.microsoft.com/office/drawing/2014/main" id="{D454E1F2-8869-4204-B9BA-56DC4FCDEA7C}"/>
              </a:ext>
            </a:extLst>
          </p:cNvPr>
          <p:cNvSpPr/>
          <p:nvPr/>
        </p:nvSpPr>
        <p:spPr bwMode="gray">
          <a:xfrm>
            <a:off x="1075701" y="6243697"/>
            <a:ext cx="2077197" cy="447035"/>
          </a:xfrm>
          <a:prstGeom prst="flowChartProcess">
            <a:avLst/>
          </a:prstGeom>
          <a:solidFill>
            <a:schemeClr val="accent3">
              <a:lumMod val="20000"/>
              <a:lumOff val="80000"/>
            </a:schemeClr>
          </a:solidFill>
          <a:ln w="25400" algn="ctr">
            <a:solidFill>
              <a:schemeClr val="tx1"/>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err="1">
              <a:ln>
                <a:noFill/>
              </a:ln>
              <a:solidFill>
                <a:srgbClr val="FFC000"/>
              </a:solidFill>
              <a:effectLst/>
              <a:uLnTx/>
              <a:uFillTx/>
              <a:ea typeface="Arial Unicode MS" pitchFamily="34" charset="-128"/>
              <a:cs typeface="Arial Unicode MS" pitchFamily="34" charset="-128"/>
            </a:endParaRPr>
          </a:p>
        </p:txBody>
      </p:sp>
      <p:sp>
        <p:nvSpPr>
          <p:cNvPr id="86" name="TextBox 85">
            <a:extLst>
              <a:ext uri="{FF2B5EF4-FFF2-40B4-BE49-F238E27FC236}">
                <a16:creationId xmlns:a16="http://schemas.microsoft.com/office/drawing/2014/main" id="{C7C01EDC-5427-4B00-B5A7-18A6A2F7FDB5}"/>
              </a:ext>
            </a:extLst>
          </p:cNvPr>
          <p:cNvSpPr txBox="1"/>
          <p:nvPr/>
        </p:nvSpPr>
        <p:spPr>
          <a:xfrm>
            <a:off x="1103336" y="6305367"/>
            <a:ext cx="2078955" cy="276999"/>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1800" kern="0" dirty="0">
                <a:solidFill>
                  <a:srgbClr val="C00000"/>
                </a:solidFill>
                <a:latin typeface="Times New Roman" panose="02020603050405020304" pitchFamily="18" charset="0"/>
                <a:ea typeface="Arial Unicode MS" pitchFamily="34" charset="-128"/>
                <a:cs typeface="Times New Roman" panose="02020603050405020304" pitchFamily="18" charset="0"/>
              </a:rPr>
              <a:t>15: </a:t>
            </a:r>
            <a:r>
              <a:rPr lang="en-US" sz="1800" kern="0" dirty="0">
                <a:latin typeface="Times New Roman" panose="02020603050405020304" pitchFamily="18" charset="0"/>
                <a:ea typeface="Arial Unicode MS" pitchFamily="34" charset="-128"/>
                <a:cs typeface="Times New Roman" panose="02020603050405020304" pitchFamily="18" charset="0"/>
              </a:rPr>
              <a:t>Click here</a:t>
            </a:r>
          </a:p>
        </p:txBody>
      </p:sp>
      <p:sp>
        <p:nvSpPr>
          <p:cNvPr id="87" name="Flowchart: Process 86">
            <a:extLst>
              <a:ext uri="{FF2B5EF4-FFF2-40B4-BE49-F238E27FC236}">
                <a16:creationId xmlns:a16="http://schemas.microsoft.com/office/drawing/2014/main" id="{9D9AE0F6-B723-448F-9F3B-4EBCACDACF3F}"/>
              </a:ext>
            </a:extLst>
          </p:cNvPr>
          <p:cNvSpPr/>
          <p:nvPr/>
        </p:nvSpPr>
        <p:spPr bwMode="gray">
          <a:xfrm>
            <a:off x="10542541" y="6549646"/>
            <a:ext cx="623650" cy="308627"/>
          </a:xfrm>
          <a:prstGeom prst="flowChartProcess">
            <a:avLst/>
          </a:prstGeom>
          <a:noFill/>
          <a:ln w="25400" algn="ctr">
            <a:solidFill>
              <a:srgbClr val="C00000"/>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err="1">
              <a:ln>
                <a:noFill/>
              </a:ln>
              <a:effectLst/>
              <a:uLnTx/>
              <a:uFillTx/>
              <a:ea typeface="Arial Unicode MS" pitchFamily="34" charset="-128"/>
              <a:cs typeface="Arial Unicode MS" pitchFamily="34" charset="-128"/>
            </a:endParaRPr>
          </a:p>
        </p:txBody>
      </p:sp>
      <p:cxnSp>
        <p:nvCxnSpPr>
          <p:cNvPr id="88" name="Straight Connector 87">
            <a:extLst>
              <a:ext uri="{FF2B5EF4-FFF2-40B4-BE49-F238E27FC236}">
                <a16:creationId xmlns:a16="http://schemas.microsoft.com/office/drawing/2014/main" id="{CC3E4CB4-33E8-4E6E-99C0-449D80828B6D}"/>
              </a:ext>
            </a:extLst>
          </p:cNvPr>
          <p:cNvCxnSpPr>
            <a:cxnSpLocks/>
            <a:endCxn id="92" idx="1"/>
          </p:cNvCxnSpPr>
          <p:nvPr/>
        </p:nvCxnSpPr>
        <p:spPr>
          <a:xfrm flipV="1">
            <a:off x="11182842" y="6564885"/>
            <a:ext cx="640301" cy="17485"/>
          </a:xfrm>
          <a:prstGeom prst="line">
            <a:avLst/>
          </a:prstGeom>
          <a:ln>
            <a:solidFill>
              <a:srgbClr val="C00000"/>
            </a:solidFill>
            <a:headEnd type="none" w="med" len="med"/>
            <a:tailEnd type="none" w="med" len="med"/>
          </a:ln>
        </p:spPr>
        <p:style>
          <a:lnRef idx="1">
            <a:schemeClr val="accent5"/>
          </a:lnRef>
          <a:fillRef idx="0">
            <a:schemeClr val="accent5"/>
          </a:fillRef>
          <a:effectRef idx="0">
            <a:schemeClr val="accent5"/>
          </a:effectRef>
          <a:fontRef idx="minor">
            <a:schemeClr val="tx1"/>
          </a:fontRef>
        </p:style>
      </p:cxnSp>
      <p:sp>
        <p:nvSpPr>
          <p:cNvPr id="89" name="Flowchart: Process 88">
            <a:extLst>
              <a:ext uri="{FF2B5EF4-FFF2-40B4-BE49-F238E27FC236}">
                <a16:creationId xmlns:a16="http://schemas.microsoft.com/office/drawing/2014/main" id="{6D9C4E90-B7DB-4B21-AA71-F7ECB718E87B}"/>
              </a:ext>
            </a:extLst>
          </p:cNvPr>
          <p:cNvSpPr/>
          <p:nvPr/>
        </p:nvSpPr>
        <p:spPr bwMode="gray">
          <a:xfrm>
            <a:off x="11806492" y="6282407"/>
            <a:ext cx="1245019" cy="529988"/>
          </a:xfrm>
          <a:prstGeom prst="flowChartProcess">
            <a:avLst/>
          </a:prstGeom>
          <a:solidFill>
            <a:schemeClr val="accent3">
              <a:lumMod val="20000"/>
              <a:lumOff val="80000"/>
            </a:schemeClr>
          </a:solidFill>
          <a:ln w="25400" algn="ctr">
            <a:solidFill>
              <a:schemeClr val="tx1"/>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err="1">
              <a:ln>
                <a:noFill/>
              </a:ln>
              <a:solidFill>
                <a:srgbClr val="FFC000"/>
              </a:solidFill>
              <a:effectLst/>
              <a:uLnTx/>
              <a:uFillTx/>
              <a:ea typeface="Arial Unicode MS" pitchFamily="34" charset="-128"/>
              <a:cs typeface="Arial Unicode MS" pitchFamily="34" charset="-128"/>
            </a:endParaRPr>
          </a:p>
        </p:txBody>
      </p:sp>
      <p:sp>
        <p:nvSpPr>
          <p:cNvPr id="92" name="TextBox 91">
            <a:extLst>
              <a:ext uri="{FF2B5EF4-FFF2-40B4-BE49-F238E27FC236}">
                <a16:creationId xmlns:a16="http://schemas.microsoft.com/office/drawing/2014/main" id="{2099D627-0870-41E8-A761-451A02286448}"/>
              </a:ext>
            </a:extLst>
          </p:cNvPr>
          <p:cNvSpPr txBox="1"/>
          <p:nvPr/>
        </p:nvSpPr>
        <p:spPr>
          <a:xfrm>
            <a:off x="11823143" y="6318663"/>
            <a:ext cx="1504203" cy="492443"/>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1600" kern="0" dirty="0">
                <a:solidFill>
                  <a:srgbClr val="C00000"/>
                </a:solidFill>
                <a:latin typeface="Times New Roman" panose="02020603050405020304" pitchFamily="18" charset="0"/>
                <a:ea typeface="Arial Unicode MS" pitchFamily="34" charset="-128"/>
                <a:cs typeface="Times New Roman" panose="02020603050405020304" pitchFamily="18" charset="0"/>
              </a:rPr>
              <a:t>16: </a:t>
            </a:r>
            <a:r>
              <a:rPr lang="en-US" sz="1600" kern="0" dirty="0">
                <a:latin typeface="Times New Roman" panose="02020603050405020304" pitchFamily="18" charset="0"/>
                <a:ea typeface="Arial Unicode MS" pitchFamily="34" charset="-128"/>
                <a:cs typeface="Times New Roman" panose="02020603050405020304" pitchFamily="18" charset="0"/>
              </a:rPr>
              <a:t>Click </a:t>
            </a:r>
            <a:r>
              <a:rPr lang="en-US" sz="1600" kern="0" dirty="0" err="1">
                <a:latin typeface="Times New Roman" panose="02020603050405020304" pitchFamily="18" charset="0"/>
                <a:ea typeface="Arial Unicode MS" pitchFamily="34" charset="-128"/>
                <a:cs typeface="Times New Roman" panose="02020603050405020304" pitchFamily="18" charset="0"/>
              </a:rPr>
              <a:t>tp</a:t>
            </a:r>
            <a:r>
              <a:rPr lang="en-US" sz="1600" kern="0" dirty="0">
                <a:latin typeface="Times New Roman" panose="02020603050405020304" pitchFamily="18" charset="0"/>
                <a:ea typeface="Arial Unicode MS" pitchFamily="34" charset="-128"/>
                <a:cs typeface="Times New Roman" panose="02020603050405020304" pitchFamily="18" charset="0"/>
              </a:rPr>
              <a:t> Register</a:t>
            </a:r>
          </a:p>
        </p:txBody>
      </p:sp>
      <p:sp>
        <p:nvSpPr>
          <p:cNvPr id="30" name="TextBox 29">
            <a:extLst>
              <a:ext uri="{FF2B5EF4-FFF2-40B4-BE49-F238E27FC236}">
                <a16:creationId xmlns:a16="http://schemas.microsoft.com/office/drawing/2014/main" id="{20E4321E-632C-41E4-BB5D-6AEB529750A8}"/>
              </a:ext>
            </a:extLst>
          </p:cNvPr>
          <p:cNvSpPr txBox="1"/>
          <p:nvPr/>
        </p:nvSpPr>
        <p:spPr>
          <a:xfrm>
            <a:off x="894745" y="57844"/>
            <a:ext cx="4191000" cy="307777"/>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2000" b="1" kern="0" dirty="0">
                <a:latin typeface="Times New Roman" panose="02020603050405020304" pitchFamily="18" charset="0"/>
                <a:ea typeface="Arial Unicode MS" pitchFamily="34" charset="-128"/>
                <a:cs typeface="Times New Roman" panose="02020603050405020304" pitchFamily="18" charset="0"/>
              </a:rPr>
              <a:t>1.Create account on Ariba Network</a:t>
            </a:r>
          </a:p>
        </p:txBody>
      </p:sp>
      <p:sp>
        <p:nvSpPr>
          <p:cNvPr id="2" name="Isosceles Triangle 1">
            <a:hlinkClick r:id="rId4" action="ppaction://hlinksldjump"/>
            <a:extLst>
              <a:ext uri="{FF2B5EF4-FFF2-40B4-BE49-F238E27FC236}">
                <a16:creationId xmlns:a16="http://schemas.microsoft.com/office/drawing/2014/main" id="{4520CA78-AA72-C19E-687C-FAD5D78ED58F}"/>
              </a:ext>
            </a:extLst>
          </p:cNvPr>
          <p:cNvSpPr/>
          <p:nvPr/>
        </p:nvSpPr>
        <p:spPr>
          <a:xfrm rot="5400000">
            <a:off x="12540919" y="6875535"/>
            <a:ext cx="457200" cy="353825"/>
          </a:xfrm>
          <a:prstGeom prst="triangle">
            <a:avLst/>
          </a:prstGeom>
          <a:solidFill>
            <a:srgbClr val="4472C4"/>
          </a:solidFill>
          <a:ln w="12700" cap="flat" cmpd="sng" algn="ctr">
            <a:solidFill>
              <a:srgbClr val="4472C4">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0177107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5586208C-7DDA-46FF-867F-39032939EB4F}"/>
              </a:ext>
            </a:extLst>
          </p:cNvPr>
          <p:cNvSpPr txBox="1"/>
          <p:nvPr/>
        </p:nvSpPr>
        <p:spPr>
          <a:xfrm>
            <a:off x="388144" y="1023144"/>
            <a:ext cx="7696200" cy="553998"/>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3600" b="1" u="sng" kern="0" dirty="0">
                <a:solidFill>
                  <a:schemeClr val="accent3"/>
                </a:solidFill>
                <a:latin typeface="Times New Roman" panose="02020603050405020304" pitchFamily="18" charset="0"/>
                <a:ea typeface="Arial Unicode MS" pitchFamily="34" charset="-128"/>
                <a:cs typeface="Times New Roman" panose="02020603050405020304" pitchFamily="18" charset="0"/>
              </a:rPr>
              <a:t>7. Create Invoice on Ariba Network</a:t>
            </a:r>
          </a:p>
        </p:txBody>
      </p:sp>
      <p:sp>
        <p:nvSpPr>
          <p:cNvPr id="16" name="Isosceles Triangle 15">
            <a:hlinkClick r:id="rId3" action="ppaction://hlinksldjump"/>
            <a:extLst>
              <a:ext uri="{FF2B5EF4-FFF2-40B4-BE49-F238E27FC236}">
                <a16:creationId xmlns:a16="http://schemas.microsoft.com/office/drawing/2014/main" id="{5A6035AC-EA34-41B0-8355-5AAF7B7CD952}"/>
              </a:ext>
            </a:extLst>
          </p:cNvPr>
          <p:cNvSpPr/>
          <p:nvPr/>
        </p:nvSpPr>
        <p:spPr>
          <a:xfrm rot="5400000">
            <a:off x="12540919" y="6875535"/>
            <a:ext cx="457200" cy="353825"/>
          </a:xfrm>
          <a:prstGeom prst="triangle">
            <a:avLst/>
          </a:prstGeom>
          <a:solidFill>
            <a:srgbClr val="4472C4"/>
          </a:solidFill>
          <a:ln w="12700" cap="flat" cmpd="sng" algn="ctr">
            <a:solidFill>
              <a:srgbClr val="4472C4">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nvGrpSpPr>
          <p:cNvPr id="8" name="Group 7">
            <a:extLst>
              <a:ext uri="{FF2B5EF4-FFF2-40B4-BE49-F238E27FC236}">
                <a16:creationId xmlns:a16="http://schemas.microsoft.com/office/drawing/2014/main" id="{2D106C9D-40FA-4E66-ACF1-9B8CCDFEBB92}"/>
              </a:ext>
            </a:extLst>
          </p:cNvPr>
          <p:cNvGrpSpPr/>
          <p:nvPr/>
        </p:nvGrpSpPr>
        <p:grpSpPr>
          <a:xfrm>
            <a:off x="2334816" y="5836607"/>
            <a:ext cx="8839200" cy="1275911"/>
            <a:chOff x="-239117" y="4365104"/>
            <a:chExt cx="12674269" cy="2986172"/>
          </a:xfrm>
        </p:grpSpPr>
        <p:pic>
          <p:nvPicPr>
            <p:cNvPr id="10" name="Picture 9">
              <a:extLst>
                <a:ext uri="{FF2B5EF4-FFF2-40B4-BE49-F238E27FC236}">
                  <a16:creationId xmlns:a16="http://schemas.microsoft.com/office/drawing/2014/main" id="{304EA60D-DBDC-4FE7-BAE1-A23CC4E2CE5B}"/>
                </a:ext>
              </a:extLst>
            </p:cNvPr>
            <p:cNvPicPr>
              <a:picLocks noChangeAspect="1"/>
            </p:cNvPicPr>
            <p:nvPr/>
          </p:nvPicPr>
          <p:blipFill>
            <a:blip r:embed="rId4"/>
            <a:stretch>
              <a:fillRect/>
            </a:stretch>
          </p:blipFill>
          <p:spPr>
            <a:xfrm>
              <a:off x="7897787" y="5157192"/>
              <a:ext cx="4537365" cy="2194084"/>
            </a:xfrm>
            <a:prstGeom prst="rect">
              <a:avLst/>
            </a:prstGeom>
          </p:spPr>
        </p:pic>
        <p:pic>
          <p:nvPicPr>
            <p:cNvPr id="15" name="Picture 14">
              <a:extLst>
                <a:ext uri="{FF2B5EF4-FFF2-40B4-BE49-F238E27FC236}">
                  <a16:creationId xmlns:a16="http://schemas.microsoft.com/office/drawing/2014/main" id="{DD66B99F-F2F8-440B-939A-397812006014}"/>
                </a:ext>
              </a:extLst>
            </p:cNvPr>
            <p:cNvPicPr>
              <a:picLocks noChangeAspect="1"/>
            </p:cNvPicPr>
            <p:nvPr/>
          </p:nvPicPr>
          <p:blipFill>
            <a:blip r:embed="rId5"/>
            <a:stretch>
              <a:fillRect/>
            </a:stretch>
          </p:blipFill>
          <p:spPr>
            <a:xfrm>
              <a:off x="-239117" y="4365104"/>
              <a:ext cx="4537365" cy="2194084"/>
            </a:xfrm>
            <a:prstGeom prst="rect">
              <a:avLst/>
            </a:prstGeom>
          </p:spPr>
        </p:pic>
        <p:pic>
          <p:nvPicPr>
            <p:cNvPr id="17" name="Picture 16">
              <a:extLst>
                <a:ext uri="{FF2B5EF4-FFF2-40B4-BE49-F238E27FC236}">
                  <a16:creationId xmlns:a16="http://schemas.microsoft.com/office/drawing/2014/main" id="{617B48C7-2BCC-4418-83D2-049127D2C851}"/>
                </a:ext>
              </a:extLst>
            </p:cNvPr>
            <p:cNvPicPr>
              <a:picLocks noChangeAspect="1"/>
            </p:cNvPicPr>
            <p:nvPr/>
          </p:nvPicPr>
          <p:blipFill>
            <a:blip r:embed="rId6"/>
            <a:stretch>
              <a:fillRect/>
            </a:stretch>
          </p:blipFill>
          <p:spPr>
            <a:xfrm>
              <a:off x="3865339" y="5123348"/>
              <a:ext cx="4537365" cy="2194084"/>
            </a:xfrm>
            <a:prstGeom prst="rect">
              <a:avLst/>
            </a:prstGeom>
          </p:spPr>
        </p:pic>
      </p:grpSp>
    </p:spTree>
    <p:extLst>
      <p:ext uri="{BB962C8B-B14F-4D97-AF65-F5344CB8AC3E}">
        <p14:creationId xmlns:p14="http://schemas.microsoft.com/office/powerpoint/2010/main" val="390924051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49EA3B85-54EF-4C0C-8273-5E9AA5295198}"/>
              </a:ext>
            </a:extLst>
          </p:cNvPr>
          <p:cNvPicPr>
            <a:picLocks noChangeAspect="1"/>
          </p:cNvPicPr>
          <p:nvPr/>
        </p:nvPicPr>
        <p:blipFill>
          <a:blip r:embed="rId3"/>
          <a:stretch>
            <a:fillRect/>
          </a:stretch>
        </p:blipFill>
        <p:spPr>
          <a:xfrm>
            <a:off x="0" y="709745"/>
            <a:ext cx="13120688" cy="6508469"/>
          </a:xfrm>
          <a:prstGeom prst="rect">
            <a:avLst/>
          </a:prstGeom>
          <a:ln>
            <a:solidFill>
              <a:schemeClr val="tx1"/>
            </a:solidFill>
          </a:ln>
        </p:spPr>
      </p:pic>
      <p:sp>
        <p:nvSpPr>
          <p:cNvPr id="7" name="Rectangle 6">
            <a:extLst>
              <a:ext uri="{FF2B5EF4-FFF2-40B4-BE49-F238E27FC236}">
                <a16:creationId xmlns:a16="http://schemas.microsoft.com/office/drawing/2014/main" id="{AE38FAA0-97CC-41C1-A91E-FBD244D39514}"/>
              </a:ext>
            </a:extLst>
          </p:cNvPr>
          <p:cNvSpPr/>
          <p:nvPr/>
        </p:nvSpPr>
        <p:spPr bwMode="gray">
          <a:xfrm>
            <a:off x="30428" y="7084041"/>
            <a:ext cx="3559920" cy="207674"/>
          </a:xfrm>
          <a:prstGeom prst="rect">
            <a:avLst/>
          </a:prstGeom>
          <a:solidFill>
            <a:schemeClr val="bg1"/>
          </a:solidFill>
          <a:ln w="25400" algn="ctr">
            <a:solidFill>
              <a:schemeClr val="bg1"/>
            </a:solidFill>
            <a:miter lim="800000"/>
            <a:headEnd/>
            <a:tailEnd/>
          </a:ln>
        </p:spPr>
        <p:txBody>
          <a:bodyPr lIns="96830" tIns="77464" rIns="96830" bIns="77464" rtlCol="0" anchor="ctr"/>
          <a:lstStyle/>
          <a:p>
            <a:pPr algn="ctr" defTabSz="983803" fontAlgn="base">
              <a:spcBef>
                <a:spcPct val="50000"/>
              </a:spcBef>
              <a:spcAft>
                <a:spcPct val="0"/>
              </a:spcAft>
              <a:buClr>
                <a:srgbClr val="F0AB00"/>
              </a:buClr>
              <a:buSzPct val="80000"/>
            </a:pPr>
            <a:endParaRPr lang="en-US" sz="1937" kern="0" dirty="0">
              <a:solidFill>
                <a:srgbClr val="000000"/>
              </a:solidFill>
              <a:latin typeface="Arial"/>
              <a:ea typeface="Arial Unicode MS" pitchFamily="34" charset="-128"/>
              <a:cs typeface="Arial Unicode MS" pitchFamily="34" charset="-128"/>
            </a:endParaRPr>
          </a:p>
        </p:txBody>
      </p:sp>
      <p:sp>
        <p:nvSpPr>
          <p:cNvPr id="10" name="Rectangle 9">
            <a:extLst>
              <a:ext uri="{FF2B5EF4-FFF2-40B4-BE49-F238E27FC236}">
                <a16:creationId xmlns:a16="http://schemas.microsoft.com/office/drawing/2014/main" id="{063CB3C0-A1A7-4CC6-B360-DA07E3054B2E}"/>
              </a:ext>
            </a:extLst>
          </p:cNvPr>
          <p:cNvSpPr/>
          <p:nvPr/>
        </p:nvSpPr>
        <p:spPr>
          <a:xfrm>
            <a:off x="3904729" y="2089287"/>
            <a:ext cx="1257661" cy="312598"/>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171414"/>
            <a:endParaRPr lang="en-US" sz="2259" dirty="0">
              <a:solidFill>
                <a:srgbClr val="FFFFFF"/>
              </a:solidFill>
              <a:latin typeface="Arial"/>
            </a:endParaRPr>
          </a:p>
        </p:txBody>
      </p:sp>
      <p:sp>
        <p:nvSpPr>
          <p:cNvPr id="11" name="Rectangle 10">
            <a:extLst>
              <a:ext uri="{FF2B5EF4-FFF2-40B4-BE49-F238E27FC236}">
                <a16:creationId xmlns:a16="http://schemas.microsoft.com/office/drawing/2014/main" id="{B6230B8A-35A2-49A0-BA78-43E5870F90AE}"/>
              </a:ext>
            </a:extLst>
          </p:cNvPr>
          <p:cNvSpPr/>
          <p:nvPr/>
        </p:nvSpPr>
        <p:spPr>
          <a:xfrm>
            <a:off x="3793189" y="2401886"/>
            <a:ext cx="1369201" cy="255084"/>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171414"/>
            <a:endParaRPr lang="en-US" sz="2259" dirty="0">
              <a:solidFill>
                <a:srgbClr val="FFFFFF"/>
              </a:solidFill>
              <a:latin typeface="Arial"/>
            </a:endParaRPr>
          </a:p>
        </p:txBody>
      </p:sp>
      <p:sp>
        <p:nvSpPr>
          <p:cNvPr id="12" name="Callout: Line 11">
            <a:extLst>
              <a:ext uri="{FF2B5EF4-FFF2-40B4-BE49-F238E27FC236}">
                <a16:creationId xmlns:a16="http://schemas.microsoft.com/office/drawing/2014/main" id="{4729361D-E2C0-43E1-A01D-050873478840}"/>
              </a:ext>
            </a:extLst>
          </p:cNvPr>
          <p:cNvSpPr/>
          <p:nvPr/>
        </p:nvSpPr>
        <p:spPr>
          <a:xfrm>
            <a:off x="5851906" y="2529427"/>
            <a:ext cx="5151116" cy="855917"/>
          </a:xfrm>
          <a:prstGeom prst="borderCallout1">
            <a:avLst>
              <a:gd name="adj1" fmla="val 47"/>
              <a:gd name="adj2" fmla="val 236"/>
              <a:gd name="adj3" fmla="val 271"/>
              <a:gd name="adj4" fmla="val -13161"/>
            </a:avLst>
          </a:prstGeom>
          <a:solidFill>
            <a:schemeClr val="accent3">
              <a:lumMod val="20000"/>
              <a:lumOff val="80000"/>
            </a:schemeClr>
          </a:solidFill>
          <a:ln w="19050">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171414"/>
            <a:r>
              <a:rPr lang="en-US" sz="1800" dirty="0">
                <a:solidFill>
                  <a:srgbClr val="C00000"/>
                </a:solidFill>
                <a:latin typeface="Times New Roman" panose="02020603050405020304" pitchFamily="18" charset="0"/>
                <a:cs typeface="Times New Roman" panose="02020603050405020304" pitchFamily="18" charset="0"/>
              </a:rPr>
              <a:t>1: </a:t>
            </a:r>
            <a:r>
              <a:rPr lang="en-US" sz="1800" dirty="0">
                <a:solidFill>
                  <a:srgbClr val="000000"/>
                </a:solidFill>
                <a:latin typeface="Times New Roman" panose="02020603050405020304" pitchFamily="18" charset="0"/>
                <a:cs typeface="Times New Roman" panose="02020603050405020304" pitchFamily="18" charset="0"/>
              </a:rPr>
              <a:t>To create an invoice, click the </a:t>
            </a:r>
            <a:r>
              <a:rPr lang="en-US" sz="1800" b="1" dirty="0">
                <a:solidFill>
                  <a:srgbClr val="000000"/>
                </a:solidFill>
                <a:latin typeface="Times New Roman" panose="02020603050405020304" pitchFamily="18" charset="0"/>
                <a:cs typeface="Times New Roman" panose="02020603050405020304" pitchFamily="18" charset="0"/>
              </a:rPr>
              <a:t>Create Invoice </a:t>
            </a:r>
            <a:r>
              <a:rPr lang="en-US" sz="1800" dirty="0">
                <a:solidFill>
                  <a:srgbClr val="000000"/>
                </a:solidFill>
                <a:latin typeface="Times New Roman" panose="02020603050405020304" pitchFamily="18" charset="0"/>
                <a:cs typeface="Times New Roman" panose="02020603050405020304" pitchFamily="18" charset="0"/>
              </a:rPr>
              <a:t>dropdown</a:t>
            </a:r>
            <a:r>
              <a:rPr lang="en-US" sz="1800" b="1" dirty="0">
                <a:solidFill>
                  <a:srgbClr val="000000"/>
                </a:solidFill>
                <a:latin typeface="Times New Roman" panose="02020603050405020304" pitchFamily="18" charset="0"/>
                <a:cs typeface="Times New Roman" panose="02020603050405020304" pitchFamily="18" charset="0"/>
              </a:rPr>
              <a:t> </a:t>
            </a:r>
            <a:r>
              <a:rPr lang="en-US" sz="1800" dirty="0">
                <a:solidFill>
                  <a:srgbClr val="000000"/>
                </a:solidFill>
                <a:latin typeface="Times New Roman" panose="02020603050405020304" pitchFamily="18" charset="0"/>
                <a:cs typeface="Times New Roman" panose="02020603050405020304" pitchFamily="18" charset="0"/>
              </a:rPr>
              <a:t>button.</a:t>
            </a:r>
          </a:p>
          <a:p>
            <a:pPr defTabSz="1171414"/>
            <a:r>
              <a:rPr lang="en-US" sz="1800" dirty="0">
                <a:solidFill>
                  <a:srgbClr val="C00000"/>
                </a:solidFill>
                <a:latin typeface="Times New Roman" panose="02020603050405020304" pitchFamily="18" charset="0"/>
                <a:cs typeface="Times New Roman" panose="02020603050405020304" pitchFamily="18" charset="0"/>
              </a:rPr>
              <a:t>2: </a:t>
            </a:r>
            <a:r>
              <a:rPr lang="en-US" sz="1800" dirty="0">
                <a:solidFill>
                  <a:srgbClr val="000000"/>
                </a:solidFill>
                <a:latin typeface="Times New Roman" panose="02020603050405020304" pitchFamily="18" charset="0"/>
                <a:cs typeface="Times New Roman" panose="02020603050405020304" pitchFamily="18" charset="0"/>
              </a:rPr>
              <a:t>And, select the </a:t>
            </a:r>
            <a:r>
              <a:rPr lang="en-US" sz="1800" b="1" dirty="0">
                <a:solidFill>
                  <a:srgbClr val="000000"/>
                </a:solidFill>
                <a:latin typeface="Times New Roman" panose="02020603050405020304" pitchFamily="18" charset="0"/>
                <a:cs typeface="Times New Roman" panose="02020603050405020304" pitchFamily="18" charset="0"/>
              </a:rPr>
              <a:t>Standard Invoice </a:t>
            </a:r>
            <a:r>
              <a:rPr lang="en-US" sz="1800" dirty="0">
                <a:solidFill>
                  <a:srgbClr val="000000"/>
                </a:solidFill>
                <a:latin typeface="Times New Roman" panose="02020603050405020304" pitchFamily="18" charset="0"/>
                <a:cs typeface="Times New Roman" panose="02020603050405020304" pitchFamily="18" charset="0"/>
              </a:rPr>
              <a:t>option</a:t>
            </a:r>
            <a:r>
              <a:rPr lang="en-US" sz="2152" dirty="0">
                <a:solidFill>
                  <a:srgbClr val="000000"/>
                </a:solidFill>
                <a:latin typeface="Times New Roman" panose="02020603050405020304" pitchFamily="18" charset="0"/>
                <a:cs typeface="Times New Roman" panose="02020603050405020304" pitchFamily="18" charset="0"/>
              </a:rPr>
              <a:t>.</a:t>
            </a:r>
          </a:p>
        </p:txBody>
      </p:sp>
      <p:sp>
        <p:nvSpPr>
          <p:cNvPr id="8" name="TextBox 7">
            <a:extLst>
              <a:ext uri="{FF2B5EF4-FFF2-40B4-BE49-F238E27FC236}">
                <a16:creationId xmlns:a16="http://schemas.microsoft.com/office/drawing/2014/main" id="{E1486BEA-08FC-4B26-A9B0-67D8FB24A446}"/>
              </a:ext>
            </a:extLst>
          </p:cNvPr>
          <p:cNvSpPr txBox="1"/>
          <p:nvPr/>
        </p:nvSpPr>
        <p:spPr>
          <a:xfrm>
            <a:off x="3763678" y="2079255"/>
            <a:ext cx="526256" cy="276999"/>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1800" b="1" kern="0" dirty="0">
                <a:solidFill>
                  <a:srgbClr val="C00000"/>
                </a:solidFill>
                <a:latin typeface="Times New Roman" panose="02020603050405020304" pitchFamily="18" charset="0"/>
                <a:ea typeface="Arial Unicode MS" pitchFamily="34" charset="-128"/>
                <a:cs typeface="Times New Roman" panose="02020603050405020304" pitchFamily="18" charset="0"/>
              </a:rPr>
              <a:t>1</a:t>
            </a:r>
          </a:p>
        </p:txBody>
      </p:sp>
      <p:sp>
        <p:nvSpPr>
          <p:cNvPr id="9" name="TextBox 8">
            <a:extLst>
              <a:ext uri="{FF2B5EF4-FFF2-40B4-BE49-F238E27FC236}">
                <a16:creationId xmlns:a16="http://schemas.microsoft.com/office/drawing/2014/main" id="{2202BD2D-3C96-4FA8-8B3F-58D3E347098B}"/>
              </a:ext>
            </a:extLst>
          </p:cNvPr>
          <p:cNvSpPr txBox="1"/>
          <p:nvPr/>
        </p:nvSpPr>
        <p:spPr>
          <a:xfrm>
            <a:off x="3641601" y="2356255"/>
            <a:ext cx="526256" cy="276999"/>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1800" b="1" kern="0" dirty="0">
                <a:solidFill>
                  <a:srgbClr val="C00000"/>
                </a:solidFill>
                <a:latin typeface="Times New Roman" panose="02020603050405020304" pitchFamily="18" charset="0"/>
                <a:ea typeface="Arial Unicode MS" pitchFamily="34" charset="-128"/>
                <a:cs typeface="Times New Roman" panose="02020603050405020304" pitchFamily="18" charset="0"/>
              </a:rPr>
              <a:t>2</a:t>
            </a:r>
          </a:p>
        </p:txBody>
      </p:sp>
      <p:sp>
        <p:nvSpPr>
          <p:cNvPr id="14" name="TextBox 13">
            <a:extLst>
              <a:ext uri="{FF2B5EF4-FFF2-40B4-BE49-F238E27FC236}">
                <a16:creationId xmlns:a16="http://schemas.microsoft.com/office/drawing/2014/main" id="{1C394B75-8776-406A-949E-D973F3BFE20D}"/>
              </a:ext>
            </a:extLst>
          </p:cNvPr>
          <p:cNvSpPr txBox="1"/>
          <p:nvPr/>
        </p:nvSpPr>
        <p:spPr>
          <a:xfrm>
            <a:off x="149615" y="187474"/>
            <a:ext cx="8767888" cy="307777"/>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2000" b="1" kern="0" dirty="0">
                <a:latin typeface="Times New Roman" panose="02020603050405020304" pitchFamily="18" charset="0"/>
                <a:ea typeface="Arial Unicode MS" pitchFamily="34" charset="-128"/>
                <a:cs typeface="Times New Roman" panose="02020603050405020304" pitchFamily="18" charset="0"/>
              </a:rPr>
              <a:t>7.</a:t>
            </a:r>
            <a:r>
              <a:rPr lang="en-US" sz="2000" b="1" dirty="0">
                <a:latin typeface="Times New Roman" panose="02020603050405020304" pitchFamily="18" charset="0"/>
                <a:cs typeface="Times New Roman" panose="02020603050405020304" pitchFamily="18" charset="0"/>
              </a:rPr>
              <a:t> Create Invoice</a:t>
            </a:r>
          </a:p>
        </p:txBody>
      </p:sp>
    </p:spTree>
    <p:extLst>
      <p:ext uri="{BB962C8B-B14F-4D97-AF65-F5344CB8AC3E}">
        <p14:creationId xmlns:p14="http://schemas.microsoft.com/office/powerpoint/2010/main" val="12333032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2D7C24DA-E58B-4AE3-B584-7996934D3C77}"/>
              </a:ext>
            </a:extLst>
          </p:cNvPr>
          <p:cNvPicPr>
            <a:picLocks noChangeAspect="1"/>
          </p:cNvPicPr>
          <p:nvPr/>
        </p:nvPicPr>
        <p:blipFill rotWithShape="1">
          <a:blip r:embed="rId3"/>
          <a:srcRect l="1888" b="20093"/>
          <a:stretch/>
        </p:blipFill>
        <p:spPr>
          <a:xfrm>
            <a:off x="217350" y="1766053"/>
            <a:ext cx="12872909" cy="5200691"/>
          </a:xfrm>
          <a:prstGeom prst="rect">
            <a:avLst/>
          </a:prstGeom>
          <a:ln>
            <a:solidFill>
              <a:schemeClr val="tx1"/>
            </a:solidFill>
          </a:ln>
        </p:spPr>
      </p:pic>
      <p:sp>
        <p:nvSpPr>
          <p:cNvPr id="7" name="Rectangle 6">
            <a:extLst>
              <a:ext uri="{FF2B5EF4-FFF2-40B4-BE49-F238E27FC236}">
                <a16:creationId xmlns:a16="http://schemas.microsoft.com/office/drawing/2014/main" id="{AE38FAA0-97CC-41C1-A91E-FBD244D39514}"/>
              </a:ext>
            </a:extLst>
          </p:cNvPr>
          <p:cNvSpPr/>
          <p:nvPr/>
        </p:nvSpPr>
        <p:spPr bwMode="gray">
          <a:xfrm>
            <a:off x="30428" y="7084041"/>
            <a:ext cx="3559920" cy="207674"/>
          </a:xfrm>
          <a:prstGeom prst="rect">
            <a:avLst/>
          </a:prstGeom>
          <a:solidFill>
            <a:schemeClr val="bg1"/>
          </a:solidFill>
          <a:ln w="25400" algn="ctr">
            <a:solidFill>
              <a:schemeClr val="bg1"/>
            </a:solidFill>
            <a:miter lim="800000"/>
            <a:headEnd/>
            <a:tailEnd/>
          </a:ln>
        </p:spPr>
        <p:txBody>
          <a:bodyPr lIns="96830" tIns="77464" rIns="96830" bIns="77464" rtlCol="0" anchor="ctr"/>
          <a:lstStyle/>
          <a:p>
            <a:pPr algn="ctr" defTabSz="983803" fontAlgn="base">
              <a:spcBef>
                <a:spcPct val="50000"/>
              </a:spcBef>
              <a:spcAft>
                <a:spcPct val="0"/>
              </a:spcAft>
              <a:buClr>
                <a:srgbClr val="F0AB00"/>
              </a:buClr>
              <a:buSzPct val="80000"/>
            </a:pPr>
            <a:endParaRPr lang="en-US" sz="1937" kern="0" dirty="0">
              <a:solidFill>
                <a:srgbClr val="000000"/>
              </a:solidFill>
              <a:latin typeface="Arial"/>
              <a:ea typeface="Arial Unicode MS" pitchFamily="34" charset="-128"/>
              <a:cs typeface="Arial Unicode MS" pitchFamily="34" charset="-128"/>
            </a:endParaRPr>
          </a:p>
        </p:txBody>
      </p:sp>
      <p:sp>
        <p:nvSpPr>
          <p:cNvPr id="11" name="Rectangle 10">
            <a:extLst>
              <a:ext uri="{FF2B5EF4-FFF2-40B4-BE49-F238E27FC236}">
                <a16:creationId xmlns:a16="http://schemas.microsoft.com/office/drawing/2014/main" id="{FAAC6ED1-E2A6-4B64-AD95-5EA97F229365}"/>
              </a:ext>
            </a:extLst>
          </p:cNvPr>
          <p:cNvSpPr/>
          <p:nvPr/>
        </p:nvSpPr>
        <p:spPr>
          <a:xfrm>
            <a:off x="217351" y="2241926"/>
            <a:ext cx="1258344" cy="299267"/>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171414"/>
            <a:endParaRPr lang="en-US" sz="2259" dirty="0">
              <a:solidFill>
                <a:srgbClr val="FFFFFF"/>
              </a:solidFill>
              <a:latin typeface="Arial"/>
            </a:endParaRPr>
          </a:p>
        </p:txBody>
      </p:sp>
      <p:sp>
        <p:nvSpPr>
          <p:cNvPr id="12" name="Speech Bubble: Rectangle 11">
            <a:extLst>
              <a:ext uri="{FF2B5EF4-FFF2-40B4-BE49-F238E27FC236}">
                <a16:creationId xmlns:a16="http://schemas.microsoft.com/office/drawing/2014/main" id="{24E368E8-5AB8-4A52-AF4F-3E382B71460B}"/>
              </a:ext>
            </a:extLst>
          </p:cNvPr>
          <p:cNvSpPr/>
          <p:nvPr/>
        </p:nvSpPr>
        <p:spPr>
          <a:xfrm>
            <a:off x="1868221" y="2468356"/>
            <a:ext cx="6079555" cy="770823"/>
          </a:xfrm>
          <a:prstGeom prst="wedgeRectCallout">
            <a:avLst>
              <a:gd name="adj1" fmla="val -21926"/>
              <a:gd name="adj2" fmla="val 48448"/>
            </a:avLst>
          </a:prstGeom>
          <a:solidFill>
            <a:schemeClr val="accent5">
              <a:lumMod val="20000"/>
              <a:lumOff val="80000"/>
            </a:schemeClr>
          </a:solidFill>
          <a:ln w="19050">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171414"/>
            <a:r>
              <a:rPr lang="en-US" sz="2000" dirty="0">
                <a:solidFill>
                  <a:srgbClr val="000000"/>
                </a:solidFill>
                <a:latin typeface="Times New Roman" panose="02020603050405020304" pitchFamily="18" charset="0"/>
                <a:cs typeface="Times New Roman" panose="02020603050405020304" pitchFamily="18" charset="0"/>
              </a:rPr>
              <a:t>The </a:t>
            </a:r>
            <a:r>
              <a:rPr lang="en-US" sz="2000" b="1" dirty="0">
                <a:solidFill>
                  <a:srgbClr val="000000"/>
                </a:solidFill>
                <a:latin typeface="Times New Roman" panose="02020603050405020304" pitchFamily="18" charset="0"/>
                <a:cs typeface="Times New Roman" panose="02020603050405020304" pitchFamily="18" charset="0"/>
              </a:rPr>
              <a:t>Create Invoice </a:t>
            </a:r>
            <a:r>
              <a:rPr lang="en-US" sz="2000" dirty="0">
                <a:solidFill>
                  <a:srgbClr val="000000"/>
                </a:solidFill>
                <a:latin typeface="Times New Roman" panose="02020603050405020304" pitchFamily="18" charset="0"/>
                <a:cs typeface="Times New Roman" panose="02020603050405020304" pitchFamily="18" charset="0"/>
              </a:rPr>
              <a:t>page is displayed. All fields marked with an asterisk, are mandatory. </a:t>
            </a:r>
          </a:p>
        </p:txBody>
      </p:sp>
      <p:pic>
        <p:nvPicPr>
          <p:cNvPr id="2" name="Picture 1">
            <a:extLst>
              <a:ext uri="{FF2B5EF4-FFF2-40B4-BE49-F238E27FC236}">
                <a16:creationId xmlns:a16="http://schemas.microsoft.com/office/drawing/2014/main" id="{A06A44FD-8B63-4785-8C5C-C1D6E483BC25}"/>
              </a:ext>
            </a:extLst>
          </p:cNvPr>
          <p:cNvPicPr>
            <a:picLocks noChangeAspect="1"/>
          </p:cNvPicPr>
          <p:nvPr/>
        </p:nvPicPr>
        <p:blipFill>
          <a:blip r:embed="rId4"/>
          <a:stretch>
            <a:fillRect/>
          </a:stretch>
        </p:blipFill>
        <p:spPr>
          <a:xfrm>
            <a:off x="1810386" y="3981396"/>
            <a:ext cx="1554227" cy="159408"/>
          </a:xfrm>
          <a:prstGeom prst="rect">
            <a:avLst/>
          </a:prstGeom>
        </p:spPr>
      </p:pic>
      <p:sp>
        <p:nvSpPr>
          <p:cNvPr id="8" name="Rectangle 7">
            <a:extLst>
              <a:ext uri="{FF2B5EF4-FFF2-40B4-BE49-F238E27FC236}">
                <a16:creationId xmlns:a16="http://schemas.microsoft.com/office/drawing/2014/main" id="{3BCF618D-1B25-4B38-B1D0-A57151C9A009}"/>
              </a:ext>
            </a:extLst>
          </p:cNvPr>
          <p:cNvSpPr/>
          <p:nvPr/>
        </p:nvSpPr>
        <p:spPr>
          <a:xfrm>
            <a:off x="1298345" y="4158456"/>
            <a:ext cx="2974265" cy="274548"/>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171414"/>
            <a:endParaRPr lang="en-US" sz="2259" dirty="0">
              <a:solidFill>
                <a:srgbClr val="FFFFFF"/>
              </a:solidFill>
              <a:latin typeface="Arial"/>
            </a:endParaRPr>
          </a:p>
        </p:txBody>
      </p:sp>
      <p:sp>
        <p:nvSpPr>
          <p:cNvPr id="9" name="Callout: Line 8">
            <a:extLst>
              <a:ext uri="{FF2B5EF4-FFF2-40B4-BE49-F238E27FC236}">
                <a16:creationId xmlns:a16="http://schemas.microsoft.com/office/drawing/2014/main" id="{F05B0E66-57DF-423D-A4E1-B3C7FFE9C983}"/>
              </a:ext>
            </a:extLst>
          </p:cNvPr>
          <p:cNvSpPr/>
          <p:nvPr/>
        </p:nvSpPr>
        <p:spPr>
          <a:xfrm>
            <a:off x="4907999" y="4225687"/>
            <a:ext cx="4207160" cy="1257680"/>
          </a:xfrm>
          <a:prstGeom prst="borderCallout1">
            <a:avLst>
              <a:gd name="adj1" fmla="val 47"/>
              <a:gd name="adj2" fmla="val 236"/>
              <a:gd name="adj3" fmla="val 271"/>
              <a:gd name="adj4" fmla="val -15193"/>
            </a:avLst>
          </a:prstGeom>
          <a:solidFill>
            <a:schemeClr val="accent3">
              <a:lumMod val="20000"/>
              <a:lumOff val="80000"/>
            </a:schemeClr>
          </a:solidFill>
          <a:ln w="19050">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171414"/>
            <a:r>
              <a:rPr lang="en-US" sz="1800" b="1" kern="0" dirty="0">
                <a:solidFill>
                  <a:srgbClr val="C00000"/>
                </a:solidFill>
                <a:latin typeface="Times New Roman" panose="02020603050405020304" pitchFamily="18" charset="0"/>
                <a:ea typeface="Arial Unicode MS" pitchFamily="34" charset="-128"/>
                <a:cs typeface="Times New Roman" panose="02020603050405020304" pitchFamily="18" charset="0"/>
              </a:rPr>
              <a:t>3: </a:t>
            </a:r>
            <a:r>
              <a:rPr lang="en-US" sz="1800" dirty="0">
                <a:solidFill>
                  <a:srgbClr val="000000"/>
                </a:solidFill>
                <a:latin typeface="Times New Roman" panose="02020603050405020304" pitchFamily="18" charset="0"/>
                <a:cs typeface="Times New Roman" panose="02020603050405020304" pitchFamily="18" charset="0"/>
              </a:rPr>
              <a:t>Enter the </a:t>
            </a:r>
            <a:r>
              <a:rPr lang="en-US" sz="1800" b="1" dirty="0">
                <a:solidFill>
                  <a:srgbClr val="000000"/>
                </a:solidFill>
                <a:latin typeface="Times New Roman" panose="02020603050405020304" pitchFamily="18" charset="0"/>
                <a:cs typeface="Times New Roman" panose="02020603050405020304" pitchFamily="18" charset="0"/>
              </a:rPr>
              <a:t>Invoice #</a:t>
            </a:r>
            <a:r>
              <a:rPr lang="en-US" sz="1800" dirty="0">
                <a:solidFill>
                  <a:srgbClr val="000000"/>
                </a:solidFill>
                <a:latin typeface="Times New Roman" panose="02020603050405020304" pitchFamily="18" charset="0"/>
                <a:cs typeface="Times New Roman" panose="02020603050405020304" pitchFamily="18" charset="0"/>
              </a:rPr>
              <a:t>.</a:t>
            </a:r>
            <a:r>
              <a:rPr lang="en-US" sz="1800" b="1" dirty="0">
                <a:solidFill>
                  <a:srgbClr val="000000"/>
                </a:solidFill>
                <a:latin typeface="Times New Roman" panose="02020603050405020304" pitchFamily="18" charset="0"/>
                <a:cs typeface="Times New Roman" panose="02020603050405020304" pitchFamily="18" charset="0"/>
              </a:rPr>
              <a:t> </a:t>
            </a:r>
            <a:r>
              <a:rPr lang="en-US" sz="1800" dirty="0">
                <a:solidFill>
                  <a:srgbClr val="000000"/>
                </a:solidFill>
                <a:latin typeface="Times New Roman" panose="02020603050405020304" pitchFamily="18" charset="0"/>
                <a:cs typeface="Times New Roman" panose="02020603050405020304" pitchFamily="18" charset="0"/>
              </a:rPr>
              <a:t>For Vietnamese suppliers, input both of alphanumeric symbols. For exp: AA/15P 0000016</a:t>
            </a:r>
          </a:p>
        </p:txBody>
      </p:sp>
      <p:sp>
        <p:nvSpPr>
          <p:cNvPr id="13" name="TextBox 12">
            <a:extLst>
              <a:ext uri="{FF2B5EF4-FFF2-40B4-BE49-F238E27FC236}">
                <a16:creationId xmlns:a16="http://schemas.microsoft.com/office/drawing/2014/main" id="{39BBF639-BF03-41CD-92FC-8AAD47D9FAC5}"/>
              </a:ext>
            </a:extLst>
          </p:cNvPr>
          <p:cNvSpPr txBox="1"/>
          <p:nvPr/>
        </p:nvSpPr>
        <p:spPr>
          <a:xfrm>
            <a:off x="149615" y="187474"/>
            <a:ext cx="8767888" cy="307777"/>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2000" b="1" kern="0" dirty="0">
                <a:latin typeface="Times New Roman" panose="02020603050405020304" pitchFamily="18" charset="0"/>
                <a:ea typeface="Arial Unicode MS" pitchFamily="34" charset="-128"/>
                <a:cs typeface="Times New Roman" panose="02020603050405020304" pitchFamily="18" charset="0"/>
              </a:rPr>
              <a:t>7.</a:t>
            </a:r>
            <a:r>
              <a:rPr lang="en-US" sz="2000" b="1" dirty="0">
                <a:latin typeface="Times New Roman" panose="02020603050405020304" pitchFamily="18" charset="0"/>
                <a:cs typeface="Times New Roman" panose="02020603050405020304" pitchFamily="18" charset="0"/>
              </a:rPr>
              <a:t> Create Invoice</a:t>
            </a:r>
          </a:p>
        </p:txBody>
      </p:sp>
      <p:sp>
        <p:nvSpPr>
          <p:cNvPr id="14" name="TextBox 13">
            <a:extLst>
              <a:ext uri="{FF2B5EF4-FFF2-40B4-BE49-F238E27FC236}">
                <a16:creationId xmlns:a16="http://schemas.microsoft.com/office/drawing/2014/main" id="{B556439F-E79E-4A9E-BA93-74826FEB721D}"/>
              </a:ext>
            </a:extLst>
          </p:cNvPr>
          <p:cNvSpPr txBox="1"/>
          <p:nvPr/>
        </p:nvSpPr>
        <p:spPr>
          <a:xfrm>
            <a:off x="1035217" y="4158456"/>
            <a:ext cx="526256" cy="276999"/>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1800" b="1" kern="0" dirty="0">
                <a:solidFill>
                  <a:srgbClr val="C00000"/>
                </a:solidFill>
                <a:latin typeface="Times New Roman" panose="02020603050405020304" pitchFamily="18" charset="0"/>
                <a:ea typeface="Arial Unicode MS" pitchFamily="34" charset="-128"/>
                <a:cs typeface="Times New Roman" panose="02020603050405020304" pitchFamily="18" charset="0"/>
              </a:rPr>
              <a:t>3</a:t>
            </a:r>
          </a:p>
        </p:txBody>
      </p:sp>
      <p:sp>
        <p:nvSpPr>
          <p:cNvPr id="6" name="TextBox 5">
            <a:extLst>
              <a:ext uri="{FF2B5EF4-FFF2-40B4-BE49-F238E27FC236}">
                <a16:creationId xmlns:a16="http://schemas.microsoft.com/office/drawing/2014/main" id="{FCC59E1C-724B-43E8-9D9B-27BFB0696F47}"/>
              </a:ext>
            </a:extLst>
          </p:cNvPr>
          <p:cNvSpPr txBox="1"/>
          <p:nvPr/>
        </p:nvSpPr>
        <p:spPr>
          <a:xfrm>
            <a:off x="149615" y="812203"/>
            <a:ext cx="12971073" cy="830997"/>
          </a:xfrm>
          <a:prstGeom prst="rect">
            <a:avLst/>
          </a:prstGeom>
          <a:noFill/>
        </p:spPr>
        <p:txBody>
          <a:bodyPr wrap="square" lIns="0" tIns="0" rIns="0" bIns="0" rtlCol="0">
            <a:spAutoFit/>
          </a:bodyPr>
          <a:lstStyle/>
          <a:p>
            <a:pPr fontAlgn="base">
              <a:spcAft>
                <a:spcPct val="0"/>
              </a:spcAft>
              <a:buClr>
                <a:srgbClr val="F0AB00"/>
              </a:buClr>
              <a:buSzPct val="80000"/>
            </a:pPr>
            <a:r>
              <a:rPr lang="en-US" sz="1800" b="1" kern="0" dirty="0">
                <a:latin typeface="Times New Roman" panose="02020603050405020304" pitchFamily="18" charset="0"/>
                <a:ea typeface="Arial Unicode MS" pitchFamily="34" charset="-128"/>
                <a:cs typeface="Times New Roman" panose="02020603050405020304" pitchFamily="18" charset="0"/>
              </a:rPr>
              <a:t>NoPPS system: </a:t>
            </a:r>
            <a:r>
              <a:rPr lang="en-US" sz="1800" kern="0" dirty="0">
                <a:latin typeface="Times New Roman" panose="02020603050405020304" pitchFamily="18" charset="0"/>
                <a:ea typeface="Arial Unicode MS" pitchFamily="34" charset="-128"/>
                <a:cs typeface="Times New Roman" panose="02020603050405020304" pitchFamily="18" charset="0"/>
              </a:rPr>
              <a:t>Only send Invoice by email</a:t>
            </a:r>
          </a:p>
          <a:p>
            <a:pPr fontAlgn="base">
              <a:spcAft>
                <a:spcPct val="0"/>
              </a:spcAft>
              <a:buClr>
                <a:srgbClr val="F0AB00"/>
              </a:buClr>
              <a:buSzPct val="80000"/>
            </a:pPr>
            <a:r>
              <a:rPr lang="en-US" sz="1800" b="1" kern="0" dirty="0">
                <a:latin typeface="Times New Roman" panose="02020603050405020304" pitchFamily="18" charset="0"/>
                <a:ea typeface="Arial Unicode MS" pitchFamily="34" charset="-128"/>
                <a:cs typeface="Times New Roman" panose="02020603050405020304" pitchFamily="18" charset="0"/>
              </a:rPr>
              <a:t>Ariba system: </a:t>
            </a:r>
            <a:r>
              <a:rPr lang="en-US" sz="1800" kern="0" dirty="0">
                <a:latin typeface="Times New Roman" panose="02020603050405020304" pitchFamily="18" charset="0"/>
                <a:ea typeface="Arial Unicode MS" pitchFamily="34" charset="-128"/>
                <a:cs typeface="Times New Roman" panose="02020603050405020304" pitchFamily="18" charset="0"/>
              </a:rPr>
              <a:t>After suppliers sends Invoice by email and receive confirmation from FBHP, you have to create Invoice on Ariba (it’s mandatory step).</a:t>
            </a:r>
          </a:p>
        </p:txBody>
      </p:sp>
    </p:spTree>
    <p:extLst>
      <p:ext uri="{BB962C8B-B14F-4D97-AF65-F5344CB8AC3E}">
        <p14:creationId xmlns:p14="http://schemas.microsoft.com/office/powerpoint/2010/main" val="302374374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AE38FAA0-97CC-41C1-A91E-FBD244D39514}"/>
              </a:ext>
            </a:extLst>
          </p:cNvPr>
          <p:cNvSpPr/>
          <p:nvPr/>
        </p:nvSpPr>
        <p:spPr bwMode="gray">
          <a:xfrm>
            <a:off x="30428" y="7084041"/>
            <a:ext cx="3559920" cy="207674"/>
          </a:xfrm>
          <a:prstGeom prst="rect">
            <a:avLst/>
          </a:prstGeom>
          <a:solidFill>
            <a:schemeClr val="bg1"/>
          </a:solidFill>
          <a:ln w="25400" algn="ctr">
            <a:solidFill>
              <a:schemeClr val="bg1"/>
            </a:solidFill>
            <a:miter lim="800000"/>
            <a:headEnd/>
            <a:tailEnd/>
          </a:ln>
        </p:spPr>
        <p:txBody>
          <a:bodyPr lIns="96830" tIns="77464" rIns="96830" bIns="77464" rtlCol="0" anchor="ctr"/>
          <a:lstStyle/>
          <a:p>
            <a:pPr algn="ctr" defTabSz="983803" fontAlgn="base">
              <a:spcBef>
                <a:spcPct val="50000"/>
              </a:spcBef>
              <a:spcAft>
                <a:spcPct val="0"/>
              </a:spcAft>
              <a:buClr>
                <a:srgbClr val="F0AB00"/>
              </a:buClr>
              <a:buSzPct val="80000"/>
            </a:pPr>
            <a:endParaRPr lang="en-US" sz="1937" kern="0" dirty="0">
              <a:solidFill>
                <a:srgbClr val="000000"/>
              </a:solidFill>
              <a:latin typeface="Arial"/>
              <a:ea typeface="Arial Unicode MS" pitchFamily="34" charset="-128"/>
              <a:cs typeface="Arial Unicode MS" pitchFamily="34" charset="-128"/>
            </a:endParaRPr>
          </a:p>
        </p:txBody>
      </p:sp>
      <p:pic>
        <p:nvPicPr>
          <p:cNvPr id="13" name="Picture 12">
            <a:extLst>
              <a:ext uri="{FF2B5EF4-FFF2-40B4-BE49-F238E27FC236}">
                <a16:creationId xmlns:a16="http://schemas.microsoft.com/office/drawing/2014/main" id="{8D65BB9A-D243-45F9-952C-19A18C26AB97}"/>
              </a:ext>
            </a:extLst>
          </p:cNvPr>
          <p:cNvPicPr>
            <a:picLocks noChangeAspect="1"/>
          </p:cNvPicPr>
          <p:nvPr/>
        </p:nvPicPr>
        <p:blipFill>
          <a:blip r:embed="rId3"/>
          <a:stretch>
            <a:fillRect/>
          </a:stretch>
        </p:blipFill>
        <p:spPr>
          <a:xfrm>
            <a:off x="0" y="714891"/>
            <a:ext cx="13120688" cy="6498192"/>
          </a:xfrm>
          <a:prstGeom prst="rect">
            <a:avLst/>
          </a:prstGeom>
          <a:ln>
            <a:solidFill>
              <a:schemeClr val="tx1"/>
            </a:solidFill>
          </a:ln>
        </p:spPr>
      </p:pic>
      <p:sp>
        <p:nvSpPr>
          <p:cNvPr id="5" name="Callout: Line 4">
            <a:extLst>
              <a:ext uri="{FF2B5EF4-FFF2-40B4-BE49-F238E27FC236}">
                <a16:creationId xmlns:a16="http://schemas.microsoft.com/office/drawing/2014/main" id="{5CEC3B10-85AE-4181-9012-11197C1CA213}"/>
              </a:ext>
            </a:extLst>
          </p:cNvPr>
          <p:cNvSpPr/>
          <p:nvPr/>
        </p:nvSpPr>
        <p:spPr>
          <a:xfrm>
            <a:off x="4830626" y="4604544"/>
            <a:ext cx="5148598" cy="1020512"/>
          </a:xfrm>
          <a:prstGeom prst="borderCallout1">
            <a:avLst>
              <a:gd name="adj1" fmla="val 24075"/>
              <a:gd name="adj2" fmla="val 99779"/>
              <a:gd name="adj3" fmla="val 24272"/>
              <a:gd name="adj4" fmla="val 106085"/>
            </a:avLst>
          </a:prstGeom>
          <a:solidFill>
            <a:schemeClr val="accent3">
              <a:lumMod val="20000"/>
              <a:lumOff val="80000"/>
            </a:schemeClr>
          </a:solidFill>
          <a:ln w="19050">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171414"/>
            <a:r>
              <a:rPr lang="en-US" sz="1800" b="1" kern="0" dirty="0">
                <a:solidFill>
                  <a:srgbClr val="C00000"/>
                </a:solidFill>
                <a:latin typeface="Times New Roman" panose="02020603050405020304" pitchFamily="18" charset="0"/>
                <a:ea typeface="Arial Unicode MS" pitchFamily="34" charset="-128"/>
                <a:cs typeface="Times New Roman" panose="02020603050405020304" pitchFamily="18" charset="0"/>
              </a:rPr>
              <a:t>4</a:t>
            </a:r>
            <a:r>
              <a:rPr lang="en-US" sz="1800" dirty="0">
                <a:solidFill>
                  <a:srgbClr val="000000"/>
                </a:solidFill>
                <a:latin typeface="Times New Roman" panose="02020603050405020304" pitchFamily="18" charset="0"/>
                <a:cs typeface="Times New Roman" panose="02020603050405020304" pitchFamily="18" charset="0"/>
              </a:rPr>
              <a:t>: It is mandatory to attach the hard copy of the invoice. To add attachments, click the </a:t>
            </a:r>
            <a:r>
              <a:rPr lang="en-US" sz="1800" b="1" dirty="0">
                <a:solidFill>
                  <a:srgbClr val="000000"/>
                </a:solidFill>
                <a:latin typeface="Times New Roman" panose="02020603050405020304" pitchFamily="18" charset="0"/>
                <a:cs typeface="Times New Roman" panose="02020603050405020304" pitchFamily="18" charset="0"/>
              </a:rPr>
              <a:t>Add to Header </a:t>
            </a:r>
            <a:r>
              <a:rPr lang="en-US" sz="1800" dirty="0">
                <a:solidFill>
                  <a:srgbClr val="000000"/>
                </a:solidFill>
                <a:latin typeface="Times New Roman" panose="02020603050405020304" pitchFamily="18" charset="0"/>
                <a:cs typeface="Times New Roman" panose="02020603050405020304" pitchFamily="18" charset="0"/>
              </a:rPr>
              <a:t>button, and select the </a:t>
            </a:r>
            <a:r>
              <a:rPr lang="en-US" sz="1800" b="1" dirty="0">
                <a:solidFill>
                  <a:srgbClr val="000000"/>
                </a:solidFill>
                <a:latin typeface="Times New Roman" panose="02020603050405020304" pitchFamily="18" charset="0"/>
                <a:cs typeface="Times New Roman" panose="02020603050405020304" pitchFamily="18" charset="0"/>
              </a:rPr>
              <a:t>Attachment</a:t>
            </a:r>
            <a:r>
              <a:rPr lang="en-US" sz="1800" dirty="0">
                <a:solidFill>
                  <a:srgbClr val="000000"/>
                </a:solidFill>
                <a:latin typeface="Times New Roman" panose="02020603050405020304" pitchFamily="18" charset="0"/>
                <a:cs typeface="Times New Roman" panose="02020603050405020304" pitchFamily="18" charset="0"/>
              </a:rPr>
              <a:t> option. </a:t>
            </a:r>
          </a:p>
        </p:txBody>
      </p:sp>
      <p:sp>
        <p:nvSpPr>
          <p:cNvPr id="6" name="Rectangle 5">
            <a:extLst>
              <a:ext uri="{FF2B5EF4-FFF2-40B4-BE49-F238E27FC236}">
                <a16:creationId xmlns:a16="http://schemas.microsoft.com/office/drawing/2014/main" id="{991D4A1C-756E-43DC-8A92-726876199E99}"/>
              </a:ext>
            </a:extLst>
          </p:cNvPr>
          <p:cNvSpPr/>
          <p:nvPr/>
        </p:nvSpPr>
        <p:spPr>
          <a:xfrm>
            <a:off x="11422617" y="2081425"/>
            <a:ext cx="1265301" cy="272482"/>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171414"/>
            <a:endParaRPr lang="en-US" sz="2259" dirty="0">
              <a:solidFill>
                <a:srgbClr val="FFFFFF"/>
              </a:solidFill>
              <a:latin typeface="Arial"/>
            </a:endParaRPr>
          </a:p>
        </p:txBody>
      </p:sp>
      <p:sp>
        <p:nvSpPr>
          <p:cNvPr id="8" name="Rectangle 7">
            <a:extLst>
              <a:ext uri="{FF2B5EF4-FFF2-40B4-BE49-F238E27FC236}">
                <a16:creationId xmlns:a16="http://schemas.microsoft.com/office/drawing/2014/main" id="{8498CE99-6511-4FDD-AB0D-F28784E3CE7F}"/>
              </a:ext>
            </a:extLst>
          </p:cNvPr>
          <p:cNvSpPr/>
          <p:nvPr/>
        </p:nvSpPr>
        <p:spPr>
          <a:xfrm>
            <a:off x="10298520" y="4677682"/>
            <a:ext cx="2673381" cy="272482"/>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171414"/>
            <a:endParaRPr lang="en-US" sz="2259" dirty="0">
              <a:solidFill>
                <a:srgbClr val="FFFFFF"/>
              </a:solidFill>
              <a:latin typeface="Arial"/>
            </a:endParaRPr>
          </a:p>
        </p:txBody>
      </p:sp>
      <p:sp>
        <p:nvSpPr>
          <p:cNvPr id="10" name="TextBox 9">
            <a:extLst>
              <a:ext uri="{FF2B5EF4-FFF2-40B4-BE49-F238E27FC236}">
                <a16:creationId xmlns:a16="http://schemas.microsoft.com/office/drawing/2014/main" id="{7D0CACE7-E1E8-49CA-A3BA-8D42F489837E}"/>
              </a:ext>
            </a:extLst>
          </p:cNvPr>
          <p:cNvSpPr txBox="1"/>
          <p:nvPr/>
        </p:nvSpPr>
        <p:spPr>
          <a:xfrm>
            <a:off x="159544" y="167205"/>
            <a:ext cx="8767888" cy="307777"/>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2000" b="1" kern="0" dirty="0">
                <a:latin typeface="Times New Roman" panose="02020603050405020304" pitchFamily="18" charset="0"/>
                <a:ea typeface="Arial Unicode MS" pitchFamily="34" charset="-128"/>
                <a:cs typeface="Times New Roman" panose="02020603050405020304" pitchFamily="18" charset="0"/>
              </a:rPr>
              <a:t>7.</a:t>
            </a:r>
            <a:r>
              <a:rPr lang="en-US" sz="2000" b="1" dirty="0">
                <a:latin typeface="Times New Roman" panose="02020603050405020304" pitchFamily="18" charset="0"/>
                <a:cs typeface="Times New Roman" panose="02020603050405020304" pitchFamily="18" charset="0"/>
              </a:rPr>
              <a:t> Create Invoice</a:t>
            </a:r>
          </a:p>
        </p:txBody>
      </p:sp>
      <p:sp>
        <p:nvSpPr>
          <p:cNvPr id="11" name="TextBox 10">
            <a:extLst>
              <a:ext uri="{FF2B5EF4-FFF2-40B4-BE49-F238E27FC236}">
                <a16:creationId xmlns:a16="http://schemas.microsoft.com/office/drawing/2014/main" id="{70FDC145-B266-4591-9885-F4D234D826ED}"/>
              </a:ext>
            </a:extLst>
          </p:cNvPr>
          <p:cNvSpPr txBox="1"/>
          <p:nvPr/>
        </p:nvSpPr>
        <p:spPr>
          <a:xfrm>
            <a:off x="11319372" y="4673165"/>
            <a:ext cx="526256" cy="276999"/>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1800" b="1" kern="0" dirty="0">
                <a:solidFill>
                  <a:srgbClr val="C00000"/>
                </a:solidFill>
                <a:latin typeface="Times New Roman" panose="02020603050405020304" pitchFamily="18" charset="0"/>
                <a:ea typeface="Arial Unicode MS" pitchFamily="34" charset="-128"/>
                <a:cs typeface="Times New Roman" panose="02020603050405020304" pitchFamily="18" charset="0"/>
              </a:rPr>
              <a:t>4</a:t>
            </a:r>
          </a:p>
        </p:txBody>
      </p:sp>
    </p:spTree>
    <p:extLst>
      <p:ext uri="{BB962C8B-B14F-4D97-AF65-F5344CB8AC3E}">
        <p14:creationId xmlns:p14="http://schemas.microsoft.com/office/powerpoint/2010/main" val="3024813871"/>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AE38FAA0-97CC-41C1-A91E-FBD244D39514}"/>
              </a:ext>
            </a:extLst>
          </p:cNvPr>
          <p:cNvSpPr/>
          <p:nvPr/>
        </p:nvSpPr>
        <p:spPr bwMode="gray">
          <a:xfrm>
            <a:off x="30428" y="7084041"/>
            <a:ext cx="3559920" cy="207674"/>
          </a:xfrm>
          <a:prstGeom prst="rect">
            <a:avLst/>
          </a:prstGeom>
          <a:solidFill>
            <a:schemeClr val="bg1"/>
          </a:solidFill>
          <a:ln w="25400" algn="ctr">
            <a:solidFill>
              <a:schemeClr val="bg1"/>
            </a:solidFill>
            <a:miter lim="800000"/>
            <a:headEnd/>
            <a:tailEnd/>
          </a:ln>
        </p:spPr>
        <p:txBody>
          <a:bodyPr lIns="96830" tIns="77464" rIns="96830" bIns="77464" rtlCol="0" anchor="ctr"/>
          <a:lstStyle/>
          <a:p>
            <a:pPr algn="ctr" defTabSz="983803" fontAlgn="base">
              <a:spcBef>
                <a:spcPct val="50000"/>
              </a:spcBef>
              <a:spcAft>
                <a:spcPct val="0"/>
              </a:spcAft>
              <a:buClr>
                <a:srgbClr val="F0AB00"/>
              </a:buClr>
              <a:buSzPct val="80000"/>
            </a:pPr>
            <a:endParaRPr lang="en-US" sz="1937" kern="0" dirty="0">
              <a:solidFill>
                <a:srgbClr val="000000"/>
              </a:solidFill>
              <a:latin typeface="Arial"/>
              <a:ea typeface="Arial Unicode MS" pitchFamily="34" charset="-128"/>
              <a:cs typeface="Arial Unicode MS" pitchFamily="34" charset="-128"/>
            </a:endParaRPr>
          </a:p>
        </p:txBody>
      </p:sp>
      <p:pic>
        <p:nvPicPr>
          <p:cNvPr id="10" name="Picture 9">
            <a:extLst>
              <a:ext uri="{FF2B5EF4-FFF2-40B4-BE49-F238E27FC236}">
                <a16:creationId xmlns:a16="http://schemas.microsoft.com/office/drawing/2014/main" id="{23DB4D32-E780-448B-8143-7222F9027A06}"/>
              </a:ext>
            </a:extLst>
          </p:cNvPr>
          <p:cNvPicPr>
            <a:picLocks noChangeAspect="1"/>
          </p:cNvPicPr>
          <p:nvPr/>
        </p:nvPicPr>
        <p:blipFill>
          <a:blip r:embed="rId3"/>
          <a:stretch>
            <a:fillRect/>
          </a:stretch>
        </p:blipFill>
        <p:spPr>
          <a:xfrm>
            <a:off x="0" y="721607"/>
            <a:ext cx="13120688" cy="6505040"/>
          </a:xfrm>
          <a:prstGeom prst="rect">
            <a:avLst/>
          </a:prstGeom>
          <a:ln>
            <a:solidFill>
              <a:schemeClr val="tx1"/>
            </a:solidFill>
          </a:ln>
        </p:spPr>
      </p:pic>
      <p:sp>
        <p:nvSpPr>
          <p:cNvPr id="11" name="Speech Bubble: Rectangle 10">
            <a:extLst>
              <a:ext uri="{FF2B5EF4-FFF2-40B4-BE49-F238E27FC236}">
                <a16:creationId xmlns:a16="http://schemas.microsoft.com/office/drawing/2014/main" id="{074BA5F5-8E57-4CA5-9D47-160692E46AEE}"/>
              </a:ext>
            </a:extLst>
          </p:cNvPr>
          <p:cNvSpPr/>
          <p:nvPr/>
        </p:nvSpPr>
        <p:spPr>
          <a:xfrm>
            <a:off x="4201987" y="1386796"/>
            <a:ext cx="6079555" cy="666056"/>
          </a:xfrm>
          <a:prstGeom prst="wedgeRectCallout">
            <a:avLst>
              <a:gd name="adj1" fmla="val -21926"/>
              <a:gd name="adj2" fmla="val 48448"/>
            </a:avLst>
          </a:prstGeom>
          <a:solidFill>
            <a:schemeClr val="accent3">
              <a:lumMod val="20000"/>
              <a:lumOff val="80000"/>
            </a:schemeClr>
          </a:solidFill>
          <a:ln w="19050">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171414"/>
            <a:r>
              <a:rPr lang="en-US" sz="1800" dirty="0">
                <a:solidFill>
                  <a:srgbClr val="000000"/>
                </a:solidFill>
                <a:latin typeface="Times New Roman" panose="02020603050405020304" pitchFamily="18" charset="0"/>
                <a:cs typeface="Times New Roman" panose="02020603050405020304" pitchFamily="18" charset="0"/>
              </a:rPr>
              <a:t>The </a:t>
            </a:r>
            <a:r>
              <a:rPr lang="en-US" sz="1800" b="1" dirty="0">
                <a:solidFill>
                  <a:srgbClr val="000000"/>
                </a:solidFill>
                <a:latin typeface="Times New Roman" panose="02020603050405020304" pitchFamily="18" charset="0"/>
                <a:cs typeface="Times New Roman" panose="02020603050405020304" pitchFamily="18" charset="0"/>
              </a:rPr>
              <a:t>Attachments</a:t>
            </a:r>
            <a:r>
              <a:rPr lang="en-US" sz="1800" dirty="0">
                <a:solidFill>
                  <a:srgbClr val="000000"/>
                </a:solidFill>
                <a:latin typeface="Times New Roman" panose="02020603050405020304" pitchFamily="18" charset="0"/>
                <a:cs typeface="Times New Roman" panose="02020603050405020304" pitchFamily="18" charset="0"/>
              </a:rPr>
              <a:t> section will be displayed. Browse for the hard copy of the invoice and click the </a:t>
            </a:r>
            <a:r>
              <a:rPr lang="en-US" sz="1800" b="1" dirty="0">
                <a:solidFill>
                  <a:srgbClr val="000000"/>
                </a:solidFill>
                <a:latin typeface="Times New Roman" panose="02020603050405020304" pitchFamily="18" charset="0"/>
                <a:cs typeface="Times New Roman" panose="02020603050405020304" pitchFamily="18" charset="0"/>
              </a:rPr>
              <a:t>Add Attachment </a:t>
            </a:r>
            <a:r>
              <a:rPr lang="en-US" sz="1800" dirty="0">
                <a:solidFill>
                  <a:srgbClr val="000000"/>
                </a:solidFill>
                <a:latin typeface="Times New Roman" panose="02020603050405020304" pitchFamily="18" charset="0"/>
                <a:cs typeface="Times New Roman" panose="02020603050405020304" pitchFamily="18" charset="0"/>
              </a:rPr>
              <a:t>button. </a:t>
            </a:r>
          </a:p>
        </p:txBody>
      </p:sp>
      <p:sp>
        <p:nvSpPr>
          <p:cNvPr id="12" name="Rectangle 11">
            <a:extLst>
              <a:ext uri="{FF2B5EF4-FFF2-40B4-BE49-F238E27FC236}">
                <a16:creationId xmlns:a16="http://schemas.microsoft.com/office/drawing/2014/main" id="{1A2BECC3-49B6-47AB-B0A3-3B6FD3F95600}"/>
              </a:ext>
            </a:extLst>
          </p:cNvPr>
          <p:cNvSpPr/>
          <p:nvPr/>
        </p:nvSpPr>
        <p:spPr>
          <a:xfrm>
            <a:off x="2725681" y="1575806"/>
            <a:ext cx="1199358" cy="288037"/>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171414"/>
            <a:endParaRPr lang="en-US" sz="2259" dirty="0">
              <a:solidFill>
                <a:srgbClr val="FFFFFF"/>
              </a:solidFill>
              <a:latin typeface="Arial"/>
            </a:endParaRPr>
          </a:p>
        </p:txBody>
      </p:sp>
      <p:sp>
        <p:nvSpPr>
          <p:cNvPr id="13" name="Rectangle 12">
            <a:extLst>
              <a:ext uri="{FF2B5EF4-FFF2-40B4-BE49-F238E27FC236}">
                <a16:creationId xmlns:a16="http://schemas.microsoft.com/office/drawing/2014/main" id="{D5A9C4DA-4268-4421-81D7-5F3ACE891E13}"/>
              </a:ext>
            </a:extLst>
          </p:cNvPr>
          <p:cNvSpPr/>
          <p:nvPr/>
        </p:nvSpPr>
        <p:spPr>
          <a:xfrm>
            <a:off x="430686" y="951847"/>
            <a:ext cx="926598" cy="254798"/>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171414"/>
            <a:endParaRPr lang="en-US" sz="2259" dirty="0">
              <a:solidFill>
                <a:srgbClr val="FFFFFF"/>
              </a:solidFill>
              <a:latin typeface="Arial"/>
            </a:endParaRPr>
          </a:p>
        </p:txBody>
      </p:sp>
      <p:sp>
        <p:nvSpPr>
          <p:cNvPr id="15" name="Rectangle 14">
            <a:extLst>
              <a:ext uri="{FF2B5EF4-FFF2-40B4-BE49-F238E27FC236}">
                <a16:creationId xmlns:a16="http://schemas.microsoft.com/office/drawing/2014/main" id="{044484F9-3F18-44B8-B2A2-8BBC4A943C54}"/>
              </a:ext>
            </a:extLst>
          </p:cNvPr>
          <p:cNvSpPr/>
          <p:nvPr/>
        </p:nvSpPr>
        <p:spPr>
          <a:xfrm>
            <a:off x="550945" y="1609046"/>
            <a:ext cx="748623" cy="179674"/>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171414"/>
            <a:endParaRPr lang="en-US" sz="2259" dirty="0">
              <a:solidFill>
                <a:srgbClr val="FFFFFF"/>
              </a:solidFill>
              <a:latin typeface="Arial"/>
            </a:endParaRPr>
          </a:p>
        </p:txBody>
      </p:sp>
      <p:sp>
        <p:nvSpPr>
          <p:cNvPr id="9" name="TextBox 8">
            <a:extLst>
              <a:ext uri="{FF2B5EF4-FFF2-40B4-BE49-F238E27FC236}">
                <a16:creationId xmlns:a16="http://schemas.microsoft.com/office/drawing/2014/main" id="{ECEB647D-62CC-4572-8F37-16A262065AF9}"/>
              </a:ext>
            </a:extLst>
          </p:cNvPr>
          <p:cNvSpPr txBox="1"/>
          <p:nvPr/>
        </p:nvSpPr>
        <p:spPr>
          <a:xfrm>
            <a:off x="836585" y="1816711"/>
            <a:ext cx="526256" cy="276999"/>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1800" b="1" kern="0" dirty="0">
                <a:solidFill>
                  <a:srgbClr val="C00000"/>
                </a:solidFill>
                <a:latin typeface="Times New Roman" panose="02020603050405020304" pitchFamily="18" charset="0"/>
                <a:ea typeface="Arial Unicode MS" pitchFamily="34" charset="-128"/>
                <a:cs typeface="Times New Roman" panose="02020603050405020304" pitchFamily="18" charset="0"/>
              </a:rPr>
              <a:t>5</a:t>
            </a:r>
          </a:p>
        </p:txBody>
      </p:sp>
      <p:sp>
        <p:nvSpPr>
          <p:cNvPr id="14" name="TextBox 13">
            <a:extLst>
              <a:ext uri="{FF2B5EF4-FFF2-40B4-BE49-F238E27FC236}">
                <a16:creationId xmlns:a16="http://schemas.microsoft.com/office/drawing/2014/main" id="{E6B60F8A-285B-454B-9DC1-3F62DD402D5E}"/>
              </a:ext>
            </a:extLst>
          </p:cNvPr>
          <p:cNvSpPr txBox="1"/>
          <p:nvPr/>
        </p:nvSpPr>
        <p:spPr>
          <a:xfrm>
            <a:off x="3207544" y="1891834"/>
            <a:ext cx="526256" cy="276999"/>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1800" b="1" kern="0" dirty="0">
                <a:solidFill>
                  <a:srgbClr val="C00000"/>
                </a:solidFill>
                <a:latin typeface="Times New Roman" panose="02020603050405020304" pitchFamily="18" charset="0"/>
                <a:ea typeface="Arial Unicode MS" pitchFamily="34" charset="-128"/>
                <a:cs typeface="Times New Roman" panose="02020603050405020304" pitchFamily="18" charset="0"/>
              </a:rPr>
              <a:t>6</a:t>
            </a:r>
          </a:p>
        </p:txBody>
      </p:sp>
      <p:sp>
        <p:nvSpPr>
          <p:cNvPr id="16" name="TextBox 15">
            <a:extLst>
              <a:ext uri="{FF2B5EF4-FFF2-40B4-BE49-F238E27FC236}">
                <a16:creationId xmlns:a16="http://schemas.microsoft.com/office/drawing/2014/main" id="{3F50E6F9-7B99-491D-8F4C-89887F08DBCF}"/>
              </a:ext>
            </a:extLst>
          </p:cNvPr>
          <p:cNvSpPr txBox="1"/>
          <p:nvPr/>
        </p:nvSpPr>
        <p:spPr>
          <a:xfrm>
            <a:off x="159544" y="167205"/>
            <a:ext cx="8767888" cy="307777"/>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2000" b="1" kern="0" dirty="0">
                <a:latin typeface="Times New Roman" panose="02020603050405020304" pitchFamily="18" charset="0"/>
                <a:ea typeface="Arial Unicode MS" pitchFamily="34" charset="-128"/>
                <a:cs typeface="Times New Roman" panose="02020603050405020304" pitchFamily="18" charset="0"/>
              </a:rPr>
              <a:t>7.</a:t>
            </a:r>
            <a:r>
              <a:rPr lang="en-US" sz="2000" b="1" dirty="0">
                <a:latin typeface="Times New Roman" panose="02020603050405020304" pitchFamily="18" charset="0"/>
                <a:cs typeface="Times New Roman" panose="02020603050405020304" pitchFamily="18" charset="0"/>
              </a:rPr>
              <a:t> Create Invoice</a:t>
            </a:r>
          </a:p>
        </p:txBody>
      </p:sp>
    </p:spTree>
    <p:extLst>
      <p:ext uri="{BB962C8B-B14F-4D97-AF65-F5344CB8AC3E}">
        <p14:creationId xmlns:p14="http://schemas.microsoft.com/office/powerpoint/2010/main" val="2780963830"/>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AE38FAA0-97CC-41C1-A91E-FBD244D39514}"/>
              </a:ext>
            </a:extLst>
          </p:cNvPr>
          <p:cNvSpPr/>
          <p:nvPr/>
        </p:nvSpPr>
        <p:spPr bwMode="gray">
          <a:xfrm>
            <a:off x="30428" y="6567474"/>
            <a:ext cx="3559920" cy="207674"/>
          </a:xfrm>
          <a:prstGeom prst="rect">
            <a:avLst/>
          </a:prstGeom>
          <a:solidFill>
            <a:schemeClr val="bg1"/>
          </a:solidFill>
          <a:ln w="25400" algn="ctr">
            <a:solidFill>
              <a:schemeClr val="bg1"/>
            </a:solidFill>
            <a:miter lim="800000"/>
            <a:headEnd/>
            <a:tailEnd/>
          </a:ln>
        </p:spPr>
        <p:txBody>
          <a:bodyPr lIns="96830" tIns="77464" rIns="96830" bIns="77464" rtlCol="0" anchor="ctr"/>
          <a:lstStyle/>
          <a:p>
            <a:pPr marL="0" marR="0" lvl="0" indent="0" algn="ctr" defTabSz="983803" rtl="0" eaLnBrk="1" fontAlgn="base" latinLnBrk="0" hangingPunct="1">
              <a:lnSpc>
                <a:spcPct val="100000"/>
              </a:lnSpc>
              <a:spcBef>
                <a:spcPct val="50000"/>
              </a:spcBef>
              <a:spcAft>
                <a:spcPct val="0"/>
              </a:spcAft>
              <a:buClr>
                <a:srgbClr val="F0AB00"/>
              </a:buClr>
              <a:buSzPct val="80000"/>
              <a:buFontTx/>
              <a:buNone/>
              <a:tabLst/>
              <a:defRPr/>
            </a:pPr>
            <a:endParaRPr kumimoji="0" lang="en-US" sz="1937" b="0" i="0" u="none" strike="noStrike" kern="0" cap="none" spc="0" normalizeH="0" baseline="0" noProof="0" dirty="0">
              <a:ln>
                <a:noFill/>
              </a:ln>
              <a:solidFill>
                <a:srgbClr val="000000"/>
              </a:solidFill>
              <a:effectLst/>
              <a:uLnTx/>
              <a:uFillTx/>
              <a:latin typeface="Arial"/>
              <a:ea typeface="Arial Unicode MS" pitchFamily="34" charset="-128"/>
              <a:cs typeface="Arial Unicode MS" pitchFamily="34" charset="-128"/>
            </a:endParaRPr>
          </a:p>
        </p:txBody>
      </p:sp>
      <p:pic>
        <p:nvPicPr>
          <p:cNvPr id="13" name="Picture 12">
            <a:extLst>
              <a:ext uri="{FF2B5EF4-FFF2-40B4-BE49-F238E27FC236}">
                <a16:creationId xmlns:a16="http://schemas.microsoft.com/office/drawing/2014/main" id="{8D65BB9A-D243-45F9-952C-19A18C26AB97}"/>
              </a:ext>
            </a:extLst>
          </p:cNvPr>
          <p:cNvPicPr>
            <a:picLocks noChangeAspect="1"/>
          </p:cNvPicPr>
          <p:nvPr/>
        </p:nvPicPr>
        <p:blipFill rotWithShape="1">
          <a:blip r:embed="rId3"/>
          <a:srcRect t="6830"/>
          <a:stretch/>
        </p:blipFill>
        <p:spPr>
          <a:xfrm>
            <a:off x="0" y="662958"/>
            <a:ext cx="13120688" cy="6054372"/>
          </a:xfrm>
          <a:prstGeom prst="rect">
            <a:avLst/>
          </a:prstGeom>
          <a:ln>
            <a:solidFill>
              <a:schemeClr val="tx1"/>
            </a:solidFill>
          </a:ln>
        </p:spPr>
      </p:pic>
      <p:sp>
        <p:nvSpPr>
          <p:cNvPr id="10" name="TextBox 9">
            <a:extLst>
              <a:ext uri="{FF2B5EF4-FFF2-40B4-BE49-F238E27FC236}">
                <a16:creationId xmlns:a16="http://schemas.microsoft.com/office/drawing/2014/main" id="{7D0CACE7-E1E8-49CA-A3BA-8D42F489837E}"/>
              </a:ext>
            </a:extLst>
          </p:cNvPr>
          <p:cNvSpPr txBox="1"/>
          <p:nvPr/>
        </p:nvSpPr>
        <p:spPr>
          <a:xfrm>
            <a:off x="159544" y="167205"/>
            <a:ext cx="8767888" cy="307777"/>
          </a:xfrm>
          <a:prstGeom prst="rect">
            <a:avLst/>
          </a:prstGeom>
          <a:noFill/>
        </p:spPr>
        <p:txBody>
          <a:bodyPr wrap="square" lIns="0" tIns="0" rIns="0" bIns="0" rtlCol="0">
            <a:spAutoFit/>
          </a:bodyPr>
          <a:lstStyle/>
          <a:p>
            <a:pPr marL="0" marR="0" lvl="0" indent="0" algn="l" defTabSz="987415" rtl="0" eaLnBrk="1" fontAlgn="base" latinLnBrk="0" hangingPunct="1">
              <a:lnSpc>
                <a:spcPct val="100000"/>
              </a:lnSpc>
              <a:spcBef>
                <a:spcPct val="50000"/>
              </a:spcBef>
              <a:spcAft>
                <a:spcPct val="0"/>
              </a:spcAft>
              <a:buClr>
                <a:srgbClr val="F0AB00"/>
              </a:buClr>
              <a:buSzPct val="80000"/>
              <a:buFontTx/>
              <a:buNone/>
              <a:tabLst/>
              <a:defRPr/>
            </a:pPr>
            <a:r>
              <a:rPr kumimoji="0" lang="en-US" sz="2000" b="1"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7.</a:t>
            </a:r>
            <a:r>
              <a:rPr kumimoji="0" lang="en-US" sz="20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Create Invoice</a:t>
            </a:r>
          </a:p>
        </p:txBody>
      </p:sp>
      <p:sp>
        <p:nvSpPr>
          <p:cNvPr id="9" name="Rectangle 8">
            <a:extLst>
              <a:ext uri="{FF2B5EF4-FFF2-40B4-BE49-F238E27FC236}">
                <a16:creationId xmlns:a16="http://schemas.microsoft.com/office/drawing/2014/main" id="{AB8EAD54-0244-44A2-8820-6610570F7400}"/>
              </a:ext>
            </a:extLst>
          </p:cNvPr>
          <p:cNvSpPr/>
          <p:nvPr/>
        </p:nvSpPr>
        <p:spPr>
          <a:xfrm>
            <a:off x="1912144" y="6068926"/>
            <a:ext cx="2480437" cy="276464"/>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171414" rtl="0" eaLnBrk="1" fontAlgn="auto" latinLnBrk="0" hangingPunct="1">
              <a:lnSpc>
                <a:spcPct val="100000"/>
              </a:lnSpc>
              <a:spcBef>
                <a:spcPts val="0"/>
              </a:spcBef>
              <a:spcAft>
                <a:spcPts val="0"/>
              </a:spcAft>
              <a:buClrTx/>
              <a:buSzTx/>
              <a:buFontTx/>
              <a:buNone/>
              <a:tabLst/>
              <a:defRPr/>
            </a:pPr>
            <a:endParaRPr kumimoji="0" lang="en-US" sz="2259" b="0" i="0" u="none" strike="noStrike" kern="1200" cap="none" spc="0" normalizeH="0" baseline="0" noProof="0" dirty="0">
              <a:ln>
                <a:noFill/>
              </a:ln>
              <a:solidFill>
                <a:srgbClr val="FFFFFF"/>
              </a:solidFill>
              <a:effectLst/>
              <a:uLnTx/>
              <a:uFillTx/>
              <a:latin typeface="Arial"/>
              <a:ea typeface="+mn-ea"/>
              <a:cs typeface="+mn-cs"/>
            </a:endParaRPr>
          </a:p>
        </p:txBody>
      </p:sp>
      <p:sp>
        <p:nvSpPr>
          <p:cNvPr id="14" name="Rectangle 13">
            <a:extLst>
              <a:ext uri="{FF2B5EF4-FFF2-40B4-BE49-F238E27FC236}">
                <a16:creationId xmlns:a16="http://schemas.microsoft.com/office/drawing/2014/main" id="{E83F0BF3-7283-4977-A326-7710073C20A0}"/>
              </a:ext>
            </a:extLst>
          </p:cNvPr>
          <p:cNvSpPr/>
          <p:nvPr/>
        </p:nvSpPr>
        <p:spPr>
          <a:xfrm>
            <a:off x="616744" y="5735096"/>
            <a:ext cx="1920804" cy="276464"/>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171414" rtl="0" eaLnBrk="1" fontAlgn="auto" latinLnBrk="0" hangingPunct="1">
              <a:lnSpc>
                <a:spcPct val="100000"/>
              </a:lnSpc>
              <a:spcBef>
                <a:spcPts val="0"/>
              </a:spcBef>
              <a:spcAft>
                <a:spcPts val="0"/>
              </a:spcAft>
              <a:buClrTx/>
              <a:buSzTx/>
              <a:buFontTx/>
              <a:buNone/>
              <a:tabLst/>
              <a:defRPr/>
            </a:pPr>
            <a:endParaRPr kumimoji="0" lang="en-US" sz="2259" b="0" i="0" u="none" strike="noStrike" kern="1200" cap="none" spc="0" normalizeH="0" baseline="0" noProof="0" dirty="0">
              <a:ln>
                <a:noFill/>
              </a:ln>
              <a:solidFill>
                <a:srgbClr val="FFFFFF"/>
              </a:solidFill>
              <a:effectLst/>
              <a:uLnTx/>
              <a:uFillTx/>
              <a:latin typeface="Arial"/>
              <a:ea typeface="+mn-ea"/>
              <a:cs typeface="+mn-cs"/>
            </a:endParaRPr>
          </a:p>
        </p:txBody>
      </p:sp>
      <p:sp>
        <p:nvSpPr>
          <p:cNvPr id="15" name="Callout: Line 14">
            <a:extLst>
              <a:ext uri="{FF2B5EF4-FFF2-40B4-BE49-F238E27FC236}">
                <a16:creationId xmlns:a16="http://schemas.microsoft.com/office/drawing/2014/main" id="{C9E01746-A9A8-43A3-B8E4-122C58A0C1AD}"/>
              </a:ext>
            </a:extLst>
          </p:cNvPr>
          <p:cNvSpPr/>
          <p:nvPr/>
        </p:nvSpPr>
        <p:spPr>
          <a:xfrm>
            <a:off x="90994" y="4678008"/>
            <a:ext cx="5791200" cy="501174"/>
          </a:xfrm>
          <a:prstGeom prst="borderCallout1">
            <a:avLst>
              <a:gd name="adj1" fmla="val 102268"/>
              <a:gd name="adj2" fmla="val 38439"/>
              <a:gd name="adj3" fmla="val 214697"/>
              <a:gd name="adj4" fmla="val 38414"/>
            </a:avLst>
          </a:prstGeom>
          <a:solidFill>
            <a:schemeClr val="accent3">
              <a:lumMod val="20000"/>
              <a:lumOff val="80000"/>
            </a:schemeClr>
          </a:solidFill>
          <a:ln w="19050">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defTabSz="1171414">
              <a:defRPr/>
            </a:pPr>
            <a:r>
              <a:rPr kumimoji="0" lang="en-US" sz="1800" b="1" i="0" u="none" strike="noStrike" kern="0" cap="none" spc="0" normalizeH="0" baseline="0" noProof="0" dirty="0">
                <a:ln>
                  <a:noFill/>
                </a:ln>
                <a:solidFill>
                  <a:srgbClr val="C00000"/>
                </a:solidFill>
                <a:effectLst/>
                <a:uLnTx/>
                <a:uFillTx/>
                <a:latin typeface="Times New Roman" panose="02020603050405020304" pitchFamily="18" charset="0"/>
                <a:ea typeface="Arial Unicode MS" pitchFamily="34" charset="-128"/>
                <a:cs typeface="Times New Roman" panose="02020603050405020304" pitchFamily="18" charset="0"/>
              </a:rPr>
              <a:t>Option 7.1: Add Header lever tax-</a:t>
            </a:r>
            <a:r>
              <a:rPr lang="en-US" sz="1800" b="1" dirty="0">
                <a:solidFill>
                  <a:srgbClr val="000000"/>
                </a:solidFill>
                <a:latin typeface="Times New Roman" panose="02020603050405020304" pitchFamily="18" charset="0"/>
                <a:cs typeface="Times New Roman" panose="02020603050405020304" pitchFamily="18" charset="0"/>
              </a:rPr>
              <a:t> the tax will be applied for all items in invoice</a:t>
            </a:r>
            <a:endParaRPr kumimoji="0" lang="en-US" sz="1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sp>
        <p:nvSpPr>
          <p:cNvPr id="3" name="Rectangle 2">
            <a:extLst>
              <a:ext uri="{FF2B5EF4-FFF2-40B4-BE49-F238E27FC236}">
                <a16:creationId xmlns:a16="http://schemas.microsoft.com/office/drawing/2014/main" id="{D3937835-930B-4988-BF6C-FA5C312C6A37}"/>
              </a:ext>
            </a:extLst>
          </p:cNvPr>
          <p:cNvSpPr/>
          <p:nvPr/>
        </p:nvSpPr>
        <p:spPr>
          <a:xfrm>
            <a:off x="2978944" y="1177442"/>
            <a:ext cx="5105400" cy="1477328"/>
          </a:xfrm>
          <a:prstGeom prst="rect">
            <a:avLst/>
          </a:prstGeom>
          <a:solidFill>
            <a:schemeClr val="accent3">
              <a:lumMod val="20000"/>
              <a:lumOff val="80000"/>
            </a:schemeClr>
          </a:solidFill>
          <a:ln>
            <a:solidFill>
              <a:schemeClr val="tx1"/>
            </a:solidFill>
          </a:ln>
        </p:spPr>
        <p:txBody>
          <a:bodyPr wrap="square">
            <a:spAutoFit/>
          </a:bodyPr>
          <a:lstStyle/>
          <a:p>
            <a:pPr marL="0" marR="0" lvl="0" indent="0" algn="l" defTabSz="1171414"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7:</a:t>
            </a:r>
            <a:r>
              <a:rPr kumimoji="0" lang="en-US" sz="1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Select tax of INV: Has 2 ways to select tax of INV: </a:t>
            </a:r>
          </a:p>
          <a:p>
            <a:pPr marL="0" marR="0" lvl="0" indent="0" algn="l" defTabSz="1171414"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7.1</a:t>
            </a:r>
            <a:r>
              <a:rPr kumimoji="0" lang="en-US" sz="18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.Add Header lever tax- the tax </a:t>
            </a:r>
            <a:r>
              <a:rPr lang="en-US" sz="1800" b="1" dirty="0">
                <a:solidFill>
                  <a:srgbClr val="000000"/>
                </a:solidFill>
                <a:latin typeface="Times New Roman" panose="02020603050405020304" pitchFamily="18" charset="0"/>
                <a:cs typeface="Times New Roman" panose="02020603050405020304" pitchFamily="18" charset="0"/>
              </a:rPr>
              <a:t>will be applied for all items in invoice</a:t>
            </a:r>
            <a:endParaRPr kumimoji="0" lang="en-US" sz="18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endParaRPr>
          </a:p>
          <a:p>
            <a:pPr marL="0" marR="0" lvl="0" indent="0" algn="l" defTabSz="1171414"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7.2</a:t>
            </a:r>
            <a:r>
              <a:rPr kumimoji="0" lang="en-US" sz="18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.Add Line level tax- the tax will be applied for each item (line item)</a:t>
            </a:r>
          </a:p>
        </p:txBody>
      </p:sp>
      <p:sp>
        <p:nvSpPr>
          <p:cNvPr id="17" name="TextBox 16">
            <a:extLst>
              <a:ext uri="{FF2B5EF4-FFF2-40B4-BE49-F238E27FC236}">
                <a16:creationId xmlns:a16="http://schemas.microsoft.com/office/drawing/2014/main" id="{BB9765DC-BE04-4F48-96ED-E868E984F065}"/>
              </a:ext>
            </a:extLst>
          </p:cNvPr>
          <p:cNvSpPr txBox="1"/>
          <p:nvPr/>
        </p:nvSpPr>
        <p:spPr>
          <a:xfrm>
            <a:off x="850633" y="5736243"/>
            <a:ext cx="746196" cy="246221"/>
          </a:xfrm>
          <a:prstGeom prst="rect">
            <a:avLst/>
          </a:prstGeom>
          <a:noFill/>
        </p:spPr>
        <p:txBody>
          <a:bodyPr wrap="square" lIns="0" tIns="0" rIns="0" bIns="0" rtlCol="0">
            <a:spAutoFit/>
          </a:bodyPr>
          <a:lstStyle/>
          <a:p>
            <a:pPr marL="0" marR="0" lvl="0" indent="0" algn="l" defTabSz="987415" rtl="0" eaLnBrk="1" fontAlgn="base" latinLnBrk="0" hangingPunct="1">
              <a:lnSpc>
                <a:spcPct val="100000"/>
              </a:lnSpc>
              <a:spcBef>
                <a:spcPct val="50000"/>
              </a:spcBef>
              <a:spcAft>
                <a:spcPct val="0"/>
              </a:spcAft>
              <a:buClr>
                <a:srgbClr val="F0AB00"/>
              </a:buClr>
              <a:buSzPct val="80000"/>
              <a:buFontTx/>
              <a:buNone/>
              <a:tabLst/>
              <a:defRPr/>
            </a:pPr>
            <a:r>
              <a:rPr kumimoji="0" lang="en-US" sz="1600" b="1" i="0" u="none" strike="noStrike" kern="0" cap="none" spc="0" normalizeH="0" baseline="0" noProof="0" dirty="0">
                <a:ln>
                  <a:noFill/>
                </a:ln>
                <a:solidFill>
                  <a:srgbClr val="C00000"/>
                </a:solidFill>
                <a:effectLst/>
                <a:uLnTx/>
                <a:uFillTx/>
                <a:latin typeface="Times New Roman" panose="02020603050405020304" pitchFamily="18" charset="0"/>
                <a:ea typeface="Arial Unicode MS" pitchFamily="34" charset="-128"/>
                <a:cs typeface="Times New Roman" panose="02020603050405020304" pitchFamily="18" charset="0"/>
              </a:rPr>
              <a:t>1</a:t>
            </a:r>
          </a:p>
        </p:txBody>
      </p:sp>
      <p:sp>
        <p:nvSpPr>
          <p:cNvPr id="18" name="TextBox 17">
            <a:extLst>
              <a:ext uri="{FF2B5EF4-FFF2-40B4-BE49-F238E27FC236}">
                <a16:creationId xmlns:a16="http://schemas.microsoft.com/office/drawing/2014/main" id="{3B27F329-0A12-463C-8E17-A77726D74738}"/>
              </a:ext>
            </a:extLst>
          </p:cNvPr>
          <p:cNvSpPr txBox="1"/>
          <p:nvPr/>
        </p:nvSpPr>
        <p:spPr>
          <a:xfrm>
            <a:off x="3919400" y="6068926"/>
            <a:ext cx="746196" cy="246221"/>
          </a:xfrm>
          <a:prstGeom prst="rect">
            <a:avLst/>
          </a:prstGeom>
          <a:noFill/>
        </p:spPr>
        <p:txBody>
          <a:bodyPr wrap="square" lIns="0" tIns="0" rIns="0" bIns="0" rtlCol="0">
            <a:spAutoFit/>
          </a:bodyPr>
          <a:lstStyle/>
          <a:p>
            <a:pPr marL="0" marR="0" lvl="0" indent="0" algn="l" defTabSz="987415" rtl="0" eaLnBrk="1" fontAlgn="base" latinLnBrk="0" hangingPunct="1">
              <a:lnSpc>
                <a:spcPct val="100000"/>
              </a:lnSpc>
              <a:spcBef>
                <a:spcPct val="50000"/>
              </a:spcBef>
              <a:spcAft>
                <a:spcPct val="0"/>
              </a:spcAft>
              <a:buClr>
                <a:srgbClr val="F0AB00"/>
              </a:buClr>
              <a:buSzPct val="80000"/>
              <a:buFontTx/>
              <a:buNone/>
              <a:tabLst/>
              <a:defRPr/>
            </a:pPr>
            <a:r>
              <a:rPr kumimoji="0" lang="en-US" sz="1600" b="1" i="0" u="none" strike="noStrike" kern="0" cap="none" spc="0" normalizeH="0" baseline="0" noProof="0" dirty="0">
                <a:ln>
                  <a:noFill/>
                </a:ln>
                <a:solidFill>
                  <a:srgbClr val="C00000"/>
                </a:solidFill>
                <a:effectLst/>
                <a:uLnTx/>
                <a:uFillTx/>
                <a:latin typeface="Times New Roman" panose="02020603050405020304" pitchFamily="18" charset="0"/>
                <a:ea typeface="Arial Unicode MS" pitchFamily="34" charset="-128"/>
                <a:cs typeface="Times New Roman" panose="02020603050405020304" pitchFamily="18" charset="0"/>
              </a:rPr>
              <a:t>2</a:t>
            </a:r>
          </a:p>
        </p:txBody>
      </p:sp>
    </p:spTree>
    <p:extLst>
      <p:ext uri="{BB962C8B-B14F-4D97-AF65-F5344CB8AC3E}">
        <p14:creationId xmlns:p14="http://schemas.microsoft.com/office/powerpoint/2010/main" val="2971019776"/>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AE38FAA0-97CC-41C1-A91E-FBD244D39514}"/>
              </a:ext>
            </a:extLst>
          </p:cNvPr>
          <p:cNvSpPr/>
          <p:nvPr/>
        </p:nvSpPr>
        <p:spPr bwMode="gray">
          <a:xfrm>
            <a:off x="30428" y="6567474"/>
            <a:ext cx="3559920" cy="207674"/>
          </a:xfrm>
          <a:prstGeom prst="rect">
            <a:avLst/>
          </a:prstGeom>
          <a:solidFill>
            <a:schemeClr val="bg1"/>
          </a:solidFill>
          <a:ln w="25400" algn="ctr">
            <a:solidFill>
              <a:schemeClr val="bg1"/>
            </a:solidFill>
            <a:miter lim="800000"/>
            <a:headEnd/>
            <a:tailEnd/>
          </a:ln>
        </p:spPr>
        <p:txBody>
          <a:bodyPr lIns="96830" tIns="77464" rIns="96830" bIns="77464" rtlCol="0" anchor="ctr"/>
          <a:lstStyle/>
          <a:p>
            <a:pPr marL="0" marR="0" lvl="0" indent="0" algn="ctr" defTabSz="983803" rtl="0" eaLnBrk="1" fontAlgn="base" latinLnBrk="0" hangingPunct="1">
              <a:lnSpc>
                <a:spcPct val="100000"/>
              </a:lnSpc>
              <a:spcBef>
                <a:spcPct val="50000"/>
              </a:spcBef>
              <a:spcAft>
                <a:spcPct val="0"/>
              </a:spcAft>
              <a:buClr>
                <a:srgbClr val="F0AB00"/>
              </a:buClr>
              <a:buSzPct val="80000"/>
              <a:buFontTx/>
              <a:buNone/>
              <a:tabLst/>
              <a:defRPr/>
            </a:pPr>
            <a:endParaRPr kumimoji="0" lang="en-US" sz="1937" b="0" i="0" u="none" strike="noStrike" kern="0" cap="none" spc="0" normalizeH="0" baseline="0" noProof="0" dirty="0">
              <a:ln>
                <a:noFill/>
              </a:ln>
              <a:solidFill>
                <a:srgbClr val="000000"/>
              </a:solidFill>
              <a:effectLst/>
              <a:uLnTx/>
              <a:uFillTx/>
              <a:latin typeface="Arial"/>
              <a:ea typeface="Arial Unicode MS" pitchFamily="34" charset="-128"/>
              <a:cs typeface="Arial Unicode MS" pitchFamily="34" charset="-128"/>
            </a:endParaRPr>
          </a:p>
        </p:txBody>
      </p:sp>
      <p:sp>
        <p:nvSpPr>
          <p:cNvPr id="10" name="TextBox 9">
            <a:extLst>
              <a:ext uri="{FF2B5EF4-FFF2-40B4-BE49-F238E27FC236}">
                <a16:creationId xmlns:a16="http://schemas.microsoft.com/office/drawing/2014/main" id="{7D0CACE7-E1E8-49CA-A3BA-8D42F489837E}"/>
              </a:ext>
            </a:extLst>
          </p:cNvPr>
          <p:cNvSpPr txBox="1"/>
          <p:nvPr/>
        </p:nvSpPr>
        <p:spPr>
          <a:xfrm>
            <a:off x="159544" y="167205"/>
            <a:ext cx="8767888" cy="307777"/>
          </a:xfrm>
          <a:prstGeom prst="rect">
            <a:avLst/>
          </a:prstGeom>
          <a:noFill/>
        </p:spPr>
        <p:txBody>
          <a:bodyPr wrap="square" lIns="0" tIns="0" rIns="0" bIns="0" rtlCol="0">
            <a:spAutoFit/>
          </a:bodyPr>
          <a:lstStyle/>
          <a:p>
            <a:pPr marL="0" marR="0" lvl="0" indent="0" algn="l" defTabSz="987415" rtl="0" eaLnBrk="1" fontAlgn="base" latinLnBrk="0" hangingPunct="1">
              <a:lnSpc>
                <a:spcPct val="100000"/>
              </a:lnSpc>
              <a:spcBef>
                <a:spcPct val="50000"/>
              </a:spcBef>
              <a:spcAft>
                <a:spcPct val="0"/>
              </a:spcAft>
              <a:buClr>
                <a:srgbClr val="F0AB00"/>
              </a:buClr>
              <a:buSzPct val="80000"/>
              <a:buFontTx/>
              <a:buNone/>
              <a:tabLst/>
              <a:defRPr/>
            </a:pPr>
            <a:r>
              <a:rPr kumimoji="0" lang="en-US" sz="2000" b="1"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7.</a:t>
            </a:r>
            <a:r>
              <a:rPr kumimoji="0" lang="en-US" sz="20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Create Invoice</a:t>
            </a:r>
          </a:p>
        </p:txBody>
      </p:sp>
      <p:pic>
        <p:nvPicPr>
          <p:cNvPr id="4" name="Picture 3">
            <a:extLst>
              <a:ext uri="{FF2B5EF4-FFF2-40B4-BE49-F238E27FC236}">
                <a16:creationId xmlns:a16="http://schemas.microsoft.com/office/drawing/2014/main" id="{861D62F8-8403-4905-AA53-D21007E25601}"/>
              </a:ext>
            </a:extLst>
          </p:cNvPr>
          <p:cNvPicPr>
            <a:picLocks noChangeAspect="1"/>
          </p:cNvPicPr>
          <p:nvPr/>
        </p:nvPicPr>
        <p:blipFill rotWithShape="1">
          <a:blip r:embed="rId3"/>
          <a:srcRect l="1942" t="16371" r="24491"/>
          <a:stretch/>
        </p:blipFill>
        <p:spPr>
          <a:xfrm>
            <a:off x="278393" y="686711"/>
            <a:ext cx="9634751" cy="5074080"/>
          </a:xfrm>
          <a:prstGeom prst="rect">
            <a:avLst/>
          </a:prstGeom>
          <a:ln>
            <a:solidFill>
              <a:schemeClr val="bg1">
                <a:lumMod val="85000"/>
              </a:schemeClr>
            </a:solidFill>
          </a:ln>
        </p:spPr>
      </p:pic>
      <p:sp>
        <p:nvSpPr>
          <p:cNvPr id="12" name="Rectangle 11">
            <a:extLst>
              <a:ext uri="{FF2B5EF4-FFF2-40B4-BE49-F238E27FC236}">
                <a16:creationId xmlns:a16="http://schemas.microsoft.com/office/drawing/2014/main" id="{392AF5D7-45AF-4F35-90AD-040879ABA5FD}"/>
              </a:ext>
            </a:extLst>
          </p:cNvPr>
          <p:cNvSpPr/>
          <p:nvPr/>
        </p:nvSpPr>
        <p:spPr>
          <a:xfrm>
            <a:off x="2521744" y="4769573"/>
            <a:ext cx="1920804" cy="276464"/>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171414" rtl="0" eaLnBrk="1" fontAlgn="auto" latinLnBrk="0" hangingPunct="1">
              <a:lnSpc>
                <a:spcPct val="100000"/>
              </a:lnSpc>
              <a:spcBef>
                <a:spcPts val="0"/>
              </a:spcBef>
              <a:spcAft>
                <a:spcPts val="0"/>
              </a:spcAft>
              <a:buClrTx/>
              <a:buSzTx/>
              <a:buFontTx/>
              <a:buNone/>
              <a:tabLst/>
              <a:defRPr/>
            </a:pPr>
            <a:endParaRPr kumimoji="0" lang="en-US" sz="2259" b="0" i="0" u="none" strike="noStrike" kern="1200" cap="none" spc="0" normalizeH="0" baseline="0" noProof="0" dirty="0">
              <a:ln>
                <a:noFill/>
              </a:ln>
              <a:solidFill>
                <a:srgbClr val="FFFFFF"/>
              </a:solidFill>
              <a:effectLst/>
              <a:uLnTx/>
              <a:uFillTx/>
              <a:latin typeface="Arial"/>
              <a:ea typeface="+mn-ea"/>
              <a:cs typeface="+mn-cs"/>
            </a:endParaRPr>
          </a:p>
        </p:txBody>
      </p:sp>
      <p:sp>
        <p:nvSpPr>
          <p:cNvPr id="16" name="Callout: Line 15">
            <a:extLst>
              <a:ext uri="{FF2B5EF4-FFF2-40B4-BE49-F238E27FC236}">
                <a16:creationId xmlns:a16="http://schemas.microsoft.com/office/drawing/2014/main" id="{336E0FC9-2754-4DB7-94C3-5FE9A0FF85FF}"/>
              </a:ext>
            </a:extLst>
          </p:cNvPr>
          <p:cNvSpPr/>
          <p:nvPr/>
        </p:nvSpPr>
        <p:spPr>
          <a:xfrm>
            <a:off x="1790818" y="4046315"/>
            <a:ext cx="6369726" cy="501174"/>
          </a:xfrm>
          <a:prstGeom prst="borderCallout1">
            <a:avLst>
              <a:gd name="adj1" fmla="val 99959"/>
              <a:gd name="adj2" fmla="val 46234"/>
              <a:gd name="adj3" fmla="val 154939"/>
              <a:gd name="adj4" fmla="val 17464"/>
            </a:avLst>
          </a:prstGeom>
          <a:solidFill>
            <a:schemeClr val="accent3">
              <a:lumMod val="20000"/>
              <a:lumOff val="80000"/>
            </a:schemeClr>
          </a:solidFill>
          <a:ln w="19050">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defTabSz="1171414">
              <a:defRPr/>
            </a:pPr>
            <a:r>
              <a:rPr kumimoji="0" lang="en-US" sz="1800" b="1" i="0" u="none" strike="noStrike" kern="0" cap="none" spc="0" normalizeH="0" baseline="0" noProof="0" dirty="0">
                <a:ln>
                  <a:noFill/>
                </a:ln>
                <a:solidFill>
                  <a:srgbClr val="C00000"/>
                </a:solidFill>
                <a:effectLst/>
                <a:uLnTx/>
                <a:uFillTx/>
                <a:latin typeface="Times New Roman" panose="02020603050405020304" pitchFamily="18" charset="0"/>
                <a:ea typeface="Arial Unicode MS" pitchFamily="34" charset="-128"/>
                <a:cs typeface="Times New Roman" panose="02020603050405020304" pitchFamily="18" charset="0"/>
              </a:rPr>
              <a:t>Option 7.2: Add Line level tax-</a:t>
            </a:r>
            <a:r>
              <a:rPr lang="en-US" sz="1800" b="1" dirty="0">
                <a:solidFill>
                  <a:srgbClr val="000000"/>
                </a:solidFill>
                <a:latin typeface="Times New Roman" panose="02020603050405020304" pitchFamily="18" charset="0"/>
                <a:cs typeface="Times New Roman" panose="02020603050405020304" pitchFamily="18" charset="0"/>
              </a:rPr>
              <a:t> the tax will be applied for each item (line item)</a:t>
            </a:r>
            <a:endParaRPr kumimoji="0" lang="en-US" sz="1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pic>
        <p:nvPicPr>
          <p:cNvPr id="5" name="Picture 4">
            <a:extLst>
              <a:ext uri="{FF2B5EF4-FFF2-40B4-BE49-F238E27FC236}">
                <a16:creationId xmlns:a16="http://schemas.microsoft.com/office/drawing/2014/main" id="{9EE6B56F-5C51-4A4C-BDE7-B65DE6D52DEA}"/>
              </a:ext>
            </a:extLst>
          </p:cNvPr>
          <p:cNvPicPr>
            <a:picLocks noChangeAspect="1"/>
          </p:cNvPicPr>
          <p:nvPr/>
        </p:nvPicPr>
        <p:blipFill>
          <a:blip r:embed="rId4"/>
          <a:stretch>
            <a:fillRect/>
          </a:stretch>
        </p:blipFill>
        <p:spPr>
          <a:xfrm>
            <a:off x="3364920" y="5196106"/>
            <a:ext cx="9477375" cy="2175250"/>
          </a:xfrm>
          <a:prstGeom prst="rect">
            <a:avLst/>
          </a:prstGeom>
          <a:ln>
            <a:solidFill>
              <a:schemeClr val="bg1">
                <a:lumMod val="85000"/>
              </a:schemeClr>
            </a:solidFill>
          </a:ln>
        </p:spPr>
      </p:pic>
      <p:sp>
        <p:nvSpPr>
          <p:cNvPr id="17" name="Rectangle 16">
            <a:extLst>
              <a:ext uri="{FF2B5EF4-FFF2-40B4-BE49-F238E27FC236}">
                <a16:creationId xmlns:a16="http://schemas.microsoft.com/office/drawing/2014/main" id="{CE2240C9-2989-46CC-A05D-A68E96884468}"/>
              </a:ext>
            </a:extLst>
          </p:cNvPr>
          <p:cNvSpPr/>
          <p:nvPr/>
        </p:nvSpPr>
        <p:spPr>
          <a:xfrm>
            <a:off x="4274344" y="5595144"/>
            <a:ext cx="2362200" cy="276689"/>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171414" rtl="0" eaLnBrk="1" fontAlgn="auto" latinLnBrk="0" hangingPunct="1">
              <a:lnSpc>
                <a:spcPct val="100000"/>
              </a:lnSpc>
              <a:spcBef>
                <a:spcPts val="0"/>
              </a:spcBef>
              <a:spcAft>
                <a:spcPts val="0"/>
              </a:spcAft>
              <a:buClrTx/>
              <a:buSzTx/>
              <a:buFontTx/>
              <a:buNone/>
              <a:tabLst/>
              <a:defRPr/>
            </a:pPr>
            <a:endParaRPr kumimoji="0" lang="en-US" sz="2259" b="0" i="0" u="none" strike="noStrike" kern="1200" cap="none" spc="0" normalizeH="0" baseline="0" noProof="0" dirty="0">
              <a:ln>
                <a:noFill/>
              </a:ln>
              <a:solidFill>
                <a:srgbClr val="FFFFFF"/>
              </a:solidFill>
              <a:effectLst/>
              <a:uLnTx/>
              <a:uFillTx/>
              <a:latin typeface="Arial"/>
              <a:ea typeface="+mn-ea"/>
              <a:cs typeface="+mn-cs"/>
            </a:endParaRPr>
          </a:p>
        </p:txBody>
      </p:sp>
      <p:sp>
        <p:nvSpPr>
          <p:cNvPr id="18" name="Rectangle 17">
            <a:extLst>
              <a:ext uri="{FF2B5EF4-FFF2-40B4-BE49-F238E27FC236}">
                <a16:creationId xmlns:a16="http://schemas.microsoft.com/office/drawing/2014/main" id="{2AD03479-6ADB-4FD5-AC7D-84F63B3887E5}"/>
              </a:ext>
            </a:extLst>
          </p:cNvPr>
          <p:cNvSpPr/>
          <p:nvPr/>
        </p:nvSpPr>
        <p:spPr>
          <a:xfrm>
            <a:off x="11513343" y="5595144"/>
            <a:ext cx="1328951" cy="261713"/>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171414" rtl="0" eaLnBrk="1" fontAlgn="auto" latinLnBrk="0" hangingPunct="1">
              <a:lnSpc>
                <a:spcPct val="100000"/>
              </a:lnSpc>
              <a:spcBef>
                <a:spcPts val="0"/>
              </a:spcBef>
              <a:spcAft>
                <a:spcPts val="0"/>
              </a:spcAft>
              <a:buClrTx/>
              <a:buSzTx/>
              <a:buFontTx/>
              <a:buNone/>
              <a:tabLst/>
              <a:defRPr/>
            </a:pPr>
            <a:endParaRPr kumimoji="0" lang="en-US" sz="2259" b="0" i="0" u="none" strike="noStrike" kern="1200" cap="none" spc="0" normalizeH="0" baseline="0" noProof="0" dirty="0">
              <a:ln>
                <a:noFill/>
              </a:ln>
              <a:solidFill>
                <a:srgbClr val="FFFFFF"/>
              </a:solidFill>
              <a:effectLst/>
              <a:uLnTx/>
              <a:uFillTx/>
              <a:latin typeface="Arial"/>
              <a:ea typeface="+mn-ea"/>
              <a:cs typeface="+mn-cs"/>
            </a:endParaRPr>
          </a:p>
        </p:txBody>
      </p:sp>
      <p:sp>
        <p:nvSpPr>
          <p:cNvPr id="20" name="Rectangle 19">
            <a:extLst>
              <a:ext uri="{FF2B5EF4-FFF2-40B4-BE49-F238E27FC236}">
                <a16:creationId xmlns:a16="http://schemas.microsoft.com/office/drawing/2014/main" id="{A30EED88-8457-4D36-A461-18FEFD077E0D}"/>
              </a:ext>
            </a:extLst>
          </p:cNvPr>
          <p:cNvSpPr/>
          <p:nvPr/>
        </p:nvSpPr>
        <p:spPr>
          <a:xfrm>
            <a:off x="3055144" y="556480"/>
            <a:ext cx="5105400" cy="923330"/>
          </a:xfrm>
          <a:prstGeom prst="rect">
            <a:avLst/>
          </a:prstGeom>
          <a:solidFill>
            <a:schemeClr val="accent3">
              <a:lumMod val="20000"/>
              <a:lumOff val="80000"/>
            </a:schemeClr>
          </a:solidFill>
          <a:ln>
            <a:solidFill>
              <a:schemeClr val="tx1"/>
            </a:solidFill>
          </a:ln>
        </p:spPr>
        <p:txBody>
          <a:bodyPr wrap="square">
            <a:spAutoFit/>
          </a:bodyPr>
          <a:lstStyle/>
          <a:p>
            <a:pPr marL="0" marR="0" lvl="0" indent="0" algn="l" defTabSz="1171414"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7:</a:t>
            </a:r>
            <a:r>
              <a:rPr kumimoji="0" lang="en-US" sz="1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Select tax of INV: Has 2 ways to select tax of INV: </a:t>
            </a:r>
          </a:p>
          <a:p>
            <a:pPr marL="0" marR="0" lvl="0" indent="0" algn="l" defTabSz="1171414"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7.1</a:t>
            </a:r>
            <a:r>
              <a:rPr kumimoji="0" lang="en-US" sz="18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.Add Header lever tax</a:t>
            </a:r>
          </a:p>
          <a:p>
            <a:pPr marL="0" marR="0" lvl="0" indent="0" algn="l" defTabSz="1171414"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7.2</a:t>
            </a:r>
            <a:r>
              <a:rPr kumimoji="0" lang="en-US" sz="18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Add Line level tax</a:t>
            </a:r>
          </a:p>
        </p:txBody>
      </p:sp>
      <p:sp>
        <p:nvSpPr>
          <p:cNvPr id="21" name="TextBox 20">
            <a:extLst>
              <a:ext uri="{FF2B5EF4-FFF2-40B4-BE49-F238E27FC236}">
                <a16:creationId xmlns:a16="http://schemas.microsoft.com/office/drawing/2014/main" id="{250CBC54-10BA-4D23-8960-DAC8646F9782}"/>
              </a:ext>
            </a:extLst>
          </p:cNvPr>
          <p:cNvSpPr txBox="1"/>
          <p:nvPr/>
        </p:nvSpPr>
        <p:spPr>
          <a:xfrm>
            <a:off x="3919400" y="4775252"/>
            <a:ext cx="746196" cy="246221"/>
          </a:xfrm>
          <a:prstGeom prst="rect">
            <a:avLst/>
          </a:prstGeom>
          <a:noFill/>
        </p:spPr>
        <p:txBody>
          <a:bodyPr wrap="square" lIns="0" tIns="0" rIns="0" bIns="0" rtlCol="0">
            <a:spAutoFit/>
          </a:bodyPr>
          <a:lstStyle/>
          <a:p>
            <a:pPr marL="0" marR="0" lvl="0" indent="0" algn="l" defTabSz="987415" rtl="0" eaLnBrk="1" fontAlgn="base" latinLnBrk="0" hangingPunct="1">
              <a:lnSpc>
                <a:spcPct val="100000"/>
              </a:lnSpc>
              <a:spcBef>
                <a:spcPct val="50000"/>
              </a:spcBef>
              <a:spcAft>
                <a:spcPct val="0"/>
              </a:spcAft>
              <a:buClr>
                <a:srgbClr val="F0AB00"/>
              </a:buClr>
              <a:buSzPct val="80000"/>
              <a:buFontTx/>
              <a:buNone/>
              <a:tabLst/>
              <a:defRPr/>
            </a:pPr>
            <a:r>
              <a:rPr kumimoji="0" lang="en-US" sz="1600" b="1" i="0" u="none" strike="noStrike" kern="0" cap="none" spc="0" normalizeH="0" baseline="0" noProof="0" dirty="0">
                <a:ln>
                  <a:noFill/>
                </a:ln>
                <a:solidFill>
                  <a:srgbClr val="C00000"/>
                </a:solidFill>
                <a:effectLst/>
                <a:uLnTx/>
                <a:uFillTx/>
                <a:latin typeface="Times New Roman" panose="02020603050405020304" pitchFamily="18" charset="0"/>
                <a:ea typeface="Arial Unicode MS" pitchFamily="34" charset="-128"/>
                <a:cs typeface="Times New Roman" panose="02020603050405020304" pitchFamily="18" charset="0"/>
              </a:rPr>
              <a:t>1</a:t>
            </a:r>
          </a:p>
        </p:txBody>
      </p:sp>
      <p:sp>
        <p:nvSpPr>
          <p:cNvPr id="22" name="TextBox 21">
            <a:extLst>
              <a:ext uri="{FF2B5EF4-FFF2-40B4-BE49-F238E27FC236}">
                <a16:creationId xmlns:a16="http://schemas.microsoft.com/office/drawing/2014/main" id="{0A7F52C4-D4A5-4E98-92FA-091382498A68}"/>
              </a:ext>
            </a:extLst>
          </p:cNvPr>
          <p:cNvSpPr txBox="1"/>
          <p:nvPr/>
        </p:nvSpPr>
        <p:spPr>
          <a:xfrm>
            <a:off x="4069450" y="5625612"/>
            <a:ext cx="746196" cy="246221"/>
          </a:xfrm>
          <a:prstGeom prst="rect">
            <a:avLst/>
          </a:prstGeom>
          <a:noFill/>
        </p:spPr>
        <p:txBody>
          <a:bodyPr wrap="square" lIns="0" tIns="0" rIns="0" bIns="0" rtlCol="0">
            <a:spAutoFit/>
          </a:bodyPr>
          <a:lstStyle/>
          <a:p>
            <a:pPr marL="0" marR="0" lvl="0" indent="0" algn="l" defTabSz="987415" rtl="0" eaLnBrk="1" fontAlgn="base" latinLnBrk="0" hangingPunct="1">
              <a:lnSpc>
                <a:spcPct val="100000"/>
              </a:lnSpc>
              <a:spcBef>
                <a:spcPct val="50000"/>
              </a:spcBef>
              <a:spcAft>
                <a:spcPct val="0"/>
              </a:spcAft>
              <a:buClr>
                <a:srgbClr val="F0AB00"/>
              </a:buClr>
              <a:buSzPct val="80000"/>
              <a:buFontTx/>
              <a:buNone/>
              <a:tabLst/>
              <a:defRPr/>
            </a:pPr>
            <a:r>
              <a:rPr kumimoji="0" lang="en-US" sz="1600" b="1" i="0" u="none" strike="noStrike" kern="0" cap="none" spc="0" normalizeH="0" baseline="0" noProof="0" dirty="0">
                <a:ln>
                  <a:noFill/>
                </a:ln>
                <a:solidFill>
                  <a:srgbClr val="C00000"/>
                </a:solidFill>
                <a:effectLst/>
                <a:uLnTx/>
                <a:uFillTx/>
                <a:latin typeface="Times New Roman" panose="02020603050405020304" pitchFamily="18" charset="0"/>
                <a:ea typeface="Arial Unicode MS" pitchFamily="34" charset="-128"/>
                <a:cs typeface="Times New Roman" panose="02020603050405020304" pitchFamily="18" charset="0"/>
              </a:rPr>
              <a:t>2</a:t>
            </a:r>
          </a:p>
        </p:txBody>
      </p:sp>
      <p:sp>
        <p:nvSpPr>
          <p:cNvPr id="23" name="TextBox 22">
            <a:extLst>
              <a:ext uri="{FF2B5EF4-FFF2-40B4-BE49-F238E27FC236}">
                <a16:creationId xmlns:a16="http://schemas.microsoft.com/office/drawing/2014/main" id="{0132D5B6-3AA5-4BAF-85DC-2DA1F0A00F0A}"/>
              </a:ext>
            </a:extLst>
          </p:cNvPr>
          <p:cNvSpPr txBox="1"/>
          <p:nvPr/>
        </p:nvSpPr>
        <p:spPr>
          <a:xfrm>
            <a:off x="11232249" y="5625612"/>
            <a:ext cx="746196" cy="246221"/>
          </a:xfrm>
          <a:prstGeom prst="rect">
            <a:avLst/>
          </a:prstGeom>
          <a:noFill/>
        </p:spPr>
        <p:txBody>
          <a:bodyPr wrap="square" lIns="0" tIns="0" rIns="0" bIns="0" rtlCol="0">
            <a:spAutoFit/>
          </a:bodyPr>
          <a:lstStyle/>
          <a:p>
            <a:pPr marL="0" marR="0" lvl="0" indent="0" algn="l" defTabSz="987415" rtl="0" eaLnBrk="1" fontAlgn="base" latinLnBrk="0" hangingPunct="1">
              <a:lnSpc>
                <a:spcPct val="100000"/>
              </a:lnSpc>
              <a:spcBef>
                <a:spcPct val="50000"/>
              </a:spcBef>
              <a:spcAft>
                <a:spcPct val="0"/>
              </a:spcAft>
              <a:buClr>
                <a:srgbClr val="F0AB00"/>
              </a:buClr>
              <a:buSzPct val="80000"/>
              <a:buFontTx/>
              <a:buNone/>
              <a:tabLst/>
              <a:defRPr/>
            </a:pPr>
            <a:r>
              <a:rPr kumimoji="0" lang="en-US" sz="1600" b="1" i="0" u="none" strike="noStrike" kern="0" cap="none" spc="0" normalizeH="0" baseline="0" noProof="0" dirty="0">
                <a:ln>
                  <a:noFill/>
                </a:ln>
                <a:solidFill>
                  <a:srgbClr val="C00000"/>
                </a:solidFill>
                <a:effectLst/>
                <a:uLnTx/>
                <a:uFillTx/>
                <a:latin typeface="Times New Roman" panose="02020603050405020304" pitchFamily="18" charset="0"/>
                <a:ea typeface="Arial Unicode MS" pitchFamily="34" charset="-128"/>
                <a:cs typeface="Times New Roman" panose="02020603050405020304" pitchFamily="18" charset="0"/>
              </a:rPr>
              <a:t>3</a:t>
            </a:r>
          </a:p>
        </p:txBody>
      </p:sp>
    </p:spTree>
    <p:extLst>
      <p:ext uri="{BB962C8B-B14F-4D97-AF65-F5344CB8AC3E}">
        <p14:creationId xmlns:p14="http://schemas.microsoft.com/office/powerpoint/2010/main" val="3771792142"/>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AE38FAA0-97CC-41C1-A91E-FBD244D39514}"/>
              </a:ext>
            </a:extLst>
          </p:cNvPr>
          <p:cNvSpPr/>
          <p:nvPr/>
        </p:nvSpPr>
        <p:spPr bwMode="gray">
          <a:xfrm>
            <a:off x="30428" y="7084041"/>
            <a:ext cx="3559920" cy="207674"/>
          </a:xfrm>
          <a:prstGeom prst="rect">
            <a:avLst/>
          </a:prstGeom>
          <a:solidFill>
            <a:schemeClr val="bg1"/>
          </a:solidFill>
          <a:ln w="25400" algn="ctr">
            <a:solidFill>
              <a:schemeClr val="bg1"/>
            </a:solidFill>
            <a:miter lim="800000"/>
            <a:headEnd/>
            <a:tailEnd/>
          </a:ln>
        </p:spPr>
        <p:txBody>
          <a:bodyPr lIns="96830" tIns="77464" rIns="96830" bIns="77464" rtlCol="0" anchor="ctr"/>
          <a:lstStyle/>
          <a:p>
            <a:pPr marL="0" marR="0" lvl="0" indent="0" algn="ctr" defTabSz="983803" rtl="0" eaLnBrk="1" fontAlgn="base" latinLnBrk="0" hangingPunct="1">
              <a:lnSpc>
                <a:spcPct val="100000"/>
              </a:lnSpc>
              <a:spcBef>
                <a:spcPct val="50000"/>
              </a:spcBef>
              <a:spcAft>
                <a:spcPct val="0"/>
              </a:spcAft>
              <a:buClr>
                <a:srgbClr val="F0AB00"/>
              </a:buClr>
              <a:buSzPct val="80000"/>
              <a:buFontTx/>
              <a:buNone/>
              <a:tabLst/>
              <a:defRPr/>
            </a:pPr>
            <a:endParaRPr kumimoji="0" lang="en-US" sz="1937" b="0" i="0" u="none" strike="noStrike" kern="0" cap="none" spc="0" normalizeH="0" baseline="0" noProof="0" dirty="0">
              <a:ln>
                <a:noFill/>
              </a:ln>
              <a:solidFill>
                <a:srgbClr val="000000"/>
              </a:solidFill>
              <a:effectLst/>
              <a:uLnTx/>
              <a:uFillTx/>
              <a:latin typeface="Arial"/>
              <a:ea typeface="Arial Unicode MS" pitchFamily="34" charset="-128"/>
              <a:cs typeface="Arial Unicode MS" pitchFamily="34" charset="-128"/>
            </a:endParaRPr>
          </a:p>
        </p:txBody>
      </p:sp>
      <p:pic>
        <p:nvPicPr>
          <p:cNvPr id="10" name="Picture 9">
            <a:extLst>
              <a:ext uri="{FF2B5EF4-FFF2-40B4-BE49-F238E27FC236}">
                <a16:creationId xmlns:a16="http://schemas.microsoft.com/office/drawing/2014/main" id="{BE80F639-28CD-48D5-99BC-D98946063ED7}"/>
              </a:ext>
            </a:extLst>
          </p:cNvPr>
          <p:cNvPicPr>
            <a:picLocks noChangeAspect="1"/>
          </p:cNvPicPr>
          <p:nvPr/>
        </p:nvPicPr>
        <p:blipFill>
          <a:blip r:embed="rId3"/>
          <a:stretch>
            <a:fillRect/>
          </a:stretch>
        </p:blipFill>
        <p:spPr>
          <a:xfrm>
            <a:off x="0" y="726735"/>
            <a:ext cx="13120688" cy="6494775"/>
          </a:xfrm>
          <a:prstGeom prst="rect">
            <a:avLst/>
          </a:prstGeom>
          <a:ln>
            <a:solidFill>
              <a:schemeClr val="tx1"/>
            </a:solidFill>
          </a:ln>
        </p:spPr>
      </p:pic>
      <p:sp>
        <p:nvSpPr>
          <p:cNvPr id="12" name="Rectangle 11">
            <a:extLst>
              <a:ext uri="{FF2B5EF4-FFF2-40B4-BE49-F238E27FC236}">
                <a16:creationId xmlns:a16="http://schemas.microsoft.com/office/drawing/2014/main" id="{4762DC70-DFBE-4851-848B-144DA14B21DA}"/>
              </a:ext>
            </a:extLst>
          </p:cNvPr>
          <p:cNvSpPr/>
          <p:nvPr/>
        </p:nvSpPr>
        <p:spPr>
          <a:xfrm>
            <a:off x="430686" y="3690144"/>
            <a:ext cx="1030026" cy="388016"/>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171414" rtl="0" eaLnBrk="1" fontAlgn="auto" latinLnBrk="0" hangingPunct="1">
              <a:lnSpc>
                <a:spcPct val="100000"/>
              </a:lnSpc>
              <a:spcBef>
                <a:spcPts val="0"/>
              </a:spcBef>
              <a:spcAft>
                <a:spcPts val="0"/>
              </a:spcAft>
              <a:buClrTx/>
              <a:buSzTx/>
              <a:buFontTx/>
              <a:buNone/>
              <a:tabLst/>
              <a:defRPr/>
            </a:pPr>
            <a:endParaRPr kumimoji="0" lang="en-US" sz="2259" b="0" i="0" u="none" strike="noStrike" kern="1200" cap="none" spc="0" normalizeH="0" baseline="0" noProof="0" dirty="0">
              <a:ln>
                <a:noFill/>
              </a:ln>
              <a:solidFill>
                <a:srgbClr val="FFFFFF"/>
              </a:solidFill>
              <a:effectLst/>
              <a:uLnTx/>
              <a:uFillTx/>
              <a:latin typeface="Arial"/>
              <a:ea typeface="+mn-ea"/>
              <a:cs typeface="+mn-cs"/>
            </a:endParaRPr>
          </a:p>
        </p:txBody>
      </p:sp>
      <p:sp>
        <p:nvSpPr>
          <p:cNvPr id="13" name="Speech Bubble: Rectangle 12">
            <a:extLst>
              <a:ext uri="{FF2B5EF4-FFF2-40B4-BE49-F238E27FC236}">
                <a16:creationId xmlns:a16="http://schemas.microsoft.com/office/drawing/2014/main" id="{BD781698-9906-4F5F-8D3F-7C3D3C349041}"/>
              </a:ext>
            </a:extLst>
          </p:cNvPr>
          <p:cNvSpPr/>
          <p:nvPr/>
        </p:nvSpPr>
        <p:spPr>
          <a:xfrm>
            <a:off x="71636" y="3080543"/>
            <a:ext cx="5106227" cy="449497"/>
          </a:xfrm>
          <a:prstGeom prst="wedgeRectCallout">
            <a:avLst>
              <a:gd name="adj1" fmla="val -21926"/>
              <a:gd name="adj2" fmla="val 48448"/>
            </a:avLst>
          </a:prstGeom>
          <a:solidFill>
            <a:schemeClr val="accent5">
              <a:lumMod val="20000"/>
              <a:lumOff val="80000"/>
            </a:schemeClr>
          </a:solidFill>
          <a:ln w="19050">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171414" rtl="0" eaLnBrk="1" fontAlgn="auto" latinLnBrk="0" hangingPunct="1">
              <a:lnSpc>
                <a:spcPct val="100000"/>
              </a:lnSpc>
              <a:spcBef>
                <a:spcPts val="0"/>
              </a:spcBef>
              <a:spcAft>
                <a:spcPts val="0"/>
              </a:spcAft>
              <a:buClrTx/>
              <a:buSzTx/>
              <a:buFontTx/>
              <a:buNone/>
              <a:tabLst/>
              <a:defRPr/>
            </a:pPr>
            <a:r>
              <a:rPr kumimoji="0" lang="en-US" sz="2152"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Scroll down to the </a:t>
            </a:r>
            <a:r>
              <a:rPr kumimoji="0" lang="en-US" sz="2152"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Line Items </a:t>
            </a:r>
            <a:r>
              <a:rPr kumimoji="0" lang="en-US" sz="2152"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section.</a:t>
            </a:r>
          </a:p>
        </p:txBody>
      </p:sp>
      <p:sp>
        <p:nvSpPr>
          <p:cNvPr id="8" name="Rectangle 7">
            <a:extLst>
              <a:ext uri="{FF2B5EF4-FFF2-40B4-BE49-F238E27FC236}">
                <a16:creationId xmlns:a16="http://schemas.microsoft.com/office/drawing/2014/main" id="{B026BCC5-1469-4AE7-A966-FC32F053B1E0}"/>
              </a:ext>
            </a:extLst>
          </p:cNvPr>
          <p:cNvSpPr/>
          <p:nvPr/>
        </p:nvSpPr>
        <p:spPr>
          <a:xfrm>
            <a:off x="7530240" y="4866641"/>
            <a:ext cx="684959" cy="692207"/>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171414" rtl="0" eaLnBrk="1" fontAlgn="auto" latinLnBrk="0" hangingPunct="1">
              <a:lnSpc>
                <a:spcPct val="100000"/>
              </a:lnSpc>
              <a:spcBef>
                <a:spcPts val="0"/>
              </a:spcBef>
              <a:spcAft>
                <a:spcPts val="0"/>
              </a:spcAft>
              <a:buClrTx/>
              <a:buSzTx/>
              <a:buFontTx/>
              <a:buNone/>
              <a:tabLst/>
              <a:defRPr/>
            </a:pPr>
            <a:endParaRPr kumimoji="0" lang="en-US" sz="2259" b="0" i="0" u="none" strike="noStrike" kern="1200" cap="none" spc="0" normalizeH="0" baseline="0" noProof="0" dirty="0">
              <a:ln>
                <a:noFill/>
              </a:ln>
              <a:solidFill>
                <a:srgbClr val="FFFFFF"/>
              </a:solidFill>
              <a:effectLst/>
              <a:uLnTx/>
              <a:uFillTx/>
              <a:latin typeface="Arial"/>
              <a:ea typeface="+mn-ea"/>
              <a:cs typeface="+mn-cs"/>
            </a:endParaRPr>
          </a:p>
        </p:txBody>
      </p:sp>
      <p:sp>
        <p:nvSpPr>
          <p:cNvPr id="9" name="Callout: Line 8">
            <a:extLst>
              <a:ext uri="{FF2B5EF4-FFF2-40B4-BE49-F238E27FC236}">
                <a16:creationId xmlns:a16="http://schemas.microsoft.com/office/drawing/2014/main" id="{0192538C-8445-40A9-A76B-4DB254878594}"/>
              </a:ext>
            </a:extLst>
          </p:cNvPr>
          <p:cNvSpPr/>
          <p:nvPr/>
        </p:nvSpPr>
        <p:spPr>
          <a:xfrm>
            <a:off x="6307417" y="3884152"/>
            <a:ext cx="3130604" cy="692207"/>
          </a:xfrm>
          <a:prstGeom prst="borderCallout1">
            <a:avLst>
              <a:gd name="adj1" fmla="val 99891"/>
              <a:gd name="adj2" fmla="val 49632"/>
              <a:gd name="adj3" fmla="val 141499"/>
              <a:gd name="adj4" fmla="val 49570"/>
            </a:avLst>
          </a:prstGeom>
          <a:solidFill>
            <a:schemeClr val="accent3">
              <a:lumMod val="20000"/>
              <a:lumOff val="80000"/>
            </a:schemeClr>
          </a:solidFill>
          <a:ln w="19050">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171414" rtl="0"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dirty="0">
                <a:ln>
                  <a:noFill/>
                </a:ln>
                <a:solidFill>
                  <a:srgbClr val="C00000"/>
                </a:solidFill>
                <a:effectLst/>
                <a:uLnTx/>
                <a:uFillTx/>
                <a:latin typeface="Times New Roman" panose="02020603050405020304" pitchFamily="18" charset="0"/>
                <a:ea typeface="Arial Unicode MS" pitchFamily="34" charset="-128"/>
                <a:cs typeface="Times New Roman" panose="02020603050405020304" pitchFamily="18" charset="0"/>
              </a:rPr>
              <a:t>8:</a:t>
            </a:r>
            <a:r>
              <a:rPr kumimoji="0" lang="en-US" sz="1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To do partial invoicing, edit the </a:t>
            </a:r>
            <a:r>
              <a:rPr kumimoji="0" lang="en-US" sz="18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Quantity</a:t>
            </a:r>
            <a:r>
              <a:rPr kumimoji="0" lang="en-US" sz="1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a:t>
            </a:r>
          </a:p>
        </p:txBody>
      </p:sp>
      <p:sp>
        <p:nvSpPr>
          <p:cNvPr id="11" name="TextBox 10">
            <a:extLst>
              <a:ext uri="{FF2B5EF4-FFF2-40B4-BE49-F238E27FC236}">
                <a16:creationId xmlns:a16="http://schemas.microsoft.com/office/drawing/2014/main" id="{A7F5634B-CD10-4EE0-957A-D40433D2527E}"/>
              </a:ext>
            </a:extLst>
          </p:cNvPr>
          <p:cNvSpPr txBox="1"/>
          <p:nvPr/>
        </p:nvSpPr>
        <p:spPr>
          <a:xfrm>
            <a:off x="159544" y="167205"/>
            <a:ext cx="8767888" cy="307777"/>
          </a:xfrm>
          <a:prstGeom prst="rect">
            <a:avLst/>
          </a:prstGeom>
          <a:noFill/>
        </p:spPr>
        <p:txBody>
          <a:bodyPr wrap="square" lIns="0" tIns="0" rIns="0" bIns="0" rtlCol="0">
            <a:spAutoFit/>
          </a:bodyPr>
          <a:lstStyle/>
          <a:p>
            <a:pPr marL="0" marR="0" lvl="0" indent="0" algn="l" defTabSz="987415" rtl="0" eaLnBrk="1" fontAlgn="base" latinLnBrk="0" hangingPunct="1">
              <a:lnSpc>
                <a:spcPct val="100000"/>
              </a:lnSpc>
              <a:spcBef>
                <a:spcPct val="50000"/>
              </a:spcBef>
              <a:spcAft>
                <a:spcPct val="0"/>
              </a:spcAft>
              <a:buClr>
                <a:srgbClr val="F0AB00"/>
              </a:buClr>
              <a:buSzPct val="80000"/>
              <a:buFontTx/>
              <a:buNone/>
              <a:tabLst/>
              <a:defRPr/>
            </a:pPr>
            <a:r>
              <a:rPr kumimoji="0" lang="en-US" sz="2000" b="1"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7.</a:t>
            </a:r>
            <a:r>
              <a:rPr kumimoji="0" lang="en-US" sz="20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Create Invoice</a:t>
            </a:r>
          </a:p>
        </p:txBody>
      </p:sp>
      <p:sp>
        <p:nvSpPr>
          <p:cNvPr id="14" name="TextBox 13">
            <a:extLst>
              <a:ext uri="{FF2B5EF4-FFF2-40B4-BE49-F238E27FC236}">
                <a16:creationId xmlns:a16="http://schemas.microsoft.com/office/drawing/2014/main" id="{E675B18E-3D7C-4173-B14B-F429D776BE5E}"/>
              </a:ext>
            </a:extLst>
          </p:cNvPr>
          <p:cNvSpPr txBox="1"/>
          <p:nvPr/>
        </p:nvSpPr>
        <p:spPr>
          <a:xfrm>
            <a:off x="7872719" y="5572131"/>
            <a:ext cx="526256" cy="276999"/>
          </a:xfrm>
          <a:prstGeom prst="rect">
            <a:avLst/>
          </a:prstGeom>
          <a:noFill/>
        </p:spPr>
        <p:txBody>
          <a:bodyPr wrap="square" lIns="0" tIns="0" rIns="0" bIns="0" rtlCol="0">
            <a:spAutoFit/>
          </a:bodyPr>
          <a:lstStyle/>
          <a:p>
            <a:pPr marL="0" marR="0" lvl="0" indent="0" algn="l" defTabSz="987415" rtl="0" eaLnBrk="1" fontAlgn="base" latinLnBrk="0" hangingPunct="1">
              <a:lnSpc>
                <a:spcPct val="100000"/>
              </a:lnSpc>
              <a:spcBef>
                <a:spcPct val="50000"/>
              </a:spcBef>
              <a:spcAft>
                <a:spcPct val="0"/>
              </a:spcAft>
              <a:buClr>
                <a:srgbClr val="F0AB00"/>
              </a:buClr>
              <a:buSzPct val="80000"/>
              <a:buFontTx/>
              <a:buNone/>
              <a:tabLst/>
              <a:defRPr/>
            </a:pPr>
            <a:r>
              <a:rPr kumimoji="0" lang="en-US" sz="1800" b="1" i="0" u="none" strike="noStrike" kern="0" cap="none" spc="0" normalizeH="0" baseline="0" noProof="0" dirty="0">
                <a:ln>
                  <a:noFill/>
                </a:ln>
                <a:solidFill>
                  <a:srgbClr val="C00000"/>
                </a:solidFill>
                <a:effectLst/>
                <a:uLnTx/>
                <a:uFillTx/>
                <a:latin typeface="Times New Roman" panose="02020603050405020304" pitchFamily="18" charset="0"/>
                <a:ea typeface="Arial Unicode MS" pitchFamily="34" charset="-128"/>
                <a:cs typeface="Times New Roman" panose="02020603050405020304" pitchFamily="18" charset="0"/>
              </a:rPr>
              <a:t>8</a:t>
            </a:r>
          </a:p>
        </p:txBody>
      </p:sp>
      <p:sp>
        <p:nvSpPr>
          <p:cNvPr id="15" name="Callout: Line 14">
            <a:extLst>
              <a:ext uri="{FF2B5EF4-FFF2-40B4-BE49-F238E27FC236}">
                <a16:creationId xmlns:a16="http://schemas.microsoft.com/office/drawing/2014/main" id="{46E43BCE-9ECD-4B04-AF66-D790DBF13A2F}"/>
              </a:ext>
            </a:extLst>
          </p:cNvPr>
          <p:cNvSpPr/>
          <p:nvPr/>
        </p:nvSpPr>
        <p:spPr>
          <a:xfrm>
            <a:off x="9608344" y="5919760"/>
            <a:ext cx="3130604" cy="525367"/>
          </a:xfrm>
          <a:prstGeom prst="borderCallout1">
            <a:avLst>
              <a:gd name="adj1" fmla="val 99891"/>
              <a:gd name="adj2" fmla="val 92720"/>
              <a:gd name="adj3" fmla="val 157936"/>
              <a:gd name="adj4" fmla="val 93064"/>
            </a:avLst>
          </a:prstGeom>
          <a:solidFill>
            <a:schemeClr val="accent3">
              <a:lumMod val="20000"/>
              <a:lumOff val="80000"/>
            </a:schemeClr>
          </a:solidFill>
          <a:ln w="19050">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171414" rtl="0" eaLnBrk="1" fontAlgn="auto" latinLnBrk="0" hangingPunct="1">
              <a:lnSpc>
                <a:spcPct val="100000"/>
              </a:lnSpc>
              <a:spcBef>
                <a:spcPts val="0"/>
              </a:spcBef>
              <a:spcAft>
                <a:spcPts val="0"/>
              </a:spcAft>
              <a:buClrTx/>
              <a:buSzTx/>
              <a:buFontTx/>
              <a:buNone/>
              <a:tabLst/>
              <a:defRPr/>
            </a:pPr>
            <a:r>
              <a:rPr kumimoji="0" lang="en-US" sz="2000" b="1" i="0" u="none" strike="noStrike" kern="0" cap="none" spc="0" normalizeH="0" baseline="0" noProof="0" dirty="0">
                <a:ln>
                  <a:noFill/>
                </a:ln>
                <a:solidFill>
                  <a:srgbClr val="C00000"/>
                </a:solidFill>
                <a:effectLst/>
                <a:uLnTx/>
                <a:uFillTx/>
                <a:latin typeface="Times New Roman" panose="02020603050405020304" pitchFamily="18" charset="0"/>
                <a:ea typeface="Arial Unicode MS" pitchFamily="34" charset="-128"/>
                <a:cs typeface="Times New Roman" panose="02020603050405020304" pitchFamily="18" charset="0"/>
              </a:rPr>
              <a:t>9: </a:t>
            </a:r>
            <a:r>
              <a:rPr kumimoji="0" lang="en-US" sz="20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Click the </a:t>
            </a:r>
            <a:r>
              <a:rPr kumimoji="0" lang="en-US" sz="20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Next</a:t>
            </a:r>
            <a:r>
              <a:rPr kumimoji="0" lang="en-US" sz="20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button.</a:t>
            </a:r>
          </a:p>
        </p:txBody>
      </p:sp>
      <p:sp>
        <p:nvSpPr>
          <p:cNvPr id="16" name="Rectangle 15">
            <a:extLst>
              <a:ext uri="{FF2B5EF4-FFF2-40B4-BE49-F238E27FC236}">
                <a16:creationId xmlns:a16="http://schemas.microsoft.com/office/drawing/2014/main" id="{98C319AA-2294-43C8-91F5-D4498ADA029B}"/>
              </a:ext>
            </a:extLst>
          </p:cNvPr>
          <p:cNvSpPr/>
          <p:nvPr/>
        </p:nvSpPr>
        <p:spPr>
          <a:xfrm>
            <a:off x="12032374" y="6744835"/>
            <a:ext cx="867497" cy="303261"/>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171414" rtl="0" eaLnBrk="1" fontAlgn="auto" latinLnBrk="0" hangingPunct="1">
              <a:lnSpc>
                <a:spcPct val="100000"/>
              </a:lnSpc>
              <a:spcBef>
                <a:spcPts val="0"/>
              </a:spcBef>
              <a:spcAft>
                <a:spcPts val="0"/>
              </a:spcAft>
              <a:buClrTx/>
              <a:buSzTx/>
              <a:buFontTx/>
              <a:buNone/>
              <a:tabLst/>
              <a:defRPr/>
            </a:pPr>
            <a:endParaRPr kumimoji="0" lang="en-US" sz="2259" b="0" i="0" u="none" strike="noStrike" kern="1200" cap="none" spc="0" normalizeH="0" baseline="0" noProof="0" dirty="0">
              <a:ln>
                <a:noFill/>
              </a:ln>
              <a:solidFill>
                <a:srgbClr val="FFFFFF"/>
              </a:solidFill>
              <a:effectLst/>
              <a:uLnTx/>
              <a:uFillTx/>
              <a:latin typeface="Arial"/>
              <a:ea typeface="+mn-ea"/>
              <a:cs typeface="+mn-cs"/>
            </a:endParaRPr>
          </a:p>
        </p:txBody>
      </p:sp>
      <p:sp>
        <p:nvSpPr>
          <p:cNvPr id="17" name="TextBox 16">
            <a:extLst>
              <a:ext uri="{FF2B5EF4-FFF2-40B4-BE49-F238E27FC236}">
                <a16:creationId xmlns:a16="http://schemas.microsoft.com/office/drawing/2014/main" id="{8D958D6D-A123-467D-B74B-4DC5129E1C14}"/>
              </a:ext>
            </a:extLst>
          </p:cNvPr>
          <p:cNvSpPr txBox="1"/>
          <p:nvPr/>
        </p:nvSpPr>
        <p:spPr>
          <a:xfrm>
            <a:off x="12220896" y="6467836"/>
            <a:ext cx="526256" cy="276999"/>
          </a:xfrm>
          <a:prstGeom prst="rect">
            <a:avLst/>
          </a:prstGeom>
          <a:noFill/>
        </p:spPr>
        <p:txBody>
          <a:bodyPr wrap="square" lIns="0" tIns="0" rIns="0" bIns="0" rtlCol="0">
            <a:spAutoFit/>
          </a:bodyPr>
          <a:lstStyle/>
          <a:p>
            <a:pPr marL="0" marR="0" lvl="0" indent="0" algn="l" defTabSz="987415" rtl="0" eaLnBrk="1" fontAlgn="base" latinLnBrk="0" hangingPunct="1">
              <a:lnSpc>
                <a:spcPct val="100000"/>
              </a:lnSpc>
              <a:spcBef>
                <a:spcPct val="50000"/>
              </a:spcBef>
              <a:spcAft>
                <a:spcPct val="0"/>
              </a:spcAft>
              <a:buClr>
                <a:srgbClr val="F0AB00"/>
              </a:buClr>
              <a:buSzPct val="80000"/>
              <a:buFontTx/>
              <a:buNone/>
              <a:tabLst/>
              <a:defRPr/>
            </a:pPr>
            <a:r>
              <a:rPr kumimoji="0" lang="en-US" sz="1800" b="1" i="0" u="none" strike="noStrike" kern="0" cap="none" spc="0" normalizeH="0" baseline="0" noProof="0" dirty="0">
                <a:ln>
                  <a:noFill/>
                </a:ln>
                <a:solidFill>
                  <a:srgbClr val="C00000"/>
                </a:solidFill>
                <a:effectLst/>
                <a:uLnTx/>
                <a:uFillTx/>
                <a:latin typeface="Times New Roman" panose="02020603050405020304" pitchFamily="18" charset="0"/>
                <a:ea typeface="Arial Unicode MS" pitchFamily="34" charset="-128"/>
                <a:cs typeface="Times New Roman" panose="02020603050405020304" pitchFamily="18" charset="0"/>
              </a:rPr>
              <a:t>9</a:t>
            </a:r>
          </a:p>
        </p:txBody>
      </p:sp>
    </p:spTree>
    <p:extLst>
      <p:ext uri="{BB962C8B-B14F-4D97-AF65-F5344CB8AC3E}">
        <p14:creationId xmlns:p14="http://schemas.microsoft.com/office/powerpoint/2010/main" val="3130170878"/>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AE38FAA0-97CC-41C1-A91E-FBD244D39514}"/>
              </a:ext>
            </a:extLst>
          </p:cNvPr>
          <p:cNvSpPr/>
          <p:nvPr/>
        </p:nvSpPr>
        <p:spPr bwMode="gray">
          <a:xfrm>
            <a:off x="30428" y="6741243"/>
            <a:ext cx="3559920" cy="207674"/>
          </a:xfrm>
          <a:prstGeom prst="rect">
            <a:avLst/>
          </a:prstGeom>
          <a:solidFill>
            <a:schemeClr val="bg1"/>
          </a:solidFill>
          <a:ln w="25400" algn="ctr">
            <a:solidFill>
              <a:schemeClr val="bg1"/>
            </a:solidFill>
            <a:miter lim="800000"/>
            <a:headEnd/>
            <a:tailEnd/>
          </a:ln>
        </p:spPr>
        <p:txBody>
          <a:bodyPr lIns="96830" tIns="77464" rIns="96830" bIns="77464" rtlCol="0" anchor="ctr"/>
          <a:lstStyle/>
          <a:p>
            <a:pPr marL="0" marR="0" lvl="0" indent="0" algn="ctr" defTabSz="983803" rtl="0" eaLnBrk="1" fontAlgn="base" latinLnBrk="0" hangingPunct="1">
              <a:lnSpc>
                <a:spcPct val="100000"/>
              </a:lnSpc>
              <a:spcBef>
                <a:spcPct val="50000"/>
              </a:spcBef>
              <a:spcAft>
                <a:spcPct val="0"/>
              </a:spcAft>
              <a:buClr>
                <a:srgbClr val="F0AB00"/>
              </a:buClr>
              <a:buSzPct val="80000"/>
              <a:buFontTx/>
              <a:buNone/>
              <a:tabLst/>
              <a:defRPr/>
            </a:pPr>
            <a:endParaRPr kumimoji="0" lang="en-US" sz="1937" b="0" i="0" u="none" strike="noStrike" kern="0" cap="none" spc="0" normalizeH="0" baseline="0" noProof="0" dirty="0">
              <a:ln>
                <a:noFill/>
              </a:ln>
              <a:solidFill>
                <a:srgbClr val="000000"/>
              </a:solidFill>
              <a:effectLst/>
              <a:uLnTx/>
              <a:uFillTx/>
              <a:latin typeface="Arial"/>
              <a:ea typeface="Arial Unicode MS" pitchFamily="34" charset="-128"/>
              <a:cs typeface="Arial Unicode MS" pitchFamily="34" charset="-128"/>
            </a:endParaRPr>
          </a:p>
        </p:txBody>
      </p:sp>
      <p:pic>
        <p:nvPicPr>
          <p:cNvPr id="6" name="Picture 5">
            <a:extLst>
              <a:ext uri="{FF2B5EF4-FFF2-40B4-BE49-F238E27FC236}">
                <a16:creationId xmlns:a16="http://schemas.microsoft.com/office/drawing/2014/main" id="{2470E2AD-CEBD-40B7-9BE1-C228FDF42426}"/>
              </a:ext>
            </a:extLst>
          </p:cNvPr>
          <p:cNvPicPr>
            <a:picLocks noChangeAspect="1"/>
          </p:cNvPicPr>
          <p:nvPr/>
        </p:nvPicPr>
        <p:blipFill rotWithShape="1">
          <a:blip r:embed="rId3"/>
          <a:srcRect t="6235"/>
          <a:stretch/>
        </p:blipFill>
        <p:spPr>
          <a:xfrm>
            <a:off x="0" y="794544"/>
            <a:ext cx="13120688" cy="6099444"/>
          </a:xfrm>
          <a:prstGeom prst="rect">
            <a:avLst/>
          </a:prstGeom>
          <a:ln>
            <a:solidFill>
              <a:schemeClr val="tx1"/>
            </a:solidFill>
          </a:ln>
        </p:spPr>
      </p:pic>
      <p:sp>
        <p:nvSpPr>
          <p:cNvPr id="8" name="Rectangle 7">
            <a:extLst>
              <a:ext uri="{FF2B5EF4-FFF2-40B4-BE49-F238E27FC236}">
                <a16:creationId xmlns:a16="http://schemas.microsoft.com/office/drawing/2014/main" id="{4C705978-9FE4-4E83-AF9A-8B9421D15CE8}"/>
              </a:ext>
            </a:extLst>
          </p:cNvPr>
          <p:cNvSpPr/>
          <p:nvPr/>
        </p:nvSpPr>
        <p:spPr>
          <a:xfrm>
            <a:off x="192851" y="895345"/>
            <a:ext cx="1353427" cy="274547"/>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171414" rtl="0" eaLnBrk="1" fontAlgn="auto" latinLnBrk="0" hangingPunct="1">
              <a:lnSpc>
                <a:spcPct val="100000"/>
              </a:lnSpc>
              <a:spcBef>
                <a:spcPts val="0"/>
              </a:spcBef>
              <a:spcAft>
                <a:spcPts val="0"/>
              </a:spcAft>
              <a:buClrTx/>
              <a:buSzTx/>
              <a:buFontTx/>
              <a:buNone/>
              <a:tabLst/>
              <a:defRPr/>
            </a:pPr>
            <a:endParaRPr kumimoji="0" lang="en-US" sz="2259" b="0" i="0" u="none" strike="noStrike" kern="1200" cap="none" spc="0" normalizeH="0" baseline="0" noProof="0" dirty="0">
              <a:ln>
                <a:noFill/>
              </a:ln>
              <a:solidFill>
                <a:srgbClr val="FFFFFF"/>
              </a:solidFill>
              <a:effectLst/>
              <a:uLnTx/>
              <a:uFillTx/>
              <a:latin typeface="Arial"/>
              <a:ea typeface="+mn-ea"/>
              <a:cs typeface="+mn-cs"/>
            </a:endParaRPr>
          </a:p>
        </p:txBody>
      </p:sp>
      <p:sp>
        <p:nvSpPr>
          <p:cNvPr id="9" name="Speech Bubble: Rectangle 8">
            <a:extLst>
              <a:ext uri="{FF2B5EF4-FFF2-40B4-BE49-F238E27FC236}">
                <a16:creationId xmlns:a16="http://schemas.microsoft.com/office/drawing/2014/main" id="{F59EECB8-CE50-4C9F-8F89-5F6D36E7FF1D}"/>
              </a:ext>
            </a:extLst>
          </p:cNvPr>
          <p:cNvSpPr/>
          <p:nvPr/>
        </p:nvSpPr>
        <p:spPr>
          <a:xfrm>
            <a:off x="1739129" y="794544"/>
            <a:ext cx="5106227" cy="920066"/>
          </a:xfrm>
          <a:prstGeom prst="wedgeRectCallout">
            <a:avLst>
              <a:gd name="adj1" fmla="val -21926"/>
              <a:gd name="adj2" fmla="val 48448"/>
            </a:avLst>
          </a:prstGeom>
          <a:solidFill>
            <a:schemeClr val="accent5">
              <a:lumMod val="20000"/>
              <a:lumOff val="80000"/>
            </a:schemeClr>
          </a:solidFill>
          <a:ln w="19050">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171414" rtl="0" eaLnBrk="1" fontAlgn="auto" latinLnBrk="0" hangingPunct="1">
              <a:lnSpc>
                <a:spcPct val="100000"/>
              </a:lnSpc>
              <a:spcBef>
                <a:spcPts val="0"/>
              </a:spcBef>
              <a:spcAft>
                <a:spcPts val="0"/>
              </a:spcAft>
              <a:buClrTx/>
              <a:buSzTx/>
              <a:buFontTx/>
              <a:buNone/>
              <a:tabLst/>
              <a:defRPr/>
            </a:pPr>
            <a:r>
              <a:rPr kumimoji="0" lang="en-US" sz="2152"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The </a:t>
            </a:r>
            <a:r>
              <a:rPr kumimoji="0" lang="en-US" sz="2152"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Create Invoice </a:t>
            </a:r>
            <a:r>
              <a:rPr kumimoji="0" lang="en-US" sz="2152"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page is displayed. Review the invoice.</a:t>
            </a:r>
          </a:p>
        </p:txBody>
      </p:sp>
      <p:sp>
        <p:nvSpPr>
          <p:cNvPr id="10" name="TextBox 9">
            <a:extLst>
              <a:ext uri="{FF2B5EF4-FFF2-40B4-BE49-F238E27FC236}">
                <a16:creationId xmlns:a16="http://schemas.microsoft.com/office/drawing/2014/main" id="{E9AFA6AB-7796-4545-A55E-0D4C4FA3723D}"/>
              </a:ext>
            </a:extLst>
          </p:cNvPr>
          <p:cNvSpPr txBox="1"/>
          <p:nvPr/>
        </p:nvSpPr>
        <p:spPr>
          <a:xfrm>
            <a:off x="159544" y="167205"/>
            <a:ext cx="8767888" cy="307777"/>
          </a:xfrm>
          <a:prstGeom prst="rect">
            <a:avLst/>
          </a:prstGeom>
          <a:noFill/>
        </p:spPr>
        <p:txBody>
          <a:bodyPr wrap="square" lIns="0" tIns="0" rIns="0" bIns="0" rtlCol="0">
            <a:spAutoFit/>
          </a:bodyPr>
          <a:lstStyle/>
          <a:p>
            <a:pPr marL="0" marR="0" lvl="0" indent="0" algn="l" defTabSz="987415" rtl="0" eaLnBrk="1" fontAlgn="base" latinLnBrk="0" hangingPunct="1">
              <a:lnSpc>
                <a:spcPct val="100000"/>
              </a:lnSpc>
              <a:spcBef>
                <a:spcPct val="50000"/>
              </a:spcBef>
              <a:spcAft>
                <a:spcPct val="0"/>
              </a:spcAft>
              <a:buClr>
                <a:srgbClr val="F0AB00"/>
              </a:buClr>
              <a:buSzPct val="80000"/>
              <a:buFontTx/>
              <a:buNone/>
              <a:tabLst/>
              <a:defRPr/>
            </a:pPr>
            <a:r>
              <a:rPr kumimoji="0" lang="en-US" sz="2000" b="1"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7.</a:t>
            </a:r>
            <a:r>
              <a:rPr kumimoji="0" lang="en-US" sz="20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Create Invoice</a:t>
            </a:r>
          </a:p>
        </p:txBody>
      </p:sp>
      <p:sp>
        <p:nvSpPr>
          <p:cNvPr id="11" name="Callout: Line 10">
            <a:extLst>
              <a:ext uri="{FF2B5EF4-FFF2-40B4-BE49-F238E27FC236}">
                <a16:creationId xmlns:a16="http://schemas.microsoft.com/office/drawing/2014/main" id="{DDDF0F70-EE37-40B4-AD20-3ADAAAAFAE48}"/>
              </a:ext>
            </a:extLst>
          </p:cNvPr>
          <p:cNvSpPr/>
          <p:nvPr/>
        </p:nvSpPr>
        <p:spPr>
          <a:xfrm>
            <a:off x="7916653" y="1550392"/>
            <a:ext cx="3610785" cy="673930"/>
          </a:xfrm>
          <a:prstGeom prst="borderCallout1">
            <a:avLst>
              <a:gd name="adj1" fmla="val 47"/>
              <a:gd name="adj2" fmla="val 98612"/>
              <a:gd name="adj3" fmla="val -52211"/>
              <a:gd name="adj4" fmla="val 98668"/>
            </a:avLst>
          </a:prstGeom>
          <a:solidFill>
            <a:schemeClr val="accent3">
              <a:lumMod val="20000"/>
              <a:lumOff val="80000"/>
            </a:schemeClr>
          </a:solidFill>
          <a:ln w="19050">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171414" rtl="0"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dirty="0">
                <a:ln>
                  <a:noFill/>
                </a:ln>
                <a:solidFill>
                  <a:srgbClr val="C00000"/>
                </a:solidFill>
                <a:effectLst/>
                <a:uLnTx/>
                <a:uFillTx/>
                <a:latin typeface="Times New Roman" panose="02020603050405020304" pitchFamily="18" charset="0"/>
                <a:ea typeface="Arial Unicode MS" pitchFamily="34" charset="-128"/>
                <a:cs typeface="Times New Roman" panose="02020603050405020304" pitchFamily="18" charset="0"/>
              </a:rPr>
              <a:t>10: </a:t>
            </a:r>
            <a:r>
              <a:rPr kumimoji="0" lang="en-US" sz="1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To submit the invoice, click the </a:t>
            </a:r>
            <a:r>
              <a:rPr kumimoji="0" lang="en-US" sz="18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Submit </a:t>
            </a:r>
            <a:r>
              <a:rPr kumimoji="0" lang="en-US" sz="1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button.</a:t>
            </a:r>
          </a:p>
        </p:txBody>
      </p:sp>
      <p:sp>
        <p:nvSpPr>
          <p:cNvPr id="12" name="Rectangle 11">
            <a:extLst>
              <a:ext uri="{FF2B5EF4-FFF2-40B4-BE49-F238E27FC236}">
                <a16:creationId xmlns:a16="http://schemas.microsoft.com/office/drawing/2014/main" id="{446EF9DC-E4EB-47BB-B29F-7DFE02FEFBEB}"/>
              </a:ext>
            </a:extLst>
          </p:cNvPr>
          <p:cNvSpPr/>
          <p:nvPr/>
        </p:nvSpPr>
        <p:spPr>
          <a:xfrm>
            <a:off x="11038064" y="883171"/>
            <a:ext cx="871767" cy="286727"/>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171414" rtl="0" eaLnBrk="1" fontAlgn="auto" latinLnBrk="0" hangingPunct="1">
              <a:lnSpc>
                <a:spcPct val="100000"/>
              </a:lnSpc>
              <a:spcBef>
                <a:spcPts val="0"/>
              </a:spcBef>
              <a:spcAft>
                <a:spcPts val="0"/>
              </a:spcAft>
              <a:buClrTx/>
              <a:buSzTx/>
              <a:buFontTx/>
              <a:buNone/>
              <a:tabLst/>
              <a:defRPr/>
            </a:pPr>
            <a:endParaRPr kumimoji="0" lang="en-US" sz="2259" b="0" i="0" u="none" strike="noStrike" kern="1200" cap="none" spc="0" normalizeH="0" baseline="0" noProof="0" dirty="0">
              <a:ln>
                <a:noFill/>
              </a:ln>
              <a:solidFill>
                <a:srgbClr val="FFFFFF"/>
              </a:solidFill>
              <a:effectLst/>
              <a:uLnTx/>
              <a:uFillTx/>
              <a:latin typeface="Arial"/>
              <a:ea typeface="+mn-ea"/>
              <a:cs typeface="+mn-cs"/>
            </a:endParaRPr>
          </a:p>
        </p:txBody>
      </p:sp>
      <p:sp>
        <p:nvSpPr>
          <p:cNvPr id="13" name="TextBox 12">
            <a:extLst>
              <a:ext uri="{FF2B5EF4-FFF2-40B4-BE49-F238E27FC236}">
                <a16:creationId xmlns:a16="http://schemas.microsoft.com/office/drawing/2014/main" id="{2EA7FE09-F714-4690-A41F-01CA286E6A35}"/>
              </a:ext>
            </a:extLst>
          </p:cNvPr>
          <p:cNvSpPr txBox="1"/>
          <p:nvPr/>
        </p:nvSpPr>
        <p:spPr>
          <a:xfrm>
            <a:off x="11257166" y="1202436"/>
            <a:ext cx="526256" cy="276999"/>
          </a:xfrm>
          <a:prstGeom prst="rect">
            <a:avLst/>
          </a:prstGeom>
          <a:noFill/>
        </p:spPr>
        <p:txBody>
          <a:bodyPr wrap="square" lIns="0" tIns="0" rIns="0" bIns="0" rtlCol="0">
            <a:spAutoFit/>
          </a:bodyPr>
          <a:lstStyle/>
          <a:p>
            <a:pPr marL="0" marR="0" lvl="0" indent="0" algn="l" defTabSz="987415" rtl="0" eaLnBrk="1" fontAlgn="base" latinLnBrk="0" hangingPunct="1">
              <a:lnSpc>
                <a:spcPct val="100000"/>
              </a:lnSpc>
              <a:spcBef>
                <a:spcPct val="50000"/>
              </a:spcBef>
              <a:spcAft>
                <a:spcPct val="0"/>
              </a:spcAft>
              <a:buClr>
                <a:srgbClr val="F0AB00"/>
              </a:buClr>
              <a:buSzPct val="80000"/>
              <a:buFontTx/>
              <a:buNone/>
              <a:tabLst/>
              <a:defRPr/>
            </a:pPr>
            <a:r>
              <a:rPr kumimoji="0" lang="en-US" sz="1800" b="1" i="0" u="none" strike="noStrike" kern="0" cap="none" spc="0" normalizeH="0" baseline="0" noProof="0" dirty="0">
                <a:ln>
                  <a:noFill/>
                </a:ln>
                <a:solidFill>
                  <a:srgbClr val="C00000"/>
                </a:solidFill>
                <a:effectLst/>
                <a:uLnTx/>
                <a:uFillTx/>
                <a:latin typeface="Times New Roman" panose="02020603050405020304" pitchFamily="18" charset="0"/>
                <a:ea typeface="Arial Unicode MS" pitchFamily="34" charset="-128"/>
                <a:cs typeface="Times New Roman" panose="02020603050405020304" pitchFamily="18" charset="0"/>
              </a:rPr>
              <a:t>10</a:t>
            </a:r>
          </a:p>
        </p:txBody>
      </p:sp>
    </p:spTree>
    <p:extLst>
      <p:ext uri="{BB962C8B-B14F-4D97-AF65-F5344CB8AC3E}">
        <p14:creationId xmlns:p14="http://schemas.microsoft.com/office/powerpoint/2010/main" val="1521306087"/>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AE38FAA0-97CC-41C1-A91E-FBD244D39514}"/>
              </a:ext>
            </a:extLst>
          </p:cNvPr>
          <p:cNvSpPr/>
          <p:nvPr/>
        </p:nvSpPr>
        <p:spPr bwMode="gray">
          <a:xfrm>
            <a:off x="30428" y="7084041"/>
            <a:ext cx="3559920" cy="207674"/>
          </a:xfrm>
          <a:prstGeom prst="rect">
            <a:avLst/>
          </a:prstGeom>
          <a:solidFill>
            <a:schemeClr val="bg1"/>
          </a:solidFill>
          <a:ln w="25400" algn="ctr">
            <a:solidFill>
              <a:schemeClr val="bg1"/>
            </a:solidFill>
            <a:miter lim="800000"/>
            <a:headEnd/>
            <a:tailEnd/>
          </a:ln>
        </p:spPr>
        <p:txBody>
          <a:bodyPr lIns="96830" tIns="77464" rIns="96830" bIns="77464" rtlCol="0" anchor="ctr"/>
          <a:lstStyle/>
          <a:p>
            <a:pPr algn="ctr" defTabSz="983803" fontAlgn="base">
              <a:spcBef>
                <a:spcPct val="50000"/>
              </a:spcBef>
              <a:spcAft>
                <a:spcPct val="0"/>
              </a:spcAft>
              <a:buClr>
                <a:srgbClr val="F0AB00"/>
              </a:buClr>
              <a:buSzPct val="80000"/>
            </a:pPr>
            <a:endParaRPr lang="en-US" sz="1937" kern="0" dirty="0">
              <a:solidFill>
                <a:srgbClr val="000000"/>
              </a:solidFill>
              <a:latin typeface="Arial"/>
              <a:ea typeface="Arial Unicode MS" pitchFamily="34" charset="-128"/>
              <a:cs typeface="Arial Unicode MS" pitchFamily="34" charset="-128"/>
            </a:endParaRPr>
          </a:p>
        </p:txBody>
      </p:sp>
      <p:pic>
        <p:nvPicPr>
          <p:cNvPr id="10" name="Picture 9">
            <a:extLst>
              <a:ext uri="{FF2B5EF4-FFF2-40B4-BE49-F238E27FC236}">
                <a16:creationId xmlns:a16="http://schemas.microsoft.com/office/drawing/2014/main" id="{F23B1DDF-B25B-4D4F-9E0F-B8A12A2F2C3B}"/>
              </a:ext>
            </a:extLst>
          </p:cNvPr>
          <p:cNvPicPr>
            <a:picLocks noChangeAspect="1"/>
          </p:cNvPicPr>
          <p:nvPr/>
        </p:nvPicPr>
        <p:blipFill>
          <a:blip r:embed="rId3"/>
          <a:stretch>
            <a:fillRect/>
          </a:stretch>
        </p:blipFill>
        <p:spPr>
          <a:xfrm>
            <a:off x="0" y="735167"/>
            <a:ext cx="13120688" cy="6437338"/>
          </a:xfrm>
          <a:prstGeom prst="rect">
            <a:avLst/>
          </a:prstGeom>
        </p:spPr>
      </p:pic>
      <p:sp>
        <p:nvSpPr>
          <p:cNvPr id="11" name="Rectangle 10">
            <a:extLst>
              <a:ext uri="{FF2B5EF4-FFF2-40B4-BE49-F238E27FC236}">
                <a16:creationId xmlns:a16="http://schemas.microsoft.com/office/drawing/2014/main" id="{D1BB2BF4-9287-4D72-B8E4-BC57F410B54C}"/>
              </a:ext>
            </a:extLst>
          </p:cNvPr>
          <p:cNvSpPr/>
          <p:nvPr/>
        </p:nvSpPr>
        <p:spPr>
          <a:xfrm>
            <a:off x="430686" y="1232343"/>
            <a:ext cx="2968176" cy="274546"/>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171414"/>
            <a:endParaRPr lang="en-US" sz="2259" dirty="0">
              <a:solidFill>
                <a:srgbClr val="FFFFFF"/>
              </a:solidFill>
              <a:latin typeface="Arial"/>
            </a:endParaRPr>
          </a:p>
        </p:txBody>
      </p:sp>
      <p:sp>
        <p:nvSpPr>
          <p:cNvPr id="12" name="Rectangle 11">
            <a:extLst>
              <a:ext uri="{FF2B5EF4-FFF2-40B4-BE49-F238E27FC236}">
                <a16:creationId xmlns:a16="http://schemas.microsoft.com/office/drawing/2014/main" id="{EE9CCAE2-C78F-4BC6-A2E8-9F01CB3A06A6}"/>
              </a:ext>
            </a:extLst>
          </p:cNvPr>
          <p:cNvSpPr/>
          <p:nvPr/>
        </p:nvSpPr>
        <p:spPr>
          <a:xfrm>
            <a:off x="712981" y="1830292"/>
            <a:ext cx="1258622" cy="157415"/>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171414"/>
            <a:endParaRPr lang="en-US" sz="2259" dirty="0">
              <a:solidFill>
                <a:srgbClr val="FFFFFF"/>
              </a:solidFill>
              <a:latin typeface="Arial"/>
            </a:endParaRPr>
          </a:p>
        </p:txBody>
      </p:sp>
      <p:sp>
        <p:nvSpPr>
          <p:cNvPr id="13" name="Callout: Line 12">
            <a:extLst>
              <a:ext uri="{FF2B5EF4-FFF2-40B4-BE49-F238E27FC236}">
                <a16:creationId xmlns:a16="http://schemas.microsoft.com/office/drawing/2014/main" id="{4B83C79F-FAF0-48DE-8055-800F6F795783}"/>
              </a:ext>
            </a:extLst>
          </p:cNvPr>
          <p:cNvSpPr/>
          <p:nvPr/>
        </p:nvSpPr>
        <p:spPr>
          <a:xfrm>
            <a:off x="2631013" y="1908999"/>
            <a:ext cx="4207160" cy="561945"/>
          </a:xfrm>
          <a:prstGeom prst="borderCallout1">
            <a:avLst>
              <a:gd name="adj1" fmla="val 47"/>
              <a:gd name="adj2" fmla="val 236"/>
              <a:gd name="adj3" fmla="val 271"/>
              <a:gd name="adj4" fmla="val -15193"/>
            </a:avLst>
          </a:prstGeom>
          <a:solidFill>
            <a:schemeClr val="accent3">
              <a:lumMod val="20000"/>
              <a:lumOff val="80000"/>
            </a:schemeClr>
          </a:solidFill>
          <a:ln w="19050">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171414"/>
            <a:r>
              <a:rPr lang="en-US" sz="1800" b="1" kern="0" dirty="0">
                <a:solidFill>
                  <a:srgbClr val="C00000"/>
                </a:solidFill>
                <a:latin typeface="Times New Roman" panose="02020603050405020304" pitchFamily="18" charset="0"/>
                <a:ea typeface="Arial Unicode MS" pitchFamily="34" charset="-128"/>
                <a:cs typeface="Times New Roman" panose="02020603050405020304" pitchFamily="18" charset="0"/>
              </a:rPr>
              <a:t>11: </a:t>
            </a:r>
            <a:r>
              <a:rPr lang="en-US" sz="1800" dirty="0">
                <a:solidFill>
                  <a:srgbClr val="000000"/>
                </a:solidFill>
                <a:latin typeface="Times New Roman" panose="02020603050405020304" pitchFamily="18" charset="0"/>
                <a:cs typeface="Times New Roman" panose="02020603050405020304" pitchFamily="18" charset="0"/>
              </a:rPr>
              <a:t>The invoice is successfully submitted. Click the </a:t>
            </a:r>
            <a:r>
              <a:rPr lang="en-US" sz="1800" b="1" dirty="0">
                <a:solidFill>
                  <a:srgbClr val="000000"/>
                </a:solidFill>
                <a:latin typeface="Times New Roman" panose="02020603050405020304" pitchFamily="18" charset="0"/>
                <a:cs typeface="Times New Roman" panose="02020603050405020304" pitchFamily="18" charset="0"/>
              </a:rPr>
              <a:t>Exit</a:t>
            </a:r>
            <a:r>
              <a:rPr lang="en-US" sz="1800" dirty="0">
                <a:solidFill>
                  <a:srgbClr val="000000"/>
                </a:solidFill>
                <a:latin typeface="Times New Roman" panose="02020603050405020304" pitchFamily="18" charset="0"/>
                <a:cs typeface="Times New Roman" panose="02020603050405020304" pitchFamily="18" charset="0"/>
              </a:rPr>
              <a:t> link.</a:t>
            </a:r>
          </a:p>
        </p:txBody>
      </p:sp>
      <p:sp>
        <p:nvSpPr>
          <p:cNvPr id="14" name="TextBox 13">
            <a:extLst>
              <a:ext uri="{FF2B5EF4-FFF2-40B4-BE49-F238E27FC236}">
                <a16:creationId xmlns:a16="http://schemas.microsoft.com/office/drawing/2014/main" id="{ECDF02EE-7AD2-426F-88CE-AD49E393ED43}"/>
              </a:ext>
            </a:extLst>
          </p:cNvPr>
          <p:cNvSpPr txBox="1"/>
          <p:nvPr/>
        </p:nvSpPr>
        <p:spPr>
          <a:xfrm>
            <a:off x="159544" y="167205"/>
            <a:ext cx="8767888" cy="307777"/>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2000" b="1" kern="0" dirty="0">
                <a:latin typeface="Times New Roman" panose="02020603050405020304" pitchFamily="18" charset="0"/>
                <a:ea typeface="Arial Unicode MS" pitchFamily="34" charset="-128"/>
                <a:cs typeface="Times New Roman" panose="02020603050405020304" pitchFamily="18" charset="0"/>
              </a:rPr>
              <a:t>7.</a:t>
            </a:r>
            <a:r>
              <a:rPr lang="en-US" sz="2000" b="1" dirty="0">
                <a:latin typeface="Times New Roman" panose="02020603050405020304" pitchFamily="18" charset="0"/>
                <a:cs typeface="Times New Roman" panose="02020603050405020304" pitchFamily="18" charset="0"/>
              </a:rPr>
              <a:t> Create Invoice</a:t>
            </a:r>
          </a:p>
        </p:txBody>
      </p:sp>
      <p:sp>
        <p:nvSpPr>
          <p:cNvPr id="15" name="TextBox 14">
            <a:extLst>
              <a:ext uri="{FF2B5EF4-FFF2-40B4-BE49-F238E27FC236}">
                <a16:creationId xmlns:a16="http://schemas.microsoft.com/office/drawing/2014/main" id="{BAB34CE4-CD60-45EA-99E5-E362983B32A9}"/>
              </a:ext>
            </a:extLst>
          </p:cNvPr>
          <p:cNvSpPr txBox="1"/>
          <p:nvPr/>
        </p:nvSpPr>
        <p:spPr>
          <a:xfrm>
            <a:off x="1336736" y="2004065"/>
            <a:ext cx="526256" cy="276999"/>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1800" b="1" kern="0" dirty="0">
                <a:solidFill>
                  <a:srgbClr val="C00000"/>
                </a:solidFill>
                <a:latin typeface="Times New Roman" panose="02020603050405020304" pitchFamily="18" charset="0"/>
                <a:ea typeface="Arial Unicode MS" pitchFamily="34" charset="-128"/>
                <a:cs typeface="Times New Roman" panose="02020603050405020304" pitchFamily="18" charset="0"/>
              </a:rPr>
              <a:t>11</a:t>
            </a:r>
          </a:p>
        </p:txBody>
      </p:sp>
    </p:spTree>
    <p:extLst>
      <p:ext uri="{BB962C8B-B14F-4D97-AF65-F5344CB8AC3E}">
        <p14:creationId xmlns:p14="http://schemas.microsoft.com/office/powerpoint/2010/main" val="285288237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7EC90509-FCDB-43D9-A018-8746E1E0A4B4}"/>
              </a:ext>
            </a:extLst>
          </p:cNvPr>
          <p:cNvPicPr>
            <a:picLocks noChangeAspect="1"/>
          </p:cNvPicPr>
          <p:nvPr/>
        </p:nvPicPr>
        <p:blipFill rotWithShape="1">
          <a:blip r:embed="rId2"/>
          <a:srcRect l="24967" t="33609" r="27952" b="35325"/>
          <a:stretch/>
        </p:blipFill>
        <p:spPr>
          <a:xfrm>
            <a:off x="4198144" y="794544"/>
            <a:ext cx="5927564" cy="2200142"/>
          </a:xfrm>
          <a:prstGeom prst="rect">
            <a:avLst/>
          </a:prstGeom>
          <a:ln>
            <a:solidFill>
              <a:schemeClr val="bg1">
                <a:lumMod val="75000"/>
              </a:schemeClr>
            </a:solidFill>
          </a:ln>
        </p:spPr>
      </p:pic>
      <p:pic>
        <p:nvPicPr>
          <p:cNvPr id="3" name="Picture 2">
            <a:extLst>
              <a:ext uri="{FF2B5EF4-FFF2-40B4-BE49-F238E27FC236}">
                <a16:creationId xmlns:a16="http://schemas.microsoft.com/office/drawing/2014/main" id="{3EA01569-E5BF-4C8A-AB46-65E0AC6BDC25}"/>
              </a:ext>
            </a:extLst>
          </p:cNvPr>
          <p:cNvPicPr>
            <a:picLocks noChangeAspect="1"/>
          </p:cNvPicPr>
          <p:nvPr/>
        </p:nvPicPr>
        <p:blipFill rotWithShape="1">
          <a:blip r:embed="rId3"/>
          <a:srcRect l="2376" t="14895" r="30255" b="46903"/>
          <a:stretch/>
        </p:blipFill>
        <p:spPr>
          <a:xfrm>
            <a:off x="4198144" y="4528344"/>
            <a:ext cx="5927564" cy="1890689"/>
          </a:xfrm>
          <a:prstGeom prst="rect">
            <a:avLst/>
          </a:prstGeom>
          <a:ln>
            <a:solidFill>
              <a:schemeClr val="bg1">
                <a:lumMod val="75000"/>
              </a:schemeClr>
            </a:solidFill>
          </a:ln>
        </p:spPr>
      </p:pic>
      <p:sp>
        <p:nvSpPr>
          <p:cNvPr id="6" name="TextBox 5">
            <a:extLst>
              <a:ext uri="{FF2B5EF4-FFF2-40B4-BE49-F238E27FC236}">
                <a16:creationId xmlns:a16="http://schemas.microsoft.com/office/drawing/2014/main" id="{5F4FB18E-96B9-4B92-81ED-C2ED5BE41C00}"/>
              </a:ext>
            </a:extLst>
          </p:cNvPr>
          <p:cNvSpPr txBox="1"/>
          <p:nvPr/>
        </p:nvSpPr>
        <p:spPr>
          <a:xfrm>
            <a:off x="299912" y="479962"/>
            <a:ext cx="11606463" cy="692497"/>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1800" kern="0" dirty="0">
                <a:latin typeface="Times New Roman" panose="02020603050405020304" pitchFamily="18" charset="0"/>
                <a:ea typeface="Arial Unicode MS" pitchFamily="34" charset="-128"/>
                <a:cs typeface="Times New Roman" panose="02020603050405020304" pitchFamily="18" charset="0"/>
              </a:rPr>
              <a:t>Step 4: Click to Review accounts</a:t>
            </a:r>
          </a:p>
          <a:p>
            <a:pPr fontAlgn="base">
              <a:spcBef>
                <a:spcPct val="50000"/>
              </a:spcBef>
              <a:spcAft>
                <a:spcPct val="0"/>
              </a:spcAft>
              <a:buClr>
                <a:srgbClr val="F0AB00"/>
              </a:buClr>
              <a:buSzPct val="80000"/>
            </a:pPr>
            <a:endParaRPr lang="en-US" sz="1800" kern="0" dirty="0">
              <a:latin typeface="Times New Roman" panose="02020603050405020304" pitchFamily="18" charset="0"/>
              <a:ea typeface="Arial Unicode MS" pitchFamily="34" charset="-128"/>
              <a:cs typeface="Times New Roman" panose="02020603050405020304" pitchFamily="18" charset="0"/>
            </a:endParaRPr>
          </a:p>
        </p:txBody>
      </p:sp>
      <p:sp>
        <p:nvSpPr>
          <p:cNvPr id="7" name="TextBox 6">
            <a:extLst>
              <a:ext uri="{FF2B5EF4-FFF2-40B4-BE49-F238E27FC236}">
                <a16:creationId xmlns:a16="http://schemas.microsoft.com/office/drawing/2014/main" id="{A4709F69-DEFC-47A7-87C9-4D7467D47EF4}"/>
              </a:ext>
            </a:extLst>
          </p:cNvPr>
          <p:cNvSpPr txBox="1"/>
          <p:nvPr/>
        </p:nvSpPr>
        <p:spPr>
          <a:xfrm>
            <a:off x="299912" y="3343895"/>
            <a:ext cx="11606463" cy="1107996"/>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1800" kern="0" dirty="0">
                <a:latin typeface="Times New Roman" panose="02020603050405020304" pitchFamily="18" charset="0"/>
                <a:ea typeface="Arial Unicode MS" pitchFamily="34" charset="-128"/>
                <a:cs typeface="Times New Roman" panose="02020603050405020304" pitchFamily="18" charset="0"/>
              </a:rPr>
              <a:t>Step 5: Review your account’s information</a:t>
            </a:r>
          </a:p>
          <a:p>
            <a:pPr fontAlgn="base">
              <a:spcBef>
                <a:spcPct val="50000"/>
              </a:spcBef>
              <a:spcAft>
                <a:spcPct val="0"/>
              </a:spcAft>
              <a:buClr>
                <a:srgbClr val="F0AB00"/>
              </a:buClr>
              <a:buSzPct val="80000"/>
            </a:pPr>
            <a:r>
              <a:rPr lang="en-US" sz="1800" kern="0" dirty="0">
                <a:latin typeface="Times New Roman" panose="02020603050405020304" pitchFamily="18" charset="0"/>
                <a:ea typeface="Arial Unicode MS" pitchFamily="34" charset="-128"/>
                <a:cs typeface="Times New Roman" panose="02020603050405020304" pitchFamily="18" charset="0"/>
              </a:rPr>
              <a:t>Click to Continue Account creation if you don’t have any Account before:</a:t>
            </a:r>
          </a:p>
          <a:p>
            <a:pPr fontAlgn="base">
              <a:spcBef>
                <a:spcPct val="50000"/>
              </a:spcBef>
              <a:spcAft>
                <a:spcPct val="0"/>
              </a:spcAft>
              <a:buClr>
                <a:srgbClr val="F0AB00"/>
              </a:buClr>
              <a:buSzPct val="80000"/>
            </a:pPr>
            <a:endParaRPr lang="en-US" sz="1800" kern="0" dirty="0">
              <a:latin typeface="Times New Roman" panose="02020603050405020304" pitchFamily="18" charset="0"/>
              <a:ea typeface="Arial Unicode MS" pitchFamily="34" charset="-128"/>
              <a:cs typeface="Times New Roman" panose="02020603050405020304" pitchFamily="18" charset="0"/>
            </a:endParaRPr>
          </a:p>
        </p:txBody>
      </p:sp>
      <p:sp>
        <p:nvSpPr>
          <p:cNvPr id="8" name="Flowchart: Process 7">
            <a:extLst>
              <a:ext uri="{FF2B5EF4-FFF2-40B4-BE49-F238E27FC236}">
                <a16:creationId xmlns:a16="http://schemas.microsoft.com/office/drawing/2014/main" id="{8EB53322-138A-46EB-92EC-BB6F7FA697F1}"/>
              </a:ext>
            </a:extLst>
          </p:cNvPr>
          <p:cNvSpPr/>
          <p:nvPr/>
        </p:nvSpPr>
        <p:spPr bwMode="gray">
          <a:xfrm>
            <a:off x="8084345" y="1949549"/>
            <a:ext cx="1066800" cy="368995"/>
          </a:xfrm>
          <a:prstGeom prst="flowChartProcess">
            <a:avLst/>
          </a:prstGeom>
          <a:noFill/>
          <a:ln w="25400" algn="ctr">
            <a:solidFill>
              <a:schemeClr val="accent5">
                <a:lumMod val="60000"/>
                <a:lumOff val="40000"/>
              </a:schemeClr>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err="1">
              <a:ln>
                <a:noFill/>
              </a:ln>
              <a:effectLst/>
              <a:uLnTx/>
              <a:uFillTx/>
              <a:ea typeface="Arial Unicode MS" pitchFamily="34" charset="-128"/>
              <a:cs typeface="Arial Unicode MS" pitchFamily="34" charset="-128"/>
            </a:endParaRPr>
          </a:p>
        </p:txBody>
      </p:sp>
      <p:sp>
        <p:nvSpPr>
          <p:cNvPr id="9" name="Flowchart: Process 8">
            <a:extLst>
              <a:ext uri="{FF2B5EF4-FFF2-40B4-BE49-F238E27FC236}">
                <a16:creationId xmlns:a16="http://schemas.microsoft.com/office/drawing/2014/main" id="{059B0162-3D48-4627-9DB6-E81545A4CFEF}"/>
              </a:ext>
            </a:extLst>
          </p:cNvPr>
          <p:cNvSpPr/>
          <p:nvPr/>
        </p:nvSpPr>
        <p:spPr bwMode="gray">
          <a:xfrm>
            <a:off x="5493544" y="5214144"/>
            <a:ext cx="838200" cy="152401"/>
          </a:xfrm>
          <a:prstGeom prst="flowChartProcess">
            <a:avLst/>
          </a:prstGeom>
          <a:noFill/>
          <a:ln w="25400" algn="ctr">
            <a:solidFill>
              <a:schemeClr val="accent5">
                <a:lumMod val="60000"/>
                <a:lumOff val="40000"/>
              </a:schemeClr>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err="1">
              <a:ln>
                <a:noFill/>
              </a:ln>
              <a:effectLst/>
              <a:uLnTx/>
              <a:uFillTx/>
              <a:ea typeface="Arial Unicode MS" pitchFamily="34" charset="-128"/>
              <a:cs typeface="Arial Unicode MS" pitchFamily="34" charset="-128"/>
            </a:endParaRPr>
          </a:p>
        </p:txBody>
      </p:sp>
      <p:sp>
        <p:nvSpPr>
          <p:cNvPr id="10" name="TextBox 9">
            <a:extLst>
              <a:ext uri="{FF2B5EF4-FFF2-40B4-BE49-F238E27FC236}">
                <a16:creationId xmlns:a16="http://schemas.microsoft.com/office/drawing/2014/main" id="{07190DE6-0DC4-44DD-BD11-EFD05E698605}"/>
              </a:ext>
            </a:extLst>
          </p:cNvPr>
          <p:cNvSpPr txBox="1"/>
          <p:nvPr/>
        </p:nvSpPr>
        <p:spPr>
          <a:xfrm>
            <a:off x="268474" y="107056"/>
            <a:ext cx="4191000" cy="307777"/>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2000" b="1" kern="0" dirty="0">
                <a:latin typeface="Times New Roman" panose="02020603050405020304" pitchFamily="18" charset="0"/>
                <a:ea typeface="Arial Unicode MS" pitchFamily="34" charset="-128"/>
                <a:cs typeface="Times New Roman" panose="02020603050405020304" pitchFamily="18" charset="0"/>
              </a:rPr>
              <a:t>1.Create account on Ariba Network</a:t>
            </a:r>
          </a:p>
        </p:txBody>
      </p:sp>
      <p:sp>
        <p:nvSpPr>
          <p:cNvPr id="2" name="Isosceles Triangle 1">
            <a:hlinkClick r:id="rId4" action="ppaction://hlinksldjump"/>
            <a:extLst>
              <a:ext uri="{FF2B5EF4-FFF2-40B4-BE49-F238E27FC236}">
                <a16:creationId xmlns:a16="http://schemas.microsoft.com/office/drawing/2014/main" id="{D612D77B-9174-BC89-86DF-C5A96482C17E}"/>
              </a:ext>
            </a:extLst>
          </p:cNvPr>
          <p:cNvSpPr/>
          <p:nvPr/>
        </p:nvSpPr>
        <p:spPr>
          <a:xfrm rot="5400000">
            <a:off x="12540919" y="6875535"/>
            <a:ext cx="457200" cy="353825"/>
          </a:xfrm>
          <a:prstGeom prst="triangle">
            <a:avLst/>
          </a:prstGeom>
          <a:solidFill>
            <a:srgbClr val="4472C4"/>
          </a:solidFill>
          <a:ln w="12700" cap="flat" cmpd="sng" algn="ctr">
            <a:solidFill>
              <a:srgbClr val="4472C4">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87570574"/>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57886088-F647-41AD-85C8-298B6A632BD5}"/>
              </a:ext>
            </a:extLst>
          </p:cNvPr>
          <p:cNvPicPr>
            <a:picLocks noChangeAspect="1"/>
          </p:cNvPicPr>
          <p:nvPr/>
        </p:nvPicPr>
        <p:blipFill>
          <a:blip r:embed="rId3"/>
          <a:stretch>
            <a:fillRect/>
          </a:stretch>
        </p:blipFill>
        <p:spPr>
          <a:xfrm>
            <a:off x="0" y="721608"/>
            <a:ext cx="13120688" cy="6505040"/>
          </a:xfrm>
          <a:prstGeom prst="rect">
            <a:avLst/>
          </a:prstGeom>
          <a:ln>
            <a:solidFill>
              <a:schemeClr val="tx1"/>
            </a:solidFill>
          </a:ln>
        </p:spPr>
      </p:pic>
      <p:sp>
        <p:nvSpPr>
          <p:cNvPr id="7" name="Rectangle 6">
            <a:extLst>
              <a:ext uri="{FF2B5EF4-FFF2-40B4-BE49-F238E27FC236}">
                <a16:creationId xmlns:a16="http://schemas.microsoft.com/office/drawing/2014/main" id="{AE38FAA0-97CC-41C1-A91E-FBD244D39514}"/>
              </a:ext>
            </a:extLst>
          </p:cNvPr>
          <p:cNvSpPr/>
          <p:nvPr/>
        </p:nvSpPr>
        <p:spPr bwMode="gray">
          <a:xfrm>
            <a:off x="30428" y="7084041"/>
            <a:ext cx="3559920" cy="207674"/>
          </a:xfrm>
          <a:prstGeom prst="rect">
            <a:avLst/>
          </a:prstGeom>
          <a:solidFill>
            <a:schemeClr val="bg1"/>
          </a:solidFill>
          <a:ln w="25400" algn="ctr">
            <a:solidFill>
              <a:schemeClr val="bg1"/>
            </a:solidFill>
            <a:miter lim="800000"/>
            <a:headEnd/>
            <a:tailEnd/>
          </a:ln>
        </p:spPr>
        <p:txBody>
          <a:bodyPr lIns="96830" tIns="77464" rIns="96830" bIns="77464" rtlCol="0" anchor="ctr"/>
          <a:lstStyle/>
          <a:p>
            <a:pPr algn="ctr" defTabSz="983803" fontAlgn="base">
              <a:spcBef>
                <a:spcPct val="50000"/>
              </a:spcBef>
              <a:spcAft>
                <a:spcPct val="0"/>
              </a:spcAft>
              <a:buClr>
                <a:srgbClr val="F0AB00"/>
              </a:buClr>
              <a:buSzPct val="80000"/>
            </a:pPr>
            <a:endParaRPr lang="en-US" sz="1937" kern="0" dirty="0">
              <a:solidFill>
                <a:srgbClr val="000000"/>
              </a:solidFill>
              <a:latin typeface="Arial"/>
              <a:ea typeface="Arial Unicode MS" pitchFamily="34" charset="-128"/>
              <a:cs typeface="Arial Unicode MS" pitchFamily="34" charset="-128"/>
            </a:endParaRPr>
          </a:p>
        </p:txBody>
      </p:sp>
      <p:sp>
        <p:nvSpPr>
          <p:cNvPr id="8" name="Callout: Line 7">
            <a:extLst>
              <a:ext uri="{FF2B5EF4-FFF2-40B4-BE49-F238E27FC236}">
                <a16:creationId xmlns:a16="http://schemas.microsoft.com/office/drawing/2014/main" id="{BB89387B-2823-485D-8319-114C27B4968D}"/>
              </a:ext>
            </a:extLst>
          </p:cNvPr>
          <p:cNvSpPr/>
          <p:nvPr/>
        </p:nvSpPr>
        <p:spPr>
          <a:xfrm>
            <a:off x="4016332" y="2969111"/>
            <a:ext cx="5078950" cy="846883"/>
          </a:xfrm>
          <a:prstGeom prst="borderCallout1">
            <a:avLst>
              <a:gd name="adj1" fmla="val 38042"/>
              <a:gd name="adj2" fmla="val 100258"/>
              <a:gd name="adj3" fmla="val 37826"/>
              <a:gd name="adj4" fmla="val 114698"/>
            </a:avLst>
          </a:prstGeom>
          <a:solidFill>
            <a:schemeClr val="accent3">
              <a:lumMod val="20000"/>
              <a:lumOff val="80000"/>
            </a:schemeClr>
          </a:solidFill>
          <a:ln w="19050">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171414"/>
            <a:r>
              <a:rPr lang="en-US" sz="1800" dirty="0">
                <a:solidFill>
                  <a:srgbClr val="000000"/>
                </a:solidFill>
                <a:latin typeface="Times New Roman" panose="02020603050405020304" pitchFamily="18" charset="0"/>
                <a:cs typeface="Times New Roman" panose="02020603050405020304" pitchFamily="18" charset="0"/>
              </a:rPr>
              <a:t>The </a:t>
            </a:r>
            <a:r>
              <a:rPr lang="en-US" sz="1800" b="1" dirty="0">
                <a:solidFill>
                  <a:srgbClr val="000000"/>
                </a:solidFill>
                <a:latin typeface="Times New Roman" panose="02020603050405020304" pitchFamily="18" charset="0"/>
                <a:cs typeface="Times New Roman" panose="02020603050405020304" pitchFamily="18" charset="0"/>
              </a:rPr>
              <a:t>Purchase Order </a:t>
            </a:r>
            <a:r>
              <a:rPr lang="en-US" sz="1800" dirty="0">
                <a:solidFill>
                  <a:srgbClr val="000000"/>
                </a:solidFill>
                <a:latin typeface="Times New Roman" panose="02020603050405020304" pitchFamily="18" charset="0"/>
                <a:cs typeface="Times New Roman" panose="02020603050405020304" pitchFamily="18" charset="0"/>
              </a:rPr>
              <a:t>details</a:t>
            </a:r>
            <a:r>
              <a:rPr lang="en-US" sz="1800" b="1" dirty="0">
                <a:solidFill>
                  <a:srgbClr val="000000"/>
                </a:solidFill>
                <a:latin typeface="Times New Roman" panose="02020603050405020304" pitchFamily="18" charset="0"/>
                <a:cs typeface="Times New Roman" panose="02020603050405020304" pitchFamily="18" charset="0"/>
              </a:rPr>
              <a:t> </a:t>
            </a:r>
            <a:r>
              <a:rPr lang="en-US" sz="1800" dirty="0">
                <a:solidFill>
                  <a:srgbClr val="000000"/>
                </a:solidFill>
                <a:latin typeface="Times New Roman" panose="02020603050405020304" pitchFamily="18" charset="0"/>
                <a:cs typeface="Times New Roman" panose="02020603050405020304" pitchFamily="18" charset="0"/>
              </a:rPr>
              <a:t>page is displayed. The Purchase Order status has now changed to </a:t>
            </a:r>
            <a:r>
              <a:rPr lang="en-US" sz="1800" b="1" dirty="0">
                <a:solidFill>
                  <a:srgbClr val="000000"/>
                </a:solidFill>
                <a:latin typeface="Times New Roman" panose="02020603050405020304" pitchFamily="18" charset="0"/>
                <a:cs typeface="Times New Roman" panose="02020603050405020304" pitchFamily="18" charset="0"/>
              </a:rPr>
              <a:t>Invoiced</a:t>
            </a:r>
            <a:r>
              <a:rPr lang="en-US" sz="1800" dirty="0">
                <a:solidFill>
                  <a:srgbClr val="000000"/>
                </a:solidFill>
                <a:latin typeface="Times New Roman" panose="02020603050405020304" pitchFamily="18" charset="0"/>
                <a:cs typeface="Times New Roman" panose="02020603050405020304" pitchFamily="18" charset="0"/>
              </a:rPr>
              <a:t>.</a:t>
            </a:r>
          </a:p>
        </p:txBody>
      </p:sp>
      <p:sp>
        <p:nvSpPr>
          <p:cNvPr id="9" name="Rectangle 8">
            <a:extLst>
              <a:ext uri="{FF2B5EF4-FFF2-40B4-BE49-F238E27FC236}">
                <a16:creationId xmlns:a16="http://schemas.microsoft.com/office/drawing/2014/main" id="{B3BCDCDA-7D59-4B5C-82F3-DE0BB22BD7F6}"/>
              </a:ext>
            </a:extLst>
          </p:cNvPr>
          <p:cNvSpPr/>
          <p:nvPr/>
        </p:nvSpPr>
        <p:spPr>
          <a:xfrm>
            <a:off x="9855399" y="2969112"/>
            <a:ext cx="1475693" cy="972905"/>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171414"/>
            <a:endParaRPr lang="en-US" sz="2259" dirty="0">
              <a:solidFill>
                <a:srgbClr val="FFFFFF"/>
              </a:solidFill>
              <a:latin typeface="Arial"/>
            </a:endParaRPr>
          </a:p>
        </p:txBody>
      </p:sp>
      <p:sp>
        <p:nvSpPr>
          <p:cNvPr id="10" name="TextBox 9">
            <a:extLst>
              <a:ext uri="{FF2B5EF4-FFF2-40B4-BE49-F238E27FC236}">
                <a16:creationId xmlns:a16="http://schemas.microsoft.com/office/drawing/2014/main" id="{41139661-EFA2-4B73-A318-8BABB106BB51}"/>
              </a:ext>
            </a:extLst>
          </p:cNvPr>
          <p:cNvSpPr txBox="1"/>
          <p:nvPr/>
        </p:nvSpPr>
        <p:spPr>
          <a:xfrm>
            <a:off x="159544" y="167205"/>
            <a:ext cx="8767888" cy="307777"/>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2000" b="1" kern="0" dirty="0">
                <a:latin typeface="Times New Roman" panose="02020603050405020304" pitchFamily="18" charset="0"/>
                <a:ea typeface="Arial Unicode MS" pitchFamily="34" charset="-128"/>
                <a:cs typeface="Times New Roman" panose="02020603050405020304" pitchFamily="18" charset="0"/>
              </a:rPr>
              <a:t>7.</a:t>
            </a:r>
            <a:r>
              <a:rPr lang="en-US" sz="2000" b="1" dirty="0">
                <a:latin typeface="Times New Roman" panose="02020603050405020304" pitchFamily="18" charset="0"/>
                <a:cs typeface="Times New Roman" panose="02020603050405020304" pitchFamily="18" charset="0"/>
              </a:rPr>
              <a:t> Create Invoice</a:t>
            </a:r>
          </a:p>
        </p:txBody>
      </p:sp>
      <p:sp>
        <p:nvSpPr>
          <p:cNvPr id="11" name="Rectangle 10">
            <a:extLst>
              <a:ext uri="{FF2B5EF4-FFF2-40B4-BE49-F238E27FC236}">
                <a16:creationId xmlns:a16="http://schemas.microsoft.com/office/drawing/2014/main" id="{C29E8ACF-F9B4-4A2B-87B9-24D567FBC652}"/>
              </a:ext>
            </a:extLst>
          </p:cNvPr>
          <p:cNvSpPr/>
          <p:nvPr/>
        </p:nvSpPr>
        <p:spPr>
          <a:xfrm>
            <a:off x="10046511" y="5025245"/>
            <a:ext cx="2195582" cy="171593"/>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171414"/>
            <a:endParaRPr lang="en-US" sz="2259" dirty="0">
              <a:solidFill>
                <a:srgbClr val="FFFFFF"/>
              </a:solidFill>
              <a:latin typeface="Arial"/>
            </a:endParaRPr>
          </a:p>
        </p:txBody>
      </p:sp>
      <p:sp>
        <p:nvSpPr>
          <p:cNvPr id="12" name="Callout: Line 11">
            <a:extLst>
              <a:ext uri="{FF2B5EF4-FFF2-40B4-BE49-F238E27FC236}">
                <a16:creationId xmlns:a16="http://schemas.microsoft.com/office/drawing/2014/main" id="{C74E096B-4789-41F6-8581-14EB7EB099C6}"/>
              </a:ext>
            </a:extLst>
          </p:cNvPr>
          <p:cNvSpPr/>
          <p:nvPr/>
        </p:nvSpPr>
        <p:spPr>
          <a:xfrm>
            <a:off x="4047288" y="4604544"/>
            <a:ext cx="5373953" cy="592294"/>
          </a:xfrm>
          <a:prstGeom prst="borderCallout1">
            <a:avLst>
              <a:gd name="adj1" fmla="val 92678"/>
              <a:gd name="adj2" fmla="val 99997"/>
              <a:gd name="adj3" fmla="val 92970"/>
              <a:gd name="adj4" fmla="val 112010"/>
            </a:avLst>
          </a:prstGeom>
          <a:solidFill>
            <a:schemeClr val="accent3">
              <a:lumMod val="20000"/>
              <a:lumOff val="80000"/>
            </a:schemeClr>
          </a:solidFill>
          <a:ln w="19050">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171414"/>
            <a:r>
              <a:rPr lang="en-US" sz="1800" dirty="0">
                <a:solidFill>
                  <a:srgbClr val="000000"/>
                </a:solidFill>
                <a:latin typeface="Times New Roman" panose="02020603050405020304" pitchFamily="18" charset="0"/>
                <a:cs typeface="Times New Roman" panose="02020603050405020304" pitchFamily="18" charset="0"/>
              </a:rPr>
              <a:t>The Invoice document can be viewed by clicking the </a:t>
            </a:r>
            <a:r>
              <a:rPr lang="en-US" sz="1800" b="1" dirty="0">
                <a:solidFill>
                  <a:srgbClr val="000000"/>
                </a:solidFill>
                <a:latin typeface="Times New Roman" panose="02020603050405020304" pitchFamily="18" charset="0"/>
                <a:cs typeface="Times New Roman" panose="02020603050405020304" pitchFamily="18" charset="0"/>
              </a:rPr>
              <a:t>Invoice # </a:t>
            </a:r>
            <a:r>
              <a:rPr lang="en-US" sz="1800" dirty="0">
                <a:solidFill>
                  <a:srgbClr val="000000"/>
                </a:solidFill>
                <a:latin typeface="Times New Roman" panose="02020603050405020304" pitchFamily="18" charset="0"/>
                <a:cs typeface="Times New Roman" panose="02020603050405020304" pitchFamily="18" charset="0"/>
              </a:rPr>
              <a:t>link in the </a:t>
            </a:r>
            <a:r>
              <a:rPr lang="en-US" sz="1800" b="1" dirty="0">
                <a:solidFill>
                  <a:srgbClr val="000000"/>
                </a:solidFill>
                <a:latin typeface="Times New Roman" panose="02020603050405020304" pitchFamily="18" charset="0"/>
                <a:cs typeface="Times New Roman" panose="02020603050405020304" pitchFamily="18" charset="0"/>
              </a:rPr>
              <a:t>Related Documents </a:t>
            </a:r>
            <a:r>
              <a:rPr lang="en-US" sz="1800" dirty="0">
                <a:solidFill>
                  <a:srgbClr val="000000"/>
                </a:solidFill>
                <a:latin typeface="Times New Roman" panose="02020603050405020304" pitchFamily="18" charset="0"/>
                <a:cs typeface="Times New Roman" panose="02020603050405020304" pitchFamily="18" charset="0"/>
              </a:rPr>
              <a:t>section.</a:t>
            </a:r>
          </a:p>
        </p:txBody>
      </p:sp>
    </p:spTree>
    <p:extLst>
      <p:ext uri="{BB962C8B-B14F-4D97-AF65-F5344CB8AC3E}">
        <p14:creationId xmlns:p14="http://schemas.microsoft.com/office/powerpoint/2010/main" val="4155823698"/>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5586208C-7DDA-46FF-867F-39032939EB4F}"/>
              </a:ext>
            </a:extLst>
          </p:cNvPr>
          <p:cNvSpPr txBox="1"/>
          <p:nvPr/>
        </p:nvSpPr>
        <p:spPr>
          <a:xfrm>
            <a:off x="388144" y="1023144"/>
            <a:ext cx="7696200" cy="553998"/>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3600" b="1" u="sng" kern="0" dirty="0">
                <a:solidFill>
                  <a:schemeClr val="accent3"/>
                </a:solidFill>
                <a:latin typeface="Times New Roman" panose="02020603050405020304" pitchFamily="18" charset="0"/>
                <a:ea typeface="Arial Unicode MS" pitchFamily="34" charset="-128"/>
                <a:cs typeface="Times New Roman" panose="02020603050405020304" pitchFamily="18" charset="0"/>
              </a:rPr>
              <a:t>8. Issue delivery schedule and label</a:t>
            </a:r>
          </a:p>
        </p:txBody>
      </p:sp>
      <p:sp>
        <p:nvSpPr>
          <p:cNvPr id="16" name="Isosceles Triangle 15">
            <a:hlinkClick r:id="rId3" action="ppaction://hlinksldjump"/>
            <a:extLst>
              <a:ext uri="{FF2B5EF4-FFF2-40B4-BE49-F238E27FC236}">
                <a16:creationId xmlns:a16="http://schemas.microsoft.com/office/drawing/2014/main" id="{5A6035AC-EA34-41B0-8355-5AAF7B7CD952}"/>
              </a:ext>
            </a:extLst>
          </p:cNvPr>
          <p:cNvSpPr/>
          <p:nvPr/>
        </p:nvSpPr>
        <p:spPr>
          <a:xfrm rot="5400000">
            <a:off x="12540919" y="6875535"/>
            <a:ext cx="457200" cy="353825"/>
          </a:xfrm>
          <a:prstGeom prst="triangle">
            <a:avLst/>
          </a:prstGeom>
          <a:solidFill>
            <a:srgbClr val="4472C4"/>
          </a:solidFill>
          <a:ln w="12700" cap="flat" cmpd="sng" algn="ctr">
            <a:solidFill>
              <a:srgbClr val="4472C4">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nvGrpSpPr>
          <p:cNvPr id="8" name="Group 7">
            <a:extLst>
              <a:ext uri="{FF2B5EF4-FFF2-40B4-BE49-F238E27FC236}">
                <a16:creationId xmlns:a16="http://schemas.microsoft.com/office/drawing/2014/main" id="{2D106C9D-40FA-4E66-ACF1-9B8CCDFEBB92}"/>
              </a:ext>
            </a:extLst>
          </p:cNvPr>
          <p:cNvGrpSpPr/>
          <p:nvPr/>
        </p:nvGrpSpPr>
        <p:grpSpPr>
          <a:xfrm>
            <a:off x="2334816" y="5836607"/>
            <a:ext cx="8839200" cy="1275911"/>
            <a:chOff x="-239117" y="4365104"/>
            <a:chExt cx="12674269" cy="2986172"/>
          </a:xfrm>
        </p:grpSpPr>
        <p:pic>
          <p:nvPicPr>
            <p:cNvPr id="10" name="Picture 9">
              <a:extLst>
                <a:ext uri="{FF2B5EF4-FFF2-40B4-BE49-F238E27FC236}">
                  <a16:creationId xmlns:a16="http://schemas.microsoft.com/office/drawing/2014/main" id="{304EA60D-DBDC-4FE7-BAE1-A23CC4E2CE5B}"/>
                </a:ext>
              </a:extLst>
            </p:cNvPr>
            <p:cNvPicPr>
              <a:picLocks noChangeAspect="1"/>
            </p:cNvPicPr>
            <p:nvPr/>
          </p:nvPicPr>
          <p:blipFill>
            <a:blip r:embed="rId4"/>
            <a:stretch>
              <a:fillRect/>
            </a:stretch>
          </p:blipFill>
          <p:spPr>
            <a:xfrm>
              <a:off x="7897787" y="5157192"/>
              <a:ext cx="4537365" cy="2194084"/>
            </a:xfrm>
            <a:prstGeom prst="rect">
              <a:avLst/>
            </a:prstGeom>
          </p:spPr>
        </p:pic>
        <p:pic>
          <p:nvPicPr>
            <p:cNvPr id="15" name="Picture 14">
              <a:extLst>
                <a:ext uri="{FF2B5EF4-FFF2-40B4-BE49-F238E27FC236}">
                  <a16:creationId xmlns:a16="http://schemas.microsoft.com/office/drawing/2014/main" id="{DD66B99F-F2F8-440B-939A-397812006014}"/>
                </a:ext>
              </a:extLst>
            </p:cNvPr>
            <p:cNvPicPr>
              <a:picLocks noChangeAspect="1"/>
            </p:cNvPicPr>
            <p:nvPr/>
          </p:nvPicPr>
          <p:blipFill>
            <a:blip r:embed="rId5"/>
            <a:stretch>
              <a:fillRect/>
            </a:stretch>
          </p:blipFill>
          <p:spPr>
            <a:xfrm>
              <a:off x="-239117" y="4365104"/>
              <a:ext cx="4537365" cy="2194084"/>
            </a:xfrm>
            <a:prstGeom prst="rect">
              <a:avLst/>
            </a:prstGeom>
          </p:spPr>
        </p:pic>
        <p:pic>
          <p:nvPicPr>
            <p:cNvPr id="17" name="Picture 16">
              <a:extLst>
                <a:ext uri="{FF2B5EF4-FFF2-40B4-BE49-F238E27FC236}">
                  <a16:creationId xmlns:a16="http://schemas.microsoft.com/office/drawing/2014/main" id="{617B48C7-2BCC-4418-83D2-049127D2C851}"/>
                </a:ext>
              </a:extLst>
            </p:cNvPr>
            <p:cNvPicPr>
              <a:picLocks noChangeAspect="1"/>
            </p:cNvPicPr>
            <p:nvPr/>
          </p:nvPicPr>
          <p:blipFill>
            <a:blip r:embed="rId6"/>
            <a:stretch>
              <a:fillRect/>
            </a:stretch>
          </p:blipFill>
          <p:spPr>
            <a:xfrm>
              <a:off x="3865339" y="5123348"/>
              <a:ext cx="4537365" cy="2194084"/>
            </a:xfrm>
            <a:prstGeom prst="rect">
              <a:avLst/>
            </a:prstGeom>
          </p:spPr>
        </p:pic>
      </p:grpSp>
      <p:sp>
        <p:nvSpPr>
          <p:cNvPr id="2" name="TextBox 1">
            <a:extLst>
              <a:ext uri="{FF2B5EF4-FFF2-40B4-BE49-F238E27FC236}">
                <a16:creationId xmlns:a16="http://schemas.microsoft.com/office/drawing/2014/main" id="{5838DBD9-D078-4CDD-A55F-99288156EDE9}"/>
              </a:ext>
            </a:extLst>
          </p:cNvPr>
          <p:cNvSpPr txBox="1"/>
          <p:nvPr/>
        </p:nvSpPr>
        <p:spPr>
          <a:xfrm>
            <a:off x="540544" y="2166144"/>
            <a:ext cx="11811000" cy="276999"/>
          </a:xfrm>
          <a:prstGeom prst="rect">
            <a:avLst/>
          </a:prstGeom>
          <a:solidFill>
            <a:srgbClr val="FFC000"/>
          </a:solidFill>
        </p:spPr>
        <p:txBody>
          <a:bodyPr wrap="square" lIns="0" tIns="0" rIns="0" bIns="0" rtlCol="0">
            <a:spAutoFit/>
          </a:bodyPr>
          <a:lstStyle/>
          <a:p>
            <a:pPr fontAlgn="base">
              <a:spcBef>
                <a:spcPct val="50000"/>
              </a:spcBef>
              <a:spcAft>
                <a:spcPct val="0"/>
              </a:spcAft>
              <a:buClr>
                <a:srgbClr val="F0AB00"/>
              </a:buClr>
              <a:buSzPct val="80000"/>
            </a:pPr>
            <a:r>
              <a:rPr lang="en-US" sz="1800" b="1" kern="0" dirty="0">
                <a:latin typeface="Times New Roman" panose="02020603050405020304" pitchFamily="18" charset="0"/>
                <a:ea typeface="Arial Unicode MS" pitchFamily="34" charset="-128"/>
                <a:cs typeface="Times New Roman" panose="02020603050405020304" pitchFamily="18" charset="0"/>
              </a:rPr>
              <a:t>When you have plan to delivery for FBHP, please notice to FBHP-we will download PO and send back to you</a:t>
            </a:r>
          </a:p>
        </p:txBody>
      </p:sp>
    </p:spTree>
    <p:extLst>
      <p:ext uri="{BB962C8B-B14F-4D97-AF65-F5344CB8AC3E}">
        <p14:creationId xmlns:p14="http://schemas.microsoft.com/office/powerpoint/2010/main" val="218809302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3EBC543C-5943-4731-8D46-F7DE93964C61}"/>
              </a:ext>
            </a:extLst>
          </p:cNvPr>
          <p:cNvSpPr>
            <a:spLocks noGrp="1"/>
          </p:cNvSpPr>
          <p:nvPr>
            <p:ph type="title"/>
          </p:nvPr>
        </p:nvSpPr>
        <p:spPr>
          <a:xfrm>
            <a:off x="61592" y="90048"/>
            <a:ext cx="12997505" cy="791753"/>
          </a:xfrm>
          <a:noFill/>
          <a:ln>
            <a:noFill/>
          </a:ln>
        </p:spPr>
        <p:txBody>
          <a:bodyPr anchor="t">
            <a:noAutofit/>
          </a:bodyPr>
          <a:lstStyle/>
          <a:p>
            <a:pPr>
              <a:lnSpc>
                <a:spcPct val="150000"/>
              </a:lnSpc>
            </a:pPr>
            <a:r>
              <a:rPr lang="en-US" sz="2152" b="1" dirty="0">
                <a:latin typeface="Times New Roman" panose="02020603050405020304" pitchFamily="18" charset="0"/>
                <a:cs typeface="Times New Roman" panose="02020603050405020304" pitchFamily="18" charset="0"/>
              </a:rPr>
              <a:t>8.1. Download tool</a:t>
            </a:r>
            <a:br>
              <a:rPr lang="en-US" sz="2152" dirty="0">
                <a:latin typeface="Times New Roman" panose="02020603050405020304" pitchFamily="18" charset="0"/>
                <a:cs typeface="Times New Roman" panose="02020603050405020304" pitchFamily="18" charset="0"/>
              </a:rPr>
            </a:br>
            <a:endParaRPr lang="en-US" sz="3444" dirty="0">
              <a:highlight>
                <a:srgbClr val="FFFF00"/>
              </a:highlight>
              <a:latin typeface="Times New Roman" panose="02020603050405020304" pitchFamily="18" charset="0"/>
              <a:cs typeface="Times New Roman" panose="02020603050405020304" pitchFamily="18" charset="0"/>
            </a:endParaRPr>
          </a:p>
        </p:txBody>
      </p:sp>
      <p:sp>
        <p:nvSpPr>
          <p:cNvPr id="10" name="Title 3">
            <a:extLst>
              <a:ext uri="{FF2B5EF4-FFF2-40B4-BE49-F238E27FC236}">
                <a16:creationId xmlns:a16="http://schemas.microsoft.com/office/drawing/2014/main" id="{F389489A-9E92-44F3-BD15-257ED0DFC2CB}"/>
              </a:ext>
            </a:extLst>
          </p:cNvPr>
          <p:cNvSpPr txBox="1">
            <a:spLocks/>
          </p:cNvSpPr>
          <p:nvPr/>
        </p:nvSpPr>
        <p:spPr>
          <a:xfrm>
            <a:off x="118224" y="1080030"/>
            <a:ext cx="3565542" cy="1110166"/>
          </a:xfrm>
          <a:prstGeom prst="rect">
            <a:avLst/>
          </a:prstGeom>
        </p:spPr>
        <p:txBody>
          <a:bodyPr vert="horz" lIns="0" tIns="0" rIns="0" bIns="15497" rtlCol="0" anchor="b" anchorCtr="0">
            <a:noAutofit/>
          </a:bodyPr>
          <a:lstStyle>
            <a:lvl1pPr marL="0" marR="0" indent="0" algn="l" defTabSz="493730" rtl="0" eaLnBrk="1" fontAlgn="auto" latinLnBrk="0" hangingPunct="1">
              <a:lnSpc>
                <a:spcPct val="100000"/>
              </a:lnSpc>
              <a:spcBef>
                <a:spcPct val="0"/>
              </a:spcBef>
              <a:spcAft>
                <a:spcPts val="0"/>
              </a:spcAft>
              <a:buClrTx/>
              <a:buSzTx/>
              <a:buFontTx/>
              <a:buNone/>
              <a:tabLst/>
              <a:defRPr kumimoji="1" lang="en-US" altLang="en-US" sz="2400" b="0" i="0" u="none" strike="noStrike" kern="1200" cap="none" spc="0" normalizeH="0" baseline="0" noProof="0">
                <a:ln>
                  <a:noFill/>
                </a:ln>
                <a:solidFill>
                  <a:schemeClr val="tx2"/>
                </a:solidFill>
                <a:effectLst/>
                <a:uLnTx/>
                <a:uFillTx/>
                <a:latin typeface="+mj-lt"/>
                <a:ea typeface="+mj-ea"/>
                <a:cs typeface="+mj-cs"/>
              </a:defRPr>
            </a:lvl1pPr>
          </a:lstStyle>
          <a:p>
            <a:pPr marL="0" marR="0" lvl="0" indent="0" algn="l" defTabSz="531352" rtl="0" eaLnBrk="1" fontAlgn="auto" latinLnBrk="0" hangingPunct="1">
              <a:lnSpc>
                <a:spcPct val="100000"/>
              </a:lnSpc>
              <a:spcBef>
                <a:spcPct val="0"/>
              </a:spcBef>
              <a:spcAft>
                <a:spcPts val="0"/>
              </a:spcAft>
              <a:buClrTx/>
              <a:buSzTx/>
              <a:buFontTx/>
              <a:buNone/>
              <a:tabLst/>
              <a:defRPr/>
            </a:pPr>
            <a:r>
              <a:rPr kumimoji="1" lang="en-US" altLang="en-US" sz="1937" b="0" i="0" u="none" strike="noStrike" kern="1200" cap="none" spc="0" normalizeH="0" baseline="0" noProof="0" dirty="0">
                <a:ln>
                  <a:noFill/>
                </a:ln>
                <a:solidFill>
                  <a:prstClr val="black"/>
                </a:solidFill>
                <a:effectLst/>
                <a:uLnTx/>
                <a:uFillTx/>
                <a:latin typeface="Times New Roman" panose="02020603050405020304" pitchFamily="18" charset="0"/>
                <a:ea typeface="+mj-ea"/>
                <a:cs typeface="Times New Roman" panose="02020603050405020304" pitchFamily="18" charset="0"/>
              </a:rPr>
              <a:t>Step 1 : Access into website:</a:t>
            </a:r>
          </a:p>
          <a:p>
            <a:pPr marL="0" marR="0" lvl="0" indent="0" algn="l" defTabSz="531352" rtl="0" eaLnBrk="1" fontAlgn="auto" latinLnBrk="0" hangingPunct="1">
              <a:lnSpc>
                <a:spcPct val="100000"/>
              </a:lnSpc>
              <a:spcBef>
                <a:spcPct val="0"/>
              </a:spcBef>
              <a:spcAft>
                <a:spcPts val="0"/>
              </a:spcAft>
              <a:buClrTx/>
              <a:buSzTx/>
              <a:buFontTx/>
              <a:buNone/>
              <a:tabLst/>
              <a:defRPr/>
            </a:pPr>
            <a:r>
              <a:rPr kumimoji="1" lang="en-US" altLang="en-US" sz="1937" b="0" i="0" u="none" strike="noStrike" kern="1200" cap="none" spc="0" normalizeH="0" baseline="0" noProof="0" dirty="0">
                <a:ln>
                  <a:noFill/>
                </a:ln>
                <a:solidFill>
                  <a:srgbClr val="00B0F0"/>
                </a:solidFill>
                <a:effectLst/>
                <a:uLnTx/>
                <a:uFillTx/>
                <a:latin typeface="Times New Roman" panose="02020603050405020304" pitchFamily="18" charset="0"/>
                <a:ea typeface="+mj-ea"/>
                <a:cs typeface="Times New Roman" panose="02020603050405020304" pitchFamily="18" charset="0"/>
              </a:rPr>
              <a:t>https://support.ariba.com/item/view/191042 </a:t>
            </a:r>
            <a:endParaRPr kumimoji="1" lang="en-US" altLang="en-US" sz="1937" b="0" i="0" u="none" strike="noStrike" kern="1200" cap="none" spc="0" normalizeH="0" baseline="0" noProof="0" dirty="0">
              <a:ln>
                <a:noFill/>
              </a:ln>
              <a:solidFill>
                <a:srgbClr val="00B0F0"/>
              </a:solidFill>
              <a:effectLst/>
              <a:highlight>
                <a:srgbClr val="FFFF00"/>
              </a:highlight>
              <a:uLnTx/>
              <a:uFillTx/>
              <a:latin typeface="Times New Roman" panose="02020603050405020304" pitchFamily="18" charset="0"/>
              <a:ea typeface="+mj-ea"/>
              <a:cs typeface="Times New Roman" panose="02020603050405020304" pitchFamily="18" charset="0"/>
            </a:endParaRPr>
          </a:p>
        </p:txBody>
      </p:sp>
      <p:sp>
        <p:nvSpPr>
          <p:cNvPr id="14" name="Title 3">
            <a:extLst>
              <a:ext uri="{FF2B5EF4-FFF2-40B4-BE49-F238E27FC236}">
                <a16:creationId xmlns:a16="http://schemas.microsoft.com/office/drawing/2014/main" id="{066FA9A4-C162-470E-989F-30C3952E5029}"/>
              </a:ext>
            </a:extLst>
          </p:cNvPr>
          <p:cNvSpPr txBox="1">
            <a:spLocks/>
          </p:cNvSpPr>
          <p:nvPr/>
        </p:nvSpPr>
        <p:spPr>
          <a:xfrm>
            <a:off x="129379" y="2134521"/>
            <a:ext cx="3274007" cy="1222133"/>
          </a:xfrm>
          <a:prstGeom prst="rect">
            <a:avLst/>
          </a:prstGeom>
        </p:spPr>
        <p:txBody>
          <a:bodyPr vert="horz" lIns="0" tIns="0" rIns="0" bIns="15497" rtlCol="0" anchor="b" anchorCtr="0">
            <a:noAutofit/>
          </a:bodyPr>
          <a:lstStyle>
            <a:lvl1pPr marL="0" marR="0" indent="0" algn="l" defTabSz="493730" rtl="0" eaLnBrk="1" fontAlgn="auto" latinLnBrk="0" hangingPunct="1">
              <a:lnSpc>
                <a:spcPct val="100000"/>
              </a:lnSpc>
              <a:spcBef>
                <a:spcPct val="0"/>
              </a:spcBef>
              <a:spcAft>
                <a:spcPts val="0"/>
              </a:spcAft>
              <a:buClrTx/>
              <a:buSzTx/>
              <a:buFontTx/>
              <a:buNone/>
              <a:tabLst/>
              <a:defRPr kumimoji="1" lang="en-US" altLang="en-US" sz="2400" b="0" i="0" u="none" strike="noStrike" kern="1200" cap="none" spc="0" normalizeH="0" baseline="0" noProof="0">
                <a:ln>
                  <a:noFill/>
                </a:ln>
                <a:solidFill>
                  <a:schemeClr val="tx2"/>
                </a:solidFill>
                <a:effectLst/>
                <a:uLnTx/>
                <a:uFillTx/>
                <a:latin typeface="+mj-lt"/>
                <a:ea typeface="+mj-ea"/>
                <a:cs typeface="+mj-cs"/>
              </a:defRPr>
            </a:lvl1pPr>
          </a:lstStyle>
          <a:p>
            <a:pPr marL="0" marR="0" lvl="0" indent="0" algn="l" defTabSz="531352" rtl="0" eaLnBrk="1" fontAlgn="auto" latinLnBrk="0" hangingPunct="1">
              <a:lnSpc>
                <a:spcPct val="100000"/>
              </a:lnSpc>
              <a:spcBef>
                <a:spcPct val="0"/>
              </a:spcBef>
              <a:spcAft>
                <a:spcPts val="0"/>
              </a:spcAft>
              <a:buClrTx/>
              <a:buSzTx/>
              <a:buFontTx/>
              <a:buNone/>
              <a:tabLst/>
              <a:defRPr/>
            </a:pPr>
            <a:r>
              <a:rPr kumimoji="1" lang="en-US" altLang="en-US" sz="1937" b="0" i="0" u="none" strike="noStrike" kern="1200" cap="none" spc="0" normalizeH="0" baseline="0" noProof="0" dirty="0">
                <a:ln>
                  <a:noFill/>
                </a:ln>
                <a:solidFill>
                  <a:prstClr val="black"/>
                </a:solidFill>
                <a:effectLst/>
                <a:uLnTx/>
                <a:uFillTx/>
                <a:latin typeface="Times New Roman" panose="02020603050405020304" pitchFamily="18" charset="0"/>
                <a:ea typeface="+mj-ea"/>
                <a:cs typeface="Times New Roman" panose="02020603050405020304" pitchFamily="18" charset="0"/>
              </a:rPr>
              <a:t>Step 2 : Click “ </a:t>
            </a:r>
            <a:r>
              <a:rPr kumimoji="1" lang="en-US" altLang="en-US" sz="1937" b="1" i="0" u="none" strike="noStrike" kern="1200" cap="none" spc="0" normalizeH="0" baseline="0" noProof="0" dirty="0">
                <a:ln>
                  <a:noFill/>
                </a:ln>
                <a:solidFill>
                  <a:prstClr val="black"/>
                </a:solidFill>
                <a:effectLst/>
                <a:uLnTx/>
                <a:uFillTx/>
                <a:latin typeface="Times New Roman" panose="02020603050405020304" pitchFamily="18" charset="0"/>
                <a:ea typeface="+mj-ea"/>
                <a:cs typeface="Times New Roman" panose="02020603050405020304" pitchFamily="18" charset="0"/>
              </a:rPr>
              <a:t>Delivery Label issuing tool </a:t>
            </a:r>
            <a:r>
              <a:rPr kumimoji="1" lang="en-US" altLang="en-US" sz="1937" b="0" i="0" u="none" strike="noStrike" kern="1200" cap="none" spc="0" normalizeH="0" baseline="0" noProof="0" dirty="0">
                <a:ln>
                  <a:noFill/>
                </a:ln>
                <a:solidFill>
                  <a:prstClr val="black"/>
                </a:solidFill>
                <a:effectLst/>
                <a:uLnTx/>
                <a:uFillTx/>
                <a:latin typeface="Times New Roman" panose="02020603050405020304" pitchFamily="18" charset="0"/>
                <a:ea typeface="+mj-ea"/>
                <a:cs typeface="Times New Roman" panose="02020603050405020304" pitchFamily="18" charset="0"/>
              </a:rPr>
              <a:t>” in  buyer communication.</a:t>
            </a:r>
            <a:endParaRPr kumimoji="1" lang="en-US" altLang="en-US" sz="1937" b="0" i="0" u="none" strike="noStrike" kern="1200" cap="none" spc="0" normalizeH="0" baseline="0" noProof="0" dirty="0">
              <a:ln>
                <a:noFill/>
              </a:ln>
              <a:solidFill>
                <a:prstClr val="black"/>
              </a:solidFill>
              <a:effectLst/>
              <a:highlight>
                <a:srgbClr val="FFFF00"/>
              </a:highlight>
              <a:uLnTx/>
              <a:uFillTx/>
              <a:latin typeface="Times New Roman" panose="02020603050405020304" pitchFamily="18" charset="0"/>
              <a:ea typeface="+mj-ea"/>
              <a:cs typeface="Times New Roman" panose="02020603050405020304" pitchFamily="18" charset="0"/>
            </a:endParaRPr>
          </a:p>
        </p:txBody>
      </p:sp>
      <p:pic>
        <p:nvPicPr>
          <p:cNvPr id="15" name="Picture 14">
            <a:extLst>
              <a:ext uri="{FF2B5EF4-FFF2-40B4-BE49-F238E27FC236}">
                <a16:creationId xmlns:a16="http://schemas.microsoft.com/office/drawing/2014/main" id="{20065B10-586B-B396-546D-E4EC1168F7CB}"/>
              </a:ext>
            </a:extLst>
          </p:cNvPr>
          <p:cNvPicPr>
            <a:picLocks noChangeAspect="1"/>
          </p:cNvPicPr>
          <p:nvPr/>
        </p:nvPicPr>
        <p:blipFill>
          <a:blip r:embed="rId2"/>
          <a:stretch>
            <a:fillRect/>
          </a:stretch>
        </p:blipFill>
        <p:spPr>
          <a:xfrm>
            <a:off x="4066068" y="1068558"/>
            <a:ext cx="8078943" cy="1222133"/>
          </a:xfrm>
          <a:prstGeom prst="rect">
            <a:avLst/>
          </a:prstGeom>
          <a:ln>
            <a:solidFill>
              <a:srgbClr val="2895D5"/>
            </a:solidFill>
          </a:ln>
        </p:spPr>
      </p:pic>
      <p:sp>
        <p:nvSpPr>
          <p:cNvPr id="18" name="Rectangle: Rounded Corners 17">
            <a:extLst>
              <a:ext uri="{FF2B5EF4-FFF2-40B4-BE49-F238E27FC236}">
                <a16:creationId xmlns:a16="http://schemas.microsoft.com/office/drawing/2014/main" id="{7F30C044-7FE0-D939-6105-CCCE6787B081}"/>
              </a:ext>
            </a:extLst>
          </p:cNvPr>
          <p:cNvSpPr/>
          <p:nvPr/>
        </p:nvSpPr>
        <p:spPr>
          <a:xfrm>
            <a:off x="5475621" y="1118154"/>
            <a:ext cx="3088432" cy="286202"/>
          </a:xfrm>
          <a:prstGeom prst="roundRect">
            <a:avLst/>
          </a:prstGeom>
          <a:noFill/>
          <a:ln w="28575" cap="flat" cmpd="sng" algn="ctr">
            <a:solidFill>
              <a:srgbClr val="FF0000"/>
            </a:solidFill>
            <a:prstDash val="solid"/>
          </a:ln>
          <a:effectLst/>
        </p:spPr>
        <p:txBody>
          <a:bodyPr rtlCol="0" anchor="ctr"/>
          <a:lstStyle/>
          <a:p>
            <a:pPr marL="0" marR="0" lvl="0" indent="0" algn="ctr" defTabSz="984077" eaLnBrk="1" fontAlgn="auto" latinLnBrk="0" hangingPunct="1">
              <a:lnSpc>
                <a:spcPct val="100000"/>
              </a:lnSpc>
              <a:spcBef>
                <a:spcPts val="0"/>
              </a:spcBef>
              <a:spcAft>
                <a:spcPts val="0"/>
              </a:spcAft>
              <a:buClrTx/>
              <a:buSzTx/>
              <a:buFontTx/>
              <a:buNone/>
              <a:tabLst/>
              <a:defRPr/>
            </a:pPr>
            <a:endParaRPr kumimoji="0" lang="en-US" sz="1937" b="0" i="0" u="none" strike="noStrike" kern="0" cap="none" spc="0" normalizeH="0" baseline="0" noProof="0">
              <a:ln>
                <a:noFill/>
              </a:ln>
              <a:solidFill>
                <a:prstClr val="white"/>
              </a:solidFill>
              <a:effectLst/>
              <a:uLnTx/>
              <a:uFillTx/>
              <a:latin typeface="HG丸ｺﾞｼｯｸM-PRO"/>
              <a:ea typeface="HG丸ｺﾞｼｯｸM-PRO"/>
              <a:cs typeface="+mn-cs"/>
            </a:endParaRPr>
          </a:p>
        </p:txBody>
      </p:sp>
      <p:sp>
        <p:nvSpPr>
          <p:cNvPr id="19" name="Flowchart: Connector 18">
            <a:extLst>
              <a:ext uri="{FF2B5EF4-FFF2-40B4-BE49-F238E27FC236}">
                <a16:creationId xmlns:a16="http://schemas.microsoft.com/office/drawing/2014/main" id="{A40CDA4E-B74E-8755-173D-12ECA52E9284}"/>
              </a:ext>
            </a:extLst>
          </p:cNvPr>
          <p:cNvSpPr/>
          <p:nvPr/>
        </p:nvSpPr>
        <p:spPr>
          <a:xfrm>
            <a:off x="8755204" y="1133579"/>
            <a:ext cx="273373" cy="255353"/>
          </a:xfrm>
          <a:prstGeom prst="flowChartConnector">
            <a:avLst/>
          </a:prstGeom>
          <a:solidFill>
            <a:srgbClr val="FFFFCC"/>
          </a:solidFill>
          <a:ln w="25400" cap="flat" cmpd="sng" algn="ctr">
            <a:solidFill>
              <a:srgbClr val="7EBFE6">
                <a:lumMod val="75000"/>
              </a:srgbClr>
            </a:solidFill>
            <a:prstDash val="solid"/>
          </a:ln>
          <a:effectLst/>
        </p:spPr>
        <p:txBody>
          <a:bodyPr rtlCol="0" anchor="ctr"/>
          <a:lstStyle/>
          <a:p>
            <a:pPr marL="0" marR="0" lvl="0" indent="0" algn="ctr" defTabSz="984077" eaLnBrk="1" fontAlgn="auto" latinLnBrk="0" hangingPunct="1">
              <a:lnSpc>
                <a:spcPct val="100000"/>
              </a:lnSpc>
              <a:spcBef>
                <a:spcPts val="0"/>
              </a:spcBef>
              <a:spcAft>
                <a:spcPts val="0"/>
              </a:spcAft>
              <a:buClrTx/>
              <a:buSzTx/>
              <a:buFontTx/>
              <a:buNone/>
              <a:tabLst/>
              <a:defRPr/>
            </a:pPr>
            <a:r>
              <a:rPr kumimoji="0" lang="vi-VN" sz="1937" b="1" i="0" u="none" strike="noStrike" kern="0" cap="none" spc="0" normalizeH="0" baseline="0" noProof="0">
                <a:ln>
                  <a:noFill/>
                </a:ln>
                <a:solidFill>
                  <a:srgbClr val="C00000"/>
                </a:solidFill>
                <a:effectLst/>
                <a:uLnTx/>
                <a:uFillTx/>
                <a:latin typeface="Times New Roman" panose="02020603050405020304" pitchFamily="18" charset="0"/>
                <a:ea typeface="HG丸ｺﾞｼｯｸM-PRO"/>
                <a:cs typeface="+mn-cs"/>
              </a:rPr>
              <a:t>1</a:t>
            </a:r>
            <a:endParaRPr kumimoji="0" lang="en-US" sz="1937" b="1" i="0" u="none" strike="noStrike" kern="0" cap="none" spc="0" normalizeH="0" baseline="0" noProof="0">
              <a:ln>
                <a:noFill/>
              </a:ln>
              <a:solidFill>
                <a:srgbClr val="C00000"/>
              </a:solidFill>
              <a:effectLst/>
              <a:uLnTx/>
              <a:uFillTx/>
              <a:latin typeface="Calibri Light" panose="020F0302020204030204"/>
              <a:ea typeface="HG丸ｺﾞｼｯｸM-PRO"/>
              <a:cs typeface="+mn-cs"/>
            </a:endParaRPr>
          </a:p>
        </p:txBody>
      </p:sp>
      <p:pic>
        <p:nvPicPr>
          <p:cNvPr id="22" name="Picture 21">
            <a:extLst>
              <a:ext uri="{FF2B5EF4-FFF2-40B4-BE49-F238E27FC236}">
                <a16:creationId xmlns:a16="http://schemas.microsoft.com/office/drawing/2014/main" id="{ECE17F35-9F84-1DF5-B887-6A2FF19F912F}"/>
              </a:ext>
            </a:extLst>
          </p:cNvPr>
          <p:cNvPicPr>
            <a:picLocks noChangeAspect="1"/>
          </p:cNvPicPr>
          <p:nvPr/>
        </p:nvPicPr>
        <p:blipFill>
          <a:blip r:embed="rId3"/>
          <a:stretch>
            <a:fillRect/>
          </a:stretch>
        </p:blipFill>
        <p:spPr>
          <a:xfrm>
            <a:off x="4086821" y="2521363"/>
            <a:ext cx="8072511" cy="4152910"/>
          </a:xfrm>
          <a:prstGeom prst="rect">
            <a:avLst/>
          </a:prstGeom>
          <a:ln>
            <a:solidFill>
              <a:srgbClr val="2895D5"/>
            </a:solidFill>
          </a:ln>
        </p:spPr>
      </p:pic>
      <p:sp>
        <p:nvSpPr>
          <p:cNvPr id="23" name="TextBox 22">
            <a:extLst>
              <a:ext uri="{FF2B5EF4-FFF2-40B4-BE49-F238E27FC236}">
                <a16:creationId xmlns:a16="http://schemas.microsoft.com/office/drawing/2014/main" id="{3F2BF0CD-388D-2D98-D537-370D3B61E784}"/>
              </a:ext>
            </a:extLst>
          </p:cNvPr>
          <p:cNvSpPr txBox="1"/>
          <p:nvPr/>
        </p:nvSpPr>
        <p:spPr>
          <a:xfrm>
            <a:off x="4572000" y="5762625"/>
            <a:ext cx="2276475" cy="369332"/>
          </a:xfrm>
          <a:prstGeom prst="rect">
            <a:avLst/>
          </a:prstGeom>
          <a:noFill/>
        </p:spPr>
        <p:txBody>
          <a:bodyPr wrap="square" rtlCol="0">
            <a:spAutoFit/>
          </a:bodyPr>
          <a:lstStyle/>
          <a:p>
            <a:r>
              <a:rPr kumimoji="1" lang="en-US" altLang="ja-JP" sz="900" b="1" dirty="0">
                <a:solidFill>
                  <a:prstClr val="black"/>
                </a:solidFill>
                <a:ea typeface="Calibri" panose="020F0502020204030204" pitchFamily="34" charset="0"/>
                <a:cs typeface="Calibri" panose="020F0502020204030204" pitchFamily="34" charset="0"/>
              </a:rPr>
              <a:t>FBHP Document</a:t>
            </a:r>
          </a:p>
          <a:p>
            <a:r>
              <a:rPr kumimoji="1" lang="en-US" altLang="ja-JP" sz="900" dirty="0">
                <a:solidFill>
                  <a:srgbClr val="7EBFE6">
                    <a:lumMod val="75000"/>
                  </a:srgbClr>
                </a:solidFill>
                <a:ea typeface="Calibri" panose="020F0502020204030204" pitchFamily="34" charset="0"/>
                <a:cs typeface="Calibri" panose="020F0502020204030204" pitchFamily="34" charset="0"/>
              </a:rPr>
              <a:t>Delivery Label issuing tool</a:t>
            </a:r>
            <a:endParaRPr kumimoji="1" lang="ja-JP" altLang="en-US" sz="900" dirty="0" err="1">
              <a:solidFill>
                <a:srgbClr val="7EBFE6">
                  <a:lumMod val="75000"/>
                </a:srgbClr>
              </a:solidFill>
              <a:ea typeface="HG丸ｺﾞｼｯｸM-PRO"/>
              <a:cs typeface="Calibri" panose="020F0502020204030204" pitchFamily="34" charset="0"/>
            </a:endParaRPr>
          </a:p>
        </p:txBody>
      </p:sp>
      <p:sp>
        <p:nvSpPr>
          <p:cNvPr id="24" name="Rectangle: Rounded Corners 23">
            <a:extLst>
              <a:ext uri="{FF2B5EF4-FFF2-40B4-BE49-F238E27FC236}">
                <a16:creationId xmlns:a16="http://schemas.microsoft.com/office/drawing/2014/main" id="{6C4F3038-14B0-5ED5-7384-79A4B8A7E609}"/>
              </a:ext>
            </a:extLst>
          </p:cNvPr>
          <p:cNvSpPr/>
          <p:nvPr/>
        </p:nvSpPr>
        <p:spPr>
          <a:xfrm>
            <a:off x="4572000" y="5947291"/>
            <a:ext cx="2276475" cy="184666"/>
          </a:xfrm>
          <a:prstGeom prst="roundRect">
            <a:avLst/>
          </a:prstGeom>
          <a:noFill/>
          <a:ln w="28575" cap="flat" cmpd="sng" algn="ctr">
            <a:solidFill>
              <a:srgbClr val="FF0000"/>
            </a:solidFill>
            <a:prstDash val="solid"/>
          </a:ln>
          <a:effectLst/>
        </p:spPr>
        <p:txBody>
          <a:bodyPr rtlCol="0" anchor="ctr"/>
          <a:lstStyle/>
          <a:p>
            <a:pPr marL="0" marR="0" lvl="0" indent="0" algn="ctr" defTabSz="984077" eaLnBrk="1" fontAlgn="auto" latinLnBrk="0" hangingPunct="1">
              <a:lnSpc>
                <a:spcPct val="100000"/>
              </a:lnSpc>
              <a:spcBef>
                <a:spcPts val="0"/>
              </a:spcBef>
              <a:spcAft>
                <a:spcPts val="0"/>
              </a:spcAft>
              <a:buClrTx/>
              <a:buSzTx/>
              <a:buFontTx/>
              <a:buNone/>
              <a:tabLst/>
              <a:defRPr/>
            </a:pPr>
            <a:endParaRPr kumimoji="0" lang="en-US" sz="1937" b="0" i="0" u="none" strike="noStrike" kern="0" cap="none" spc="0" normalizeH="0" baseline="0" noProof="0">
              <a:ln>
                <a:noFill/>
              </a:ln>
              <a:solidFill>
                <a:prstClr val="white"/>
              </a:solidFill>
              <a:effectLst/>
              <a:uLnTx/>
              <a:uFillTx/>
              <a:latin typeface="HG丸ｺﾞｼｯｸM-PRO"/>
              <a:ea typeface="HG丸ｺﾞｼｯｸM-PRO"/>
              <a:cs typeface="+mn-cs"/>
            </a:endParaRPr>
          </a:p>
        </p:txBody>
      </p:sp>
      <p:sp>
        <p:nvSpPr>
          <p:cNvPr id="25" name="Flowchart: Connector 24">
            <a:extLst>
              <a:ext uri="{FF2B5EF4-FFF2-40B4-BE49-F238E27FC236}">
                <a16:creationId xmlns:a16="http://schemas.microsoft.com/office/drawing/2014/main" id="{26D8DE16-494D-E71F-7F52-96084D6C2EAF}"/>
              </a:ext>
            </a:extLst>
          </p:cNvPr>
          <p:cNvSpPr/>
          <p:nvPr/>
        </p:nvSpPr>
        <p:spPr>
          <a:xfrm>
            <a:off x="7055643" y="5876604"/>
            <a:ext cx="273373" cy="255353"/>
          </a:xfrm>
          <a:prstGeom prst="flowChartConnector">
            <a:avLst/>
          </a:prstGeom>
          <a:solidFill>
            <a:srgbClr val="FFFFCC"/>
          </a:solidFill>
          <a:ln w="25400" cap="flat" cmpd="sng" algn="ctr">
            <a:solidFill>
              <a:srgbClr val="7EBFE6">
                <a:lumMod val="75000"/>
              </a:srgbClr>
            </a:solidFill>
            <a:prstDash val="solid"/>
          </a:ln>
          <a:effectLst/>
        </p:spPr>
        <p:txBody>
          <a:bodyPr rtlCol="0" anchor="ctr"/>
          <a:lstStyle/>
          <a:p>
            <a:pPr marL="0" marR="0" lvl="0" indent="0" algn="ctr" defTabSz="984077" eaLnBrk="1" fontAlgn="auto" latinLnBrk="0" hangingPunct="1">
              <a:lnSpc>
                <a:spcPct val="100000"/>
              </a:lnSpc>
              <a:spcBef>
                <a:spcPts val="0"/>
              </a:spcBef>
              <a:spcAft>
                <a:spcPts val="0"/>
              </a:spcAft>
              <a:buClrTx/>
              <a:buSzTx/>
              <a:buFontTx/>
              <a:buNone/>
              <a:tabLst/>
              <a:defRPr/>
            </a:pPr>
            <a:r>
              <a:rPr kumimoji="0" lang="en-US" sz="1937" b="1" i="0" u="none" strike="noStrike" kern="0" cap="none" spc="0" normalizeH="0" baseline="0" noProof="0">
                <a:ln>
                  <a:noFill/>
                </a:ln>
                <a:solidFill>
                  <a:srgbClr val="C00000"/>
                </a:solidFill>
                <a:effectLst/>
                <a:uLnTx/>
                <a:uFillTx/>
                <a:latin typeface="Calibri Light" panose="020F0302020204030204"/>
                <a:ea typeface="HG丸ｺﾞｼｯｸM-PRO"/>
                <a:cs typeface="+mn-cs"/>
              </a:rPr>
              <a:t>2</a:t>
            </a:r>
          </a:p>
        </p:txBody>
      </p:sp>
      <p:sp>
        <p:nvSpPr>
          <p:cNvPr id="2" name="TextBox 1">
            <a:extLst>
              <a:ext uri="{FF2B5EF4-FFF2-40B4-BE49-F238E27FC236}">
                <a16:creationId xmlns:a16="http://schemas.microsoft.com/office/drawing/2014/main" id="{245E85F8-9379-BDE3-1EDA-6F99779A27FD}"/>
              </a:ext>
            </a:extLst>
          </p:cNvPr>
          <p:cNvSpPr txBox="1"/>
          <p:nvPr/>
        </p:nvSpPr>
        <p:spPr>
          <a:xfrm>
            <a:off x="9151144" y="5762625"/>
            <a:ext cx="2276475" cy="738664"/>
          </a:xfrm>
          <a:prstGeom prst="rect">
            <a:avLst/>
          </a:prstGeom>
          <a:noFill/>
        </p:spPr>
        <p:txBody>
          <a:bodyPr wrap="square" rtlCol="0">
            <a:spAutoFit/>
          </a:bodyPr>
          <a:lstStyle/>
          <a:p>
            <a:r>
              <a:rPr kumimoji="1" lang="en-US" altLang="ja-JP" sz="900" b="1" dirty="0">
                <a:solidFill>
                  <a:srgbClr val="C00000"/>
                </a:solidFill>
                <a:ea typeface="Calibri" panose="020F0502020204030204" pitchFamily="34" charset="0"/>
                <a:cs typeface="Calibri" panose="020F0502020204030204" pitchFamily="34" charset="0"/>
              </a:rPr>
              <a:t>FBHP Document</a:t>
            </a:r>
          </a:p>
          <a:p>
            <a:r>
              <a:rPr lang="en-US" altLang="ja-JP" sz="800" b="0" i="0" dirty="0">
                <a:solidFill>
                  <a:srgbClr val="C00000"/>
                </a:solidFill>
                <a:effectLst/>
                <a:latin typeface="72"/>
                <a:hlinkClick r:id="rId4" tooltip="FXHP's guideline for Standard Account suppliers_VN">
                  <a:extLst>
                    <a:ext uri="{A12FA001-AC4F-418D-AE19-62706E023703}">
                      <ahyp:hlinkClr xmlns:ahyp="http://schemas.microsoft.com/office/drawing/2018/hyperlinkcolor" val="tx"/>
                    </a:ext>
                  </a:extLst>
                </a:hlinkClick>
              </a:rPr>
              <a:t>FBHP's Standard Account Guide – VN</a:t>
            </a:r>
            <a:endParaRPr lang="en-US" altLang="ja-JP" sz="800" b="0" i="0" dirty="0">
              <a:solidFill>
                <a:srgbClr val="C00000"/>
              </a:solidFill>
              <a:effectLst/>
              <a:latin typeface="72"/>
            </a:endParaRPr>
          </a:p>
          <a:p>
            <a:r>
              <a:rPr lang="en-US" altLang="ja-JP" sz="800" b="0" i="0" dirty="0">
                <a:solidFill>
                  <a:srgbClr val="C00000"/>
                </a:solidFill>
                <a:effectLst/>
                <a:latin typeface="72"/>
                <a:hlinkClick r:id="rId5">
                  <a:extLst>
                    <a:ext uri="{A12FA001-AC4F-418D-AE19-62706E023703}">
                      <ahyp:hlinkClr xmlns:ahyp="http://schemas.microsoft.com/office/drawing/2018/hyperlinkcolor" val="tx"/>
                    </a:ext>
                  </a:extLst>
                </a:hlinkClick>
              </a:rPr>
              <a:t>FBHP's Standard Account Guide –EN</a:t>
            </a:r>
            <a:endParaRPr lang="en-US" altLang="ja-JP" sz="800" dirty="0">
              <a:solidFill>
                <a:srgbClr val="C00000"/>
              </a:solidFill>
              <a:latin typeface="72"/>
            </a:endParaRPr>
          </a:p>
          <a:p>
            <a:r>
              <a:rPr lang="en-US" altLang="ja-JP" sz="800" b="0" i="0" dirty="0">
                <a:solidFill>
                  <a:srgbClr val="C00000"/>
                </a:solidFill>
                <a:effectLst/>
                <a:latin typeface="72"/>
                <a:hlinkClick r:id="rId6" tooltip="FXHP's specific guideline for Enterprise Account suppliers_VN">
                  <a:extLst>
                    <a:ext uri="{A12FA001-AC4F-418D-AE19-62706E023703}">
                      <ahyp:hlinkClr xmlns:ahyp="http://schemas.microsoft.com/office/drawing/2018/hyperlinkcolor" val="tx"/>
                    </a:ext>
                  </a:extLst>
                </a:hlinkClick>
              </a:rPr>
              <a:t>FBHP's Enterprise Account Guide – VN</a:t>
            </a:r>
            <a:endParaRPr lang="en-US" altLang="ja-JP" sz="800" b="0" i="0" dirty="0">
              <a:solidFill>
                <a:srgbClr val="C00000"/>
              </a:solidFill>
              <a:effectLst/>
              <a:latin typeface="72"/>
            </a:endParaRPr>
          </a:p>
          <a:p>
            <a:r>
              <a:rPr lang="en-US" altLang="ja-JP" sz="800" b="0" i="0" dirty="0">
                <a:solidFill>
                  <a:srgbClr val="C00000"/>
                </a:solidFill>
                <a:effectLst/>
                <a:latin typeface="72"/>
                <a:hlinkClick r:id="rId7" tooltip="FXHP's specific guideline for Enterprise Account suppliers_VN">
                  <a:extLst>
                    <a:ext uri="{A12FA001-AC4F-418D-AE19-62706E023703}">
                      <ahyp:hlinkClr xmlns:ahyp="http://schemas.microsoft.com/office/drawing/2018/hyperlinkcolor" val="tx"/>
                    </a:ext>
                  </a:extLst>
                </a:hlinkClick>
              </a:rPr>
              <a:t>FBHP's Enterprise Account Guide - EN</a:t>
            </a:r>
            <a:endParaRPr kumimoji="1" lang="ja-JP" altLang="en-US" sz="900" dirty="0" err="1">
              <a:solidFill>
                <a:srgbClr val="C00000"/>
              </a:solidFill>
              <a:ea typeface="HG丸ｺﾞｼｯｸM-PRO"/>
              <a:cs typeface="Calibri" panose="020F0502020204030204" pitchFamily="34" charset="0"/>
            </a:endParaRPr>
          </a:p>
        </p:txBody>
      </p:sp>
    </p:spTree>
    <p:extLst>
      <p:ext uri="{BB962C8B-B14F-4D97-AF65-F5344CB8AC3E}">
        <p14:creationId xmlns:p14="http://schemas.microsoft.com/office/powerpoint/2010/main" val="813374959"/>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3EBC543C-5943-4731-8D46-F7DE93964C61}"/>
              </a:ext>
            </a:extLst>
          </p:cNvPr>
          <p:cNvSpPr>
            <a:spLocks noGrp="1"/>
          </p:cNvSpPr>
          <p:nvPr>
            <p:ph type="title"/>
          </p:nvPr>
        </p:nvSpPr>
        <p:spPr>
          <a:xfrm>
            <a:off x="61592" y="90048"/>
            <a:ext cx="12997505" cy="791753"/>
          </a:xfrm>
          <a:noFill/>
          <a:ln>
            <a:noFill/>
          </a:ln>
        </p:spPr>
        <p:txBody>
          <a:bodyPr anchor="t">
            <a:noAutofit/>
          </a:bodyPr>
          <a:lstStyle/>
          <a:p>
            <a:pPr>
              <a:lnSpc>
                <a:spcPct val="150000"/>
              </a:lnSpc>
            </a:pPr>
            <a:r>
              <a:rPr lang="en-US" sz="2152" b="1" dirty="0">
                <a:latin typeface="Times New Roman" panose="02020603050405020304" pitchFamily="18" charset="0"/>
                <a:cs typeface="Times New Roman" panose="02020603050405020304" pitchFamily="18" charset="0"/>
              </a:rPr>
              <a:t>8.1. Download tool</a:t>
            </a:r>
            <a:endParaRPr lang="en-US" sz="3444" dirty="0">
              <a:highlight>
                <a:srgbClr val="FFFF00"/>
              </a:highlight>
              <a:latin typeface="Times New Roman" panose="02020603050405020304" pitchFamily="18" charset="0"/>
              <a:cs typeface="Times New Roman" panose="02020603050405020304" pitchFamily="18" charset="0"/>
            </a:endParaRPr>
          </a:p>
        </p:txBody>
      </p:sp>
      <p:pic>
        <p:nvPicPr>
          <p:cNvPr id="4" name="Picture 3">
            <a:extLst>
              <a:ext uri="{FF2B5EF4-FFF2-40B4-BE49-F238E27FC236}">
                <a16:creationId xmlns:a16="http://schemas.microsoft.com/office/drawing/2014/main" id="{1A07FFE6-8120-4F24-906A-34B93F8A376C}"/>
              </a:ext>
            </a:extLst>
          </p:cNvPr>
          <p:cNvPicPr>
            <a:picLocks noChangeAspect="1"/>
          </p:cNvPicPr>
          <p:nvPr/>
        </p:nvPicPr>
        <p:blipFill>
          <a:blip r:embed="rId2"/>
          <a:stretch>
            <a:fillRect/>
          </a:stretch>
        </p:blipFill>
        <p:spPr>
          <a:xfrm>
            <a:off x="4609975" y="1148177"/>
            <a:ext cx="8108066" cy="2275589"/>
          </a:xfrm>
          <a:prstGeom prst="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pic>
      <p:sp>
        <p:nvSpPr>
          <p:cNvPr id="11" name="Rectangle: Rounded Corners 10">
            <a:extLst>
              <a:ext uri="{FF2B5EF4-FFF2-40B4-BE49-F238E27FC236}">
                <a16:creationId xmlns:a16="http://schemas.microsoft.com/office/drawing/2014/main" id="{761ECAA6-9826-4883-87FF-6B8682617F64}"/>
              </a:ext>
            </a:extLst>
          </p:cNvPr>
          <p:cNvSpPr/>
          <p:nvPr/>
        </p:nvSpPr>
        <p:spPr>
          <a:xfrm>
            <a:off x="4639126" y="2116908"/>
            <a:ext cx="4236479" cy="616821"/>
          </a:xfrm>
          <a:prstGeom prst="round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84077" rtl="0" eaLnBrk="1" fontAlgn="auto" latinLnBrk="0" hangingPunct="1">
              <a:lnSpc>
                <a:spcPct val="100000"/>
              </a:lnSpc>
              <a:spcBef>
                <a:spcPts val="0"/>
              </a:spcBef>
              <a:spcAft>
                <a:spcPts val="0"/>
              </a:spcAft>
              <a:buClrTx/>
              <a:buSzTx/>
              <a:buFontTx/>
              <a:buNone/>
              <a:tabLst/>
              <a:defRPr/>
            </a:pPr>
            <a:endParaRPr kumimoji="0" lang="en-US" sz="1937"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5" name="Picture 4">
            <a:extLst>
              <a:ext uri="{FF2B5EF4-FFF2-40B4-BE49-F238E27FC236}">
                <a16:creationId xmlns:a16="http://schemas.microsoft.com/office/drawing/2014/main" id="{622D8795-A9D7-4751-B31D-DB32D2552AC9}"/>
              </a:ext>
            </a:extLst>
          </p:cNvPr>
          <p:cNvPicPr>
            <a:picLocks noChangeAspect="1"/>
          </p:cNvPicPr>
          <p:nvPr/>
        </p:nvPicPr>
        <p:blipFill>
          <a:blip r:embed="rId3"/>
          <a:stretch>
            <a:fillRect/>
          </a:stretch>
        </p:blipFill>
        <p:spPr>
          <a:xfrm>
            <a:off x="4639126" y="3877662"/>
            <a:ext cx="2952115" cy="830282"/>
          </a:xfrm>
          <a:prstGeom prst="rect">
            <a:avLst/>
          </a:prstGeom>
        </p:spPr>
      </p:pic>
      <p:sp>
        <p:nvSpPr>
          <p:cNvPr id="15" name="Rectangle: Rounded Corners 14">
            <a:extLst>
              <a:ext uri="{FF2B5EF4-FFF2-40B4-BE49-F238E27FC236}">
                <a16:creationId xmlns:a16="http://schemas.microsoft.com/office/drawing/2014/main" id="{712387E8-261F-42EC-A115-A2666D4C8571}"/>
              </a:ext>
            </a:extLst>
          </p:cNvPr>
          <p:cNvSpPr/>
          <p:nvPr/>
        </p:nvSpPr>
        <p:spPr>
          <a:xfrm>
            <a:off x="4539789" y="3981615"/>
            <a:ext cx="3204810" cy="791754"/>
          </a:xfrm>
          <a:prstGeom prst="round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84077" rtl="0" eaLnBrk="1" fontAlgn="auto" latinLnBrk="0" hangingPunct="1">
              <a:lnSpc>
                <a:spcPct val="100000"/>
              </a:lnSpc>
              <a:spcBef>
                <a:spcPts val="0"/>
              </a:spcBef>
              <a:spcAft>
                <a:spcPts val="0"/>
              </a:spcAft>
              <a:buClrTx/>
              <a:buSzTx/>
              <a:buFontTx/>
              <a:buNone/>
              <a:tabLst/>
              <a:defRPr/>
            </a:pPr>
            <a:endParaRPr kumimoji="0" lang="en-US" sz="1937"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Flowchart: Connector 17">
            <a:extLst>
              <a:ext uri="{FF2B5EF4-FFF2-40B4-BE49-F238E27FC236}">
                <a16:creationId xmlns:a16="http://schemas.microsoft.com/office/drawing/2014/main" id="{BE435C87-59D9-48C7-9DC3-53180FA5F97B}"/>
              </a:ext>
            </a:extLst>
          </p:cNvPr>
          <p:cNvSpPr/>
          <p:nvPr/>
        </p:nvSpPr>
        <p:spPr>
          <a:xfrm>
            <a:off x="4261541" y="2268109"/>
            <a:ext cx="273373" cy="255353"/>
          </a:xfrm>
          <a:prstGeom prst="flowChartConnector">
            <a:avLst/>
          </a:prstGeom>
          <a:solidFill>
            <a:srgbClr val="FFFFCC"/>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84077" rtl="0" eaLnBrk="1" fontAlgn="auto" latinLnBrk="0" hangingPunct="1">
              <a:lnSpc>
                <a:spcPct val="100000"/>
              </a:lnSpc>
              <a:spcBef>
                <a:spcPts val="0"/>
              </a:spcBef>
              <a:spcAft>
                <a:spcPts val="0"/>
              </a:spcAft>
              <a:buClrTx/>
              <a:buSzTx/>
              <a:buFontTx/>
              <a:buNone/>
              <a:tabLst/>
              <a:defRPr/>
            </a:pPr>
            <a:r>
              <a:rPr kumimoji="0" lang="vi-VN" sz="1937"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mn-cs"/>
              </a:rPr>
              <a:t>1</a:t>
            </a:r>
            <a:endParaRPr kumimoji="0" lang="en-US" sz="1937" b="1" i="0" u="none" strike="noStrike" kern="1200" cap="none" spc="0" normalizeH="0" baseline="0" noProof="0" dirty="0">
              <a:ln>
                <a:noFill/>
              </a:ln>
              <a:solidFill>
                <a:srgbClr val="C00000"/>
              </a:solidFill>
              <a:effectLst/>
              <a:uLnTx/>
              <a:uFillTx/>
              <a:latin typeface="Calibri Light" panose="020F0302020204030204"/>
              <a:ea typeface="+mn-ea"/>
              <a:cs typeface="+mn-cs"/>
            </a:endParaRPr>
          </a:p>
        </p:txBody>
      </p:sp>
      <p:sp>
        <p:nvSpPr>
          <p:cNvPr id="19" name="Flowchart: Connector 18">
            <a:extLst>
              <a:ext uri="{FF2B5EF4-FFF2-40B4-BE49-F238E27FC236}">
                <a16:creationId xmlns:a16="http://schemas.microsoft.com/office/drawing/2014/main" id="{352DB48D-166B-43FA-9AD3-E020733D535D}"/>
              </a:ext>
            </a:extLst>
          </p:cNvPr>
          <p:cNvSpPr/>
          <p:nvPr/>
        </p:nvSpPr>
        <p:spPr>
          <a:xfrm>
            <a:off x="4179399" y="4249815"/>
            <a:ext cx="273373" cy="255353"/>
          </a:xfrm>
          <a:prstGeom prst="flowChartConnector">
            <a:avLst/>
          </a:prstGeom>
          <a:solidFill>
            <a:srgbClr val="FFFFCC"/>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84077" rtl="0" eaLnBrk="1" fontAlgn="auto" latinLnBrk="0" hangingPunct="1">
              <a:lnSpc>
                <a:spcPct val="100000"/>
              </a:lnSpc>
              <a:spcBef>
                <a:spcPts val="0"/>
              </a:spcBef>
              <a:spcAft>
                <a:spcPts val="0"/>
              </a:spcAft>
              <a:buClrTx/>
              <a:buSzTx/>
              <a:buFontTx/>
              <a:buNone/>
              <a:tabLst/>
              <a:defRPr/>
            </a:pPr>
            <a:r>
              <a:rPr kumimoji="0" lang="en-US" sz="1937" b="1" i="0" u="none" strike="noStrike" kern="1200" cap="none" spc="0" normalizeH="0" baseline="0" noProof="0" dirty="0">
                <a:ln>
                  <a:noFill/>
                </a:ln>
                <a:solidFill>
                  <a:srgbClr val="C00000"/>
                </a:solidFill>
                <a:effectLst/>
                <a:uLnTx/>
                <a:uFillTx/>
                <a:latin typeface="Calibri Light" panose="020F0302020204030204"/>
                <a:ea typeface="+mn-ea"/>
                <a:cs typeface="+mn-cs"/>
              </a:rPr>
              <a:t>2</a:t>
            </a:r>
          </a:p>
        </p:txBody>
      </p:sp>
      <p:sp>
        <p:nvSpPr>
          <p:cNvPr id="22" name="Title 3">
            <a:extLst>
              <a:ext uri="{FF2B5EF4-FFF2-40B4-BE49-F238E27FC236}">
                <a16:creationId xmlns:a16="http://schemas.microsoft.com/office/drawing/2014/main" id="{5E1FA4AF-ABC2-4832-971F-28D50AF52723}"/>
              </a:ext>
            </a:extLst>
          </p:cNvPr>
          <p:cNvSpPr txBox="1">
            <a:spLocks/>
          </p:cNvSpPr>
          <p:nvPr/>
        </p:nvSpPr>
        <p:spPr>
          <a:xfrm>
            <a:off x="156563" y="858213"/>
            <a:ext cx="3565542" cy="1110166"/>
          </a:xfrm>
          <a:prstGeom prst="rect">
            <a:avLst/>
          </a:prstGeom>
        </p:spPr>
        <p:txBody>
          <a:bodyPr vert="horz" lIns="0" tIns="0" rIns="0" bIns="15497" rtlCol="0" anchor="b" anchorCtr="0">
            <a:noAutofit/>
          </a:bodyPr>
          <a:lstStyle>
            <a:lvl1pPr marL="0" marR="0" indent="0" algn="l" defTabSz="493730" rtl="0" eaLnBrk="1" fontAlgn="auto" latinLnBrk="0" hangingPunct="1">
              <a:lnSpc>
                <a:spcPct val="100000"/>
              </a:lnSpc>
              <a:spcBef>
                <a:spcPct val="0"/>
              </a:spcBef>
              <a:spcAft>
                <a:spcPts val="0"/>
              </a:spcAft>
              <a:buClrTx/>
              <a:buSzTx/>
              <a:buFontTx/>
              <a:buNone/>
              <a:tabLst/>
              <a:defRPr kumimoji="1" lang="en-US" altLang="en-US" sz="2400" b="0" i="0" u="none" strike="noStrike" kern="1200" cap="none" spc="0" normalizeH="0" baseline="0" noProof="0">
                <a:ln>
                  <a:noFill/>
                </a:ln>
                <a:solidFill>
                  <a:schemeClr val="tx2"/>
                </a:solidFill>
                <a:effectLst/>
                <a:uLnTx/>
                <a:uFillTx/>
                <a:latin typeface="+mj-lt"/>
                <a:ea typeface="+mj-ea"/>
                <a:cs typeface="+mj-cs"/>
              </a:defRPr>
            </a:lvl1pPr>
          </a:lstStyle>
          <a:p>
            <a:pPr marL="0" marR="0" lvl="0" indent="0" algn="l" defTabSz="531352" rtl="0" eaLnBrk="1" fontAlgn="auto" latinLnBrk="0" hangingPunct="1">
              <a:lnSpc>
                <a:spcPct val="100000"/>
              </a:lnSpc>
              <a:spcBef>
                <a:spcPct val="0"/>
              </a:spcBef>
              <a:spcAft>
                <a:spcPts val="0"/>
              </a:spcAft>
              <a:buClrTx/>
              <a:buSzTx/>
              <a:buFontTx/>
              <a:buNone/>
              <a:tabLst/>
              <a:defRPr/>
            </a:pPr>
            <a:r>
              <a:rPr kumimoji="1" lang="en-US" altLang="en-US" sz="1937" b="0" i="0" u="none" strike="noStrike" kern="1200" cap="none" spc="0" normalizeH="0" baseline="0" noProof="0" dirty="0">
                <a:ln>
                  <a:noFill/>
                </a:ln>
                <a:solidFill>
                  <a:prstClr val="black"/>
                </a:solidFill>
                <a:effectLst/>
                <a:uLnTx/>
                <a:uFillTx/>
                <a:latin typeface="Times New Roman" panose="02020603050405020304" pitchFamily="18" charset="0"/>
                <a:ea typeface="+mj-ea"/>
                <a:cs typeface="Times New Roman" panose="02020603050405020304" pitchFamily="18" charset="0"/>
              </a:rPr>
              <a:t>Step 3 : Click “ </a:t>
            </a:r>
            <a:r>
              <a:rPr kumimoji="1" lang="en-US" altLang="en-US" sz="1937" b="1" i="0" u="none" strike="noStrike" kern="1200" cap="none" spc="0" normalizeH="0" baseline="0" noProof="0" dirty="0">
                <a:ln>
                  <a:noFill/>
                </a:ln>
                <a:solidFill>
                  <a:prstClr val="black"/>
                </a:solidFill>
                <a:effectLst/>
                <a:uLnTx/>
                <a:uFillTx/>
                <a:latin typeface="Times New Roman" panose="02020603050405020304" pitchFamily="18" charset="0"/>
                <a:ea typeface="+mj-ea"/>
                <a:cs typeface="Times New Roman" panose="02020603050405020304" pitchFamily="18" charset="0"/>
              </a:rPr>
              <a:t>Delivery Label issuing tool.zip </a:t>
            </a:r>
            <a:r>
              <a:rPr kumimoji="1" lang="en-US" altLang="en-US" sz="1937" b="0" i="0" u="none" strike="noStrike" kern="1200" cap="none" spc="0" normalizeH="0" baseline="0" noProof="0" dirty="0">
                <a:ln>
                  <a:noFill/>
                </a:ln>
                <a:solidFill>
                  <a:prstClr val="black"/>
                </a:solidFill>
                <a:effectLst/>
                <a:uLnTx/>
                <a:uFillTx/>
                <a:latin typeface="Times New Roman" panose="02020603050405020304" pitchFamily="18" charset="0"/>
                <a:ea typeface="+mj-ea"/>
                <a:cs typeface="Times New Roman" panose="02020603050405020304" pitchFamily="18" charset="0"/>
              </a:rPr>
              <a:t>”. Waiting download file </a:t>
            </a:r>
            <a:endParaRPr kumimoji="1" lang="en-US" altLang="en-US" sz="1937" b="0" i="0" u="none" strike="noStrike" kern="1200" cap="none" spc="0" normalizeH="0" baseline="0" noProof="0" dirty="0">
              <a:ln>
                <a:noFill/>
              </a:ln>
              <a:solidFill>
                <a:srgbClr val="00B0F0"/>
              </a:solidFill>
              <a:effectLst/>
              <a:highlight>
                <a:srgbClr val="FFFF00"/>
              </a:highlight>
              <a:uLnTx/>
              <a:uFillTx/>
              <a:latin typeface="Times New Roman" panose="02020603050405020304" pitchFamily="18" charset="0"/>
              <a:ea typeface="+mj-ea"/>
              <a:cs typeface="Times New Roman" panose="02020603050405020304" pitchFamily="18" charset="0"/>
            </a:endParaRPr>
          </a:p>
        </p:txBody>
      </p:sp>
      <p:pic>
        <p:nvPicPr>
          <p:cNvPr id="6" name="Picture 5">
            <a:extLst>
              <a:ext uri="{FF2B5EF4-FFF2-40B4-BE49-F238E27FC236}">
                <a16:creationId xmlns:a16="http://schemas.microsoft.com/office/drawing/2014/main" id="{6C82516D-134A-4270-BB22-04125A11685B}"/>
              </a:ext>
            </a:extLst>
          </p:cNvPr>
          <p:cNvPicPr>
            <a:picLocks noChangeAspect="1"/>
          </p:cNvPicPr>
          <p:nvPr/>
        </p:nvPicPr>
        <p:blipFill>
          <a:blip r:embed="rId4"/>
          <a:stretch>
            <a:fillRect/>
          </a:stretch>
        </p:blipFill>
        <p:spPr>
          <a:xfrm>
            <a:off x="4639127" y="5833544"/>
            <a:ext cx="2470346" cy="615024"/>
          </a:xfrm>
          <a:prstGeom prst="rect">
            <a:avLst/>
          </a:prstGeom>
        </p:spPr>
      </p:pic>
      <p:sp>
        <p:nvSpPr>
          <p:cNvPr id="8" name="Arrow: Right 7">
            <a:extLst>
              <a:ext uri="{FF2B5EF4-FFF2-40B4-BE49-F238E27FC236}">
                <a16:creationId xmlns:a16="http://schemas.microsoft.com/office/drawing/2014/main" id="{533A1F8B-A52E-4A7E-B08A-C7DFC0AEA4DD}"/>
              </a:ext>
            </a:extLst>
          </p:cNvPr>
          <p:cNvSpPr/>
          <p:nvPr/>
        </p:nvSpPr>
        <p:spPr>
          <a:xfrm rot="5400000">
            <a:off x="5865776" y="4901069"/>
            <a:ext cx="498816" cy="52154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84077" rtl="0" eaLnBrk="1" fontAlgn="auto" latinLnBrk="0" hangingPunct="1">
              <a:lnSpc>
                <a:spcPct val="100000"/>
              </a:lnSpc>
              <a:spcBef>
                <a:spcPts val="0"/>
              </a:spcBef>
              <a:spcAft>
                <a:spcPts val="0"/>
              </a:spcAft>
              <a:buClrTx/>
              <a:buSzTx/>
              <a:buFontTx/>
              <a:buNone/>
              <a:tabLst/>
              <a:defRPr/>
            </a:pPr>
            <a:endParaRPr kumimoji="0" lang="en-US" sz="1937"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3" name="Title 3">
            <a:extLst>
              <a:ext uri="{FF2B5EF4-FFF2-40B4-BE49-F238E27FC236}">
                <a16:creationId xmlns:a16="http://schemas.microsoft.com/office/drawing/2014/main" id="{CB30937C-7245-47C6-ACD6-BD92F6F0A41F}"/>
              </a:ext>
            </a:extLst>
          </p:cNvPr>
          <p:cNvSpPr txBox="1">
            <a:spLocks/>
          </p:cNvSpPr>
          <p:nvPr/>
        </p:nvSpPr>
        <p:spPr>
          <a:xfrm>
            <a:off x="156563" y="5840173"/>
            <a:ext cx="3565542" cy="1110166"/>
          </a:xfrm>
          <a:prstGeom prst="rect">
            <a:avLst/>
          </a:prstGeom>
        </p:spPr>
        <p:txBody>
          <a:bodyPr vert="horz" lIns="0" tIns="0" rIns="0" bIns="15497" rtlCol="0" anchor="b" anchorCtr="0">
            <a:noAutofit/>
          </a:bodyPr>
          <a:lstStyle>
            <a:lvl1pPr marL="0" marR="0" indent="0" algn="l" defTabSz="493730" rtl="0" eaLnBrk="1" fontAlgn="auto" latinLnBrk="0" hangingPunct="1">
              <a:lnSpc>
                <a:spcPct val="100000"/>
              </a:lnSpc>
              <a:spcBef>
                <a:spcPct val="0"/>
              </a:spcBef>
              <a:spcAft>
                <a:spcPts val="0"/>
              </a:spcAft>
              <a:buClrTx/>
              <a:buSzTx/>
              <a:buFontTx/>
              <a:buNone/>
              <a:tabLst/>
              <a:defRPr kumimoji="1" lang="en-US" altLang="en-US" sz="2400" b="0" i="0" u="none" strike="noStrike" kern="1200" cap="none" spc="0" normalizeH="0" baseline="0" noProof="0">
                <a:ln>
                  <a:noFill/>
                </a:ln>
                <a:solidFill>
                  <a:schemeClr val="tx2"/>
                </a:solidFill>
                <a:effectLst/>
                <a:uLnTx/>
                <a:uFillTx/>
                <a:latin typeface="+mj-lt"/>
                <a:ea typeface="+mj-ea"/>
                <a:cs typeface="+mj-cs"/>
              </a:defRPr>
            </a:lvl1pPr>
          </a:lstStyle>
          <a:p>
            <a:pPr marL="0" marR="0" lvl="0" indent="0" algn="l" defTabSz="531352" rtl="0" eaLnBrk="1" fontAlgn="auto" latinLnBrk="0" hangingPunct="1">
              <a:lnSpc>
                <a:spcPct val="100000"/>
              </a:lnSpc>
              <a:spcBef>
                <a:spcPct val="0"/>
              </a:spcBef>
              <a:spcAft>
                <a:spcPts val="0"/>
              </a:spcAft>
              <a:buClrTx/>
              <a:buSzTx/>
              <a:buFontTx/>
              <a:buNone/>
              <a:tabLst/>
              <a:defRPr/>
            </a:pPr>
            <a:r>
              <a:rPr kumimoji="1" lang="en-US" altLang="en-US" sz="1937" b="0" i="0" u="none" strike="noStrike" kern="1200" cap="none" spc="0" normalizeH="0" baseline="0" noProof="0" dirty="0">
                <a:ln>
                  <a:noFill/>
                </a:ln>
                <a:solidFill>
                  <a:prstClr val="black"/>
                </a:solidFill>
                <a:effectLst/>
                <a:uLnTx/>
                <a:uFillTx/>
                <a:latin typeface="Times New Roman" panose="02020603050405020304" pitchFamily="18" charset="0"/>
                <a:ea typeface="+mj-ea"/>
                <a:cs typeface="Times New Roman" panose="02020603050405020304" pitchFamily="18" charset="0"/>
              </a:rPr>
              <a:t>Step 4 : Open the </a:t>
            </a:r>
            <a:r>
              <a:rPr kumimoji="1" lang="en-US" altLang="en-US" sz="1937" b="1" i="0" u="none" strike="noStrike" kern="1200" cap="none" spc="0" normalizeH="0" baseline="0" noProof="0" dirty="0">
                <a:ln>
                  <a:noFill/>
                </a:ln>
                <a:solidFill>
                  <a:prstClr val="black"/>
                </a:solidFill>
                <a:effectLst/>
                <a:uLnTx/>
                <a:uFillTx/>
                <a:latin typeface="Times New Roman" panose="02020603050405020304" pitchFamily="18" charset="0"/>
                <a:ea typeface="+mj-ea"/>
                <a:cs typeface="Times New Roman" panose="02020603050405020304" pitchFamily="18" charset="0"/>
              </a:rPr>
              <a:t>download file</a:t>
            </a:r>
            <a:endParaRPr kumimoji="1" lang="en-US" altLang="en-US" sz="1937" b="0" i="0" u="none" strike="noStrike" kern="1200" cap="none" spc="0" normalizeH="0" baseline="0" noProof="0" dirty="0">
              <a:ln>
                <a:noFill/>
              </a:ln>
              <a:solidFill>
                <a:srgbClr val="00B0F0"/>
              </a:solidFill>
              <a:effectLst/>
              <a:highlight>
                <a:srgbClr val="FFFF00"/>
              </a:highlight>
              <a:uLnTx/>
              <a:uFillTx/>
              <a:latin typeface="Times New Roman" panose="02020603050405020304" pitchFamily="18" charset="0"/>
              <a:ea typeface="+mj-ea"/>
              <a:cs typeface="Times New Roman" panose="02020603050405020304" pitchFamily="18" charset="0"/>
            </a:endParaRPr>
          </a:p>
        </p:txBody>
      </p:sp>
      <p:pic>
        <p:nvPicPr>
          <p:cNvPr id="2" name="Picture 1">
            <a:extLst>
              <a:ext uri="{FF2B5EF4-FFF2-40B4-BE49-F238E27FC236}">
                <a16:creationId xmlns:a16="http://schemas.microsoft.com/office/drawing/2014/main" id="{B5BECBA3-C0AD-4606-8453-63608561F520}"/>
              </a:ext>
            </a:extLst>
          </p:cNvPr>
          <p:cNvPicPr>
            <a:picLocks noChangeAspect="1"/>
          </p:cNvPicPr>
          <p:nvPr/>
        </p:nvPicPr>
        <p:blipFill>
          <a:blip r:embed="rId5"/>
          <a:stretch>
            <a:fillRect/>
          </a:stretch>
        </p:blipFill>
        <p:spPr>
          <a:xfrm>
            <a:off x="5150013" y="2189024"/>
            <a:ext cx="572131" cy="515622"/>
          </a:xfrm>
          <a:prstGeom prst="rect">
            <a:avLst/>
          </a:prstGeom>
        </p:spPr>
      </p:pic>
      <p:pic>
        <p:nvPicPr>
          <p:cNvPr id="9" name="Picture 8">
            <a:extLst>
              <a:ext uri="{FF2B5EF4-FFF2-40B4-BE49-F238E27FC236}">
                <a16:creationId xmlns:a16="http://schemas.microsoft.com/office/drawing/2014/main" id="{48079ABA-6A8A-4509-9527-48EF56B3A443}"/>
              </a:ext>
            </a:extLst>
          </p:cNvPr>
          <p:cNvPicPr>
            <a:picLocks noChangeAspect="1"/>
          </p:cNvPicPr>
          <p:nvPr/>
        </p:nvPicPr>
        <p:blipFill>
          <a:blip r:embed="rId6"/>
          <a:stretch>
            <a:fillRect/>
          </a:stretch>
        </p:blipFill>
        <p:spPr>
          <a:xfrm>
            <a:off x="5071890" y="4147816"/>
            <a:ext cx="364801" cy="203998"/>
          </a:xfrm>
          <a:prstGeom prst="rect">
            <a:avLst/>
          </a:prstGeom>
        </p:spPr>
      </p:pic>
      <p:pic>
        <p:nvPicPr>
          <p:cNvPr id="10" name="Picture 9">
            <a:extLst>
              <a:ext uri="{FF2B5EF4-FFF2-40B4-BE49-F238E27FC236}">
                <a16:creationId xmlns:a16="http://schemas.microsoft.com/office/drawing/2014/main" id="{A4424FDE-38AA-484D-BE96-8BAE4BDB5213}"/>
              </a:ext>
            </a:extLst>
          </p:cNvPr>
          <p:cNvPicPr>
            <a:picLocks noChangeAspect="1"/>
          </p:cNvPicPr>
          <p:nvPr/>
        </p:nvPicPr>
        <p:blipFill>
          <a:blip r:embed="rId6"/>
          <a:stretch>
            <a:fillRect/>
          </a:stretch>
        </p:blipFill>
        <p:spPr>
          <a:xfrm>
            <a:off x="5165866" y="4218464"/>
            <a:ext cx="295275" cy="133350"/>
          </a:xfrm>
          <a:prstGeom prst="rect">
            <a:avLst/>
          </a:prstGeom>
        </p:spPr>
      </p:pic>
      <p:pic>
        <p:nvPicPr>
          <p:cNvPr id="12" name="Picture 11">
            <a:extLst>
              <a:ext uri="{FF2B5EF4-FFF2-40B4-BE49-F238E27FC236}">
                <a16:creationId xmlns:a16="http://schemas.microsoft.com/office/drawing/2014/main" id="{8EE0A1CA-C97A-4934-9E9D-3673242B15E4}"/>
              </a:ext>
            </a:extLst>
          </p:cNvPr>
          <p:cNvPicPr>
            <a:picLocks noChangeAspect="1"/>
          </p:cNvPicPr>
          <p:nvPr/>
        </p:nvPicPr>
        <p:blipFill>
          <a:blip r:embed="rId6"/>
          <a:stretch>
            <a:fillRect/>
          </a:stretch>
        </p:blipFill>
        <p:spPr>
          <a:xfrm>
            <a:off x="5002375" y="6141056"/>
            <a:ext cx="295275" cy="133350"/>
          </a:xfrm>
          <a:prstGeom prst="rect">
            <a:avLst/>
          </a:prstGeom>
        </p:spPr>
      </p:pic>
      <p:pic>
        <p:nvPicPr>
          <p:cNvPr id="13" name="Picture 12">
            <a:extLst>
              <a:ext uri="{FF2B5EF4-FFF2-40B4-BE49-F238E27FC236}">
                <a16:creationId xmlns:a16="http://schemas.microsoft.com/office/drawing/2014/main" id="{B4D23B88-D2D2-43E8-99D5-1B83037FF433}"/>
              </a:ext>
            </a:extLst>
          </p:cNvPr>
          <p:cNvPicPr>
            <a:picLocks noChangeAspect="1"/>
          </p:cNvPicPr>
          <p:nvPr/>
        </p:nvPicPr>
        <p:blipFill>
          <a:blip r:embed="rId6"/>
          <a:stretch>
            <a:fillRect/>
          </a:stretch>
        </p:blipFill>
        <p:spPr>
          <a:xfrm>
            <a:off x="5034081" y="6037288"/>
            <a:ext cx="295275" cy="133350"/>
          </a:xfrm>
          <a:prstGeom prst="rect">
            <a:avLst/>
          </a:prstGeom>
        </p:spPr>
      </p:pic>
      <p:pic>
        <p:nvPicPr>
          <p:cNvPr id="14" name="Picture 13">
            <a:extLst>
              <a:ext uri="{FF2B5EF4-FFF2-40B4-BE49-F238E27FC236}">
                <a16:creationId xmlns:a16="http://schemas.microsoft.com/office/drawing/2014/main" id="{5E575C41-B235-4947-8AA5-FA20E7F3D1DA}"/>
              </a:ext>
            </a:extLst>
          </p:cNvPr>
          <p:cNvPicPr>
            <a:picLocks noChangeAspect="1"/>
          </p:cNvPicPr>
          <p:nvPr/>
        </p:nvPicPr>
        <p:blipFill>
          <a:blip r:embed="rId6"/>
          <a:stretch>
            <a:fillRect/>
          </a:stretch>
        </p:blipFill>
        <p:spPr>
          <a:xfrm>
            <a:off x="4886443" y="6103963"/>
            <a:ext cx="295275" cy="133350"/>
          </a:xfrm>
          <a:prstGeom prst="rect">
            <a:avLst/>
          </a:prstGeom>
        </p:spPr>
      </p:pic>
      <p:pic>
        <p:nvPicPr>
          <p:cNvPr id="17" name="Picture 16">
            <a:extLst>
              <a:ext uri="{FF2B5EF4-FFF2-40B4-BE49-F238E27FC236}">
                <a16:creationId xmlns:a16="http://schemas.microsoft.com/office/drawing/2014/main" id="{F3549AFB-F785-487F-B24E-6B6F3F2CDC08}"/>
              </a:ext>
            </a:extLst>
          </p:cNvPr>
          <p:cNvPicPr>
            <a:picLocks noChangeAspect="1"/>
          </p:cNvPicPr>
          <p:nvPr/>
        </p:nvPicPr>
        <p:blipFill>
          <a:blip r:embed="rId7"/>
          <a:stretch>
            <a:fillRect/>
          </a:stretch>
        </p:blipFill>
        <p:spPr>
          <a:xfrm>
            <a:off x="9913144" y="1244114"/>
            <a:ext cx="485775" cy="180975"/>
          </a:xfrm>
          <a:prstGeom prst="rect">
            <a:avLst/>
          </a:prstGeom>
        </p:spPr>
      </p:pic>
      <p:pic>
        <p:nvPicPr>
          <p:cNvPr id="20" name="Picture 19">
            <a:extLst>
              <a:ext uri="{FF2B5EF4-FFF2-40B4-BE49-F238E27FC236}">
                <a16:creationId xmlns:a16="http://schemas.microsoft.com/office/drawing/2014/main" id="{1A6D16FF-BFD1-454F-AC10-47A7D630CFFB}"/>
              </a:ext>
            </a:extLst>
          </p:cNvPr>
          <p:cNvPicPr>
            <a:picLocks noChangeAspect="1"/>
          </p:cNvPicPr>
          <p:nvPr/>
        </p:nvPicPr>
        <p:blipFill>
          <a:blip r:embed="rId7"/>
          <a:stretch>
            <a:fillRect/>
          </a:stretch>
        </p:blipFill>
        <p:spPr>
          <a:xfrm>
            <a:off x="4738999" y="1760044"/>
            <a:ext cx="485775" cy="180975"/>
          </a:xfrm>
          <a:prstGeom prst="rect">
            <a:avLst/>
          </a:prstGeom>
        </p:spPr>
      </p:pic>
      <p:pic>
        <p:nvPicPr>
          <p:cNvPr id="21" name="Picture 20">
            <a:extLst>
              <a:ext uri="{FF2B5EF4-FFF2-40B4-BE49-F238E27FC236}">
                <a16:creationId xmlns:a16="http://schemas.microsoft.com/office/drawing/2014/main" id="{E77B036D-F5FA-4134-B4DB-22D59BAD7D9D}"/>
              </a:ext>
            </a:extLst>
          </p:cNvPr>
          <p:cNvPicPr>
            <a:picLocks noChangeAspect="1"/>
          </p:cNvPicPr>
          <p:nvPr/>
        </p:nvPicPr>
        <p:blipFill>
          <a:blip r:embed="rId7"/>
          <a:stretch>
            <a:fillRect/>
          </a:stretch>
        </p:blipFill>
        <p:spPr>
          <a:xfrm>
            <a:off x="4762336" y="1850531"/>
            <a:ext cx="485775" cy="180975"/>
          </a:xfrm>
          <a:prstGeom prst="rect">
            <a:avLst/>
          </a:prstGeom>
        </p:spPr>
      </p:pic>
    </p:spTree>
    <p:extLst>
      <p:ext uri="{BB962C8B-B14F-4D97-AF65-F5344CB8AC3E}">
        <p14:creationId xmlns:p14="http://schemas.microsoft.com/office/powerpoint/2010/main" val="2087217501"/>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3EBC543C-5943-4731-8D46-F7DE93964C61}"/>
              </a:ext>
            </a:extLst>
          </p:cNvPr>
          <p:cNvSpPr>
            <a:spLocks noGrp="1"/>
          </p:cNvSpPr>
          <p:nvPr>
            <p:ph type="title"/>
          </p:nvPr>
        </p:nvSpPr>
        <p:spPr>
          <a:xfrm>
            <a:off x="61592" y="90048"/>
            <a:ext cx="12997505" cy="791753"/>
          </a:xfrm>
          <a:noFill/>
          <a:ln>
            <a:noFill/>
          </a:ln>
        </p:spPr>
        <p:txBody>
          <a:bodyPr anchor="t">
            <a:noAutofit/>
          </a:bodyPr>
          <a:lstStyle/>
          <a:p>
            <a:pPr>
              <a:lnSpc>
                <a:spcPct val="150000"/>
              </a:lnSpc>
            </a:pPr>
            <a:r>
              <a:rPr lang="en-US" sz="2152" b="1" dirty="0">
                <a:latin typeface="Times New Roman" panose="02020603050405020304" pitchFamily="18" charset="0"/>
                <a:cs typeface="Times New Roman" panose="02020603050405020304" pitchFamily="18" charset="0"/>
              </a:rPr>
              <a:t>8.1. Download tool</a:t>
            </a:r>
            <a:endParaRPr lang="en-US" sz="3444" dirty="0">
              <a:highlight>
                <a:srgbClr val="FFFF00"/>
              </a:highlight>
              <a:latin typeface="Times New Roman" panose="02020603050405020304" pitchFamily="18" charset="0"/>
              <a:cs typeface="Times New Roman" panose="02020603050405020304" pitchFamily="18" charset="0"/>
            </a:endParaRPr>
          </a:p>
        </p:txBody>
      </p:sp>
      <p:sp>
        <p:nvSpPr>
          <p:cNvPr id="22" name="Title 3">
            <a:extLst>
              <a:ext uri="{FF2B5EF4-FFF2-40B4-BE49-F238E27FC236}">
                <a16:creationId xmlns:a16="http://schemas.microsoft.com/office/drawing/2014/main" id="{5E1FA4AF-ABC2-4832-971F-28D50AF52723}"/>
              </a:ext>
            </a:extLst>
          </p:cNvPr>
          <p:cNvSpPr txBox="1">
            <a:spLocks/>
          </p:cNvSpPr>
          <p:nvPr/>
        </p:nvSpPr>
        <p:spPr>
          <a:xfrm>
            <a:off x="205107" y="1067034"/>
            <a:ext cx="4236479" cy="1133888"/>
          </a:xfrm>
          <a:prstGeom prst="rect">
            <a:avLst/>
          </a:prstGeom>
        </p:spPr>
        <p:txBody>
          <a:bodyPr vert="horz" lIns="0" tIns="0" rIns="0" bIns="15497" rtlCol="0" anchor="b" anchorCtr="0">
            <a:noAutofit/>
          </a:bodyPr>
          <a:lstStyle>
            <a:lvl1pPr marL="0" marR="0" indent="0" algn="l" defTabSz="493730" rtl="0" eaLnBrk="1" fontAlgn="auto" latinLnBrk="0" hangingPunct="1">
              <a:lnSpc>
                <a:spcPct val="100000"/>
              </a:lnSpc>
              <a:spcBef>
                <a:spcPct val="0"/>
              </a:spcBef>
              <a:spcAft>
                <a:spcPts val="0"/>
              </a:spcAft>
              <a:buClrTx/>
              <a:buSzTx/>
              <a:buFontTx/>
              <a:buNone/>
              <a:tabLst/>
              <a:defRPr kumimoji="1" lang="en-US" altLang="en-US" sz="2400" b="0" i="0" u="none" strike="noStrike" kern="1200" cap="none" spc="0" normalizeH="0" baseline="0" noProof="0">
                <a:ln>
                  <a:noFill/>
                </a:ln>
                <a:solidFill>
                  <a:schemeClr val="tx2"/>
                </a:solidFill>
                <a:effectLst/>
                <a:uLnTx/>
                <a:uFillTx/>
                <a:latin typeface="+mj-lt"/>
                <a:ea typeface="+mj-ea"/>
                <a:cs typeface="+mj-cs"/>
              </a:defRPr>
            </a:lvl1pPr>
          </a:lstStyle>
          <a:p>
            <a:pPr marL="0" marR="0" lvl="0" indent="0" algn="l" defTabSz="531352" rtl="0" eaLnBrk="1" fontAlgn="auto" latinLnBrk="0" hangingPunct="1">
              <a:lnSpc>
                <a:spcPct val="100000"/>
              </a:lnSpc>
              <a:spcBef>
                <a:spcPct val="0"/>
              </a:spcBef>
              <a:spcAft>
                <a:spcPts val="0"/>
              </a:spcAft>
              <a:buClrTx/>
              <a:buSzTx/>
              <a:buFontTx/>
              <a:buNone/>
              <a:tabLst/>
              <a:defRPr/>
            </a:pPr>
            <a:r>
              <a:rPr kumimoji="1" lang="en-US" altLang="en-US" sz="1937" b="0" i="0" u="none" strike="noStrike" kern="1200" cap="none" spc="0" normalizeH="0" baseline="0" noProof="0" dirty="0">
                <a:ln>
                  <a:noFill/>
                </a:ln>
                <a:solidFill>
                  <a:prstClr val="black"/>
                </a:solidFill>
                <a:effectLst/>
                <a:uLnTx/>
                <a:uFillTx/>
                <a:latin typeface="Times New Roman" panose="02020603050405020304" pitchFamily="18" charset="0"/>
                <a:ea typeface="+mj-ea"/>
                <a:cs typeface="Times New Roman" panose="02020603050405020304" pitchFamily="18" charset="0"/>
              </a:rPr>
              <a:t>Step 5 : Click “</a:t>
            </a:r>
            <a:r>
              <a:rPr kumimoji="1" lang="en-US" altLang="en-US" sz="1937" b="1" i="0" u="none" strike="noStrike" kern="1200" cap="none" spc="0" normalizeH="0" baseline="0" noProof="0" dirty="0">
                <a:ln>
                  <a:noFill/>
                </a:ln>
                <a:solidFill>
                  <a:prstClr val="black"/>
                </a:solidFill>
                <a:effectLst/>
                <a:uLnTx/>
                <a:uFillTx/>
                <a:latin typeface="Times New Roman" panose="02020603050405020304" pitchFamily="18" charset="0"/>
                <a:ea typeface="+mj-ea"/>
                <a:cs typeface="Times New Roman" panose="02020603050405020304" pitchFamily="18" charset="0"/>
              </a:rPr>
              <a:t>Delivery Label issuing tool.exe </a:t>
            </a:r>
            <a:r>
              <a:rPr kumimoji="1" lang="en-US" altLang="en-US" sz="1937" b="0" i="0" u="none" strike="noStrike" kern="1200" cap="none" spc="0" normalizeH="0" baseline="0" noProof="0" dirty="0">
                <a:ln>
                  <a:noFill/>
                </a:ln>
                <a:solidFill>
                  <a:prstClr val="black"/>
                </a:solidFill>
                <a:effectLst/>
                <a:uLnTx/>
                <a:uFillTx/>
                <a:latin typeface="Times New Roman" panose="02020603050405020304" pitchFamily="18" charset="0"/>
                <a:ea typeface="+mj-ea"/>
                <a:cs typeface="Times New Roman" panose="02020603050405020304" pitchFamily="18" charset="0"/>
              </a:rPr>
              <a:t>” and click “</a:t>
            </a:r>
            <a:r>
              <a:rPr kumimoji="1" lang="en-US" altLang="en-US" sz="1937" b="1" i="0" u="none" strike="noStrike" kern="1200" cap="none" spc="0" normalizeH="0" baseline="0" noProof="0" dirty="0">
                <a:ln>
                  <a:noFill/>
                </a:ln>
                <a:solidFill>
                  <a:prstClr val="black"/>
                </a:solidFill>
                <a:effectLst/>
                <a:uLnTx/>
                <a:uFillTx/>
                <a:latin typeface="Times New Roman" panose="02020603050405020304" pitchFamily="18" charset="0"/>
                <a:ea typeface="+mj-ea"/>
                <a:cs typeface="Times New Roman" panose="02020603050405020304" pitchFamily="18" charset="0"/>
              </a:rPr>
              <a:t>Extract all”</a:t>
            </a:r>
            <a:endParaRPr kumimoji="1" lang="en-US" altLang="en-US" sz="1937" b="1" i="0" u="none" strike="noStrike" kern="1200" cap="none" spc="0" normalizeH="0" baseline="0" noProof="0" dirty="0">
              <a:ln>
                <a:noFill/>
              </a:ln>
              <a:solidFill>
                <a:srgbClr val="00B0F0"/>
              </a:solidFill>
              <a:effectLst/>
              <a:highlight>
                <a:srgbClr val="FFFF00"/>
              </a:highlight>
              <a:uLnTx/>
              <a:uFillTx/>
              <a:latin typeface="Times New Roman" panose="02020603050405020304" pitchFamily="18" charset="0"/>
              <a:ea typeface="+mj-ea"/>
              <a:cs typeface="Times New Roman" panose="02020603050405020304" pitchFamily="18" charset="0"/>
            </a:endParaRPr>
          </a:p>
        </p:txBody>
      </p:sp>
      <p:pic>
        <p:nvPicPr>
          <p:cNvPr id="2" name="Picture 1">
            <a:extLst>
              <a:ext uri="{FF2B5EF4-FFF2-40B4-BE49-F238E27FC236}">
                <a16:creationId xmlns:a16="http://schemas.microsoft.com/office/drawing/2014/main" id="{945AF8BA-773B-4AFD-B527-3D7D09686E2B}"/>
              </a:ext>
            </a:extLst>
          </p:cNvPr>
          <p:cNvPicPr>
            <a:picLocks noChangeAspect="1"/>
          </p:cNvPicPr>
          <p:nvPr/>
        </p:nvPicPr>
        <p:blipFill>
          <a:blip r:embed="rId2"/>
          <a:stretch>
            <a:fillRect/>
          </a:stretch>
        </p:blipFill>
        <p:spPr>
          <a:xfrm>
            <a:off x="205107" y="2379142"/>
            <a:ext cx="4809804" cy="4051940"/>
          </a:xfrm>
          <a:prstGeom prst="rect">
            <a:avLst/>
          </a:prstGeom>
          <a:ln>
            <a:solidFill>
              <a:schemeClr val="tx1"/>
            </a:solidFill>
          </a:ln>
        </p:spPr>
      </p:pic>
      <p:pic>
        <p:nvPicPr>
          <p:cNvPr id="3" name="Picture 2">
            <a:extLst>
              <a:ext uri="{FF2B5EF4-FFF2-40B4-BE49-F238E27FC236}">
                <a16:creationId xmlns:a16="http://schemas.microsoft.com/office/drawing/2014/main" id="{EE6C3D50-4F5E-485C-B528-AE86C873C4F6}"/>
              </a:ext>
            </a:extLst>
          </p:cNvPr>
          <p:cNvPicPr>
            <a:picLocks noChangeAspect="1"/>
          </p:cNvPicPr>
          <p:nvPr/>
        </p:nvPicPr>
        <p:blipFill>
          <a:blip r:embed="rId3"/>
          <a:stretch>
            <a:fillRect/>
          </a:stretch>
        </p:blipFill>
        <p:spPr>
          <a:xfrm>
            <a:off x="5177454" y="1157578"/>
            <a:ext cx="3928956" cy="2821465"/>
          </a:xfrm>
          <a:prstGeom prst="rect">
            <a:avLst/>
          </a:prstGeom>
          <a:ln>
            <a:solidFill>
              <a:schemeClr val="tx2"/>
            </a:solidFill>
          </a:ln>
        </p:spPr>
      </p:pic>
      <p:pic>
        <p:nvPicPr>
          <p:cNvPr id="9" name="Picture 8">
            <a:extLst>
              <a:ext uri="{FF2B5EF4-FFF2-40B4-BE49-F238E27FC236}">
                <a16:creationId xmlns:a16="http://schemas.microsoft.com/office/drawing/2014/main" id="{AA979ACC-D993-46FD-8C92-C946A1D0B2D0}"/>
              </a:ext>
            </a:extLst>
          </p:cNvPr>
          <p:cNvPicPr>
            <a:picLocks noChangeAspect="1"/>
          </p:cNvPicPr>
          <p:nvPr/>
        </p:nvPicPr>
        <p:blipFill>
          <a:blip r:embed="rId4"/>
          <a:stretch>
            <a:fillRect/>
          </a:stretch>
        </p:blipFill>
        <p:spPr>
          <a:xfrm>
            <a:off x="5177454" y="3979043"/>
            <a:ext cx="3928956" cy="3401245"/>
          </a:xfrm>
          <a:prstGeom prst="rect">
            <a:avLst/>
          </a:prstGeom>
          <a:ln>
            <a:solidFill>
              <a:schemeClr val="tx2"/>
            </a:solidFill>
          </a:ln>
        </p:spPr>
      </p:pic>
      <p:sp>
        <p:nvSpPr>
          <p:cNvPr id="16" name="Rectangle: Rounded Corners 15">
            <a:extLst>
              <a:ext uri="{FF2B5EF4-FFF2-40B4-BE49-F238E27FC236}">
                <a16:creationId xmlns:a16="http://schemas.microsoft.com/office/drawing/2014/main" id="{C6D2DB74-B26C-4739-BB08-2C29E7B83BA3}"/>
              </a:ext>
            </a:extLst>
          </p:cNvPr>
          <p:cNvSpPr/>
          <p:nvPr/>
        </p:nvSpPr>
        <p:spPr>
          <a:xfrm>
            <a:off x="205107" y="4405111"/>
            <a:ext cx="1239632" cy="204477"/>
          </a:xfrm>
          <a:prstGeom prst="round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84077" rtl="0" eaLnBrk="1" fontAlgn="auto" latinLnBrk="0" hangingPunct="1">
              <a:lnSpc>
                <a:spcPct val="100000"/>
              </a:lnSpc>
              <a:spcBef>
                <a:spcPts val="0"/>
              </a:spcBef>
              <a:spcAft>
                <a:spcPts val="0"/>
              </a:spcAft>
              <a:buClrTx/>
              <a:buSzTx/>
              <a:buFontTx/>
              <a:buNone/>
              <a:tabLst/>
              <a:defRPr/>
            </a:pPr>
            <a:endParaRPr kumimoji="0" lang="en-US" sz="1937"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 name="Rectangle: Rounded Corners 16">
            <a:extLst>
              <a:ext uri="{FF2B5EF4-FFF2-40B4-BE49-F238E27FC236}">
                <a16:creationId xmlns:a16="http://schemas.microsoft.com/office/drawing/2014/main" id="{BE72B091-57FF-4B5B-B1D6-F88225BF400A}"/>
              </a:ext>
            </a:extLst>
          </p:cNvPr>
          <p:cNvSpPr/>
          <p:nvPr/>
        </p:nvSpPr>
        <p:spPr>
          <a:xfrm>
            <a:off x="2773286" y="4779616"/>
            <a:ext cx="650179" cy="198454"/>
          </a:xfrm>
          <a:prstGeom prst="round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84077" rtl="0" eaLnBrk="1" fontAlgn="auto" latinLnBrk="0" hangingPunct="1">
              <a:lnSpc>
                <a:spcPct val="100000"/>
              </a:lnSpc>
              <a:spcBef>
                <a:spcPts val="0"/>
              </a:spcBef>
              <a:spcAft>
                <a:spcPts val="0"/>
              </a:spcAft>
              <a:buClrTx/>
              <a:buSzTx/>
              <a:buFontTx/>
              <a:buNone/>
              <a:tabLst/>
              <a:defRPr/>
            </a:pPr>
            <a:endParaRPr kumimoji="0" lang="en-US" sz="1937"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 name="Flowchart: Connector 19">
            <a:extLst>
              <a:ext uri="{FF2B5EF4-FFF2-40B4-BE49-F238E27FC236}">
                <a16:creationId xmlns:a16="http://schemas.microsoft.com/office/drawing/2014/main" id="{495E7F87-9BF5-4E9C-A571-2CB49A7CEB03}"/>
              </a:ext>
            </a:extLst>
          </p:cNvPr>
          <p:cNvSpPr/>
          <p:nvPr/>
        </p:nvSpPr>
        <p:spPr>
          <a:xfrm>
            <a:off x="1470596" y="4354235"/>
            <a:ext cx="273373" cy="255353"/>
          </a:xfrm>
          <a:prstGeom prst="flowChartConnector">
            <a:avLst/>
          </a:prstGeom>
          <a:solidFill>
            <a:srgbClr val="FFFFCC"/>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84077" rtl="0" eaLnBrk="1" fontAlgn="auto" latinLnBrk="0" hangingPunct="1">
              <a:lnSpc>
                <a:spcPct val="100000"/>
              </a:lnSpc>
              <a:spcBef>
                <a:spcPts val="0"/>
              </a:spcBef>
              <a:spcAft>
                <a:spcPts val="0"/>
              </a:spcAft>
              <a:buClrTx/>
              <a:buSzTx/>
              <a:buFontTx/>
              <a:buNone/>
              <a:tabLst/>
              <a:defRPr/>
            </a:pPr>
            <a:r>
              <a:rPr kumimoji="0" lang="vi-VN" sz="1937"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mn-cs"/>
              </a:rPr>
              <a:t>1</a:t>
            </a:r>
            <a:endParaRPr kumimoji="0" lang="en-US" sz="1937" b="1" i="0" u="none" strike="noStrike" kern="1200" cap="none" spc="0" normalizeH="0" baseline="0" noProof="0" dirty="0">
              <a:ln>
                <a:noFill/>
              </a:ln>
              <a:solidFill>
                <a:srgbClr val="C00000"/>
              </a:solidFill>
              <a:effectLst/>
              <a:uLnTx/>
              <a:uFillTx/>
              <a:latin typeface="Calibri Light" panose="020F0302020204030204"/>
              <a:ea typeface="+mn-ea"/>
              <a:cs typeface="+mn-cs"/>
            </a:endParaRPr>
          </a:p>
        </p:txBody>
      </p:sp>
      <p:sp>
        <p:nvSpPr>
          <p:cNvPr id="21" name="Flowchart: Connector 20">
            <a:extLst>
              <a:ext uri="{FF2B5EF4-FFF2-40B4-BE49-F238E27FC236}">
                <a16:creationId xmlns:a16="http://schemas.microsoft.com/office/drawing/2014/main" id="{E28F8A65-60E3-46AA-97A9-8893DF3B949F}"/>
              </a:ext>
            </a:extLst>
          </p:cNvPr>
          <p:cNvSpPr/>
          <p:nvPr/>
        </p:nvSpPr>
        <p:spPr>
          <a:xfrm>
            <a:off x="2418642" y="4751166"/>
            <a:ext cx="273373" cy="255353"/>
          </a:xfrm>
          <a:prstGeom prst="flowChartConnector">
            <a:avLst/>
          </a:prstGeom>
          <a:solidFill>
            <a:srgbClr val="FFFFCC"/>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84077" rtl="0" eaLnBrk="1" fontAlgn="auto" latinLnBrk="0" hangingPunct="1">
              <a:lnSpc>
                <a:spcPct val="100000"/>
              </a:lnSpc>
              <a:spcBef>
                <a:spcPts val="0"/>
              </a:spcBef>
              <a:spcAft>
                <a:spcPts val="0"/>
              </a:spcAft>
              <a:buClrTx/>
              <a:buSzTx/>
              <a:buFontTx/>
              <a:buNone/>
              <a:tabLst/>
              <a:defRPr/>
            </a:pPr>
            <a:r>
              <a:rPr kumimoji="0" lang="en-US" sz="1937" b="1" i="0" u="none" strike="noStrike" kern="1200" cap="none" spc="0" normalizeH="0" baseline="0" noProof="0" dirty="0">
                <a:ln>
                  <a:noFill/>
                </a:ln>
                <a:solidFill>
                  <a:srgbClr val="C00000"/>
                </a:solidFill>
                <a:effectLst/>
                <a:uLnTx/>
                <a:uFillTx/>
                <a:latin typeface="Calibri Light" panose="020F0302020204030204"/>
                <a:ea typeface="+mn-ea"/>
                <a:cs typeface="+mn-cs"/>
              </a:rPr>
              <a:t>2</a:t>
            </a:r>
          </a:p>
        </p:txBody>
      </p:sp>
      <p:sp>
        <p:nvSpPr>
          <p:cNvPr id="24" name="Title 3">
            <a:extLst>
              <a:ext uri="{FF2B5EF4-FFF2-40B4-BE49-F238E27FC236}">
                <a16:creationId xmlns:a16="http://schemas.microsoft.com/office/drawing/2014/main" id="{DB33D05D-21A5-43A3-9F9E-E991D8BC7180}"/>
              </a:ext>
            </a:extLst>
          </p:cNvPr>
          <p:cNvSpPr txBox="1">
            <a:spLocks/>
          </p:cNvSpPr>
          <p:nvPr/>
        </p:nvSpPr>
        <p:spPr>
          <a:xfrm>
            <a:off x="9268953" y="1128122"/>
            <a:ext cx="3468921" cy="1011711"/>
          </a:xfrm>
          <a:prstGeom prst="rect">
            <a:avLst/>
          </a:prstGeom>
        </p:spPr>
        <p:txBody>
          <a:bodyPr vert="horz" lIns="0" tIns="0" rIns="0" bIns="15497" rtlCol="0" anchor="b" anchorCtr="0">
            <a:noAutofit/>
          </a:bodyPr>
          <a:lstStyle>
            <a:lvl1pPr marL="0" marR="0" indent="0" algn="l" defTabSz="493730" rtl="0" eaLnBrk="1" fontAlgn="auto" latinLnBrk="0" hangingPunct="1">
              <a:lnSpc>
                <a:spcPct val="100000"/>
              </a:lnSpc>
              <a:spcBef>
                <a:spcPct val="0"/>
              </a:spcBef>
              <a:spcAft>
                <a:spcPts val="0"/>
              </a:spcAft>
              <a:buClrTx/>
              <a:buSzTx/>
              <a:buFontTx/>
              <a:buNone/>
              <a:tabLst/>
              <a:defRPr kumimoji="1" lang="en-US" altLang="en-US" sz="2400" b="0" i="0" u="none" strike="noStrike" kern="1200" cap="none" spc="0" normalizeH="0" baseline="0" noProof="0">
                <a:ln>
                  <a:noFill/>
                </a:ln>
                <a:solidFill>
                  <a:schemeClr val="tx2"/>
                </a:solidFill>
                <a:effectLst/>
                <a:uLnTx/>
                <a:uFillTx/>
                <a:latin typeface="+mj-lt"/>
                <a:ea typeface="+mj-ea"/>
                <a:cs typeface="+mj-cs"/>
              </a:defRPr>
            </a:lvl1pPr>
          </a:lstStyle>
          <a:p>
            <a:pPr marL="0" marR="0" lvl="0" indent="0" algn="l" defTabSz="531352" rtl="0" eaLnBrk="1" fontAlgn="auto" latinLnBrk="0" hangingPunct="1">
              <a:lnSpc>
                <a:spcPct val="100000"/>
              </a:lnSpc>
              <a:spcBef>
                <a:spcPct val="0"/>
              </a:spcBef>
              <a:spcAft>
                <a:spcPts val="0"/>
              </a:spcAft>
              <a:buClrTx/>
              <a:buSzTx/>
              <a:buFontTx/>
              <a:buNone/>
              <a:tabLst/>
              <a:defRPr/>
            </a:pPr>
            <a:r>
              <a:rPr kumimoji="1" lang="en-US" altLang="en-US" sz="1937" b="0" i="0" u="none" strike="noStrike" kern="1200" cap="none" spc="0" normalizeH="0" baseline="0" noProof="0" dirty="0">
                <a:ln>
                  <a:noFill/>
                </a:ln>
                <a:solidFill>
                  <a:prstClr val="black"/>
                </a:solidFill>
                <a:effectLst/>
                <a:uLnTx/>
                <a:uFillTx/>
                <a:latin typeface="Times New Roman" panose="02020603050405020304" pitchFamily="18" charset="0"/>
                <a:ea typeface="+mj-ea"/>
                <a:cs typeface="Times New Roman" panose="02020603050405020304" pitchFamily="18" charset="0"/>
              </a:rPr>
              <a:t>Step 6 : Continue click “</a:t>
            </a:r>
            <a:r>
              <a:rPr kumimoji="1" lang="en-US" altLang="en-US" sz="1937" b="1" i="0" u="none" strike="noStrike" kern="1200" cap="none" spc="0" normalizeH="0" baseline="0" noProof="0" dirty="0">
                <a:ln>
                  <a:noFill/>
                </a:ln>
                <a:solidFill>
                  <a:prstClr val="black"/>
                </a:solidFill>
                <a:effectLst/>
                <a:uLnTx/>
                <a:uFillTx/>
                <a:latin typeface="Times New Roman" panose="02020603050405020304" pitchFamily="18" charset="0"/>
                <a:ea typeface="+mj-ea"/>
                <a:cs typeface="Times New Roman" panose="02020603050405020304" pitchFamily="18" charset="0"/>
              </a:rPr>
              <a:t>Extract all”</a:t>
            </a:r>
            <a:endParaRPr kumimoji="1" lang="en-US" altLang="en-US" sz="1937" b="1" i="0" u="none" strike="noStrike" kern="1200" cap="none" spc="0" normalizeH="0" baseline="0" noProof="0" dirty="0">
              <a:ln>
                <a:noFill/>
              </a:ln>
              <a:solidFill>
                <a:srgbClr val="00B0F0"/>
              </a:solidFill>
              <a:effectLst/>
              <a:highlight>
                <a:srgbClr val="FFFF00"/>
              </a:highlight>
              <a:uLnTx/>
              <a:uFillTx/>
              <a:latin typeface="Times New Roman" panose="02020603050405020304" pitchFamily="18" charset="0"/>
              <a:ea typeface="+mj-ea"/>
              <a:cs typeface="Times New Roman" panose="02020603050405020304" pitchFamily="18" charset="0"/>
            </a:endParaRPr>
          </a:p>
        </p:txBody>
      </p:sp>
      <p:sp>
        <p:nvSpPr>
          <p:cNvPr id="25" name="Rectangle: Rounded Corners 24">
            <a:extLst>
              <a:ext uri="{FF2B5EF4-FFF2-40B4-BE49-F238E27FC236}">
                <a16:creationId xmlns:a16="http://schemas.microsoft.com/office/drawing/2014/main" id="{32A62EEA-660B-4098-A16F-48B3ACC5EB90}"/>
              </a:ext>
            </a:extLst>
          </p:cNvPr>
          <p:cNvSpPr/>
          <p:nvPr/>
        </p:nvSpPr>
        <p:spPr>
          <a:xfrm>
            <a:off x="7972502" y="3748363"/>
            <a:ext cx="650179" cy="198454"/>
          </a:xfrm>
          <a:prstGeom prst="round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84077" rtl="0" eaLnBrk="1" fontAlgn="auto" latinLnBrk="0" hangingPunct="1">
              <a:lnSpc>
                <a:spcPct val="100000"/>
              </a:lnSpc>
              <a:spcBef>
                <a:spcPts val="0"/>
              </a:spcBef>
              <a:spcAft>
                <a:spcPts val="0"/>
              </a:spcAft>
              <a:buClrTx/>
              <a:buSzTx/>
              <a:buFontTx/>
              <a:buNone/>
              <a:tabLst/>
              <a:defRPr/>
            </a:pPr>
            <a:endParaRPr kumimoji="0" lang="en-US" sz="1937"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6" name="Rectangle: Rounded Corners 25">
            <a:extLst>
              <a:ext uri="{FF2B5EF4-FFF2-40B4-BE49-F238E27FC236}">
                <a16:creationId xmlns:a16="http://schemas.microsoft.com/office/drawing/2014/main" id="{5D2AAC64-B6CD-46EE-92EC-CF16226A9B4C}"/>
              </a:ext>
            </a:extLst>
          </p:cNvPr>
          <p:cNvSpPr/>
          <p:nvPr/>
        </p:nvSpPr>
        <p:spPr>
          <a:xfrm>
            <a:off x="5177454" y="5738094"/>
            <a:ext cx="1008018" cy="153358"/>
          </a:xfrm>
          <a:prstGeom prst="round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84077" rtl="0" eaLnBrk="1" fontAlgn="auto" latinLnBrk="0" hangingPunct="1">
              <a:lnSpc>
                <a:spcPct val="100000"/>
              </a:lnSpc>
              <a:spcBef>
                <a:spcPts val="0"/>
              </a:spcBef>
              <a:spcAft>
                <a:spcPts val="0"/>
              </a:spcAft>
              <a:buClrTx/>
              <a:buSzTx/>
              <a:buFontTx/>
              <a:buNone/>
              <a:tabLst/>
              <a:defRPr/>
            </a:pPr>
            <a:endParaRPr kumimoji="0" lang="en-US" sz="1937"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7" name="Speech Bubble: Oval 26">
            <a:extLst>
              <a:ext uri="{FF2B5EF4-FFF2-40B4-BE49-F238E27FC236}">
                <a16:creationId xmlns:a16="http://schemas.microsoft.com/office/drawing/2014/main" id="{6251B825-8D7D-4050-B8C1-B8AEFB150662}"/>
              </a:ext>
            </a:extLst>
          </p:cNvPr>
          <p:cNvSpPr/>
          <p:nvPr/>
        </p:nvSpPr>
        <p:spPr>
          <a:xfrm>
            <a:off x="9882378" y="4324461"/>
            <a:ext cx="3033202" cy="1011711"/>
          </a:xfrm>
          <a:prstGeom prst="wedgeEllipseCallout">
            <a:avLst>
              <a:gd name="adj1" fmla="val -169459"/>
              <a:gd name="adj2" fmla="val 94450"/>
            </a:avLst>
          </a:prstGeom>
          <a:solidFill>
            <a:schemeClr val="accent1">
              <a:lumMod val="40000"/>
              <a:lumOff val="60000"/>
            </a:schemeClr>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84077" rtl="0" eaLnBrk="1" fontAlgn="auto" latinLnBrk="0" hangingPunct="1">
              <a:lnSpc>
                <a:spcPct val="100000"/>
              </a:lnSpc>
              <a:spcBef>
                <a:spcPts val="0"/>
              </a:spcBef>
              <a:spcAft>
                <a:spcPts val="0"/>
              </a:spcAft>
              <a:buClrTx/>
              <a:buSzTx/>
              <a:buFontTx/>
              <a:buNone/>
              <a:tabLst/>
              <a:defRPr/>
            </a:pPr>
            <a:r>
              <a:rPr kumimoji="0" lang="en-US" sz="1937"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This file appear is successfully</a:t>
            </a:r>
          </a:p>
        </p:txBody>
      </p:sp>
    </p:spTree>
    <p:extLst>
      <p:ext uri="{BB962C8B-B14F-4D97-AF65-F5344CB8AC3E}">
        <p14:creationId xmlns:p14="http://schemas.microsoft.com/office/powerpoint/2010/main" val="2463047664"/>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3EBC543C-5943-4731-8D46-F7DE93964C61}"/>
              </a:ext>
            </a:extLst>
          </p:cNvPr>
          <p:cNvSpPr>
            <a:spLocks noGrp="1"/>
          </p:cNvSpPr>
          <p:nvPr>
            <p:ph type="title"/>
          </p:nvPr>
        </p:nvSpPr>
        <p:spPr>
          <a:xfrm>
            <a:off x="61592" y="90048"/>
            <a:ext cx="12997505" cy="791753"/>
          </a:xfrm>
          <a:noFill/>
          <a:ln>
            <a:noFill/>
          </a:ln>
        </p:spPr>
        <p:txBody>
          <a:bodyPr anchor="t">
            <a:noAutofit/>
          </a:bodyPr>
          <a:lstStyle/>
          <a:p>
            <a:pPr>
              <a:lnSpc>
                <a:spcPct val="150000"/>
              </a:lnSpc>
            </a:pPr>
            <a:r>
              <a:rPr lang="en-US" sz="2000" b="1" dirty="0">
                <a:latin typeface="Times New Roman" panose="02020603050405020304" pitchFamily="18" charset="0"/>
                <a:cs typeface="Times New Roman" panose="02020603050405020304" pitchFamily="18" charset="0"/>
              </a:rPr>
              <a:t>8.2. Create label</a:t>
            </a:r>
            <a:r>
              <a:rPr lang="en-US" altLang="en-US" sz="2000" b="1" dirty="0">
                <a:solidFill>
                  <a:prstClr val="black"/>
                </a:solidFill>
                <a:latin typeface="Times New Roman" panose="02020603050405020304" pitchFamily="18" charset="0"/>
                <a:cs typeface="Times New Roman" panose="02020603050405020304" pitchFamily="18" charset="0"/>
              </a:rPr>
              <a:t> and delivery notification</a:t>
            </a:r>
            <a:endParaRPr lang="en-US" sz="2000" dirty="0">
              <a:highlight>
                <a:srgbClr val="FFFF00"/>
              </a:highlight>
              <a:latin typeface="Times New Roman" panose="02020603050405020304" pitchFamily="18" charset="0"/>
              <a:cs typeface="Times New Roman" panose="02020603050405020304" pitchFamily="18" charset="0"/>
            </a:endParaRPr>
          </a:p>
        </p:txBody>
      </p:sp>
      <p:pic>
        <p:nvPicPr>
          <p:cNvPr id="2" name="Picture 1">
            <a:extLst>
              <a:ext uri="{FF2B5EF4-FFF2-40B4-BE49-F238E27FC236}">
                <a16:creationId xmlns:a16="http://schemas.microsoft.com/office/drawing/2014/main" id="{5A9E17F3-AA96-447C-B352-7F3EC4844974}"/>
              </a:ext>
            </a:extLst>
          </p:cNvPr>
          <p:cNvPicPr>
            <a:picLocks noChangeAspect="1"/>
          </p:cNvPicPr>
          <p:nvPr/>
        </p:nvPicPr>
        <p:blipFill>
          <a:blip r:embed="rId2"/>
          <a:stretch>
            <a:fillRect/>
          </a:stretch>
        </p:blipFill>
        <p:spPr>
          <a:xfrm>
            <a:off x="2293144" y="1364566"/>
            <a:ext cx="8323324" cy="5545466"/>
          </a:xfrm>
          <a:prstGeom prst="rect">
            <a:avLst/>
          </a:prstGeom>
        </p:spPr>
      </p:pic>
      <p:sp>
        <p:nvSpPr>
          <p:cNvPr id="16" name="Rectangle: Rounded Corners 15">
            <a:extLst>
              <a:ext uri="{FF2B5EF4-FFF2-40B4-BE49-F238E27FC236}">
                <a16:creationId xmlns:a16="http://schemas.microsoft.com/office/drawing/2014/main" id="{D20A8810-8084-43B3-8071-E3B8FEE5B6EF}"/>
              </a:ext>
            </a:extLst>
          </p:cNvPr>
          <p:cNvSpPr/>
          <p:nvPr/>
        </p:nvSpPr>
        <p:spPr>
          <a:xfrm>
            <a:off x="4175756" y="4175500"/>
            <a:ext cx="1853059" cy="217256"/>
          </a:xfrm>
          <a:prstGeom prst="round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84077" rtl="0" eaLnBrk="1" fontAlgn="auto" latinLnBrk="0" hangingPunct="1">
              <a:lnSpc>
                <a:spcPct val="100000"/>
              </a:lnSpc>
              <a:spcBef>
                <a:spcPts val="0"/>
              </a:spcBef>
              <a:spcAft>
                <a:spcPts val="0"/>
              </a:spcAft>
              <a:buClrTx/>
              <a:buSzTx/>
              <a:buFontTx/>
              <a:buNone/>
              <a:tabLst/>
              <a:defRPr/>
            </a:pPr>
            <a:endParaRPr kumimoji="0" lang="en-US" sz="1937"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 name="Title 3">
            <a:extLst>
              <a:ext uri="{FF2B5EF4-FFF2-40B4-BE49-F238E27FC236}">
                <a16:creationId xmlns:a16="http://schemas.microsoft.com/office/drawing/2014/main" id="{E8318E06-556A-422D-98BC-AAC438535F61}"/>
              </a:ext>
            </a:extLst>
          </p:cNvPr>
          <p:cNvSpPr txBox="1">
            <a:spLocks/>
          </p:cNvSpPr>
          <p:nvPr/>
        </p:nvSpPr>
        <p:spPr>
          <a:xfrm>
            <a:off x="159544" y="261144"/>
            <a:ext cx="10945732" cy="932326"/>
          </a:xfrm>
          <a:prstGeom prst="rect">
            <a:avLst/>
          </a:prstGeom>
        </p:spPr>
        <p:txBody>
          <a:bodyPr vert="horz" lIns="0" tIns="0" rIns="0" bIns="15497" rtlCol="0" anchor="b" anchorCtr="0">
            <a:noAutofit/>
          </a:bodyPr>
          <a:lstStyle>
            <a:lvl1pPr marL="0" marR="0" indent="0" algn="l" defTabSz="493730" rtl="0" eaLnBrk="1" fontAlgn="auto" latinLnBrk="0" hangingPunct="1">
              <a:lnSpc>
                <a:spcPct val="100000"/>
              </a:lnSpc>
              <a:spcBef>
                <a:spcPct val="0"/>
              </a:spcBef>
              <a:spcAft>
                <a:spcPts val="0"/>
              </a:spcAft>
              <a:buClrTx/>
              <a:buSzTx/>
              <a:buFontTx/>
              <a:buNone/>
              <a:tabLst/>
              <a:defRPr kumimoji="1" lang="en-US" altLang="en-US" sz="2400" b="0" i="0" u="none" strike="noStrike" kern="1200" cap="none" spc="0" normalizeH="0" baseline="0" noProof="0">
                <a:ln>
                  <a:noFill/>
                </a:ln>
                <a:solidFill>
                  <a:schemeClr val="tx2"/>
                </a:solidFill>
                <a:effectLst/>
                <a:uLnTx/>
                <a:uFillTx/>
                <a:latin typeface="+mj-lt"/>
                <a:ea typeface="+mj-ea"/>
                <a:cs typeface="+mj-cs"/>
              </a:defRPr>
            </a:lvl1pPr>
          </a:lstStyle>
          <a:p>
            <a:pPr marL="0" marR="0" lvl="0" indent="0" algn="l" defTabSz="531352" rtl="0" eaLnBrk="1" fontAlgn="auto" latinLnBrk="0" hangingPunct="1">
              <a:lnSpc>
                <a:spcPct val="100000"/>
              </a:lnSpc>
              <a:spcBef>
                <a:spcPct val="0"/>
              </a:spcBef>
              <a:spcAft>
                <a:spcPts val="0"/>
              </a:spcAft>
              <a:buClrTx/>
              <a:buSzTx/>
              <a:buFontTx/>
              <a:buNone/>
              <a:tabLst/>
              <a:defRPr/>
            </a:pPr>
            <a:r>
              <a:rPr kumimoji="1" lang="en-US" altLang="en-US" sz="1937" b="0" i="0" u="none" strike="noStrike" kern="1200" cap="none" spc="0" normalizeH="0" baseline="0" noProof="0" dirty="0">
                <a:ln>
                  <a:noFill/>
                </a:ln>
                <a:solidFill>
                  <a:prstClr val="black"/>
                </a:solidFill>
                <a:effectLst/>
                <a:uLnTx/>
                <a:uFillTx/>
                <a:latin typeface="Times New Roman" panose="02020603050405020304" pitchFamily="18" charset="0"/>
                <a:ea typeface="+mj-ea"/>
                <a:cs typeface="Times New Roman" panose="02020603050405020304" pitchFamily="18" charset="0"/>
              </a:rPr>
              <a:t>Step1 : Open the </a:t>
            </a:r>
            <a:r>
              <a:rPr kumimoji="1" lang="en-US" altLang="en-US" sz="1937" b="0" i="0" u="none" strike="noStrike" kern="1200" cap="none" spc="0" normalizeH="0" baseline="0" noProof="0" dirty="0" err="1">
                <a:ln>
                  <a:noFill/>
                </a:ln>
                <a:solidFill>
                  <a:prstClr val="black"/>
                </a:solidFill>
                <a:effectLst/>
                <a:uLnTx/>
                <a:uFillTx/>
                <a:latin typeface="Times New Roman" panose="02020603050405020304" pitchFamily="18" charset="0"/>
                <a:ea typeface="+mj-ea"/>
                <a:cs typeface="Times New Roman" panose="02020603050405020304" pitchFamily="18" charset="0"/>
              </a:rPr>
              <a:t>the</a:t>
            </a:r>
            <a:r>
              <a:rPr kumimoji="1" lang="en-US" altLang="en-US" sz="1937" b="0" i="0" u="none" strike="noStrike" kern="1200" cap="none" spc="0" normalizeH="0" baseline="0" noProof="0" dirty="0">
                <a:ln>
                  <a:noFill/>
                </a:ln>
                <a:solidFill>
                  <a:prstClr val="black"/>
                </a:solidFill>
                <a:effectLst/>
                <a:uLnTx/>
                <a:uFillTx/>
                <a:latin typeface="Times New Roman" panose="02020603050405020304" pitchFamily="18" charset="0"/>
                <a:ea typeface="+mj-ea"/>
                <a:cs typeface="Times New Roman" panose="02020603050405020304" pitchFamily="18" charset="0"/>
              </a:rPr>
              <a:t> “</a:t>
            </a:r>
            <a:r>
              <a:rPr kumimoji="1" lang="en-US" altLang="en-US" sz="1937" b="1" i="0" u="none" strike="noStrike" kern="1200" cap="none" spc="0" normalizeH="0" baseline="0" noProof="0" dirty="0">
                <a:ln>
                  <a:noFill/>
                </a:ln>
                <a:solidFill>
                  <a:prstClr val="black"/>
                </a:solidFill>
                <a:effectLst/>
                <a:uLnTx/>
                <a:uFillTx/>
                <a:latin typeface="Times New Roman" panose="02020603050405020304" pitchFamily="18" charset="0"/>
                <a:ea typeface="+mj-ea"/>
                <a:cs typeface="Times New Roman" panose="02020603050405020304" pitchFamily="18" charset="0"/>
              </a:rPr>
              <a:t>D-Label Issue Tool.exe</a:t>
            </a:r>
            <a:r>
              <a:rPr kumimoji="1" lang="en-US" altLang="en-US" sz="1937" b="0" i="0" u="none" strike="noStrike" kern="1200" cap="none" spc="0" normalizeH="0" baseline="0" noProof="0" dirty="0">
                <a:ln>
                  <a:noFill/>
                </a:ln>
                <a:solidFill>
                  <a:prstClr val="black"/>
                </a:solidFill>
                <a:effectLst/>
                <a:uLnTx/>
                <a:uFillTx/>
                <a:latin typeface="Times New Roman" panose="02020603050405020304" pitchFamily="18" charset="0"/>
                <a:ea typeface="+mj-ea"/>
                <a:cs typeface="Times New Roman" panose="02020603050405020304" pitchFamily="18" charset="0"/>
              </a:rPr>
              <a:t>”</a:t>
            </a:r>
            <a:endParaRPr kumimoji="1" lang="en-US" altLang="en-US" sz="1937" b="0" i="0" u="none" strike="noStrike" kern="1200" cap="none" spc="0" normalizeH="0" baseline="0" noProof="0" dirty="0">
              <a:ln>
                <a:noFill/>
              </a:ln>
              <a:solidFill>
                <a:srgbClr val="00B0F0"/>
              </a:solidFill>
              <a:effectLst/>
              <a:highlight>
                <a:srgbClr val="FFFF00"/>
              </a:highlight>
              <a:uLnTx/>
              <a:uFillTx/>
              <a:latin typeface="Times New Roman" panose="02020603050405020304" pitchFamily="18" charset="0"/>
              <a:ea typeface="+mj-ea"/>
              <a:cs typeface="Times New Roman" panose="02020603050405020304" pitchFamily="18" charset="0"/>
            </a:endParaRPr>
          </a:p>
        </p:txBody>
      </p:sp>
    </p:spTree>
    <p:extLst>
      <p:ext uri="{BB962C8B-B14F-4D97-AF65-F5344CB8AC3E}">
        <p14:creationId xmlns:p14="http://schemas.microsoft.com/office/powerpoint/2010/main" val="782274681"/>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itle 3">
            <a:extLst>
              <a:ext uri="{FF2B5EF4-FFF2-40B4-BE49-F238E27FC236}">
                <a16:creationId xmlns:a16="http://schemas.microsoft.com/office/drawing/2014/main" id="{E8318E06-556A-422D-98BC-AAC438535F61}"/>
              </a:ext>
            </a:extLst>
          </p:cNvPr>
          <p:cNvSpPr txBox="1">
            <a:spLocks/>
          </p:cNvSpPr>
          <p:nvPr/>
        </p:nvSpPr>
        <p:spPr>
          <a:xfrm>
            <a:off x="186508" y="614010"/>
            <a:ext cx="12747672" cy="597640"/>
          </a:xfrm>
          <a:prstGeom prst="rect">
            <a:avLst/>
          </a:prstGeom>
        </p:spPr>
        <p:txBody>
          <a:bodyPr vert="horz" lIns="0" tIns="0" rIns="0" bIns="15497" rtlCol="0" anchor="b" anchorCtr="0">
            <a:noAutofit/>
          </a:bodyPr>
          <a:lstStyle>
            <a:lvl1pPr marL="0" marR="0" indent="0" algn="l" defTabSz="493730" rtl="0" eaLnBrk="1" fontAlgn="auto" latinLnBrk="0" hangingPunct="1">
              <a:lnSpc>
                <a:spcPct val="100000"/>
              </a:lnSpc>
              <a:spcBef>
                <a:spcPct val="0"/>
              </a:spcBef>
              <a:spcAft>
                <a:spcPts val="0"/>
              </a:spcAft>
              <a:buClrTx/>
              <a:buSzTx/>
              <a:buFontTx/>
              <a:buNone/>
              <a:tabLst/>
              <a:defRPr kumimoji="1" lang="en-US" altLang="en-US" sz="2400" b="0" i="0" u="none" strike="noStrike" kern="1200" cap="none" spc="0" normalizeH="0" baseline="0" noProof="0">
                <a:ln>
                  <a:noFill/>
                </a:ln>
                <a:solidFill>
                  <a:schemeClr val="tx2"/>
                </a:solidFill>
                <a:effectLst/>
                <a:uLnTx/>
                <a:uFillTx/>
                <a:latin typeface="+mj-lt"/>
                <a:ea typeface="+mj-ea"/>
                <a:cs typeface="+mj-cs"/>
              </a:defRPr>
            </a:lvl1pPr>
          </a:lstStyle>
          <a:p>
            <a:pPr defTabSz="531352"/>
            <a:r>
              <a:rPr lang="en-US" altLang="en-US" sz="1937" dirty="0">
                <a:solidFill>
                  <a:prstClr val="black"/>
                </a:solidFill>
                <a:latin typeface="Times New Roman" panose="02020603050405020304" pitchFamily="18" charset="0"/>
                <a:cs typeface="Times New Roman" panose="02020603050405020304" pitchFamily="18" charset="0"/>
              </a:rPr>
              <a:t>Step 2 : Choose “</a:t>
            </a:r>
            <a:r>
              <a:rPr lang="en-US" altLang="en-US" sz="1937" b="1" dirty="0">
                <a:solidFill>
                  <a:prstClr val="black"/>
                </a:solidFill>
                <a:latin typeface="Times New Roman" panose="02020603050405020304" pitchFamily="18" charset="0"/>
                <a:cs typeface="Times New Roman" panose="02020603050405020304" pitchFamily="18" charset="0"/>
              </a:rPr>
              <a:t>NON AN SUPPLIERS” </a:t>
            </a:r>
            <a:r>
              <a:rPr lang="en-US" altLang="en-US" sz="1937" dirty="0">
                <a:solidFill>
                  <a:prstClr val="black"/>
                </a:solidFill>
                <a:latin typeface="Times New Roman" panose="02020603050405020304" pitchFamily="18" charset="0"/>
                <a:cs typeface="Times New Roman" panose="02020603050405020304" pitchFamily="18" charset="0"/>
              </a:rPr>
              <a:t>when you are </a:t>
            </a:r>
            <a:r>
              <a:rPr lang="en-US" altLang="en-US" sz="1937" b="1" dirty="0">
                <a:solidFill>
                  <a:prstClr val="black"/>
                </a:solidFill>
                <a:latin typeface="Times New Roman" panose="02020603050405020304" pitchFamily="18" charset="0"/>
                <a:cs typeface="Times New Roman" panose="02020603050405020304" pitchFamily="18" charset="0"/>
              </a:rPr>
              <a:t>Standard </a:t>
            </a:r>
            <a:r>
              <a:rPr lang="en-US" altLang="en-US" sz="1937" dirty="0">
                <a:solidFill>
                  <a:prstClr val="black"/>
                </a:solidFill>
                <a:latin typeface="Times New Roman" panose="02020603050405020304" pitchFamily="18" charset="0"/>
                <a:cs typeface="Times New Roman" panose="02020603050405020304" pitchFamily="18" charset="0"/>
              </a:rPr>
              <a:t>supplier</a:t>
            </a:r>
            <a:endParaRPr lang="en-US" altLang="en-US" sz="1937" dirty="0">
              <a:solidFill>
                <a:srgbClr val="00B0F0"/>
              </a:solidFill>
              <a:highlight>
                <a:srgbClr val="FFFF00"/>
              </a:highlight>
              <a:latin typeface="Times New Roman" panose="02020603050405020304" pitchFamily="18" charset="0"/>
              <a:cs typeface="Times New Roman" panose="02020603050405020304" pitchFamily="18" charset="0"/>
            </a:endParaRPr>
          </a:p>
        </p:txBody>
      </p:sp>
      <p:pic>
        <p:nvPicPr>
          <p:cNvPr id="3" name="Picture 2">
            <a:extLst>
              <a:ext uri="{FF2B5EF4-FFF2-40B4-BE49-F238E27FC236}">
                <a16:creationId xmlns:a16="http://schemas.microsoft.com/office/drawing/2014/main" id="{E1F15343-8B4F-4562-86D5-51922636808D}"/>
              </a:ext>
            </a:extLst>
          </p:cNvPr>
          <p:cNvPicPr>
            <a:picLocks noChangeAspect="1"/>
          </p:cNvPicPr>
          <p:nvPr/>
        </p:nvPicPr>
        <p:blipFill>
          <a:blip r:embed="rId2"/>
          <a:stretch>
            <a:fillRect/>
          </a:stretch>
        </p:blipFill>
        <p:spPr>
          <a:xfrm>
            <a:off x="2190262" y="1861344"/>
            <a:ext cx="8610335" cy="4756185"/>
          </a:xfrm>
          <a:prstGeom prst="rect">
            <a:avLst/>
          </a:prstGeom>
        </p:spPr>
      </p:pic>
      <p:sp>
        <p:nvSpPr>
          <p:cNvPr id="9" name="Rectangle: Rounded Corners 8">
            <a:extLst>
              <a:ext uri="{FF2B5EF4-FFF2-40B4-BE49-F238E27FC236}">
                <a16:creationId xmlns:a16="http://schemas.microsoft.com/office/drawing/2014/main" id="{C20BFBE3-D637-404A-947B-6A1633236F6E}"/>
              </a:ext>
            </a:extLst>
          </p:cNvPr>
          <p:cNvSpPr/>
          <p:nvPr/>
        </p:nvSpPr>
        <p:spPr>
          <a:xfrm>
            <a:off x="6270809" y="2923114"/>
            <a:ext cx="1853059" cy="1175744"/>
          </a:xfrm>
          <a:prstGeom prst="round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84077"/>
            <a:endParaRPr lang="en-US" sz="1937">
              <a:solidFill>
                <a:prstClr val="white"/>
              </a:solidFill>
              <a:latin typeface="Calibri" panose="020F0502020204030204"/>
            </a:endParaRPr>
          </a:p>
        </p:txBody>
      </p:sp>
      <p:cxnSp>
        <p:nvCxnSpPr>
          <p:cNvPr id="21" name="Connector: Elbow 20">
            <a:extLst>
              <a:ext uri="{FF2B5EF4-FFF2-40B4-BE49-F238E27FC236}">
                <a16:creationId xmlns:a16="http://schemas.microsoft.com/office/drawing/2014/main" id="{82F56AAB-1CA8-42C1-A4EC-EE2099838CC1}"/>
              </a:ext>
            </a:extLst>
          </p:cNvPr>
          <p:cNvCxnSpPr>
            <a:cxnSpLocks/>
            <a:stCxn id="9" idx="2"/>
          </p:cNvCxnSpPr>
          <p:nvPr/>
        </p:nvCxnSpPr>
        <p:spPr>
          <a:xfrm rot="16200000" flipH="1">
            <a:off x="9030093" y="2266104"/>
            <a:ext cx="281159" cy="3946667"/>
          </a:xfrm>
          <a:prstGeom prst="bentConnector2">
            <a:avLst/>
          </a:prstGeom>
          <a:ln>
            <a:tailEnd type="triangle"/>
          </a:ln>
        </p:spPr>
        <p:style>
          <a:lnRef idx="3">
            <a:schemeClr val="accent1"/>
          </a:lnRef>
          <a:fillRef idx="0">
            <a:schemeClr val="accent1"/>
          </a:fillRef>
          <a:effectRef idx="2">
            <a:schemeClr val="accent1"/>
          </a:effectRef>
          <a:fontRef idx="minor">
            <a:schemeClr val="tx1"/>
          </a:fontRef>
        </p:style>
      </p:cxnSp>
      <p:sp>
        <p:nvSpPr>
          <p:cNvPr id="26" name="Rectangle: Rounded Corners 25">
            <a:extLst>
              <a:ext uri="{FF2B5EF4-FFF2-40B4-BE49-F238E27FC236}">
                <a16:creationId xmlns:a16="http://schemas.microsoft.com/office/drawing/2014/main" id="{55843DC7-3DD4-428A-93E3-D99303AFD0EF}"/>
              </a:ext>
            </a:extLst>
          </p:cNvPr>
          <p:cNvSpPr/>
          <p:nvPr/>
        </p:nvSpPr>
        <p:spPr>
          <a:xfrm>
            <a:off x="11131227" y="3751676"/>
            <a:ext cx="1680577" cy="1278035"/>
          </a:xfrm>
          <a:prstGeom prst="roundRect">
            <a:avLst/>
          </a:prstGeom>
          <a:solidFill>
            <a:schemeClr val="accent1">
              <a:lumMod val="40000"/>
              <a:lumOff val="60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84077"/>
            <a:r>
              <a:rPr lang="en-US" sz="1937" dirty="0">
                <a:solidFill>
                  <a:prstClr val="black"/>
                </a:solidFill>
                <a:latin typeface="Times New Roman" panose="02020603050405020304" pitchFamily="18" charset="0"/>
                <a:cs typeface="Times New Roman" panose="02020603050405020304" pitchFamily="18" charset="0"/>
              </a:rPr>
              <a:t>Function for </a:t>
            </a:r>
            <a:r>
              <a:rPr lang="en-US" sz="1937" b="1" dirty="0">
                <a:solidFill>
                  <a:prstClr val="black"/>
                </a:solidFill>
                <a:latin typeface="Times New Roman" panose="02020603050405020304" pitchFamily="18" charset="0"/>
                <a:cs typeface="Times New Roman" panose="02020603050405020304" pitchFamily="18" charset="0"/>
              </a:rPr>
              <a:t>standard </a:t>
            </a:r>
            <a:r>
              <a:rPr lang="en-US" sz="1937" dirty="0">
                <a:solidFill>
                  <a:prstClr val="black"/>
                </a:solidFill>
                <a:latin typeface="Times New Roman" panose="02020603050405020304" pitchFamily="18" charset="0"/>
                <a:cs typeface="Times New Roman" panose="02020603050405020304" pitchFamily="18" charset="0"/>
              </a:rPr>
              <a:t>supplier</a:t>
            </a:r>
          </a:p>
          <a:p>
            <a:pPr algn="ctr" defTabSz="984077"/>
            <a:endParaRPr lang="en-US" sz="1937" dirty="0">
              <a:solidFill>
                <a:prstClr val="white"/>
              </a:solidFill>
              <a:latin typeface="Calibri" panose="020F0502020204030204"/>
            </a:endParaRPr>
          </a:p>
        </p:txBody>
      </p:sp>
      <p:sp>
        <p:nvSpPr>
          <p:cNvPr id="12" name="Title 6">
            <a:extLst>
              <a:ext uri="{FF2B5EF4-FFF2-40B4-BE49-F238E27FC236}">
                <a16:creationId xmlns:a16="http://schemas.microsoft.com/office/drawing/2014/main" id="{8792DCC3-4344-4892-992F-62E630F4449B}"/>
              </a:ext>
            </a:extLst>
          </p:cNvPr>
          <p:cNvSpPr>
            <a:spLocks noGrp="1"/>
          </p:cNvSpPr>
          <p:nvPr>
            <p:ph type="title"/>
          </p:nvPr>
        </p:nvSpPr>
        <p:spPr>
          <a:xfrm>
            <a:off x="61592" y="90048"/>
            <a:ext cx="12997505" cy="791753"/>
          </a:xfrm>
          <a:noFill/>
          <a:ln>
            <a:noFill/>
          </a:ln>
        </p:spPr>
        <p:txBody>
          <a:bodyPr anchor="t">
            <a:noAutofit/>
          </a:bodyPr>
          <a:lstStyle/>
          <a:p>
            <a:pPr>
              <a:lnSpc>
                <a:spcPct val="150000"/>
              </a:lnSpc>
            </a:pPr>
            <a:r>
              <a:rPr lang="en-US" sz="2000" b="1" dirty="0">
                <a:latin typeface="Times New Roman" panose="02020603050405020304" pitchFamily="18" charset="0"/>
                <a:cs typeface="Times New Roman" panose="02020603050405020304" pitchFamily="18" charset="0"/>
              </a:rPr>
              <a:t>8.2. Create label</a:t>
            </a:r>
            <a:r>
              <a:rPr lang="en-US" altLang="en-US" sz="2000" b="1" dirty="0">
                <a:solidFill>
                  <a:prstClr val="black"/>
                </a:solidFill>
                <a:latin typeface="Times New Roman" panose="02020603050405020304" pitchFamily="18" charset="0"/>
                <a:cs typeface="Times New Roman" panose="02020603050405020304" pitchFamily="18" charset="0"/>
              </a:rPr>
              <a:t> and delivery notification</a:t>
            </a:r>
            <a:endParaRPr lang="en-US" sz="2000" dirty="0">
              <a:highlight>
                <a:srgbClr val="FFFF00"/>
              </a:highlight>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id="{CEFDF0D0-AB11-4E6B-8F4E-4C624F9D7990}"/>
              </a:ext>
            </a:extLst>
          </p:cNvPr>
          <p:cNvSpPr/>
          <p:nvPr/>
        </p:nvSpPr>
        <p:spPr>
          <a:xfrm>
            <a:off x="8465344" y="2923114"/>
            <a:ext cx="1676400" cy="1175742"/>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2"/>
              </a:solidFill>
            </a:endParaRPr>
          </a:p>
        </p:txBody>
      </p:sp>
    </p:spTree>
    <p:extLst>
      <p:ext uri="{BB962C8B-B14F-4D97-AF65-F5344CB8AC3E}">
        <p14:creationId xmlns:p14="http://schemas.microsoft.com/office/powerpoint/2010/main" val="2259220068"/>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itle 3">
            <a:extLst>
              <a:ext uri="{FF2B5EF4-FFF2-40B4-BE49-F238E27FC236}">
                <a16:creationId xmlns:a16="http://schemas.microsoft.com/office/drawing/2014/main" id="{E8318E06-556A-422D-98BC-AAC438535F61}"/>
              </a:ext>
            </a:extLst>
          </p:cNvPr>
          <p:cNvSpPr txBox="1">
            <a:spLocks/>
          </p:cNvSpPr>
          <p:nvPr/>
        </p:nvSpPr>
        <p:spPr>
          <a:xfrm>
            <a:off x="184781" y="696775"/>
            <a:ext cx="12670994" cy="607111"/>
          </a:xfrm>
          <a:prstGeom prst="rect">
            <a:avLst/>
          </a:prstGeom>
        </p:spPr>
        <p:txBody>
          <a:bodyPr vert="horz" lIns="0" tIns="0" rIns="0" bIns="15497" rtlCol="0" anchor="b" anchorCtr="0">
            <a:noAutofit/>
          </a:bodyPr>
          <a:lstStyle>
            <a:lvl1pPr marL="0" marR="0" indent="0" algn="l" defTabSz="493730" rtl="0" eaLnBrk="1" fontAlgn="auto" latinLnBrk="0" hangingPunct="1">
              <a:lnSpc>
                <a:spcPct val="100000"/>
              </a:lnSpc>
              <a:spcBef>
                <a:spcPct val="0"/>
              </a:spcBef>
              <a:spcAft>
                <a:spcPts val="0"/>
              </a:spcAft>
              <a:buClrTx/>
              <a:buSzTx/>
              <a:buFontTx/>
              <a:buNone/>
              <a:tabLst/>
              <a:defRPr kumimoji="1" lang="en-US" altLang="en-US" sz="2400" b="0" i="0" u="none" strike="noStrike" kern="1200" cap="none" spc="0" normalizeH="0" baseline="0" noProof="0">
                <a:ln>
                  <a:noFill/>
                </a:ln>
                <a:solidFill>
                  <a:schemeClr val="tx2"/>
                </a:solidFill>
                <a:effectLst/>
                <a:uLnTx/>
                <a:uFillTx/>
                <a:latin typeface="+mj-lt"/>
                <a:ea typeface="+mj-ea"/>
                <a:cs typeface="+mj-cs"/>
              </a:defRPr>
            </a:lvl1pPr>
          </a:lstStyle>
          <a:p>
            <a:pPr marL="0" marR="0" lvl="0" indent="0" algn="l" defTabSz="531352" rtl="0" eaLnBrk="1" fontAlgn="auto" latinLnBrk="0" hangingPunct="1">
              <a:lnSpc>
                <a:spcPct val="100000"/>
              </a:lnSpc>
              <a:spcBef>
                <a:spcPct val="0"/>
              </a:spcBef>
              <a:spcAft>
                <a:spcPts val="0"/>
              </a:spcAft>
              <a:buClrTx/>
              <a:buSzTx/>
              <a:buFontTx/>
              <a:buNone/>
              <a:tabLst/>
              <a:defRPr/>
            </a:pPr>
            <a:r>
              <a:rPr kumimoji="1" lang="en-US" altLang="en-US" sz="1937" b="0" i="0" u="none" strike="noStrike" kern="1200" cap="none" spc="0" normalizeH="0" baseline="0" noProof="0" dirty="0">
                <a:ln>
                  <a:noFill/>
                </a:ln>
                <a:solidFill>
                  <a:prstClr val="black"/>
                </a:solidFill>
                <a:effectLst/>
                <a:uLnTx/>
                <a:uFillTx/>
                <a:latin typeface="Times New Roman" panose="02020603050405020304" pitchFamily="18" charset="0"/>
                <a:ea typeface="+mj-ea"/>
                <a:cs typeface="Times New Roman" panose="02020603050405020304" pitchFamily="18" charset="0"/>
              </a:rPr>
              <a:t>Step 3 : Fill and choose all above information, and then click “</a:t>
            </a:r>
            <a:r>
              <a:rPr kumimoji="1" lang="en-US" altLang="en-US" sz="1937" b="1" i="0" u="none" strike="noStrike" kern="1200" cap="none" spc="0" normalizeH="0" baseline="0" noProof="0" dirty="0">
                <a:ln>
                  <a:noFill/>
                </a:ln>
                <a:solidFill>
                  <a:prstClr val="black"/>
                </a:solidFill>
                <a:effectLst/>
                <a:uLnTx/>
                <a:uFillTx/>
                <a:latin typeface="Times New Roman" panose="02020603050405020304" pitchFamily="18" charset="0"/>
                <a:ea typeface="+mj-ea"/>
                <a:cs typeface="Times New Roman" panose="02020603050405020304" pitchFamily="18" charset="0"/>
              </a:rPr>
              <a:t>Import PO excel file</a:t>
            </a:r>
            <a:r>
              <a:rPr kumimoji="1" lang="en-US" altLang="en-US" sz="1937" b="0" i="0" u="none" strike="noStrike" kern="1200" cap="none" spc="0" normalizeH="0" baseline="0" noProof="0" dirty="0">
                <a:ln>
                  <a:noFill/>
                </a:ln>
                <a:solidFill>
                  <a:prstClr val="black"/>
                </a:solidFill>
                <a:effectLst/>
                <a:uLnTx/>
                <a:uFillTx/>
                <a:latin typeface="Times New Roman" panose="02020603050405020304" pitchFamily="18" charset="0"/>
                <a:ea typeface="+mj-ea"/>
                <a:cs typeface="Times New Roman" panose="02020603050405020304" pitchFamily="18" charset="0"/>
              </a:rPr>
              <a:t>” choose the PO file FBHP sent to you.</a:t>
            </a:r>
            <a:endParaRPr kumimoji="1" lang="en-US" altLang="en-US" sz="1937" b="0" i="0" u="none" strike="noStrike" kern="1200" cap="none" spc="0" normalizeH="0" baseline="0" noProof="0" dirty="0">
              <a:ln>
                <a:noFill/>
              </a:ln>
              <a:solidFill>
                <a:srgbClr val="00B0F0"/>
              </a:solidFill>
              <a:effectLst/>
              <a:highlight>
                <a:srgbClr val="FFFF00"/>
              </a:highlight>
              <a:uLnTx/>
              <a:uFillTx/>
              <a:latin typeface="Times New Roman" panose="02020603050405020304" pitchFamily="18" charset="0"/>
              <a:ea typeface="+mj-ea"/>
              <a:cs typeface="Times New Roman" panose="02020603050405020304" pitchFamily="18" charset="0"/>
            </a:endParaRPr>
          </a:p>
        </p:txBody>
      </p:sp>
      <p:pic>
        <p:nvPicPr>
          <p:cNvPr id="2" name="Picture 1">
            <a:extLst>
              <a:ext uri="{FF2B5EF4-FFF2-40B4-BE49-F238E27FC236}">
                <a16:creationId xmlns:a16="http://schemas.microsoft.com/office/drawing/2014/main" id="{4D928CEE-AE67-4A26-9D52-24AB94E7CEAD}"/>
              </a:ext>
            </a:extLst>
          </p:cNvPr>
          <p:cNvPicPr>
            <a:picLocks noChangeAspect="1"/>
          </p:cNvPicPr>
          <p:nvPr/>
        </p:nvPicPr>
        <p:blipFill>
          <a:blip r:embed="rId2"/>
          <a:stretch>
            <a:fillRect/>
          </a:stretch>
        </p:blipFill>
        <p:spPr>
          <a:xfrm>
            <a:off x="2904363" y="1749994"/>
            <a:ext cx="7655660" cy="5017983"/>
          </a:xfrm>
          <a:prstGeom prst="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pic>
      <p:grpSp>
        <p:nvGrpSpPr>
          <p:cNvPr id="9" name="Group 8">
            <a:extLst>
              <a:ext uri="{FF2B5EF4-FFF2-40B4-BE49-F238E27FC236}">
                <a16:creationId xmlns:a16="http://schemas.microsoft.com/office/drawing/2014/main" id="{E2419A47-5929-44C7-AE62-19BCAD855A4A}"/>
              </a:ext>
            </a:extLst>
          </p:cNvPr>
          <p:cNvGrpSpPr/>
          <p:nvPr/>
        </p:nvGrpSpPr>
        <p:grpSpPr>
          <a:xfrm>
            <a:off x="61590" y="2051792"/>
            <a:ext cx="3734075" cy="1756567"/>
            <a:chOff x="-2675574" y="2206307"/>
            <a:chExt cx="2440675" cy="1632258"/>
          </a:xfrm>
        </p:grpSpPr>
        <p:sp>
          <p:nvSpPr>
            <p:cNvPr id="10" name="TextBox 15">
              <a:extLst>
                <a:ext uri="{FF2B5EF4-FFF2-40B4-BE49-F238E27FC236}">
                  <a16:creationId xmlns:a16="http://schemas.microsoft.com/office/drawing/2014/main" id="{B84DC296-BCC5-417B-A791-EFE10BBD91ED}"/>
                </a:ext>
              </a:extLst>
            </p:cNvPr>
            <p:cNvSpPr txBox="1"/>
            <p:nvPr/>
          </p:nvSpPr>
          <p:spPr>
            <a:xfrm>
              <a:off x="-2675574" y="2206307"/>
              <a:ext cx="1279592" cy="1594368"/>
            </a:xfrm>
            <a:prstGeom prst="rect">
              <a:avLst/>
            </a:prstGeom>
            <a:solidFill>
              <a:srgbClr val="FFFFCC"/>
            </a:solidFill>
            <a:ln>
              <a:solidFill>
                <a:schemeClr val="accent2">
                  <a:lumMod val="75000"/>
                </a:schemeClr>
              </a:solidFill>
            </a:ln>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84077" rtl="0" eaLnBrk="1" fontAlgn="auto" latinLnBrk="0" hangingPunct="1">
                <a:lnSpc>
                  <a:spcPct val="100000"/>
                </a:lnSpc>
                <a:spcBef>
                  <a:spcPts val="0"/>
                </a:spcBef>
                <a:spcAft>
                  <a:spcPts val="0"/>
                </a:spcAft>
                <a:buClrTx/>
                <a:buSzTx/>
                <a:buFontTx/>
                <a:buNone/>
                <a:tabLst/>
                <a:defRPr/>
              </a:pPr>
              <a:r>
                <a:rPr kumimoji="0" lang="en-US" sz="1507"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Fill:</a:t>
              </a:r>
            </a:p>
            <a:p>
              <a:pPr marL="0" marR="0" lvl="0" indent="0" algn="l" defTabSz="984077" rtl="0" eaLnBrk="1" fontAlgn="auto" latinLnBrk="0" hangingPunct="1">
                <a:lnSpc>
                  <a:spcPct val="100000"/>
                </a:lnSpc>
                <a:spcBef>
                  <a:spcPts val="0"/>
                </a:spcBef>
                <a:spcAft>
                  <a:spcPts val="0"/>
                </a:spcAft>
                <a:buClrTx/>
                <a:buSzTx/>
                <a:buFontTx/>
                <a:buNone/>
                <a:tabLst/>
                <a:defRPr/>
              </a:pPr>
              <a:r>
                <a:rPr kumimoji="0" lang="en-US" sz="1507"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1- Supplier name</a:t>
              </a:r>
            </a:p>
            <a:p>
              <a:pPr marL="0" marR="0" lvl="0" indent="0" algn="l" defTabSz="984077" rtl="0" eaLnBrk="1" fontAlgn="auto" latinLnBrk="0" hangingPunct="1">
                <a:lnSpc>
                  <a:spcPct val="100000"/>
                </a:lnSpc>
                <a:spcBef>
                  <a:spcPts val="0"/>
                </a:spcBef>
                <a:spcAft>
                  <a:spcPts val="0"/>
                </a:spcAft>
                <a:buClrTx/>
                <a:buSzTx/>
                <a:buFontTx/>
                <a:buNone/>
                <a:tabLst/>
                <a:defRPr/>
              </a:pPr>
              <a:r>
                <a:rPr kumimoji="0" lang="en-US" sz="1507"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2- Address</a:t>
              </a:r>
            </a:p>
            <a:p>
              <a:pPr marL="0" marR="0" lvl="0" indent="0" algn="l" defTabSz="984077" rtl="0" eaLnBrk="1" fontAlgn="auto" latinLnBrk="0" hangingPunct="1">
                <a:lnSpc>
                  <a:spcPct val="100000"/>
                </a:lnSpc>
                <a:spcBef>
                  <a:spcPts val="0"/>
                </a:spcBef>
                <a:spcAft>
                  <a:spcPts val="0"/>
                </a:spcAft>
                <a:buClrTx/>
                <a:buSzTx/>
                <a:buFontTx/>
                <a:buNone/>
                <a:tabLst/>
                <a:defRPr/>
              </a:pPr>
              <a:r>
                <a:rPr kumimoji="0" lang="en-US" sz="1507"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3- Invoice no  (include invoice character)</a:t>
              </a:r>
            </a:p>
            <a:p>
              <a:pPr marL="0" marR="0" lvl="0" indent="0" algn="l" defTabSz="984077" rtl="0" eaLnBrk="1" fontAlgn="auto" latinLnBrk="0" hangingPunct="1">
                <a:lnSpc>
                  <a:spcPct val="100000"/>
                </a:lnSpc>
                <a:spcBef>
                  <a:spcPts val="0"/>
                </a:spcBef>
                <a:spcAft>
                  <a:spcPts val="0"/>
                </a:spcAft>
                <a:buClrTx/>
                <a:buSzTx/>
                <a:buFontTx/>
                <a:buNone/>
                <a:tabLst/>
                <a:defRPr/>
              </a:pPr>
              <a:r>
                <a:rPr kumimoji="0" lang="en-US" sz="1507"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Choose:</a:t>
              </a:r>
            </a:p>
            <a:p>
              <a:pPr marL="0" marR="0" lvl="0" indent="0" algn="l" defTabSz="984077" rtl="0" eaLnBrk="1" fontAlgn="auto" latinLnBrk="0" hangingPunct="1">
                <a:lnSpc>
                  <a:spcPct val="100000"/>
                </a:lnSpc>
                <a:spcBef>
                  <a:spcPts val="0"/>
                </a:spcBef>
                <a:spcAft>
                  <a:spcPts val="0"/>
                </a:spcAft>
                <a:buClrTx/>
                <a:buSzTx/>
                <a:buFontTx/>
                <a:buNone/>
                <a:tabLst/>
                <a:defRPr/>
              </a:pPr>
              <a:r>
                <a:rPr kumimoji="0" lang="en-US" sz="1507"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4 – Act Delivery date</a:t>
              </a:r>
              <a:endParaRPr kumimoji="0" lang="vi-VN" sz="1507"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12" name="Rectangle: Rounded Corners 11">
              <a:extLst>
                <a:ext uri="{FF2B5EF4-FFF2-40B4-BE49-F238E27FC236}">
                  <a16:creationId xmlns:a16="http://schemas.microsoft.com/office/drawing/2014/main" id="{D9CC7F4D-9B4E-41C3-ACA3-88EB0CB7AA7B}"/>
                </a:ext>
              </a:extLst>
            </p:cNvPr>
            <p:cNvSpPr/>
            <p:nvPr/>
          </p:nvSpPr>
          <p:spPr>
            <a:xfrm>
              <a:off x="-800769" y="2389933"/>
              <a:ext cx="565870" cy="1448631"/>
            </a:xfrm>
            <a:prstGeom prst="roundRect">
              <a:avLst/>
            </a:prstGeom>
            <a:noFill/>
            <a:ln w="38100">
              <a:solidFill>
                <a:schemeClr val="accent2">
                  <a:lumMod val="75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84077" rtl="0" eaLnBrk="1" fontAlgn="auto" latinLnBrk="0" hangingPunct="1">
                <a:lnSpc>
                  <a:spcPct val="100000"/>
                </a:lnSpc>
                <a:spcBef>
                  <a:spcPts val="0"/>
                </a:spcBef>
                <a:spcAft>
                  <a:spcPts val="0"/>
                </a:spcAft>
                <a:buClrTx/>
                <a:buSzTx/>
                <a:buFontTx/>
                <a:buNone/>
                <a:tabLst/>
                <a:defRPr/>
              </a:pPr>
              <a:endParaRPr kumimoji="0" lang="en-US" sz="1937"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13" name="Rectangle: Rounded Corners 12">
            <a:extLst>
              <a:ext uri="{FF2B5EF4-FFF2-40B4-BE49-F238E27FC236}">
                <a16:creationId xmlns:a16="http://schemas.microsoft.com/office/drawing/2014/main" id="{AEBF0C51-64BF-4448-B1E0-25051F5299C1}"/>
              </a:ext>
            </a:extLst>
          </p:cNvPr>
          <p:cNvSpPr/>
          <p:nvPr/>
        </p:nvSpPr>
        <p:spPr>
          <a:xfrm>
            <a:off x="5738251" y="2287741"/>
            <a:ext cx="1290684" cy="1150004"/>
          </a:xfrm>
          <a:prstGeom prst="roundRect">
            <a:avLst/>
          </a:prstGeom>
          <a:noFill/>
          <a:ln w="38100">
            <a:solidFill>
              <a:schemeClr val="accent2">
                <a:lumMod val="75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84077" rtl="0" eaLnBrk="1" fontAlgn="auto" latinLnBrk="0" hangingPunct="1">
              <a:lnSpc>
                <a:spcPct val="100000"/>
              </a:lnSpc>
              <a:spcBef>
                <a:spcPts val="0"/>
              </a:spcBef>
              <a:spcAft>
                <a:spcPts val="0"/>
              </a:spcAft>
              <a:buClrTx/>
              <a:buSzTx/>
              <a:buFontTx/>
              <a:buNone/>
              <a:tabLst/>
              <a:defRPr/>
            </a:pPr>
            <a:endParaRPr kumimoji="0" lang="en-US" sz="1937"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TextBox 15">
            <a:extLst>
              <a:ext uri="{FF2B5EF4-FFF2-40B4-BE49-F238E27FC236}">
                <a16:creationId xmlns:a16="http://schemas.microsoft.com/office/drawing/2014/main" id="{0BA1FEA7-B2FB-4BA9-AB0E-13DDA8FBFE76}"/>
              </a:ext>
            </a:extLst>
          </p:cNvPr>
          <p:cNvSpPr txBox="1"/>
          <p:nvPr/>
        </p:nvSpPr>
        <p:spPr>
          <a:xfrm>
            <a:off x="10990236" y="2146003"/>
            <a:ext cx="1957693" cy="1020023"/>
          </a:xfrm>
          <a:prstGeom prst="rect">
            <a:avLst/>
          </a:prstGeom>
          <a:solidFill>
            <a:srgbClr val="FFFFCC"/>
          </a:solidFill>
          <a:ln>
            <a:solidFill>
              <a:schemeClr val="accent2">
                <a:lumMod val="75000"/>
              </a:schemeClr>
            </a:solidFill>
          </a:ln>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84077" rtl="0" eaLnBrk="1" fontAlgn="auto" latinLnBrk="0" hangingPunct="1">
              <a:lnSpc>
                <a:spcPct val="100000"/>
              </a:lnSpc>
              <a:spcBef>
                <a:spcPts val="0"/>
              </a:spcBef>
              <a:spcAft>
                <a:spcPts val="0"/>
              </a:spcAft>
              <a:buClrTx/>
              <a:buSzTx/>
              <a:buFontTx/>
              <a:buNone/>
              <a:tabLst/>
              <a:defRPr/>
            </a:pPr>
            <a:r>
              <a:rPr kumimoji="0" lang="en-US" sz="1507"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Choose:</a:t>
            </a:r>
          </a:p>
          <a:p>
            <a:pPr marL="0" marR="0" lvl="0" indent="0" algn="l" defTabSz="984077" rtl="0" eaLnBrk="1" fontAlgn="auto" latinLnBrk="0" hangingPunct="1">
              <a:lnSpc>
                <a:spcPct val="100000"/>
              </a:lnSpc>
              <a:spcBef>
                <a:spcPts val="0"/>
              </a:spcBef>
              <a:spcAft>
                <a:spcPts val="0"/>
              </a:spcAft>
              <a:buClrTx/>
              <a:buSzTx/>
              <a:buFontTx/>
              <a:buNone/>
              <a:tabLst/>
              <a:defRPr/>
            </a:pPr>
            <a:r>
              <a:rPr kumimoji="0" lang="en-US" sz="1507"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1- Payment term </a:t>
            </a:r>
          </a:p>
          <a:p>
            <a:pPr marL="0" marR="0" lvl="0" indent="0" algn="l" defTabSz="984077" rtl="0" eaLnBrk="1" fontAlgn="auto" latinLnBrk="0" hangingPunct="1">
              <a:lnSpc>
                <a:spcPct val="100000"/>
              </a:lnSpc>
              <a:spcBef>
                <a:spcPts val="0"/>
              </a:spcBef>
              <a:spcAft>
                <a:spcPts val="0"/>
              </a:spcAft>
              <a:buClrTx/>
              <a:buSzTx/>
              <a:buFontTx/>
              <a:buNone/>
              <a:tabLst/>
              <a:defRPr/>
            </a:pPr>
            <a:r>
              <a:rPr kumimoji="0" lang="en-US" sz="1507"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2- Delivery term</a:t>
            </a:r>
          </a:p>
          <a:p>
            <a:pPr marL="0" marR="0" lvl="0" indent="0" algn="l" defTabSz="984077" rtl="0" eaLnBrk="1" fontAlgn="auto" latinLnBrk="0" hangingPunct="1">
              <a:lnSpc>
                <a:spcPct val="100000"/>
              </a:lnSpc>
              <a:spcBef>
                <a:spcPts val="0"/>
              </a:spcBef>
              <a:spcAft>
                <a:spcPts val="0"/>
              </a:spcAft>
              <a:buClrTx/>
              <a:buSzTx/>
              <a:buFontTx/>
              <a:buNone/>
              <a:tabLst/>
              <a:defRPr/>
            </a:pPr>
            <a:r>
              <a:rPr kumimoji="0" lang="en-US" sz="1507"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3- Delivery method</a:t>
            </a:r>
          </a:p>
        </p:txBody>
      </p:sp>
      <p:sp>
        <p:nvSpPr>
          <p:cNvPr id="17" name="Rectangle: Rounded Corners 16">
            <a:extLst>
              <a:ext uri="{FF2B5EF4-FFF2-40B4-BE49-F238E27FC236}">
                <a16:creationId xmlns:a16="http://schemas.microsoft.com/office/drawing/2014/main" id="{B149935C-A77E-4C95-8D16-22A7CD51A6BC}"/>
              </a:ext>
            </a:extLst>
          </p:cNvPr>
          <p:cNvSpPr/>
          <p:nvPr/>
        </p:nvSpPr>
        <p:spPr>
          <a:xfrm>
            <a:off x="3591189" y="4005966"/>
            <a:ext cx="984038" cy="415984"/>
          </a:xfrm>
          <a:prstGeom prst="round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84077" rtl="0" eaLnBrk="1" fontAlgn="auto" latinLnBrk="0" hangingPunct="1">
              <a:lnSpc>
                <a:spcPct val="100000"/>
              </a:lnSpc>
              <a:spcBef>
                <a:spcPts val="0"/>
              </a:spcBef>
              <a:spcAft>
                <a:spcPts val="0"/>
              </a:spcAft>
              <a:buClrTx/>
              <a:buSzTx/>
              <a:buFontTx/>
              <a:buNone/>
              <a:tabLst/>
              <a:defRPr/>
            </a:pPr>
            <a:endParaRPr kumimoji="0" lang="en-US" sz="1937"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Rectangle: Rounded Corners 17">
            <a:extLst>
              <a:ext uri="{FF2B5EF4-FFF2-40B4-BE49-F238E27FC236}">
                <a16:creationId xmlns:a16="http://schemas.microsoft.com/office/drawing/2014/main" id="{84A5C497-6173-4FDA-BB2F-3562B621663B}"/>
              </a:ext>
            </a:extLst>
          </p:cNvPr>
          <p:cNvSpPr/>
          <p:nvPr/>
        </p:nvSpPr>
        <p:spPr>
          <a:xfrm>
            <a:off x="6719413" y="6223723"/>
            <a:ext cx="984038" cy="266412"/>
          </a:xfrm>
          <a:prstGeom prst="round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84077" rtl="0" eaLnBrk="1" fontAlgn="auto" latinLnBrk="0" hangingPunct="1">
              <a:lnSpc>
                <a:spcPct val="100000"/>
              </a:lnSpc>
              <a:spcBef>
                <a:spcPts val="0"/>
              </a:spcBef>
              <a:spcAft>
                <a:spcPts val="0"/>
              </a:spcAft>
              <a:buClrTx/>
              <a:buSzTx/>
              <a:buFontTx/>
              <a:buNone/>
              <a:tabLst/>
              <a:defRPr/>
            </a:pPr>
            <a:endParaRPr kumimoji="0" lang="en-US" sz="1937"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9" name="Flowchart: Connector 18">
            <a:extLst>
              <a:ext uri="{FF2B5EF4-FFF2-40B4-BE49-F238E27FC236}">
                <a16:creationId xmlns:a16="http://schemas.microsoft.com/office/drawing/2014/main" id="{D502BAFC-9A2C-426C-8D6A-22A96980C33E}"/>
              </a:ext>
            </a:extLst>
          </p:cNvPr>
          <p:cNvSpPr/>
          <p:nvPr/>
        </p:nvSpPr>
        <p:spPr>
          <a:xfrm>
            <a:off x="3226105" y="4052412"/>
            <a:ext cx="273373" cy="255353"/>
          </a:xfrm>
          <a:prstGeom prst="flowChartConnector">
            <a:avLst/>
          </a:prstGeom>
          <a:solidFill>
            <a:srgbClr val="FFFFCC"/>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84077" rtl="0" eaLnBrk="1" fontAlgn="auto" latinLnBrk="0" hangingPunct="1">
              <a:lnSpc>
                <a:spcPct val="100000"/>
              </a:lnSpc>
              <a:spcBef>
                <a:spcPts val="0"/>
              </a:spcBef>
              <a:spcAft>
                <a:spcPts val="0"/>
              </a:spcAft>
              <a:buClrTx/>
              <a:buSzTx/>
              <a:buFontTx/>
              <a:buNone/>
              <a:tabLst/>
              <a:defRPr/>
            </a:pPr>
            <a:r>
              <a:rPr kumimoji="0" lang="vi-VN" sz="1937"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mn-cs"/>
              </a:rPr>
              <a:t>1</a:t>
            </a:r>
            <a:endParaRPr kumimoji="0" lang="en-US" sz="1937" b="1" i="0" u="none" strike="noStrike" kern="1200" cap="none" spc="0" normalizeH="0" baseline="0" noProof="0" dirty="0">
              <a:ln>
                <a:noFill/>
              </a:ln>
              <a:solidFill>
                <a:srgbClr val="C00000"/>
              </a:solidFill>
              <a:effectLst/>
              <a:uLnTx/>
              <a:uFillTx/>
              <a:latin typeface="Calibri Light" panose="020F0302020204030204"/>
              <a:ea typeface="+mn-ea"/>
              <a:cs typeface="+mn-cs"/>
            </a:endParaRPr>
          </a:p>
        </p:txBody>
      </p:sp>
      <p:sp>
        <p:nvSpPr>
          <p:cNvPr id="21" name="Flowchart: Connector 20">
            <a:extLst>
              <a:ext uri="{FF2B5EF4-FFF2-40B4-BE49-F238E27FC236}">
                <a16:creationId xmlns:a16="http://schemas.microsoft.com/office/drawing/2014/main" id="{92A4FA5F-9591-4F54-A343-9ED20B9684B8}"/>
              </a:ext>
            </a:extLst>
          </p:cNvPr>
          <p:cNvSpPr/>
          <p:nvPr/>
        </p:nvSpPr>
        <p:spPr>
          <a:xfrm>
            <a:off x="6383592" y="6207594"/>
            <a:ext cx="273373" cy="255353"/>
          </a:xfrm>
          <a:prstGeom prst="flowChartConnector">
            <a:avLst/>
          </a:prstGeom>
          <a:solidFill>
            <a:srgbClr val="FFFFCC"/>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84077" rtl="0" eaLnBrk="1" fontAlgn="auto" latinLnBrk="0" hangingPunct="1">
              <a:lnSpc>
                <a:spcPct val="100000"/>
              </a:lnSpc>
              <a:spcBef>
                <a:spcPts val="0"/>
              </a:spcBef>
              <a:spcAft>
                <a:spcPts val="0"/>
              </a:spcAft>
              <a:buClrTx/>
              <a:buSzTx/>
              <a:buFontTx/>
              <a:buNone/>
              <a:tabLst/>
              <a:defRPr/>
            </a:pPr>
            <a:r>
              <a:rPr kumimoji="0" lang="en-US" sz="1937" b="1" i="0" u="none" strike="noStrike" kern="1200" cap="none" spc="0" normalizeH="0" baseline="0" noProof="0" dirty="0">
                <a:ln>
                  <a:noFill/>
                </a:ln>
                <a:solidFill>
                  <a:srgbClr val="C00000"/>
                </a:solidFill>
                <a:effectLst/>
                <a:uLnTx/>
                <a:uFillTx/>
                <a:latin typeface="Calibri Light" panose="020F0302020204030204"/>
                <a:ea typeface="+mn-ea"/>
                <a:cs typeface="+mn-cs"/>
              </a:rPr>
              <a:t>2</a:t>
            </a:r>
          </a:p>
        </p:txBody>
      </p:sp>
      <p:cxnSp>
        <p:nvCxnSpPr>
          <p:cNvPr id="22" name="Connector: Elbow 21">
            <a:extLst>
              <a:ext uri="{FF2B5EF4-FFF2-40B4-BE49-F238E27FC236}">
                <a16:creationId xmlns:a16="http://schemas.microsoft.com/office/drawing/2014/main" id="{D5132DAB-0D0A-475A-BCD6-6B6FA94C9A24}"/>
              </a:ext>
            </a:extLst>
          </p:cNvPr>
          <p:cNvCxnSpPr>
            <a:cxnSpLocks/>
            <a:stCxn id="12" idx="1"/>
            <a:endCxn id="10" idx="3"/>
          </p:cNvCxnSpPr>
          <p:nvPr/>
        </p:nvCxnSpPr>
        <p:spPr>
          <a:xfrm rot="10800000">
            <a:off x="2019285" y="2909689"/>
            <a:ext cx="910637" cy="119193"/>
          </a:xfrm>
          <a:prstGeom prst="bentConnector3">
            <a:avLst>
              <a:gd name="adj1" fmla="val 50000"/>
            </a:avLst>
          </a:prstGeom>
        </p:spPr>
        <p:style>
          <a:lnRef idx="3">
            <a:schemeClr val="accent2"/>
          </a:lnRef>
          <a:fillRef idx="0">
            <a:schemeClr val="accent2"/>
          </a:fillRef>
          <a:effectRef idx="2">
            <a:schemeClr val="accent2"/>
          </a:effectRef>
          <a:fontRef idx="minor">
            <a:schemeClr val="tx1"/>
          </a:fontRef>
        </p:style>
      </p:cxnSp>
      <p:pic>
        <p:nvPicPr>
          <p:cNvPr id="3" name="Picture 2">
            <a:extLst>
              <a:ext uri="{FF2B5EF4-FFF2-40B4-BE49-F238E27FC236}">
                <a16:creationId xmlns:a16="http://schemas.microsoft.com/office/drawing/2014/main" id="{8C8123FD-6142-4F54-8C52-3B32EA8E24B7}"/>
              </a:ext>
            </a:extLst>
          </p:cNvPr>
          <p:cNvPicPr>
            <a:picLocks noChangeAspect="1"/>
          </p:cNvPicPr>
          <p:nvPr/>
        </p:nvPicPr>
        <p:blipFill>
          <a:blip r:embed="rId3"/>
          <a:stretch>
            <a:fillRect/>
          </a:stretch>
        </p:blipFill>
        <p:spPr>
          <a:xfrm>
            <a:off x="4447558" y="6767977"/>
            <a:ext cx="4722622" cy="556987"/>
          </a:xfrm>
          <a:prstGeom prst="rect">
            <a:avLst/>
          </a:prstGeom>
        </p:spPr>
      </p:pic>
      <p:sp>
        <p:nvSpPr>
          <p:cNvPr id="24" name="Rectangle: Rounded Corners 23">
            <a:extLst>
              <a:ext uri="{FF2B5EF4-FFF2-40B4-BE49-F238E27FC236}">
                <a16:creationId xmlns:a16="http://schemas.microsoft.com/office/drawing/2014/main" id="{1DA62BD4-A4DC-424C-993A-C7D068833893}"/>
              </a:ext>
            </a:extLst>
          </p:cNvPr>
          <p:cNvSpPr/>
          <p:nvPr/>
        </p:nvSpPr>
        <p:spPr>
          <a:xfrm>
            <a:off x="7527343" y="7045820"/>
            <a:ext cx="851304" cy="244421"/>
          </a:xfrm>
          <a:prstGeom prst="round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84077" rtl="0" eaLnBrk="1" fontAlgn="auto" latinLnBrk="0" hangingPunct="1">
              <a:lnSpc>
                <a:spcPct val="100000"/>
              </a:lnSpc>
              <a:spcBef>
                <a:spcPts val="0"/>
              </a:spcBef>
              <a:spcAft>
                <a:spcPts val="0"/>
              </a:spcAft>
              <a:buClrTx/>
              <a:buSzTx/>
              <a:buFontTx/>
              <a:buNone/>
              <a:tabLst/>
              <a:defRPr/>
            </a:pPr>
            <a:endParaRPr kumimoji="0" lang="en-US" sz="1937"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7" name="Flowchart: Connector 26">
            <a:extLst>
              <a:ext uri="{FF2B5EF4-FFF2-40B4-BE49-F238E27FC236}">
                <a16:creationId xmlns:a16="http://schemas.microsoft.com/office/drawing/2014/main" id="{23B915E8-D6A0-450D-B702-6A452FAB0D84}"/>
              </a:ext>
            </a:extLst>
          </p:cNvPr>
          <p:cNvSpPr/>
          <p:nvPr/>
        </p:nvSpPr>
        <p:spPr>
          <a:xfrm>
            <a:off x="7209179" y="6991995"/>
            <a:ext cx="273373" cy="255353"/>
          </a:xfrm>
          <a:prstGeom prst="flowChartConnector">
            <a:avLst/>
          </a:prstGeom>
          <a:solidFill>
            <a:srgbClr val="FFFFCC"/>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84077" rtl="0" eaLnBrk="1" fontAlgn="auto" latinLnBrk="0" hangingPunct="1">
              <a:lnSpc>
                <a:spcPct val="100000"/>
              </a:lnSpc>
              <a:spcBef>
                <a:spcPts val="0"/>
              </a:spcBef>
              <a:spcAft>
                <a:spcPts val="0"/>
              </a:spcAft>
              <a:buClrTx/>
              <a:buSzTx/>
              <a:buFontTx/>
              <a:buNone/>
              <a:tabLst/>
              <a:defRPr/>
            </a:pPr>
            <a:r>
              <a:rPr kumimoji="0" lang="en-US" sz="1937" b="1" i="0" u="none" strike="noStrike" kern="1200" cap="none" spc="0" normalizeH="0" baseline="0" noProof="0" dirty="0">
                <a:ln>
                  <a:noFill/>
                </a:ln>
                <a:solidFill>
                  <a:srgbClr val="C00000"/>
                </a:solidFill>
                <a:effectLst/>
                <a:uLnTx/>
                <a:uFillTx/>
                <a:latin typeface="Calibri Light" panose="020F0302020204030204"/>
                <a:ea typeface="+mn-ea"/>
                <a:cs typeface="+mn-cs"/>
              </a:rPr>
              <a:t>3</a:t>
            </a:r>
          </a:p>
        </p:txBody>
      </p:sp>
      <p:cxnSp>
        <p:nvCxnSpPr>
          <p:cNvPr id="29" name="Connector: Elbow 28">
            <a:extLst>
              <a:ext uri="{FF2B5EF4-FFF2-40B4-BE49-F238E27FC236}">
                <a16:creationId xmlns:a16="http://schemas.microsoft.com/office/drawing/2014/main" id="{836F3847-1B45-4F44-80D7-77A01DD71CB9}"/>
              </a:ext>
            </a:extLst>
          </p:cNvPr>
          <p:cNvCxnSpPr>
            <a:cxnSpLocks/>
          </p:cNvCxnSpPr>
          <p:nvPr/>
        </p:nvCxnSpPr>
        <p:spPr>
          <a:xfrm rot="10800000">
            <a:off x="7028934" y="2896074"/>
            <a:ext cx="3961301" cy="1"/>
          </a:xfrm>
          <a:prstGeom prst="bentConnector3">
            <a:avLst>
              <a:gd name="adj1" fmla="val 50000"/>
            </a:avLst>
          </a:prstGeom>
        </p:spPr>
        <p:style>
          <a:lnRef idx="3">
            <a:schemeClr val="accent2"/>
          </a:lnRef>
          <a:fillRef idx="0">
            <a:schemeClr val="accent2"/>
          </a:fillRef>
          <a:effectRef idx="2">
            <a:schemeClr val="accent2"/>
          </a:effectRef>
          <a:fontRef idx="minor">
            <a:schemeClr val="tx1"/>
          </a:fontRef>
        </p:style>
      </p:cxnSp>
      <p:sp>
        <p:nvSpPr>
          <p:cNvPr id="23" name="Title 6">
            <a:extLst>
              <a:ext uri="{FF2B5EF4-FFF2-40B4-BE49-F238E27FC236}">
                <a16:creationId xmlns:a16="http://schemas.microsoft.com/office/drawing/2014/main" id="{D5C0E5AC-0778-4F90-8FE6-9907CEE5A29E}"/>
              </a:ext>
            </a:extLst>
          </p:cNvPr>
          <p:cNvSpPr>
            <a:spLocks noGrp="1"/>
          </p:cNvSpPr>
          <p:nvPr>
            <p:ph type="title"/>
          </p:nvPr>
        </p:nvSpPr>
        <p:spPr>
          <a:xfrm>
            <a:off x="61592" y="90048"/>
            <a:ext cx="12997505" cy="791753"/>
          </a:xfrm>
          <a:noFill/>
          <a:ln>
            <a:noFill/>
          </a:ln>
        </p:spPr>
        <p:txBody>
          <a:bodyPr anchor="t">
            <a:noAutofit/>
          </a:bodyPr>
          <a:lstStyle/>
          <a:p>
            <a:pPr>
              <a:lnSpc>
                <a:spcPct val="150000"/>
              </a:lnSpc>
            </a:pPr>
            <a:r>
              <a:rPr lang="en-US" sz="2000" b="1" dirty="0">
                <a:latin typeface="Times New Roman" panose="02020603050405020304" pitchFamily="18" charset="0"/>
                <a:cs typeface="Times New Roman" panose="02020603050405020304" pitchFamily="18" charset="0"/>
              </a:rPr>
              <a:t>8.2. Create label</a:t>
            </a:r>
            <a:r>
              <a:rPr lang="en-US" altLang="en-US" sz="2000" b="1" dirty="0">
                <a:solidFill>
                  <a:prstClr val="black"/>
                </a:solidFill>
                <a:latin typeface="Times New Roman" panose="02020603050405020304" pitchFamily="18" charset="0"/>
                <a:cs typeface="Times New Roman" panose="02020603050405020304" pitchFamily="18" charset="0"/>
              </a:rPr>
              <a:t> and delivery notification</a:t>
            </a:r>
            <a:endParaRPr lang="en-US" sz="2000" dirty="0">
              <a:highlight>
                <a:srgbClr val="FFFF00"/>
              </a:highligh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56457439"/>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itle 3">
            <a:extLst>
              <a:ext uri="{FF2B5EF4-FFF2-40B4-BE49-F238E27FC236}">
                <a16:creationId xmlns:a16="http://schemas.microsoft.com/office/drawing/2014/main" id="{E8318E06-556A-422D-98BC-AAC438535F61}"/>
              </a:ext>
            </a:extLst>
          </p:cNvPr>
          <p:cNvSpPr txBox="1">
            <a:spLocks/>
          </p:cNvSpPr>
          <p:nvPr/>
        </p:nvSpPr>
        <p:spPr>
          <a:xfrm>
            <a:off x="445545" y="718344"/>
            <a:ext cx="10945732" cy="2277260"/>
          </a:xfrm>
          <a:prstGeom prst="rect">
            <a:avLst/>
          </a:prstGeom>
        </p:spPr>
        <p:txBody>
          <a:bodyPr vert="horz" lIns="0" tIns="0" rIns="0" bIns="15497" rtlCol="0" anchor="b" anchorCtr="0">
            <a:noAutofit/>
          </a:bodyPr>
          <a:lstStyle>
            <a:lvl1pPr marL="0" marR="0" indent="0" algn="l" defTabSz="493730" rtl="0" eaLnBrk="1" fontAlgn="auto" latinLnBrk="0" hangingPunct="1">
              <a:lnSpc>
                <a:spcPct val="100000"/>
              </a:lnSpc>
              <a:spcBef>
                <a:spcPct val="0"/>
              </a:spcBef>
              <a:spcAft>
                <a:spcPts val="0"/>
              </a:spcAft>
              <a:buClrTx/>
              <a:buSzTx/>
              <a:buFontTx/>
              <a:buNone/>
              <a:tabLst/>
              <a:defRPr kumimoji="1" lang="en-US" altLang="en-US" sz="2400" b="0" i="0" u="none" strike="noStrike" kern="1200" cap="none" spc="0" normalizeH="0" baseline="0" noProof="0">
                <a:ln>
                  <a:noFill/>
                </a:ln>
                <a:solidFill>
                  <a:schemeClr val="tx2"/>
                </a:solidFill>
                <a:effectLst/>
                <a:uLnTx/>
                <a:uFillTx/>
                <a:latin typeface="+mj-lt"/>
                <a:ea typeface="+mj-ea"/>
                <a:cs typeface="+mj-cs"/>
              </a:defRPr>
            </a:lvl1pPr>
          </a:lstStyle>
          <a:p>
            <a:pPr marL="0" marR="0" lvl="0" indent="0" algn="l" defTabSz="531352" rtl="0" eaLnBrk="1" fontAlgn="auto" latinLnBrk="0" hangingPunct="1">
              <a:lnSpc>
                <a:spcPct val="100000"/>
              </a:lnSpc>
              <a:spcBef>
                <a:spcPct val="0"/>
              </a:spcBef>
              <a:spcAft>
                <a:spcPts val="0"/>
              </a:spcAft>
              <a:buClrTx/>
              <a:buSzTx/>
              <a:buFontTx/>
              <a:buNone/>
              <a:tabLst/>
              <a:defRPr/>
            </a:pPr>
            <a:r>
              <a:rPr kumimoji="1" lang="en-US" altLang="en-US" sz="1722" b="0" i="0" u="none" strike="noStrike" kern="1200" cap="none" spc="0" normalizeH="0" baseline="0" noProof="0" dirty="0">
                <a:ln>
                  <a:noFill/>
                </a:ln>
                <a:solidFill>
                  <a:prstClr val="black"/>
                </a:solidFill>
                <a:effectLst/>
                <a:uLnTx/>
                <a:uFillTx/>
                <a:latin typeface="Times New Roman" panose="02020603050405020304" pitchFamily="18" charset="0"/>
                <a:ea typeface="+mj-ea"/>
                <a:cs typeface="Times New Roman" panose="02020603050405020304" pitchFamily="18" charset="0"/>
              </a:rPr>
              <a:t>Step 4 :Choose the PO will create label, fill-revise information in blue column:</a:t>
            </a:r>
          </a:p>
          <a:p>
            <a:pPr marL="0" marR="0" lvl="0" indent="0" algn="l" defTabSz="531352" rtl="0" eaLnBrk="1" fontAlgn="auto" latinLnBrk="0" hangingPunct="1">
              <a:lnSpc>
                <a:spcPct val="100000"/>
              </a:lnSpc>
              <a:spcBef>
                <a:spcPct val="0"/>
              </a:spcBef>
              <a:spcAft>
                <a:spcPts val="0"/>
              </a:spcAft>
              <a:buClrTx/>
              <a:buSzTx/>
              <a:buFontTx/>
              <a:buNone/>
              <a:tabLst/>
              <a:defRPr/>
            </a:pPr>
            <a:r>
              <a:rPr kumimoji="1" lang="en-US" altLang="en-US" sz="1722" b="0" i="0" u="none" strike="noStrike" kern="1200" cap="none" spc="0" normalizeH="0" baseline="0" noProof="0" dirty="0">
                <a:ln>
                  <a:noFill/>
                </a:ln>
                <a:solidFill>
                  <a:prstClr val="black"/>
                </a:solidFill>
                <a:effectLst/>
                <a:uLnTx/>
                <a:uFillTx/>
                <a:latin typeface="Times New Roman" panose="02020603050405020304" pitchFamily="18" charset="0"/>
                <a:ea typeface="+mj-ea"/>
                <a:cs typeface="Times New Roman" panose="02020603050405020304" pitchFamily="18" charset="0"/>
              </a:rPr>
              <a:t>	</a:t>
            </a:r>
            <a:r>
              <a:rPr kumimoji="1" lang="en-US" altLang="en-US" sz="1722" b="0" i="0" u="none" strike="noStrike" kern="1200" cap="none" spc="0" normalizeH="0" baseline="0" noProof="0" dirty="0">
                <a:ln>
                  <a:noFill/>
                </a:ln>
                <a:solidFill>
                  <a:prstClr val="black"/>
                </a:solidFill>
                <a:effectLst/>
                <a:highlight>
                  <a:srgbClr val="FEE7C6"/>
                </a:highlight>
                <a:uLnTx/>
                <a:uFillTx/>
                <a:latin typeface="Times New Roman" panose="02020603050405020304" pitchFamily="18" charset="0"/>
                <a:ea typeface="+mj-ea"/>
                <a:cs typeface="Times New Roman" panose="02020603050405020304" pitchFamily="18" charset="0"/>
              </a:rPr>
              <a:t>DELIVERY TIME:     </a:t>
            </a:r>
            <a:r>
              <a:rPr kumimoji="1" lang="en-US" altLang="en-US" sz="1722" b="0" i="0" u="none" strike="noStrike" kern="1200" cap="none" spc="0" normalizeH="0" baseline="0" noProof="0" dirty="0">
                <a:ln>
                  <a:noFill/>
                </a:ln>
                <a:solidFill>
                  <a:prstClr val="black"/>
                </a:solidFill>
                <a:effectLst/>
                <a:uLnTx/>
                <a:uFillTx/>
                <a:latin typeface="Times New Roman" panose="02020603050405020304" pitchFamily="18" charset="0"/>
                <a:ea typeface="+mj-ea"/>
                <a:cs typeface="Times New Roman" panose="02020603050405020304" pitchFamily="18" charset="0"/>
              </a:rPr>
              <a:t>The delivery time of PO : times 1, time  2 fill No 1, 2 …</a:t>
            </a:r>
          </a:p>
          <a:p>
            <a:pPr marL="0" marR="0" lvl="0" indent="0" algn="l" defTabSz="531352" rtl="0" eaLnBrk="1" fontAlgn="auto" latinLnBrk="0" hangingPunct="1">
              <a:lnSpc>
                <a:spcPct val="100000"/>
              </a:lnSpc>
              <a:spcBef>
                <a:spcPct val="0"/>
              </a:spcBef>
              <a:spcAft>
                <a:spcPts val="0"/>
              </a:spcAft>
              <a:buClrTx/>
              <a:buSzTx/>
              <a:buFontTx/>
              <a:buNone/>
              <a:tabLst/>
              <a:defRPr/>
            </a:pPr>
            <a:r>
              <a:rPr kumimoji="1" lang="en-US" altLang="en-US" sz="1722" b="0" i="0" u="none" strike="noStrike" kern="1200" cap="none" spc="0" normalizeH="0" baseline="0" noProof="0" dirty="0">
                <a:ln>
                  <a:noFill/>
                </a:ln>
                <a:solidFill>
                  <a:prstClr val="black"/>
                </a:solidFill>
                <a:effectLst/>
                <a:uLnTx/>
                <a:uFillTx/>
                <a:latin typeface="Times New Roman" panose="02020603050405020304" pitchFamily="18" charset="0"/>
                <a:ea typeface="+mj-ea"/>
                <a:cs typeface="Times New Roman" panose="02020603050405020304" pitchFamily="18" charset="0"/>
              </a:rPr>
              <a:t>	</a:t>
            </a:r>
            <a:r>
              <a:rPr kumimoji="1" lang="en-US" altLang="en-US" sz="1722" b="0" i="0" u="none" strike="noStrike" kern="1200" cap="none" spc="0" normalizeH="0" baseline="0" noProof="0" dirty="0">
                <a:ln>
                  <a:noFill/>
                </a:ln>
                <a:solidFill>
                  <a:prstClr val="black"/>
                </a:solidFill>
                <a:effectLst/>
                <a:highlight>
                  <a:srgbClr val="FEE7C6"/>
                </a:highlight>
                <a:uLnTx/>
                <a:uFillTx/>
                <a:latin typeface="Times New Roman" panose="02020603050405020304" pitchFamily="18" charset="0"/>
                <a:ea typeface="+mj-ea"/>
                <a:cs typeface="Times New Roman" panose="02020603050405020304" pitchFamily="18" charset="0"/>
              </a:rPr>
              <a:t>DELIVERY QTY :      </a:t>
            </a:r>
            <a:r>
              <a:rPr kumimoji="1" lang="en-US" altLang="en-US" sz="1722" b="0" i="0" u="none" strike="noStrike" kern="1200" cap="none" spc="0" normalizeH="0" baseline="0" noProof="0" dirty="0">
                <a:ln>
                  <a:noFill/>
                </a:ln>
                <a:solidFill>
                  <a:prstClr val="black"/>
                </a:solidFill>
                <a:effectLst/>
                <a:uLnTx/>
                <a:uFillTx/>
                <a:latin typeface="Times New Roman" panose="02020603050405020304" pitchFamily="18" charset="0"/>
                <a:ea typeface="+mj-ea"/>
                <a:cs typeface="Times New Roman" panose="02020603050405020304" pitchFamily="18" charset="0"/>
              </a:rPr>
              <a:t>Actual delivery quantity</a:t>
            </a:r>
          </a:p>
          <a:p>
            <a:pPr marL="0" marR="0" lvl="0" indent="0" algn="l" defTabSz="531352" rtl="0" eaLnBrk="1" fontAlgn="auto" latinLnBrk="0" hangingPunct="1">
              <a:lnSpc>
                <a:spcPct val="100000"/>
              </a:lnSpc>
              <a:spcBef>
                <a:spcPct val="0"/>
              </a:spcBef>
              <a:spcAft>
                <a:spcPts val="0"/>
              </a:spcAft>
              <a:buClrTx/>
              <a:buSzTx/>
              <a:buFontTx/>
              <a:buNone/>
              <a:tabLst/>
              <a:defRPr/>
            </a:pPr>
            <a:r>
              <a:rPr kumimoji="1" lang="en-US" altLang="en-US" sz="1722" b="0" i="0" u="none" strike="noStrike" kern="1200" cap="none" spc="0" normalizeH="0" baseline="0" noProof="0" dirty="0">
                <a:ln>
                  <a:noFill/>
                </a:ln>
                <a:solidFill>
                  <a:prstClr val="black"/>
                </a:solidFill>
                <a:effectLst/>
                <a:uLnTx/>
                <a:uFillTx/>
                <a:latin typeface="Times New Roman" panose="02020603050405020304" pitchFamily="18" charset="0"/>
                <a:ea typeface="+mj-ea"/>
                <a:cs typeface="Times New Roman" panose="02020603050405020304" pitchFamily="18" charset="0"/>
              </a:rPr>
              <a:t>	</a:t>
            </a:r>
            <a:r>
              <a:rPr kumimoji="1" lang="en-US" altLang="en-US" sz="1722" b="0" i="0" u="none" strike="noStrike" kern="1200" cap="none" spc="0" normalizeH="0" baseline="0" noProof="0" dirty="0">
                <a:ln>
                  <a:noFill/>
                </a:ln>
                <a:solidFill>
                  <a:prstClr val="black"/>
                </a:solidFill>
                <a:effectLst/>
                <a:highlight>
                  <a:srgbClr val="FEE7C6"/>
                </a:highlight>
                <a:uLnTx/>
                <a:uFillTx/>
                <a:latin typeface="Times New Roman" panose="02020603050405020304" pitchFamily="18" charset="0"/>
                <a:ea typeface="+mj-ea"/>
                <a:cs typeface="Times New Roman" panose="02020603050405020304" pitchFamily="18" charset="0"/>
              </a:rPr>
              <a:t>PACKAGE COUNT : </a:t>
            </a:r>
            <a:r>
              <a:rPr kumimoji="1" lang="en-US" altLang="en-US" sz="1722" b="0" i="0" u="none" strike="noStrike" kern="1200" cap="none" spc="0" normalizeH="0" baseline="0" noProof="0" dirty="0">
                <a:ln>
                  <a:noFill/>
                </a:ln>
                <a:solidFill>
                  <a:prstClr val="black"/>
                </a:solidFill>
                <a:effectLst/>
                <a:uLnTx/>
                <a:uFillTx/>
                <a:latin typeface="Times New Roman" panose="02020603050405020304" pitchFamily="18" charset="0"/>
                <a:ea typeface="+mj-ea"/>
                <a:cs typeface="Times New Roman" panose="02020603050405020304" pitchFamily="18" charset="0"/>
              </a:rPr>
              <a:t>Packing unit ( 1 box/ pack  or 2,3,… box/ pack )</a:t>
            </a:r>
          </a:p>
          <a:p>
            <a:pPr marL="0" marR="0" lvl="0" indent="0" algn="l" defTabSz="531352" rtl="0" eaLnBrk="1" fontAlgn="auto" latinLnBrk="0" hangingPunct="1">
              <a:lnSpc>
                <a:spcPct val="100000"/>
              </a:lnSpc>
              <a:spcBef>
                <a:spcPct val="0"/>
              </a:spcBef>
              <a:spcAft>
                <a:spcPts val="0"/>
              </a:spcAft>
              <a:buClrTx/>
              <a:buSzTx/>
              <a:buFontTx/>
              <a:buNone/>
              <a:tabLst/>
              <a:defRPr/>
            </a:pPr>
            <a:r>
              <a:rPr kumimoji="1" lang="en-US" altLang="en-US" sz="1722" b="0" i="0" u="none" strike="noStrike" kern="1200" cap="none" spc="0" normalizeH="0" baseline="0" noProof="0" dirty="0">
                <a:ln>
                  <a:noFill/>
                </a:ln>
                <a:solidFill>
                  <a:prstClr val="black"/>
                </a:solidFill>
                <a:effectLst/>
                <a:uLnTx/>
                <a:uFillTx/>
                <a:latin typeface="Times New Roman" panose="02020603050405020304" pitchFamily="18" charset="0"/>
                <a:ea typeface="+mj-ea"/>
                <a:cs typeface="Times New Roman" panose="02020603050405020304" pitchFamily="18" charset="0"/>
              </a:rPr>
              <a:t>	</a:t>
            </a:r>
            <a:r>
              <a:rPr kumimoji="1" lang="en-US" altLang="en-US" sz="1722" b="0" i="0" u="none" strike="noStrike" kern="1200" cap="none" spc="0" normalizeH="0" baseline="0" noProof="0" dirty="0">
                <a:ln>
                  <a:noFill/>
                </a:ln>
                <a:solidFill>
                  <a:prstClr val="black"/>
                </a:solidFill>
                <a:effectLst/>
                <a:highlight>
                  <a:srgbClr val="FEE7C6"/>
                </a:highlight>
                <a:uLnTx/>
                <a:uFillTx/>
                <a:latin typeface="Times New Roman" panose="02020603050405020304" pitchFamily="18" charset="0"/>
                <a:ea typeface="+mj-ea"/>
                <a:cs typeface="Times New Roman" panose="02020603050405020304" pitchFamily="18" charset="0"/>
              </a:rPr>
              <a:t>ORIGIN ( </a:t>
            </a:r>
            <a:r>
              <a:rPr kumimoji="1" lang="en-US" altLang="en-US" sz="1722" b="0" i="0" u="none" strike="noStrike" kern="1200" cap="none" spc="0" normalizeH="0" baseline="0" noProof="0" dirty="0" err="1">
                <a:ln>
                  <a:noFill/>
                </a:ln>
                <a:solidFill>
                  <a:prstClr val="black"/>
                </a:solidFill>
                <a:effectLst/>
                <a:highlight>
                  <a:srgbClr val="FEE7C6"/>
                </a:highlight>
                <a:uLnTx/>
                <a:uFillTx/>
                <a:latin typeface="Times New Roman" panose="02020603050405020304" pitchFamily="18" charset="0"/>
                <a:ea typeface="+mj-ea"/>
                <a:cs typeface="Times New Roman" panose="02020603050405020304" pitchFamily="18" charset="0"/>
              </a:rPr>
              <a:t>Xuất</a:t>
            </a:r>
            <a:r>
              <a:rPr kumimoji="1" lang="en-US" altLang="en-US" sz="1722" b="0" i="0" u="none" strike="noStrike" kern="1200" cap="none" spc="0" normalizeH="0" baseline="0" noProof="0" dirty="0">
                <a:ln>
                  <a:noFill/>
                </a:ln>
                <a:solidFill>
                  <a:prstClr val="black"/>
                </a:solidFill>
                <a:effectLst/>
                <a:highlight>
                  <a:srgbClr val="FEE7C6"/>
                </a:highlight>
                <a:uLnTx/>
                <a:uFillTx/>
                <a:latin typeface="Times New Roman" panose="02020603050405020304" pitchFamily="18" charset="0"/>
                <a:ea typeface="+mj-ea"/>
                <a:cs typeface="Times New Roman" panose="02020603050405020304" pitchFamily="18" charset="0"/>
              </a:rPr>
              <a:t> </a:t>
            </a:r>
            <a:r>
              <a:rPr kumimoji="1" lang="en-US" altLang="en-US" sz="1722" b="0" i="0" u="none" strike="noStrike" kern="1200" cap="none" spc="0" normalizeH="0" baseline="0" noProof="0" dirty="0" err="1">
                <a:ln>
                  <a:noFill/>
                </a:ln>
                <a:solidFill>
                  <a:prstClr val="black"/>
                </a:solidFill>
                <a:effectLst/>
                <a:highlight>
                  <a:srgbClr val="FEE7C6"/>
                </a:highlight>
                <a:uLnTx/>
                <a:uFillTx/>
                <a:latin typeface="Times New Roman" panose="02020603050405020304" pitchFamily="18" charset="0"/>
                <a:ea typeface="+mj-ea"/>
                <a:cs typeface="Times New Roman" panose="02020603050405020304" pitchFamily="18" charset="0"/>
              </a:rPr>
              <a:t>xứ</a:t>
            </a:r>
            <a:r>
              <a:rPr kumimoji="1" lang="en-US" altLang="en-US" sz="1722" b="0" i="0" u="none" strike="noStrike" kern="1200" cap="none" spc="0" normalizeH="0" baseline="0" noProof="0" dirty="0">
                <a:ln>
                  <a:noFill/>
                </a:ln>
                <a:solidFill>
                  <a:prstClr val="black"/>
                </a:solidFill>
                <a:effectLst/>
                <a:highlight>
                  <a:srgbClr val="FEE7C6"/>
                </a:highlight>
                <a:uLnTx/>
                <a:uFillTx/>
                <a:latin typeface="Times New Roman" panose="02020603050405020304" pitchFamily="18" charset="0"/>
                <a:ea typeface="+mj-ea"/>
                <a:cs typeface="Times New Roman" panose="02020603050405020304" pitchFamily="18" charset="0"/>
              </a:rPr>
              <a:t>) :   </a:t>
            </a:r>
            <a:r>
              <a:rPr kumimoji="1" lang="en-US" altLang="en-US" sz="1722" b="0" i="0" u="none" strike="noStrike" kern="1200" cap="none" spc="0" normalizeH="0" baseline="0" noProof="0" dirty="0">
                <a:ln>
                  <a:noFill/>
                </a:ln>
                <a:solidFill>
                  <a:prstClr val="black"/>
                </a:solidFill>
                <a:effectLst/>
                <a:uLnTx/>
                <a:uFillTx/>
                <a:latin typeface="Times New Roman" panose="02020603050405020304" pitchFamily="18" charset="0"/>
                <a:ea typeface="+mj-ea"/>
                <a:cs typeface="Times New Roman" panose="02020603050405020304" pitchFamily="18" charset="0"/>
              </a:rPr>
              <a:t>Japan, China, Viet Nam….</a:t>
            </a:r>
          </a:p>
          <a:p>
            <a:pPr marL="0" marR="0" lvl="0" indent="0" algn="l" defTabSz="531352" rtl="0" eaLnBrk="1" fontAlgn="auto" latinLnBrk="0" hangingPunct="1">
              <a:lnSpc>
                <a:spcPct val="100000"/>
              </a:lnSpc>
              <a:spcBef>
                <a:spcPct val="0"/>
              </a:spcBef>
              <a:spcAft>
                <a:spcPts val="0"/>
              </a:spcAft>
              <a:buClrTx/>
              <a:buSzTx/>
              <a:buFontTx/>
              <a:buNone/>
              <a:tabLst/>
              <a:defRPr/>
            </a:pPr>
            <a:endParaRPr kumimoji="1" lang="en-US" altLang="en-US" sz="1722" b="0" i="0" u="none" strike="noStrike" kern="1200" cap="none" spc="0" normalizeH="0" baseline="0" noProof="0" dirty="0">
              <a:ln>
                <a:noFill/>
              </a:ln>
              <a:solidFill>
                <a:prstClr val="black"/>
              </a:solidFill>
              <a:effectLst/>
              <a:uLnTx/>
              <a:uFillTx/>
              <a:latin typeface="Times New Roman" panose="02020603050405020304" pitchFamily="18" charset="0"/>
              <a:ea typeface="+mj-ea"/>
              <a:cs typeface="Times New Roman" panose="02020603050405020304" pitchFamily="18" charset="0"/>
            </a:endParaRPr>
          </a:p>
          <a:p>
            <a:pPr marL="0" marR="0" lvl="0" indent="0" algn="l" defTabSz="531352" rtl="0" eaLnBrk="1" fontAlgn="auto" latinLnBrk="0" hangingPunct="1">
              <a:lnSpc>
                <a:spcPct val="100000"/>
              </a:lnSpc>
              <a:spcBef>
                <a:spcPct val="0"/>
              </a:spcBef>
              <a:spcAft>
                <a:spcPts val="0"/>
              </a:spcAft>
              <a:buClrTx/>
              <a:buSzTx/>
              <a:buFontTx/>
              <a:buNone/>
              <a:tabLst/>
              <a:defRPr/>
            </a:pPr>
            <a:r>
              <a:rPr kumimoji="1" lang="en-US" altLang="en-US" sz="1722" b="0" i="0" u="none" strike="noStrike" kern="1200" cap="none" spc="0" normalizeH="0" baseline="0" noProof="0" dirty="0">
                <a:ln>
                  <a:noFill/>
                </a:ln>
                <a:solidFill>
                  <a:prstClr val="black"/>
                </a:solidFill>
                <a:effectLst/>
                <a:uLnTx/>
                <a:uFillTx/>
                <a:latin typeface="Times New Roman" panose="02020603050405020304" pitchFamily="18" charset="0"/>
                <a:ea typeface="+mj-ea"/>
                <a:cs typeface="Times New Roman" panose="02020603050405020304" pitchFamily="18" charset="0"/>
              </a:rPr>
              <a:t>Step 5: Click “ </a:t>
            </a:r>
            <a:r>
              <a:rPr kumimoji="1" lang="en-US" altLang="en-US" sz="1722" b="1" i="0" u="none" strike="noStrike" kern="1200" cap="none" spc="0" normalizeH="0" baseline="0" noProof="0" dirty="0">
                <a:ln>
                  <a:noFill/>
                </a:ln>
                <a:solidFill>
                  <a:prstClr val="black"/>
                </a:solidFill>
                <a:effectLst/>
                <a:uLnTx/>
                <a:uFillTx/>
                <a:latin typeface="Times New Roman" panose="02020603050405020304" pitchFamily="18" charset="0"/>
                <a:ea typeface="+mj-ea"/>
                <a:cs typeface="Times New Roman" panose="02020603050405020304" pitchFamily="18" charset="0"/>
              </a:rPr>
              <a:t>Issue</a:t>
            </a:r>
            <a:r>
              <a:rPr kumimoji="1" lang="en-US" altLang="en-US" sz="1722" b="0" i="0" u="none" strike="noStrike" kern="1200" cap="none" spc="0" normalizeH="0" baseline="0" noProof="0" dirty="0">
                <a:ln>
                  <a:noFill/>
                </a:ln>
                <a:solidFill>
                  <a:prstClr val="black"/>
                </a:solidFill>
                <a:effectLst/>
                <a:uLnTx/>
                <a:uFillTx/>
                <a:latin typeface="Times New Roman" panose="02020603050405020304" pitchFamily="18" charset="0"/>
                <a:ea typeface="+mj-ea"/>
                <a:cs typeface="Times New Roman" panose="02020603050405020304" pitchFamily="18" charset="0"/>
              </a:rPr>
              <a:t>” and then choose the space to save file , click “</a:t>
            </a:r>
            <a:r>
              <a:rPr kumimoji="1" lang="en-US" altLang="en-US" sz="1722" b="1" i="0" u="none" strike="noStrike" kern="1200" cap="none" spc="0" normalizeH="0" baseline="0" noProof="0" dirty="0">
                <a:ln>
                  <a:noFill/>
                </a:ln>
                <a:solidFill>
                  <a:prstClr val="black"/>
                </a:solidFill>
                <a:effectLst/>
                <a:uLnTx/>
                <a:uFillTx/>
                <a:latin typeface="Times New Roman" panose="02020603050405020304" pitchFamily="18" charset="0"/>
                <a:ea typeface="+mj-ea"/>
                <a:cs typeface="Times New Roman" panose="02020603050405020304" pitchFamily="18" charset="0"/>
              </a:rPr>
              <a:t>OK</a:t>
            </a:r>
            <a:r>
              <a:rPr kumimoji="1" lang="en-US" altLang="en-US" sz="1722" b="0" i="0" u="none" strike="noStrike" kern="1200" cap="none" spc="0" normalizeH="0" baseline="0" noProof="0" dirty="0">
                <a:ln>
                  <a:noFill/>
                </a:ln>
                <a:solidFill>
                  <a:prstClr val="black"/>
                </a:solidFill>
                <a:effectLst/>
                <a:uLnTx/>
                <a:uFillTx/>
                <a:latin typeface="Times New Roman" panose="02020603050405020304" pitchFamily="18" charset="0"/>
                <a:ea typeface="+mj-ea"/>
                <a:cs typeface="Times New Roman" panose="02020603050405020304" pitchFamily="18" charset="0"/>
              </a:rPr>
              <a:t>”</a:t>
            </a:r>
          </a:p>
          <a:p>
            <a:pPr marL="0" marR="0" lvl="0" indent="0" algn="l" defTabSz="531352" rtl="0" eaLnBrk="1" fontAlgn="auto" latinLnBrk="0" hangingPunct="1">
              <a:lnSpc>
                <a:spcPct val="100000"/>
              </a:lnSpc>
              <a:spcBef>
                <a:spcPct val="0"/>
              </a:spcBef>
              <a:spcAft>
                <a:spcPts val="0"/>
              </a:spcAft>
              <a:buClrTx/>
              <a:buSzTx/>
              <a:buFontTx/>
              <a:buNone/>
              <a:tabLst/>
              <a:defRPr/>
            </a:pPr>
            <a:endParaRPr kumimoji="1" lang="en-US" altLang="en-US" sz="1722" b="0" i="0" u="none" strike="noStrike" kern="1200" cap="none" spc="0" normalizeH="0" baseline="0" noProof="0" dirty="0">
              <a:ln>
                <a:noFill/>
              </a:ln>
              <a:solidFill>
                <a:prstClr val="black"/>
              </a:solidFill>
              <a:effectLst/>
              <a:uLnTx/>
              <a:uFillTx/>
              <a:latin typeface="Times New Roman" panose="02020603050405020304" pitchFamily="18" charset="0"/>
              <a:ea typeface="+mj-ea"/>
              <a:cs typeface="Times New Roman" panose="02020603050405020304" pitchFamily="18" charset="0"/>
            </a:endParaRPr>
          </a:p>
        </p:txBody>
      </p:sp>
      <p:pic>
        <p:nvPicPr>
          <p:cNvPr id="4" name="Picture 3">
            <a:extLst>
              <a:ext uri="{FF2B5EF4-FFF2-40B4-BE49-F238E27FC236}">
                <a16:creationId xmlns:a16="http://schemas.microsoft.com/office/drawing/2014/main" id="{14B94F48-32BD-4536-A794-AF27CA4F7B03}"/>
              </a:ext>
            </a:extLst>
          </p:cNvPr>
          <p:cNvPicPr>
            <a:picLocks noChangeAspect="1"/>
          </p:cNvPicPr>
          <p:nvPr/>
        </p:nvPicPr>
        <p:blipFill>
          <a:blip r:embed="rId2"/>
          <a:stretch>
            <a:fillRect/>
          </a:stretch>
        </p:blipFill>
        <p:spPr>
          <a:xfrm>
            <a:off x="9611686" y="2941605"/>
            <a:ext cx="2206458" cy="3797510"/>
          </a:xfrm>
          <a:prstGeom prst="rect">
            <a:avLst/>
          </a:prstGeom>
        </p:spPr>
      </p:pic>
      <p:pic>
        <p:nvPicPr>
          <p:cNvPr id="10" name="Picture 9">
            <a:extLst>
              <a:ext uri="{FF2B5EF4-FFF2-40B4-BE49-F238E27FC236}">
                <a16:creationId xmlns:a16="http://schemas.microsoft.com/office/drawing/2014/main" id="{676D1152-F0B9-4006-89B8-D5C8882B37CA}"/>
              </a:ext>
            </a:extLst>
          </p:cNvPr>
          <p:cNvPicPr>
            <a:picLocks noChangeAspect="1"/>
          </p:cNvPicPr>
          <p:nvPr/>
        </p:nvPicPr>
        <p:blipFill>
          <a:blip r:embed="rId3"/>
          <a:stretch>
            <a:fillRect/>
          </a:stretch>
        </p:blipFill>
        <p:spPr>
          <a:xfrm>
            <a:off x="715735" y="2937542"/>
            <a:ext cx="8895950" cy="3797510"/>
          </a:xfrm>
          <a:prstGeom prst="rect">
            <a:avLst/>
          </a:prstGeom>
        </p:spPr>
      </p:pic>
      <p:pic>
        <p:nvPicPr>
          <p:cNvPr id="5" name="Picture 4">
            <a:extLst>
              <a:ext uri="{FF2B5EF4-FFF2-40B4-BE49-F238E27FC236}">
                <a16:creationId xmlns:a16="http://schemas.microsoft.com/office/drawing/2014/main" id="{9E06702A-DE9E-44B3-A32E-4F6259D7068B}"/>
              </a:ext>
            </a:extLst>
          </p:cNvPr>
          <p:cNvPicPr>
            <a:picLocks noChangeAspect="1"/>
          </p:cNvPicPr>
          <p:nvPr/>
        </p:nvPicPr>
        <p:blipFill>
          <a:blip r:embed="rId4"/>
          <a:stretch>
            <a:fillRect/>
          </a:stretch>
        </p:blipFill>
        <p:spPr>
          <a:xfrm>
            <a:off x="9314123" y="3265499"/>
            <a:ext cx="595125" cy="1376207"/>
          </a:xfrm>
          <a:prstGeom prst="rect">
            <a:avLst/>
          </a:prstGeom>
        </p:spPr>
      </p:pic>
      <p:pic>
        <p:nvPicPr>
          <p:cNvPr id="8" name="Picture 7">
            <a:extLst>
              <a:ext uri="{FF2B5EF4-FFF2-40B4-BE49-F238E27FC236}">
                <a16:creationId xmlns:a16="http://schemas.microsoft.com/office/drawing/2014/main" id="{CE39345E-E598-405C-B38E-5428B6790225}"/>
              </a:ext>
            </a:extLst>
          </p:cNvPr>
          <p:cNvPicPr>
            <a:picLocks noChangeAspect="1"/>
          </p:cNvPicPr>
          <p:nvPr/>
        </p:nvPicPr>
        <p:blipFill>
          <a:blip r:embed="rId5"/>
          <a:stretch>
            <a:fillRect/>
          </a:stretch>
        </p:blipFill>
        <p:spPr>
          <a:xfrm>
            <a:off x="11039249" y="5722639"/>
            <a:ext cx="527734" cy="624361"/>
          </a:xfrm>
          <a:prstGeom prst="rect">
            <a:avLst/>
          </a:prstGeom>
        </p:spPr>
      </p:pic>
      <p:sp>
        <p:nvSpPr>
          <p:cNvPr id="13" name="Rectangle: Rounded Corners 12">
            <a:extLst>
              <a:ext uri="{FF2B5EF4-FFF2-40B4-BE49-F238E27FC236}">
                <a16:creationId xmlns:a16="http://schemas.microsoft.com/office/drawing/2014/main" id="{B057861C-2F71-4E9E-9EFD-F080636593CD}"/>
              </a:ext>
            </a:extLst>
          </p:cNvPr>
          <p:cNvSpPr/>
          <p:nvPr/>
        </p:nvSpPr>
        <p:spPr>
          <a:xfrm>
            <a:off x="9021059" y="5374769"/>
            <a:ext cx="2797085" cy="403200"/>
          </a:xfrm>
          <a:prstGeom prst="round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84077" rtl="0" eaLnBrk="1" fontAlgn="auto" latinLnBrk="0" hangingPunct="1">
              <a:lnSpc>
                <a:spcPct val="100000"/>
              </a:lnSpc>
              <a:spcBef>
                <a:spcPts val="0"/>
              </a:spcBef>
              <a:spcAft>
                <a:spcPts val="0"/>
              </a:spcAft>
              <a:buClrTx/>
              <a:buSzTx/>
              <a:buFontTx/>
              <a:buNone/>
              <a:tabLst/>
              <a:defRPr/>
            </a:pPr>
            <a:endParaRPr kumimoji="0" lang="en-US" sz="1937"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ectangle: Rounded Corners 13">
            <a:extLst>
              <a:ext uri="{FF2B5EF4-FFF2-40B4-BE49-F238E27FC236}">
                <a16:creationId xmlns:a16="http://schemas.microsoft.com/office/drawing/2014/main" id="{19479038-F08C-42C1-B116-7BCF01CCAFD8}"/>
              </a:ext>
            </a:extLst>
          </p:cNvPr>
          <p:cNvSpPr/>
          <p:nvPr/>
        </p:nvSpPr>
        <p:spPr>
          <a:xfrm>
            <a:off x="2761756" y="4731179"/>
            <a:ext cx="613427" cy="418862"/>
          </a:xfrm>
          <a:prstGeom prst="round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84077" rtl="0" eaLnBrk="1" fontAlgn="auto" latinLnBrk="0" hangingPunct="1">
              <a:lnSpc>
                <a:spcPct val="100000"/>
              </a:lnSpc>
              <a:spcBef>
                <a:spcPts val="0"/>
              </a:spcBef>
              <a:spcAft>
                <a:spcPts val="0"/>
              </a:spcAft>
              <a:buClrTx/>
              <a:buSzTx/>
              <a:buFontTx/>
              <a:buNone/>
              <a:tabLst/>
              <a:defRPr/>
            </a:pPr>
            <a:endParaRPr kumimoji="0" lang="en-US" sz="1937"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Flowchart: Connector 14">
            <a:extLst>
              <a:ext uri="{FF2B5EF4-FFF2-40B4-BE49-F238E27FC236}">
                <a16:creationId xmlns:a16="http://schemas.microsoft.com/office/drawing/2014/main" id="{184F36F4-805E-452C-B424-DD66193AEAC8}"/>
              </a:ext>
            </a:extLst>
          </p:cNvPr>
          <p:cNvSpPr/>
          <p:nvPr/>
        </p:nvSpPr>
        <p:spPr>
          <a:xfrm>
            <a:off x="8747685" y="5115353"/>
            <a:ext cx="273373" cy="255353"/>
          </a:xfrm>
          <a:prstGeom prst="flowChartConnector">
            <a:avLst/>
          </a:prstGeom>
          <a:solidFill>
            <a:srgbClr val="FFFFCC"/>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84077" rtl="0" eaLnBrk="1" fontAlgn="auto" latinLnBrk="0" hangingPunct="1">
              <a:lnSpc>
                <a:spcPct val="100000"/>
              </a:lnSpc>
              <a:spcBef>
                <a:spcPts val="0"/>
              </a:spcBef>
              <a:spcAft>
                <a:spcPts val="0"/>
              </a:spcAft>
              <a:buClrTx/>
              <a:buSzTx/>
              <a:buFontTx/>
              <a:buNone/>
              <a:tabLst/>
              <a:defRPr/>
            </a:pPr>
            <a:r>
              <a:rPr kumimoji="0" lang="vi-VN" sz="1937"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mn-cs"/>
              </a:rPr>
              <a:t>1</a:t>
            </a:r>
            <a:endParaRPr kumimoji="0" lang="en-US" sz="1937" b="1" i="0" u="none" strike="noStrike" kern="1200" cap="none" spc="0" normalizeH="0" baseline="0" noProof="0" dirty="0">
              <a:ln>
                <a:noFill/>
              </a:ln>
              <a:solidFill>
                <a:srgbClr val="C00000"/>
              </a:solidFill>
              <a:effectLst/>
              <a:uLnTx/>
              <a:uFillTx/>
              <a:latin typeface="Calibri Light" panose="020F0302020204030204"/>
              <a:ea typeface="+mn-ea"/>
              <a:cs typeface="+mn-cs"/>
            </a:endParaRPr>
          </a:p>
        </p:txBody>
      </p:sp>
      <p:sp>
        <p:nvSpPr>
          <p:cNvPr id="16" name="Flowchart: Connector 15">
            <a:extLst>
              <a:ext uri="{FF2B5EF4-FFF2-40B4-BE49-F238E27FC236}">
                <a16:creationId xmlns:a16="http://schemas.microsoft.com/office/drawing/2014/main" id="{748A8DA8-DB57-42AA-AF07-41F4E99627F5}"/>
              </a:ext>
            </a:extLst>
          </p:cNvPr>
          <p:cNvSpPr/>
          <p:nvPr/>
        </p:nvSpPr>
        <p:spPr>
          <a:xfrm>
            <a:off x="2488382" y="4514029"/>
            <a:ext cx="273373" cy="255353"/>
          </a:xfrm>
          <a:prstGeom prst="flowChartConnector">
            <a:avLst/>
          </a:prstGeom>
          <a:solidFill>
            <a:srgbClr val="FFFFCC"/>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84077" rtl="0" eaLnBrk="1" fontAlgn="auto" latinLnBrk="0" hangingPunct="1">
              <a:lnSpc>
                <a:spcPct val="100000"/>
              </a:lnSpc>
              <a:spcBef>
                <a:spcPts val="0"/>
              </a:spcBef>
              <a:spcAft>
                <a:spcPts val="0"/>
              </a:spcAft>
              <a:buClrTx/>
              <a:buSzTx/>
              <a:buFontTx/>
              <a:buNone/>
              <a:tabLst/>
              <a:defRPr/>
            </a:pPr>
            <a:r>
              <a:rPr kumimoji="0" lang="en-US" sz="1937" b="1" i="0" u="none" strike="noStrike" kern="1200" cap="none" spc="0" normalizeH="0" baseline="0" noProof="0" dirty="0">
                <a:ln>
                  <a:noFill/>
                </a:ln>
                <a:solidFill>
                  <a:srgbClr val="C00000"/>
                </a:solidFill>
                <a:effectLst/>
                <a:uLnTx/>
                <a:uFillTx/>
                <a:latin typeface="Calibri Light" panose="020F0302020204030204"/>
                <a:ea typeface="+mn-ea"/>
                <a:cs typeface="+mn-cs"/>
              </a:rPr>
              <a:t>2</a:t>
            </a:r>
          </a:p>
        </p:txBody>
      </p:sp>
      <p:pic>
        <p:nvPicPr>
          <p:cNvPr id="12" name="Picture 11">
            <a:extLst>
              <a:ext uri="{FF2B5EF4-FFF2-40B4-BE49-F238E27FC236}">
                <a16:creationId xmlns:a16="http://schemas.microsoft.com/office/drawing/2014/main" id="{6E84E7E5-6B02-40DF-B895-6175F769FE9C}"/>
              </a:ext>
            </a:extLst>
          </p:cNvPr>
          <p:cNvPicPr>
            <a:picLocks noChangeAspect="1"/>
          </p:cNvPicPr>
          <p:nvPr/>
        </p:nvPicPr>
        <p:blipFill>
          <a:blip r:embed="rId6"/>
          <a:stretch>
            <a:fillRect/>
          </a:stretch>
        </p:blipFill>
        <p:spPr>
          <a:xfrm>
            <a:off x="4949333" y="4641706"/>
            <a:ext cx="2014837" cy="2242120"/>
          </a:xfrm>
          <a:prstGeom prst="rect">
            <a:avLst/>
          </a:prstGeom>
        </p:spPr>
      </p:pic>
      <p:sp>
        <p:nvSpPr>
          <p:cNvPr id="18" name="Rectangle: Rounded Corners 17">
            <a:extLst>
              <a:ext uri="{FF2B5EF4-FFF2-40B4-BE49-F238E27FC236}">
                <a16:creationId xmlns:a16="http://schemas.microsoft.com/office/drawing/2014/main" id="{9FBD9686-508A-4896-8B20-BBED9D434E90}"/>
              </a:ext>
            </a:extLst>
          </p:cNvPr>
          <p:cNvSpPr/>
          <p:nvPr/>
        </p:nvSpPr>
        <p:spPr>
          <a:xfrm>
            <a:off x="4949333" y="5115353"/>
            <a:ext cx="613427" cy="209431"/>
          </a:xfrm>
          <a:prstGeom prst="round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84077" rtl="0" eaLnBrk="1" fontAlgn="auto" latinLnBrk="0" hangingPunct="1">
              <a:lnSpc>
                <a:spcPct val="100000"/>
              </a:lnSpc>
              <a:spcBef>
                <a:spcPts val="0"/>
              </a:spcBef>
              <a:spcAft>
                <a:spcPts val="0"/>
              </a:spcAft>
              <a:buClrTx/>
              <a:buSzTx/>
              <a:buFontTx/>
              <a:buNone/>
              <a:tabLst/>
              <a:defRPr/>
            </a:pPr>
            <a:endParaRPr kumimoji="0" lang="en-US" sz="1937"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9" name="Rectangle: Rounded Corners 18">
            <a:extLst>
              <a:ext uri="{FF2B5EF4-FFF2-40B4-BE49-F238E27FC236}">
                <a16:creationId xmlns:a16="http://schemas.microsoft.com/office/drawing/2014/main" id="{A18E64A0-0E81-4C67-BE40-CD06CCBB536B}"/>
              </a:ext>
            </a:extLst>
          </p:cNvPr>
          <p:cNvSpPr/>
          <p:nvPr/>
        </p:nvSpPr>
        <p:spPr>
          <a:xfrm>
            <a:off x="5841785" y="6622574"/>
            <a:ext cx="536631" cy="174085"/>
          </a:xfrm>
          <a:prstGeom prst="round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84077" rtl="0" eaLnBrk="1" fontAlgn="auto" latinLnBrk="0" hangingPunct="1">
              <a:lnSpc>
                <a:spcPct val="100000"/>
              </a:lnSpc>
              <a:spcBef>
                <a:spcPts val="0"/>
              </a:spcBef>
              <a:spcAft>
                <a:spcPts val="0"/>
              </a:spcAft>
              <a:buClrTx/>
              <a:buSzTx/>
              <a:buFontTx/>
              <a:buNone/>
              <a:tabLst/>
              <a:defRPr/>
            </a:pPr>
            <a:endParaRPr kumimoji="0" lang="en-US" sz="1937"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lowchart: Connector 21">
            <a:extLst>
              <a:ext uri="{FF2B5EF4-FFF2-40B4-BE49-F238E27FC236}">
                <a16:creationId xmlns:a16="http://schemas.microsoft.com/office/drawing/2014/main" id="{940D50D8-27F9-4E61-85E9-2DB9C8E4CCFF}"/>
              </a:ext>
            </a:extLst>
          </p:cNvPr>
          <p:cNvSpPr/>
          <p:nvPr/>
        </p:nvSpPr>
        <p:spPr>
          <a:xfrm>
            <a:off x="5150931" y="4812933"/>
            <a:ext cx="273373" cy="255353"/>
          </a:xfrm>
          <a:prstGeom prst="flowChartConnector">
            <a:avLst/>
          </a:prstGeom>
          <a:solidFill>
            <a:srgbClr val="FFFFCC"/>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84077" rtl="0" eaLnBrk="1" fontAlgn="auto" latinLnBrk="0" hangingPunct="1">
              <a:lnSpc>
                <a:spcPct val="100000"/>
              </a:lnSpc>
              <a:spcBef>
                <a:spcPts val="0"/>
              </a:spcBef>
              <a:spcAft>
                <a:spcPts val="0"/>
              </a:spcAft>
              <a:buClrTx/>
              <a:buSzTx/>
              <a:buFontTx/>
              <a:buNone/>
              <a:tabLst/>
              <a:defRPr/>
            </a:pPr>
            <a:r>
              <a:rPr kumimoji="0" lang="en-US" sz="1937" b="1" i="0" u="none" strike="noStrike" kern="1200" cap="none" spc="0" normalizeH="0" baseline="0" noProof="0" dirty="0">
                <a:ln>
                  <a:noFill/>
                </a:ln>
                <a:solidFill>
                  <a:srgbClr val="C00000"/>
                </a:solidFill>
                <a:effectLst/>
                <a:uLnTx/>
                <a:uFillTx/>
                <a:latin typeface="Calibri Light" panose="020F0302020204030204"/>
                <a:ea typeface="+mn-ea"/>
                <a:cs typeface="+mn-cs"/>
              </a:rPr>
              <a:t>3</a:t>
            </a:r>
          </a:p>
        </p:txBody>
      </p:sp>
      <p:sp>
        <p:nvSpPr>
          <p:cNvPr id="23" name="Flowchart: Connector 22">
            <a:extLst>
              <a:ext uri="{FF2B5EF4-FFF2-40B4-BE49-F238E27FC236}">
                <a16:creationId xmlns:a16="http://schemas.microsoft.com/office/drawing/2014/main" id="{04008236-2545-4870-949D-D88B0D769EF4}"/>
              </a:ext>
            </a:extLst>
          </p:cNvPr>
          <p:cNvSpPr/>
          <p:nvPr/>
        </p:nvSpPr>
        <p:spPr>
          <a:xfrm>
            <a:off x="5918411" y="6272248"/>
            <a:ext cx="273373" cy="255353"/>
          </a:xfrm>
          <a:prstGeom prst="flowChartConnector">
            <a:avLst/>
          </a:prstGeom>
          <a:solidFill>
            <a:srgbClr val="FFFFCC"/>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84077" rtl="0" eaLnBrk="1" fontAlgn="auto" latinLnBrk="0" hangingPunct="1">
              <a:lnSpc>
                <a:spcPct val="100000"/>
              </a:lnSpc>
              <a:spcBef>
                <a:spcPts val="0"/>
              </a:spcBef>
              <a:spcAft>
                <a:spcPts val="0"/>
              </a:spcAft>
              <a:buClrTx/>
              <a:buSzTx/>
              <a:buFontTx/>
              <a:buNone/>
              <a:tabLst/>
              <a:defRPr/>
            </a:pPr>
            <a:r>
              <a:rPr kumimoji="0" lang="en-US" sz="1937" b="1" i="0" u="none" strike="noStrike" kern="1200" cap="none" spc="0" normalizeH="0" baseline="0" noProof="0" dirty="0">
                <a:ln>
                  <a:noFill/>
                </a:ln>
                <a:solidFill>
                  <a:srgbClr val="C00000"/>
                </a:solidFill>
                <a:effectLst/>
                <a:uLnTx/>
                <a:uFillTx/>
                <a:latin typeface="Calibri Light" panose="020F0302020204030204"/>
                <a:ea typeface="+mn-ea"/>
                <a:cs typeface="+mn-cs"/>
              </a:rPr>
              <a:t>4</a:t>
            </a:r>
          </a:p>
        </p:txBody>
      </p:sp>
      <p:sp>
        <p:nvSpPr>
          <p:cNvPr id="17" name="Title 6">
            <a:extLst>
              <a:ext uri="{FF2B5EF4-FFF2-40B4-BE49-F238E27FC236}">
                <a16:creationId xmlns:a16="http://schemas.microsoft.com/office/drawing/2014/main" id="{CE243CC8-5E37-4540-BB94-A4FB5830C299}"/>
              </a:ext>
            </a:extLst>
          </p:cNvPr>
          <p:cNvSpPr>
            <a:spLocks noGrp="1"/>
          </p:cNvSpPr>
          <p:nvPr>
            <p:ph type="title"/>
          </p:nvPr>
        </p:nvSpPr>
        <p:spPr>
          <a:xfrm>
            <a:off x="61592" y="90048"/>
            <a:ext cx="12997505" cy="791753"/>
          </a:xfrm>
          <a:noFill/>
          <a:ln>
            <a:noFill/>
          </a:ln>
        </p:spPr>
        <p:txBody>
          <a:bodyPr anchor="t">
            <a:noAutofit/>
          </a:bodyPr>
          <a:lstStyle/>
          <a:p>
            <a:pPr>
              <a:lnSpc>
                <a:spcPct val="150000"/>
              </a:lnSpc>
            </a:pPr>
            <a:r>
              <a:rPr lang="en-US" sz="2000" b="1" dirty="0">
                <a:latin typeface="Times New Roman" panose="02020603050405020304" pitchFamily="18" charset="0"/>
                <a:cs typeface="Times New Roman" panose="02020603050405020304" pitchFamily="18" charset="0"/>
              </a:rPr>
              <a:t>8.2. Create label</a:t>
            </a:r>
            <a:r>
              <a:rPr lang="en-US" altLang="en-US" sz="2000" b="1" dirty="0">
                <a:solidFill>
                  <a:prstClr val="black"/>
                </a:solidFill>
                <a:latin typeface="Times New Roman" panose="02020603050405020304" pitchFamily="18" charset="0"/>
                <a:cs typeface="Times New Roman" panose="02020603050405020304" pitchFamily="18" charset="0"/>
              </a:rPr>
              <a:t> and delivery notification</a:t>
            </a:r>
            <a:endParaRPr lang="en-US" sz="2000" dirty="0">
              <a:highlight>
                <a:srgbClr val="FFFF00"/>
              </a:highligh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81114664"/>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97E0380A-8C24-4CBB-820B-11C8A5F87262}"/>
              </a:ext>
            </a:extLst>
          </p:cNvPr>
          <p:cNvSpPr txBox="1"/>
          <p:nvPr/>
        </p:nvSpPr>
        <p:spPr>
          <a:xfrm>
            <a:off x="94549" y="1064220"/>
            <a:ext cx="7402242" cy="986617"/>
          </a:xfrm>
          <a:prstGeom prst="rect">
            <a:avLst/>
          </a:prstGeom>
          <a:solidFill>
            <a:schemeClr val="accent5">
              <a:lumMod val="40000"/>
              <a:lumOff val="60000"/>
            </a:schemeClr>
          </a:solidFill>
          <a:ln>
            <a:solidFill>
              <a:schemeClr val="tx1"/>
            </a:solidFill>
          </a:ln>
        </p:spPr>
        <p:txBody>
          <a:bodyPr wrap="square" rtlCol="0">
            <a:spAutoFit/>
          </a:bodyPr>
          <a:lstStyle/>
          <a:p>
            <a:pPr marL="0" marR="0" lvl="0" indent="0" algn="l" defTabSz="984077" rtl="0" eaLnBrk="1" fontAlgn="auto" latinLnBrk="0" hangingPunct="1">
              <a:lnSpc>
                <a:spcPct val="100000"/>
              </a:lnSpc>
              <a:spcBef>
                <a:spcPts val="0"/>
              </a:spcBef>
              <a:spcAft>
                <a:spcPts val="0"/>
              </a:spcAft>
              <a:buClrTx/>
              <a:buSzTx/>
              <a:buFontTx/>
              <a:buNone/>
              <a:tabLst/>
              <a:defRPr/>
            </a:pPr>
            <a:r>
              <a:rPr kumimoji="0" lang="en-US" sz="1937"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File excel ( Invoice &amp; packing list)</a:t>
            </a:r>
          </a:p>
          <a:p>
            <a:pPr marL="0" marR="0" lvl="0" indent="0" algn="l" defTabSz="984077" rtl="0" eaLnBrk="1" fontAlgn="auto" latinLnBrk="0" hangingPunct="1">
              <a:lnSpc>
                <a:spcPct val="100000"/>
              </a:lnSpc>
              <a:spcBef>
                <a:spcPts val="0"/>
              </a:spcBef>
              <a:spcAft>
                <a:spcPts val="0"/>
              </a:spcAft>
              <a:buClrTx/>
              <a:buSzTx/>
              <a:buFontTx/>
              <a:buNone/>
              <a:tabLst/>
              <a:defRPr/>
            </a:pPr>
            <a:r>
              <a:rPr kumimoji="0" lang="en-US" sz="1937"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Use to notice the delivery schedule, sent by 4 hours to mail address : “</a:t>
            </a:r>
            <a:r>
              <a:rPr kumimoji="0" lang="en-US" sz="1937" b="0" i="0" u="sng"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dgi-fbhp-nonpro-msd@fujifilm.com”</a:t>
            </a:r>
            <a:endParaRPr kumimoji="0" lang="en-US" sz="1937"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15" name="TextBox 14">
            <a:extLst>
              <a:ext uri="{FF2B5EF4-FFF2-40B4-BE49-F238E27FC236}">
                <a16:creationId xmlns:a16="http://schemas.microsoft.com/office/drawing/2014/main" id="{0F8680A3-5A15-456F-A096-BE9C754BEAE3}"/>
              </a:ext>
            </a:extLst>
          </p:cNvPr>
          <p:cNvSpPr txBox="1"/>
          <p:nvPr/>
        </p:nvSpPr>
        <p:spPr>
          <a:xfrm>
            <a:off x="7844706" y="1064220"/>
            <a:ext cx="4949508" cy="688522"/>
          </a:xfrm>
          <a:prstGeom prst="rect">
            <a:avLst/>
          </a:prstGeom>
          <a:solidFill>
            <a:schemeClr val="accent5">
              <a:lumMod val="40000"/>
              <a:lumOff val="60000"/>
            </a:schemeClr>
          </a:solidFill>
          <a:ln>
            <a:solidFill>
              <a:schemeClr val="tx1"/>
            </a:solidFill>
          </a:ln>
        </p:spPr>
        <p:txBody>
          <a:bodyPr wrap="square" rtlCol="0">
            <a:spAutoFit/>
          </a:bodyPr>
          <a:lstStyle/>
          <a:p>
            <a:pPr marL="0" marR="0" lvl="0" indent="0" algn="l" defTabSz="984077" rtl="0" eaLnBrk="1" fontAlgn="auto" latinLnBrk="0" hangingPunct="1">
              <a:lnSpc>
                <a:spcPct val="100000"/>
              </a:lnSpc>
              <a:spcBef>
                <a:spcPts val="0"/>
              </a:spcBef>
              <a:spcAft>
                <a:spcPts val="0"/>
              </a:spcAft>
              <a:buClrTx/>
              <a:buSzTx/>
              <a:buFontTx/>
              <a:buNone/>
              <a:tabLst/>
              <a:defRPr/>
            </a:pPr>
            <a:r>
              <a:rPr kumimoji="0" lang="en-US" sz="1937"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The PDF file </a:t>
            </a:r>
          </a:p>
          <a:p>
            <a:pPr marL="0" marR="0" lvl="0" indent="0" algn="l" defTabSz="984077" rtl="0" eaLnBrk="1" fontAlgn="auto" latinLnBrk="0" hangingPunct="1">
              <a:lnSpc>
                <a:spcPct val="100000"/>
              </a:lnSpc>
              <a:spcBef>
                <a:spcPts val="0"/>
              </a:spcBef>
              <a:spcAft>
                <a:spcPts val="0"/>
              </a:spcAft>
              <a:buClrTx/>
              <a:buSzTx/>
              <a:buFontTx/>
              <a:buNone/>
              <a:tabLst/>
              <a:defRPr/>
            </a:pPr>
            <a:r>
              <a:rPr kumimoji="0" lang="en-US" sz="1937"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Use to display the label on the shipment</a:t>
            </a:r>
            <a:endParaRPr kumimoji="0" lang="en-US" sz="1937"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9" name="Picture 8">
            <a:extLst>
              <a:ext uri="{FF2B5EF4-FFF2-40B4-BE49-F238E27FC236}">
                <a16:creationId xmlns:a16="http://schemas.microsoft.com/office/drawing/2014/main" id="{53EAAE39-EB4C-443B-8535-EA70FB81E987}"/>
              </a:ext>
            </a:extLst>
          </p:cNvPr>
          <p:cNvPicPr>
            <a:picLocks noChangeAspect="1"/>
          </p:cNvPicPr>
          <p:nvPr/>
        </p:nvPicPr>
        <p:blipFill>
          <a:blip r:embed="rId2"/>
          <a:stretch>
            <a:fillRect/>
          </a:stretch>
        </p:blipFill>
        <p:spPr>
          <a:xfrm>
            <a:off x="7874035" y="2238354"/>
            <a:ext cx="4949508" cy="3908817"/>
          </a:xfrm>
          <a:prstGeom prst="rect">
            <a:avLst/>
          </a:prstGeom>
        </p:spPr>
      </p:pic>
      <p:sp>
        <p:nvSpPr>
          <p:cNvPr id="7" name="Title 6">
            <a:extLst>
              <a:ext uri="{FF2B5EF4-FFF2-40B4-BE49-F238E27FC236}">
                <a16:creationId xmlns:a16="http://schemas.microsoft.com/office/drawing/2014/main" id="{5DDB880F-56A2-4B70-92A3-845704B52A6A}"/>
              </a:ext>
            </a:extLst>
          </p:cNvPr>
          <p:cNvSpPr>
            <a:spLocks noGrp="1"/>
          </p:cNvSpPr>
          <p:nvPr>
            <p:ph type="title"/>
          </p:nvPr>
        </p:nvSpPr>
        <p:spPr>
          <a:xfrm>
            <a:off x="61592" y="90048"/>
            <a:ext cx="12997505" cy="791753"/>
          </a:xfrm>
          <a:noFill/>
          <a:ln>
            <a:noFill/>
          </a:ln>
        </p:spPr>
        <p:txBody>
          <a:bodyPr anchor="t">
            <a:noAutofit/>
          </a:bodyPr>
          <a:lstStyle/>
          <a:p>
            <a:pPr>
              <a:lnSpc>
                <a:spcPct val="150000"/>
              </a:lnSpc>
            </a:pPr>
            <a:r>
              <a:rPr lang="en-US" sz="2000" b="1" dirty="0">
                <a:latin typeface="Times New Roman" panose="02020603050405020304" pitchFamily="18" charset="0"/>
                <a:cs typeface="Times New Roman" panose="02020603050405020304" pitchFamily="18" charset="0"/>
              </a:rPr>
              <a:t>8.3. Guideline to delivery for suppliers</a:t>
            </a:r>
            <a:endParaRPr lang="en-US" sz="2000" dirty="0">
              <a:highlight>
                <a:srgbClr val="FFFF00"/>
              </a:highlight>
              <a:latin typeface="Times New Roman" panose="02020603050405020304" pitchFamily="18" charset="0"/>
              <a:cs typeface="Times New Roman" panose="02020603050405020304" pitchFamily="18" charset="0"/>
            </a:endParaRPr>
          </a:p>
        </p:txBody>
      </p:sp>
      <p:pic>
        <p:nvPicPr>
          <p:cNvPr id="10" name="Picture 9">
            <a:extLst>
              <a:ext uri="{FF2B5EF4-FFF2-40B4-BE49-F238E27FC236}">
                <a16:creationId xmlns:a16="http://schemas.microsoft.com/office/drawing/2014/main" id="{3E3ADB74-B517-4354-BF31-E9AD913DE5B0}"/>
              </a:ext>
            </a:extLst>
          </p:cNvPr>
          <p:cNvPicPr>
            <a:picLocks noChangeAspect="1"/>
          </p:cNvPicPr>
          <p:nvPr/>
        </p:nvPicPr>
        <p:blipFill>
          <a:blip r:embed="rId3"/>
          <a:stretch>
            <a:fillRect/>
          </a:stretch>
        </p:blipFill>
        <p:spPr>
          <a:xfrm>
            <a:off x="170251" y="2233256"/>
            <a:ext cx="7320621" cy="3908817"/>
          </a:xfrm>
          <a:prstGeom prst="rect">
            <a:avLst/>
          </a:prstGeom>
        </p:spPr>
      </p:pic>
    </p:spTree>
    <p:extLst>
      <p:ext uri="{BB962C8B-B14F-4D97-AF65-F5344CB8AC3E}">
        <p14:creationId xmlns:p14="http://schemas.microsoft.com/office/powerpoint/2010/main" val="118036219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5211081-89A4-47D6-AF69-A0CA7EB4872E}"/>
              </a:ext>
            </a:extLst>
          </p:cNvPr>
          <p:cNvPicPr>
            <a:picLocks noChangeAspect="1"/>
          </p:cNvPicPr>
          <p:nvPr/>
        </p:nvPicPr>
        <p:blipFill rotWithShape="1">
          <a:blip r:embed="rId2"/>
          <a:srcRect t="17552" r="47730" b="35986"/>
          <a:stretch/>
        </p:blipFill>
        <p:spPr>
          <a:xfrm>
            <a:off x="845344" y="1404144"/>
            <a:ext cx="8686800" cy="43434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6" name="TextBox 5">
            <a:extLst>
              <a:ext uri="{FF2B5EF4-FFF2-40B4-BE49-F238E27FC236}">
                <a16:creationId xmlns:a16="http://schemas.microsoft.com/office/drawing/2014/main" id="{698D250A-0EA7-465A-94C8-9019946CC112}"/>
              </a:ext>
            </a:extLst>
          </p:cNvPr>
          <p:cNvSpPr txBox="1"/>
          <p:nvPr/>
        </p:nvSpPr>
        <p:spPr>
          <a:xfrm>
            <a:off x="299913" y="535103"/>
            <a:ext cx="7391400" cy="276999"/>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1800" kern="0" dirty="0">
                <a:latin typeface="Times New Roman" panose="02020603050405020304" pitchFamily="18" charset="0"/>
                <a:ea typeface="Arial Unicode MS" pitchFamily="34" charset="-128"/>
                <a:cs typeface="Times New Roman" panose="02020603050405020304" pitchFamily="18" charset="0"/>
              </a:rPr>
              <a:t>Step 6: You will receive one email from: </a:t>
            </a:r>
            <a:r>
              <a:rPr lang="fr-FR" sz="1800" kern="0" dirty="0">
                <a:latin typeface="Times New Roman" panose="02020603050405020304" pitchFamily="18" charset="0"/>
                <a:ea typeface="Arial Unicode MS" pitchFamily="34" charset="-128"/>
                <a:cs typeface="Times New Roman" panose="02020603050405020304" pitchFamily="18" charset="0"/>
              </a:rPr>
              <a:t>ordersender-prod@ansmtp.ariba.com</a:t>
            </a:r>
            <a:endParaRPr lang="en-US" sz="1800" kern="0" dirty="0" err="1">
              <a:latin typeface="Times New Roman" panose="02020603050405020304" pitchFamily="18" charset="0"/>
              <a:ea typeface="Arial Unicode MS" pitchFamily="34" charset="-128"/>
              <a:cs typeface="Times New Roman" panose="02020603050405020304" pitchFamily="18" charset="0"/>
            </a:endParaRPr>
          </a:p>
        </p:txBody>
      </p:sp>
      <p:sp>
        <p:nvSpPr>
          <p:cNvPr id="8" name="Flowchart: Process 7">
            <a:extLst>
              <a:ext uri="{FF2B5EF4-FFF2-40B4-BE49-F238E27FC236}">
                <a16:creationId xmlns:a16="http://schemas.microsoft.com/office/drawing/2014/main" id="{3036110C-3EDA-4942-A1DE-71353520BE4E}"/>
              </a:ext>
            </a:extLst>
          </p:cNvPr>
          <p:cNvSpPr/>
          <p:nvPr/>
        </p:nvSpPr>
        <p:spPr bwMode="gray">
          <a:xfrm>
            <a:off x="2402556" y="4223544"/>
            <a:ext cx="1338387" cy="228600"/>
          </a:xfrm>
          <a:prstGeom prst="flowChartProcess">
            <a:avLst/>
          </a:prstGeom>
          <a:noFill/>
          <a:ln w="25400" algn="ctr">
            <a:solidFill>
              <a:srgbClr val="C00000"/>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err="1">
              <a:ln>
                <a:noFill/>
              </a:ln>
              <a:effectLst/>
              <a:uLnTx/>
              <a:uFillTx/>
              <a:ea typeface="Arial Unicode MS" pitchFamily="34" charset="-128"/>
              <a:cs typeface="Arial Unicode MS" pitchFamily="34" charset="-128"/>
            </a:endParaRPr>
          </a:p>
        </p:txBody>
      </p:sp>
      <p:cxnSp>
        <p:nvCxnSpPr>
          <p:cNvPr id="9" name="Straight Connector 8">
            <a:extLst>
              <a:ext uri="{FF2B5EF4-FFF2-40B4-BE49-F238E27FC236}">
                <a16:creationId xmlns:a16="http://schemas.microsoft.com/office/drawing/2014/main" id="{22A7D05C-7D0B-4E30-BC82-8E49C3562FB6}"/>
              </a:ext>
            </a:extLst>
          </p:cNvPr>
          <p:cNvCxnSpPr>
            <a:cxnSpLocks/>
          </p:cNvCxnSpPr>
          <p:nvPr/>
        </p:nvCxnSpPr>
        <p:spPr>
          <a:xfrm flipV="1">
            <a:off x="3740943" y="4306888"/>
            <a:ext cx="5943601" cy="1"/>
          </a:xfrm>
          <a:prstGeom prst="line">
            <a:avLst/>
          </a:prstGeom>
          <a:ln>
            <a:solidFill>
              <a:srgbClr val="C00000"/>
            </a:solidFill>
            <a:headEnd type="none" w="med" len="med"/>
            <a:tailEnd type="none" w="med" len="med"/>
          </a:ln>
        </p:spPr>
        <p:style>
          <a:lnRef idx="1">
            <a:schemeClr val="accent5"/>
          </a:lnRef>
          <a:fillRef idx="0">
            <a:schemeClr val="accent5"/>
          </a:fillRef>
          <a:effectRef idx="0">
            <a:schemeClr val="accent5"/>
          </a:effectRef>
          <a:fontRef idx="minor">
            <a:schemeClr val="tx1"/>
          </a:fontRef>
        </p:style>
      </p:cxnSp>
      <p:sp>
        <p:nvSpPr>
          <p:cNvPr id="10" name="Flowchart: Process 9">
            <a:extLst>
              <a:ext uri="{FF2B5EF4-FFF2-40B4-BE49-F238E27FC236}">
                <a16:creationId xmlns:a16="http://schemas.microsoft.com/office/drawing/2014/main" id="{7CC41A95-940F-445D-9D05-95C8CE466D69}"/>
              </a:ext>
            </a:extLst>
          </p:cNvPr>
          <p:cNvSpPr/>
          <p:nvPr/>
        </p:nvSpPr>
        <p:spPr bwMode="gray">
          <a:xfrm>
            <a:off x="9684544" y="3274398"/>
            <a:ext cx="3276600" cy="2092146"/>
          </a:xfrm>
          <a:prstGeom prst="flowChartProcess">
            <a:avLst/>
          </a:prstGeom>
          <a:solidFill>
            <a:schemeClr val="accent3">
              <a:lumMod val="20000"/>
              <a:lumOff val="80000"/>
            </a:schemeClr>
          </a:solidFill>
          <a:ln w="25400" algn="ctr">
            <a:solidFill>
              <a:schemeClr val="tx1"/>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err="1">
              <a:ln>
                <a:noFill/>
              </a:ln>
              <a:solidFill>
                <a:srgbClr val="FFC000"/>
              </a:solidFill>
              <a:effectLst/>
              <a:uLnTx/>
              <a:uFillTx/>
              <a:ea typeface="Arial Unicode MS" pitchFamily="34" charset="-128"/>
              <a:cs typeface="Arial Unicode MS" pitchFamily="34" charset="-128"/>
            </a:endParaRPr>
          </a:p>
        </p:txBody>
      </p:sp>
      <p:sp>
        <p:nvSpPr>
          <p:cNvPr id="11" name="TextBox 10">
            <a:extLst>
              <a:ext uri="{FF2B5EF4-FFF2-40B4-BE49-F238E27FC236}">
                <a16:creationId xmlns:a16="http://schemas.microsoft.com/office/drawing/2014/main" id="{96291F69-AF65-47DF-9F37-9ED64284B47C}"/>
              </a:ext>
            </a:extLst>
          </p:cNvPr>
          <p:cNvSpPr txBox="1"/>
          <p:nvPr/>
        </p:nvSpPr>
        <p:spPr>
          <a:xfrm>
            <a:off x="9760075" y="3274398"/>
            <a:ext cx="3201069" cy="1846659"/>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1600" kern="0" dirty="0">
                <a:latin typeface="Times New Roman" panose="02020603050405020304" pitchFamily="18" charset="0"/>
                <a:ea typeface="Arial Unicode MS" pitchFamily="34" charset="-128"/>
                <a:cs typeface="Times New Roman" panose="02020603050405020304" pitchFamily="18" charset="0"/>
              </a:rPr>
              <a:t>This is your company ANID, please copy this ANID and send to our section within 2 working days follow email: </a:t>
            </a:r>
            <a:r>
              <a:rPr lang="en-US" sz="1600" kern="0" dirty="0">
                <a:latin typeface="Times New Roman" panose="02020603050405020304" pitchFamily="18" charset="0"/>
                <a:ea typeface="Arial Unicode MS" pitchFamily="34" charset="-128"/>
                <a:cs typeface="Times New Roman" panose="02020603050405020304" pitchFamily="18" charset="0"/>
                <a:hlinkClick r:id="rId3"/>
              </a:rPr>
              <a:t>dgi-fbhp-nonpro-group@fujifilm.com</a:t>
            </a:r>
            <a:endParaRPr lang="en-US" sz="1600" kern="0" dirty="0">
              <a:latin typeface="Times New Roman" panose="02020603050405020304" pitchFamily="18" charset="0"/>
              <a:ea typeface="Arial Unicode MS" pitchFamily="34" charset="-128"/>
              <a:cs typeface="Times New Roman" panose="02020603050405020304" pitchFamily="18" charset="0"/>
            </a:endParaRPr>
          </a:p>
          <a:p>
            <a:pPr fontAlgn="base">
              <a:spcBef>
                <a:spcPct val="50000"/>
              </a:spcBef>
              <a:spcAft>
                <a:spcPct val="0"/>
              </a:spcAft>
              <a:buClr>
                <a:srgbClr val="F0AB00"/>
              </a:buClr>
              <a:buSzPct val="80000"/>
            </a:pPr>
            <a:r>
              <a:rPr lang="en-US" sz="1600" kern="0" dirty="0">
                <a:latin typeface="Times New Roman" panose="02020603050405020304" pitchFamily="18" charset="0"/>
                <a:ea typeface="Arial Unicode MS" pitchFamily="34" charset="-128"/>
                <a:cs typeface="Times New Roman" panose="02020603050405020304" pitchFamily="18" charset="0"/>
              </a:rPr>
              <a:t>Title of email: [Ariba] ANID Standard supplier</a:t>
            </a:r>
          </a:p>
        </p:txBody>
      </p:sp>
      <p:sp>
        <p:nvSpPr>
          <p:cNvPr id="12" name="TextBox 11">
            <a:extLst>
              <a:ext uri="{FF2B5EF4-FFF2-40B4-BE49-F238E27FC236}">
                <a16:creationId xmlns:a16="http://schemas.microsoft.com/office/drawing/2014/main" id="{3BEF266C-637C-48C8-9193-BA6994314402}"/>
              </a:ext>
            </a:extLst>
          </p:cNvPr>
          <p:cNvSpPr txBox="1"/>
          <p:nvPr/>
        </p:nvSpPr>
        <p:spPr>
          <a:xfrm>
            <a:off x="307056" y="173065"/>
            <a:ext cx="4191000" cy="307777"/>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2000" b="1" kern="0" dirty="0">
                <a:latin typeface="Times New Roman" panose="02020603050405020304" pitchFamily="18" charset="0"/>
                <a:ea typeface="Arial Unicode MS" pitchFamily="34" charset="-128"/>
                <a:cs typeface="Times New Roman" panose="02020603050405020304" pitchFamily="18" charset="0"/>
              </a:rPr>
              <a:t>1.Create account on Ariba Network</a:t>
            </a:r>
          </a:p>
        </p:txBody>
      </p:sp>
      <p:sp>
        <p:nvSpPr>
          <p:cNvPr id="2" name="Isosceles Triangle 1">
            <a:hlinkClick r:id="rId4" action="ppaction://hlinksldjump"/>
            <a:extLst>
              <a:ext uri="{FF2B5EF4-FFF2-40B4-BE49-F238E27FC236}">
                <a16:creationId xmlns:a16="http://schemas.microsoft.com/office/drawing/2014/main" id="{A6738152-BC79-10A0-54E6-AE474E84E057}"/>
              </a:ext>
            </a:extLst>
          </p:cNvPr>
          <p:cNvSpPr/>
          <p:nvPr/>
        </p:nvSpPr>
        <p:spPr>
          <a:xfrm rot="5400000">
            <a:off x="12540919" y="6875535"/>
            <a:ext cx="457200" cy="353825"/>
          </a:xfrm>
          <a:prstGeom prst="triangle">
            <a:avLst/>
          </a:prstGeom>
          <a:solidFill>
            <a:srgbClr val="4472C4"/>
          </a:solidFill>
          <a:ln w="12700" cap="flat" cmpd="sng" algn="ctr">
            <a:solidFill>
              <a:srgbClr val="4472C4">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30177570"/>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6E29E72C-0A01-4D7E-80D4-839AB45B991F}"/>
              </a:ext>
            </a:extLst>
          </p:cNvPr>
          <p:cNvPicPr>
            <a:picLocks noChangeAspect="1"/>
          </p:cNvPicPr>
          <p:nvPr/>
        </p:nvPicPr>
        <p:blipFill rotWithShape="1">
          <a:blip r:embed="rId2"/>
          <a:srcRect l="28325" t="11348" r="28875" b="12749"/>
          <a:stretch/>
        </p:blipFill>
        <p:spPr>
          <a:xfrm>
            <a:off x="664988" y="2358736"/>
            <a:ext cx="1846380" cy="1832903"/>
          </a:xfrm>
          <a:prstGeom prst="rect">
            <a:avLst/>
          </a:prstGeom>
        </p:spPr>
      </p:pic>
      <p:pic>
        <p:nvPicPr>
          <p:cNvPr id="10" name="Picture 9">
            <a:extLst>
              <a:ext uri="{FF2B5EF4-FFF2-40B4-BE49-F238E27FC236}">
                <a16:creationId xmlns:a16="http://schemas.microsoft.com/office/drawing/2014/main" id="{BC756E08-A269-4974-9FA1-73CF004E1725}"/>
              </a:ext>
            </a:extLst>
          </p:cNvPr>
          <p:cNvPicPr>
            <a:picLocks noChangeAspect="1"/>
          </p:cNvPicPr>
          <p:nvPr/>
        </p:nvPicPr>
        <p:blipFill>
          <a:blip r:embed="rId3"/>
          <a:stretch>
            <a:fillRect/>
          </a:stretch>
        </p:blipFill>
        <p:spPr>
          <a:xfrm>
            <a:off x="851413" y="2854260"/>
            <a:ext cx="736765" cy="669379"/>
          </a:xfrm>
          <a:prstGeom prst="rect">
            <a:avLst/>
          </a:prstGeom>
        </p:spPr>
      </p:pic>
      <p:sp>
        <p:nvSpPr>
          <p:cNvPr id="13" name="Title 3">
            <a:extLst>
              <a:ext uri="{FF2B5EF4-FFF2-40B4-BE49-F238E27FC236}">
                <a16:creationId xmlns:a16="http://schemas.microsoft.com/office/drawing/2014/main" id="{03037C53-5CFA-4C0C-81B6-05362D66D22B}"/>
              </a:ext>
            </a:extLst>
          </p:cNvPr>
          <p:cNvSpPr txBox="1">
            <a:spLocks/>
          </p:cNvSpPr>
          <p:nvPr/>
        </p:nvSpPr>
        <p:spPr>
          <a:xfrm>
            <a:off x="336239" y="1320335"/>
            <a:ext cx="2796083" cy="571064"/>
          </a:xfrm>
          <a:prstGeom prst="rect">
            <a:avLst/>
          </a:prstGeom>
          <a:ln>
            <a:solidFill>
              <a:schemeClr val="accent1"/>
            </a:solidFill>
          </a:ln>
        </p:spPr>
        <p:txBody>
          <a:bodyPr vert="horz" lIns="0" tIns="0" rIns="0" bIns="15497" rtlCol="0" anchor="b" anchorCtr="0">
            <a:noAutofit/>
          </a:bodyPr>
          <a:lstStyle>
            <a:lvl1pPr marL="0" marR="0" indent="0" algn="l" defTabSz="493730" rtl="0" eaLnBrk="1" fontAlgn="auto" latinLnBrk="0" hangingPunct="1">
              <a:lnSpc>
                <a:spcPct val="100000"/>
              </a:lnSpc>
              <a:spcBef>
                <a:spcPct val="0"/>
              </a:spcBef>
              <a:spcAft>
                <a:spcPts val="0"/>
              </a:spcAft>
              <a:buClrTx/>
              <a:buSzTx/>
              <a:buFontTx/>
              <a:buNone/>
              <a:tabLst/>
              <a:defRPr kumimoji="1" lang="en-US" altLang="en-US" sz="2400" b="0" i="0" u="none" strike="noStrike" kern="1200" cap="none" spc="0" normalizeH="0" baseline="0" noProof="0">
                <a:ln>
                  <a:noFill/>
                </a:ln>
                <a:solidFill>
                  <a:schemeClr val="tx2"/>
                </a:solidFill>
                <a:effectLst/>
                <a:uLnTx/>
                <a:uFillTx/>
                <a:latin typeface="+mj-lt"/>
                <a:ea typeface="+mj-ea"/>
                <a:cs typeface="+mj-cs"/>
              </a:defRPr>
            </a:lvl1pPr>
          </a:lstStyle>
          <a:p>
            <a:pPr marL="0" marR="0" lvl="0" indent="0" algn="l" defTabSz="531352" rtl="0" eaLnBrk="1" fontAlgn="auto" latinLnBrk="0" hangingPunct="1">
              <a:lnSpc>
                <a:spcPct val="100000"/>
              </a:lnSpc>
              <a:spcBef>
                <a:spcPct val="0"/>
              </a:spcBef>
              <a:spcAft>
                <a:spcPts val="0"/>
              </a:spcAft>
              <a:buClrTx/>
              <a:buSzTx/>
              <a:buFontTx/>
              <a:buNone/>
              <a:tabLst/>
              <a:defRPr/>
            </a:pPr>
            <a:r>
              <a:rPr kumimoji="1" lang="en-US" altLang="en-US" sz="1937" b="0" i="0" u="none" strike="noStrike" kern="1200" cap="none" spc="0" normalizeH="0" baseline="0" noProof="0" dirty="0">
                <a:ln>
                  <a:noFill/>
                </a:ln>
                <a:solidFill>
                  <a:prstClr val="black"/>
                </a:solidFill>
                <a:effectLst/>
                <a:uLnTx/>
                <a:uFillTx/>
                <a:latin typeface="Times New Roman" panose="02020603050405020304" pitchFamily="18" charset="0"/>
                <a:ea typeface="+mj-ea"/>
                <a:cs typeface="Times New Roman" panose="02020603050405020304" pitchFamily="18" charset="0"/>
              </a:rPr>
              <a:t>1 PO in 1 shipment</a:t>
            </a:r>
          </a:p>
          <a:p>
            <a:pPr marL="0" marR="0" lvl="0" indent="0" algn="l" defTabSz="531352" rtl="0" eaLnBrk="1" fontAlgn="auto" latinLnBrk="0" hangingPunct="1">
              <a:lnSpc>
                <a:spcPct val="100000"/>
              </a:lnSpc>
              <a:spcBef>
                <a:spcPct val="0"/>
              </a:spcBef>
              <a:spcAft>
                <a:spcPts val="0"/>
              </a:spcAft>
              <a:buClrTx/>
              <a:buSzTx/>
              <a:buFontTx/>
              <a:buNone/>
              <a:tabLst/>
              <a:defRPr/>
            </a:pPr>
            <a:r>
              <a:rPr kumimoji="1" lang="en-US" altLang="en-US" sz="1937" b="0" i="0" u="none" strike="noStrike" kern="1200" cap="none" spc="0" normalizeH="0" baseline="0" noProof="0" dirty="0">
                <a:ln>
                  <a:noFill/>
                </a:ln>
                <a:solidFill>
                  <a:prstClr val="black"/>
                </a:solidFill>
                <a:effectLst/>
                <a:uLnTx/>
                <a:uFillTx/>
                <a:latin typeface="Times New Roman" panose="02020603050405020304" pitchFamily="18" charset="0"/>
                <a:ea typeface="+mj-ea"/>
                <a:cs typeface="Times New Roman" panose="02020603050405020304" pitchFamily="18" charset="0"/>
              </a:rPr>
              <a:t>( Display on shipment)</a:t>
            </a:r>
          </a:p>
        </p:txBody>
      </p:sp>
      <p:sp>
        <p:nvSpPr>
          <p:cNvPr id="16" name="Title 3">
            <a:extLst>
              <a:ext uri="{FF2B5EF4-FFF2-40B4-BE49-F238E27FC236}">
                <a16:creationId xmlns:a16="http://schemas.microsoft.com/office/drawing/2014/main" id="{0D26228F-71D0-4461-9845-B048EBFB3B4D}"/>
              </a:ext>
            </a:extLst>
          </p:cNvPr>
          <p:cNvSpPr txBox="1">
            <a:spLocks/>
          </p:cNvSpPr>
          <p:nvPr/>
        </p:nvSpPr>
        <p:spPr>
          <a:xfrm>
            <a:off x="3483478" y="1320335"/>
            <a:ext cx="5168477" cy="571064"/>
          </a:xfrm>
          <a:prstGeom prst="rect">
            <a:avLst/>
          </a:prstGeom>
          <a:ln>
            <a:solidFill>
              <a:schemeClr val="accent1"/>
            </a:solidFill>
          </a:ln>
        </p:spPr>
        <p:txBody>
          <a:bodyPr vert="horz" lIns="0" tIns="0" rIns="0" bIns="15497" rtlCol="0" anchor="b" anchorCtr="0">
            <a:noAutofit/>
          </a:bodyPr>
          <a:lstStyle>
            <a:lvl1pPr marL="0" marR="0" indent="0" algn="l" defTabSz="493730" rtl="0" eaLnBrk="1" fontAlgn="auto" latinLnBrk="0" hangingPunct="1">
              <a:lnSpc>
                <a:spcPct val="100000"/>
              </a:lnSpc>
              <a:spcBef>
                <a:spcPct val="0"/>
              </a:spcBef>
              <a:spcAft>
                <a:spcPts val="0"/>
              </a:spcAft>
              <a:buClrTx/>
              <a:buSzTx/>
              <a:buFontTx/>
              <a:buNone/>
              <a:tabLst/>
              <a:defRPr kumimoji="1" lang="en-US" altLang="en-US" sz="2400" b="0" i="0" u="none" strike="noStrike" kern="1200" cap="none" spc="0" normalizeH="0" baseline="0" noProof="0">
                <a:ln>
                  <a:noFill/>
                </a:ln>
                <a:solidFill>
                  <a:schemeClr val="tx2"/>
                </a:solidFill>
                <a:effectLst/>
                <a:uLnTx/>
                <a:uFillTx/>
                <a:latin typeface="+mj-lt"/>
                <a:ea typeface="+mj-ea"/>
                <a:cs typeface="+mj-cs"/>
              </a:defRPr>
            </a:lvl1pPr>
          </a:lstStyle>
          <a:p>
            <a:pPr marL="0" marR="0" lvl="0" indent="0" algn="l" defTabSz="531352" rtl="0" eaLnBrk="1" fontAlgn="auto" latinLnBrk="0" hangingPunct="1">
              <a:lnSpc>
                <a:spcPct val="100000"/>
              </a:lnSpc>
              <a:spcBef>
                <a:spcPct val="0"/>
              </a:spcBef>
              <a:spcAft>
                <a:spcPts val="0"/>
              </a:spcAft>
              <a:buClrTx/>
              <a:buSzTx/>
              <a:buFontTx/>
              <a:buNone/>
              <a:tabLst/>
              <a:defRPr/>
            </a:pPr>
            <a:r>
              <a:rPr kumimoji="1" lang="en-US" altLang="en-US" sz="1937" b="0" i="0" u="none" strike="noStrike" kern="1200" cap="none" spc="0" normalizeH="0" baseline="0" noProof="0" dirty="0">
                <a:ln>
                  <a:noFill/>
                </a:ln>
                <a:solidFill>
                  <a:prstClr val="black"/>
                </a:solidFill>
                <a:effectLst/>
                <a:uLnTx/>
                <a:uFillTx/>
                <a:latin typeface="Times New Roman" panose="02020603050405020304" pitchFamily="18" charset="0"/>
                <a:ea typeface="+mj-ea"/>
                <a:cs typeface="Times New Roman" panose="02020603050405020304" pitchFamily="18" charset="0"/>
              </a:rPr>
              <a:t>Many POs, many goods</a:t>
            </a:r>
          </a:p>
          <a:p>
            <a:pPr marL="0" marR="0" lvl="0" indent="0" algn="l" defTabSz="531352" rtl="0" eaLnBrk="1" fontAlgn="auto" latinLnBrk="0" hangingPunct="1">
              <a:lnSpc>
                <a:spcPct val="100000"/>
              </a:lnSpc>
              <a:spcBef>
                <a:spcPct val="0"/>
              </a:spcBef>
              <a:spcAft>
                <a:spcPts val="0"/>
              </a:spcAft>
              <a:buClrTx/>
              <a:buSzTx/>
              <a:buFontTx/>
              <a:buNone/>
              <a:tabLst/>
              <a:defRPr/>
            </a:pPr>
            <a:r>
              <a:rPr kumimoji="1" lang="en-US" altLang="en-US" sz="1507" b="0" i="0" u="none" strike="noStrike" kern="1200" cap="none" spc="0" normalizeH="0" baseline="0" noProof="0" dirty="0">
                <a:ln>
                  <a:noFill/>
                </a:ln>
                <a:solidFill>
                  <a:prstClr val="black"/>
                </a:solidFill>
                <a:effectLst/>
                <a:uLnTx/>
                <a:uFillTx/>
                <a:latin typeface="Times New Roman" panose="02020603050405020304" pitchFamily="18" charset="0"/>
                <a:ea typeface="+mj-ea"/>
                <a:cs typeface="Times New Roman" panose="02020603050405020304" pitchFamily="18" charset="0"/>
              </a:rPr>
              <a:t>(Display label on each PO, ex: 100pcs : 1 label , 3 pens: 1 </a:t>
            </a:r>
            <a:r>
              <a:rPr kumimoji="1" lang="en-US" altLang="en-US" sz="1507" b="0" i="0" u="none" strike="noStrike" kern="1200" cap="none" spc="0" normalizeH="0" baseline="0" noProof="0" dirty="0" err="1">
                <a:ln>
                  <a:noFill/>
                </a:ln>
                <a:solidFill>
                  <a:prstClr val="black"/>
                </a:solidFill>
                <a:effectLst/>
                <a:uLnTx/>
                <a:uFillTx/>
                <a:latin typeface="Times New Roman" panose="02020603050405020304" pitchFamily="18" charset="0"/>
                <a:ea typeface="+mj-ea"/>
                <a:cs typeface="Times New Roman" panose="02020603050405020304" pitchFamily="18" charset="0"/>
              </a:rPr>
              <a:t>lable</a:t>
            </a:r>
            <a:r>
              <a:rPr kumimoji="1" lang="en-US" altLang="en-US" sz="1507" b="0" i="0" u="none" strike="noStrike" kern="1200" cap="none" spc="0" normalizeH="0" baseline="0" noProof="0" dirty="0">
                <a:ln>
                  <a:noFill/>
                </a:ln>
                <a:solidFill>
                  <a:prstClr val="black"/>
                </a:solidFill>
                <a:effectLst/>
                <a:uLnTx/>
                <a:uFillTx/>
                <a:latin typeface="Times New Roman" panose="02020603050405020304" pitchFamily="18" charset="0"/>
                <a:ea typeface="+mj-ea"/>
                <a:cs typeface="Times New Roman" panose="02020603050405020304" pitchFamily="18" charset="0"/>
              </a:rPr>
              <a:t>…</a:t>
            </a:r>
          </a:p>
        </p:txBody>
      </p:sp>
      <p:pic>
        <p:nvPicPr>
          <p:cNvPr id="2" name="Picture 1">
            <a:extLst>
              <a:ext uri="{FF2B5EF4-FFF2-40B4-BE49-F238E27FC236}">
                <a16:creationId xmlns:a16="http://schemas.microsoft.com/office/drawing/2014/main" id="{2E77EDC7-EC26-4B5B-A43D-20CBB0366993}"/>
              </a:ext>
            </a:extLst>
          </p:cNvPr>
          <p:cNvPicPr>
            <a:picLocks noChangeAspect="1"/>
          </p:cNvPicPr>
          <p:nvPr/>
        </p:nvPicPr>
        <p:blipFill>
          <a:blip r:embed="rId4"/>
          <a:stretch>
            <a:fillRect/>
          </a:stretch>
        </p:blipFill>
        <p:spPr>
          <a:xfrm>
            <a:off x="3483479" y="1891399"/>
            <a:ext cx="5168476" cy="2964894"/>
          </a:xfrm>
          <a:prstGeom prst="rect">
            <a:avLst/>
          </a:prstGeom>
          <a:ln>
            <a:solidFill>
              <a:schemeClr val="accent1"/>
            </a:solidFill>
          </a:ln>
        </p:spPr>
      </p:pic>
      <p:sp>
        <p:nvSpPr>
          <p:cNvPr id="18" name="Title 3">
            <a:extLst>
              <a:ext uri="{FF2B5EF4-FFF2-40B4-BE49-F238E27FC236}">
                <a16:creationId xmlns:a16="http://schemas.microsoft.com/office/drawing/2014/main" id="{3402759B-DF4E-4203-8145-083A2EE41701}"/>
              </a:ext>
            </a:extLst>
          </p:cNvPr>
          <p:cNvSpPr txBox="1">
            <a:spLocks/>
          </p:cNvSpPr>
          <p:nvPr/>
        </p:nvSpPr>
        <p:spPr>
          <a:xfrm>
            <a:off x="336239" y="1897788"/>
            <a:ext cx="2796084" cy="2958505"/>
          </a:xfrm>
          <a:prstGeom prst="rect">
            <a:avLst/>
          </a:prstGeom>
          <a:ln>
            <a:solidFill>
              <a:schemeClr val="accent1"/>
            </a:solidFill>
          </a:ln>
        </p:spPr>
        <p:txBody>
          <a:bodyPr vert="horz" lIns="0" tIns="0" rIns="0" bIns="15497" rtlCol="0" anchor="b" anchorCtr="0">
            <a:noAutofit/>
          </a:bodyPr>
          <a:lstStyle>
            <a:lvl1pPr marL="0" marR="0" indent="0" algn="l" defTabSz="493730" rtl="0" eaLnBrk="1" fontAlgn="auto" latinLnBrk="0" hangingPunct="1">
              <a:lnSpc>
                <a:spcPct val="100000"/>
              </a:lnSpc>
              <a:spcBef>
                <a:spcPct val="0"/>
              </a:spcBef>
              <a:spcAft>
                <a:spcPts val="0"/>
              </a:spcAft>
              <a:buClrTx/>
              <a:buSzTx/>
              <a:buFontTx/>
              <a:buNone/>
              <a:tabLst/>
              <a:defRPr kumimoji="1" lang="en-US" altLang="en-US" sz="2400" b="0" i="0" u="none" strike="noStrike" kern="1200" cap="none" spc="0" normalizeH="0" baseline="0" noProof="0">
                <a:ln>
                  <a:noFill/>
                </a:ln>
                <a:solidFill>
                  <a:schemeClr val="tx2"/>
                </a:solidFill>
                <a:effectLst/>
                <a:uLnTx/>
                <a:uFillTx/>
                <a:latin typeface="+mj-lt"/>
                <a:ea typeface="+mj-ea"/>
                <a:cs typeface="+mj-cs"/>
              </a:defRPr>
            </a:lvl1pPr>
          </a:lstStyle>
          <a:p>
            <a:pPr marL="0" marR="0" lvl="0" indent="0" algn="l" defTabSz="531352" rtl="0" eaLnBrk="1" fontAlgn="auto" latinLnBrk="0" hangingPunct="1">
              <a:lnSpc>
                <a:spcPct val="100000"/>
              </a:lnSpc>
              <a:spcBef>
                <a:spcPct val="0"/>
              </a:spcBef>
              <a:spcAft>
                <a:spcPts val="0"/>
              </a:spcAft>
              <a:buClrTx/>
              <a:buSzTx/>
              <a:buFontTx/>
              <a:buNone/>
              <a:tabLst/>
              <a:defRPr/>
            </a:pPr>
            <a:endParaRPr kumimoji="1" lang="en-US" altLang="en-US" sz="1937" b="0" i="0" u="none" strike="noStrike" kern="1200" cap="none" spc="0" normalizeH="0" baseline="0" noProof="0" dirty="0">
              <a:ln>
                <a:noFill/>
              </a:ln>
              <a:solidFill>
                <a:prstClr val="black"/>
              </a:solidFill>
              <a:effectLst/>
              <a:uLnTx/>
              <a:uFillTx/>
              <a:latin typeface="Times New Roman" panose="02020603050405020304" pitchFamily="18" charset="0"/>
              <a:ea typeface="+mj-ea"/>
              <a:cs typeface="Times New Roman" panose="02020603050405020304" pitchFamily="18" charset="0"/>
            </a:endParaRPr>
          </a:p>
        </p:txBody>
      </p:sp>
      <p:pic>
        <p:nvPicPr>
          <p:cNvPr id="19" name="Picture 18">
            <a:extLst>
              <a:ext uri="{FF2B5EF4-FFF2-40B4-BE49-F238E27FC236}">
                <a16:creationId xmlns:a16="http://schemas.microsoft.com/office/drawing/2014/main" id="{314A1089-08D0-495D-9657-2B0B88A1FCEA}"/>
              </a:ext>
            </a:extLst>
          </p:cNvPr>
          <p:cNvPicPr>
            <a:picLocks noChangeAspect="1"/>
          </p:cNvPicPr>
          <p:nvPr/>
        </p:nvPicPr>
        <p:blipFill>
          <a:blip r:embed="rId3"/>
          <a:stretch>
            <a:fillRect/>
          </a:stretch>
        </p:blipFill>
        <p:spPr>
          <a:xfrm>
            <a:off x="3578411" y="4025611"/>
            <a:ext cx="551981" cy="501495"/>
          </a:xfrm>
          <a:prstGeom prst="rect">
            <a:avLst/>
          </a:prstGeom>
        </p:spPr>
      </p:pic>
      <p:pic>
        <p:nvPicPr>
          <p:cNvPr id="20" name="Picture 19">
            <a:extLst>
              <a:ext uri="{FF2B5EF4-FFF2-40B4-BE49-F238E27FC236}">
                <a16:creationId xmlns:a16="http://schemas.microsoft.com/office/drawing/2014/main" id="{965EB502-A599-4BED-9577-E1D6AF596CA9}"/>
              </a:ext>
            </a:extLst>
          </p:cNvPr>
          <p:cNvPicPr>
            <a:picLocks noChangeAspect="1"/>
          </p:cNvPicPr>
          <p:nvPr/>
        </p:nvPicPr>
        <p:blipFill>
          <a:blip r:embed="rId3"/>
          <a:stretch>
            <a:fillRect/>
          </a:stretch>
        </p:blipFill>
        <p:spPr>
          <a:xfrm>
            <a:off x="4533869" y="3690144"/>
            <a:ext cx="551981" cy="501495"/>
          </a:xfrm>
          <a:prstGeom prst="rect">
            <a:avLst/>
          </a:prstGeom>
        </p:spPr>
      </p:pic>
      <p:pic>
        <p:nvPicPr>
          <p:cNvPr id="21" name="Picture 20">
            <a:extLst>
              <a:ext uri="{FF2B5EF4-FFF2-40B4-BE49-F238E27FC236}">
                <a16:creationId xmlns:a16="http://schemas.microsoft.com/office/drawing/2014/main" id="{FA4C9103-CFCD-444D-B5AD-D272AD6762ED}"/>
              </a:ext>
            </a:extLst>
          </p:cNvPr>
          <p:cNvPicPr>
            <a:picLocks noChangeAspect="1"/>
          </p:cNvPicPr>
          <p:nvPr/>
        </p:nvPicPr>
        <p:blipFill>
          <a:blip r:embed="rId3"/>
          <a:stretch>
            <a:fillRect/>
          </a:stretch>
        </p:blipFill>
        <p:spPr>
          <a:xfrm>
            <a:off x="6589276" y="4373825"/>
            <a:ext cx="337422" cy="306560"/>
          </a:xfrm>
          <a:prstGeom prst="rect">
            <a:avLst/>
          </a:prstGeom>
        </p:spPr>
      </p:pic>
      <p:pic>
        <p:nvPicPr>
          <p:cNvPr id="22" name="Picture 21">
            <a:extLst>
              <a:ext uri="{FF2B5EF4-FFF2-40B4-BE49-F238E27FC236}">
                <a16:creationId xmlns:a16="http://schemas.microsoft.com/office/drawing/2014/main" id="{5AF4287E-B7C4-4C66-A507-7FF360FDA216}"/>
              </a:ext>
            </a:extLst>
          </p:cNvPr>
          <p:cNvPicPr>
            <a:picLocks noChangeAspect="1"/>
          </p:cNvPicPr>
          <p:nvPr/>
        </p:nvPicPr>
        <p:blipFill>
          <a:blip r:embed="rId3"/>
          <a:stretch>
            <a:fillRect/>
          </a:stretch>
        </p:blipFill>
        <p:spPr>
          <a:xfrm>
            <a:off x="5870240" y="2880549"/>
            <a:ext cx="551981" cy="501495"/>
          </a:xfrm>
          <a:prstGeom prst="rect">
            <a:avLst/>
          </a:prstGeom>
        </p:spPr>
      </p:pic>
      <p:pic>
        <p:nvPicPr>
          <p:cNvPr id="23" name="Picture 22">
            <a:extLst>
              <a:ext uri="{FF2B5EF4-FFF2-40B4-BE49-F238E27FC236}">
                <a16:creationId xmlns:a16="http://schemas.microsoft.com/office/drawing/2014/main" id="{A844FE0A-E3B3-44B5-9A86-2E2A239F2F21}"/>
              </a:ext>
            </a:extLst>
          </p:cNvPr>
          <p:cNvPicPr>
            <a:picLocks noChangeAspect="1"/>
          </p:cNvPicPr>
          <p:nvPr/>
        </p:nvPicPr>
        <p:blipFill>
          <a:blip r:embed="rId3"/>
          <a:stretch>
            <a:fillRect/>
          </a:stretch>
        </p:blipFill>
        <p:spPr>
          <a:xfrm>
            <a:off x="6563999" y="3101651"/>
            <a:ext cx="387974" cy="352489"/>
          </a:xfrm>
          <a:prstGeom prst="rect">
            <a:avLst/>
          </a:prstGeom>
        </p:spPr>
      </p:pic>
      <p:pic>
        <p:nvPicPr>
          <p:cNvPr id="24" name="Picture 23">
            <a:extLst>
              <a:ext uri="{FF2B5EF4-FFF2-40B4-BE49-F238E27FC236}">
                <a16:creationId xmlns:a16="http://schemas.microsoft.com/office/drawing/2014/main" id="{DC584E6E-B43C-412A-99A7-155688A092C6}"/>
              </a:ext>
            </a:extLst>
          </p:cNvPr>
          <p:cNvPicPr>
            <a:picLocks noChangeAspect="1"/>
          </p:cNvPicPr>
          <p:nvPr/>
        </p:nvPicPr>
        <p:blipFill>
          <a:blip r:embed="rId3"/>
          <a:stretch>
            <a:fillRect/>
          </a:stretch>
        </p:blipFill>
        <p:spPr>
          <a:xfrm>
            <a:off x="3854401" y="2289276"/>
            <a:ext cx="551981" cy="501495"/>
          </a:xfrm>
          <a:prstGeom prst="rect">
            <a:avLst/>
          </a:prstGeom>
        </p:spPr>
      </p:pic>
      <p:sp>
        <p:nvSpPr>
          <p:cNvPr id="25" name="Title 3">
            <a:extLst>
              <a:ext uri="{FF2B5EF4-FFF2-40B4-BE49-F238E27FC236}">
                <a16:creationId xmlns:a16="http://schemas.microsoft.com/office/drawing/2014/main" id="{37C1B452-66B1-4223-861A-680F88AB01A7}"/>
              </a:ext>
            </a:extLst>
          </p:cNvPr>
          <p:cNvSpPr txBox="1">
            <a:spLocks/>
          </p:cNvSpPr>
          <p:nvPr/>
        </p:nvSpPr>
        <p:spPr>
          <a:xfrm>
            <a:off x="9343814" y="1320335"/>
            <a:ext cx="3440635" cy="571064"/>
          </a:xfrm>
          <a:prstGeom prst="rect">
            <a:avLst/>
          </a:prstGeom>
          <a:ln>
            <a:solidFill>
              <a:schemeClr val="accent1"/>
            </a:solidFill>
          </a:ln>
        </p:spPr>
        <p:txBody>
          <a:bodyPr vert="horz" lIns="0" tIns="0" rIns="0" bIns="15497" rtlCol="0" anchor="b" anchorCtr="0">
            <a:noAutofit/>
          </a:bodyPr>
          <a:lstStyle>
            <a:lvl1pPr marL="0" marR="0" indent="0" algn="l" defTabSz="493730" rtl="0" eaLnBrk="1" fontAlgn="auto" latinLnBrk="0" hangingPunct="1">
              <a:lnSpc>
                <a:spcPct val="100000"/>
              </a:lnSpc>
              <a:spcBef>
                <a:spcPct val="0"/>
              </a:spcBef>
              <a:spcAft>
                <a:spcPts val="0"/>
              </a:spcAft>
              <a:buClrTx/>
              <a:buSzTx/>
              <a:buFontTx/>
              <a:buNone/>
              <a:tabLst/>
              <a:defRPr kumimoji="1" lang="en-US" altLang="en-US" sz="2400" b="0" i="0" u="none" strike="noStrike" kern="1200" cap="none" spc="0" normalizeH="0" baseline="0" noProof="0">
                <a:ln>
                  <a:noFill/>
                </a:ln>
                <a:solidFill>
                  <a:schemeClr val="tx2"/>
                </a:solidFill>
                <a:effectLst/>
                <a:uLnTx/>
                <a:uFillTx/>
                <a:latin typeface="+mj-lt"/>
                <a:ea typeface="+mj-ea"/>
                <a:cs typeface="+mj-cs"/>
              </a:defRPr>
            </a:lvl1pPr>
          </a:lstStyle>
          <a:p>
            <a:pPr marL="0" marR="0" lvl="0" indent="0" algn="l" defTabSz="531352" rtl="0" eaLnBrk="1" fontAlgn="auto" latinLnBrk="0" hangingPunct="1">
              <a:lnSpc>
                <a:spcPct val="100000"/>
              </a:lnSpc>
              <a:spcBef>
                <a:spcPct val="0"/>
              </a:spcBef>
              <a:spcAft>
                <a:spcPts val="0"/>
              </a:spcAft>
              <a:buClrTx/>
              <a:buSzTx/>
              <a:buFontTx/>
              <a:buNone/>
              <a:tabLst/>
              <a:defRPr/>
            </a:pPr>
            <a:r>
              <a:rPr kumimoji="1" lang="en-US" altLang="en-US" sz="1937" b="0" i="0" u="none" strike="noStrike" kern="1200" cap="none" spc="0" normalizeH="0" baseline="0" noProof="0" dirty="0">
                <a:ln>
                  <a:noFill/>
                </a:ln>
                <a:solidFill>
                  <a:prstClr val="black"/>
                </a:solidFill>
                <a:effectLst/>
                <a:uLnTx/>
                <a:uFillTx/>
                <a:latin typeface="Times New Roman" panose="02020603050405020304" pitchFamily="18" charset="0"/>
                <a:ea typeface="+mj-ea"/>
                <a:cs typeface="Times New Roman" panose="02020603050405020304" pitchFamily="18" charset="0"/>
              </a:rPr>
              <a:t>1 PO many pack</a:t>
            </a:r>
          </a:p>
          <a:p>
            <a:pPr marL="0" marR="0" lvl="0" indent="0" algn="l" defTabSz="531352" rtl="0" eaLnBrk="1" fontAlgn="auto" latinLnBrk="0" hangingPunct="1">
              <a:lnSpc>
                <a:spcPct val="100000"/>
              </a:lnSpc>
              <a:spcBef>
                <a:spcPct val="0"/>
              </a:spcBef>
              <a:spcAft>
                <a:spcPts val="0"/>
              </a:spcAft>
              <a:buClrTx/>
              <a:buSzTx/>
              <a:buFontTx/>
              <a:buNone/>
              <a:tabLst/>
              <a:defRPr/>
            </a:pPr>
            <a:r>
              <a:rPr kumimoji="1" lang="en-US" altLang="en-US" sz="1937" b="0" i="0" u="none" strike="noStrike" kern="1200" cap="none" spc="0" normalizeH="0" baseline="0" noProof="0" dirty="0">
                <a:ln>
                  <a:noFill/>
                </a:ln>
                <a:solidFill>
                  <a:prstClr val="black"/>
                </a:solidFill>
                <a:effectLst/>
                <a:uLnTx/>
                <a:uFillTx/>
                <a:latin typeface="Times New Roman" panose="02020603050405020304" pitchFamily="18" charset="0"/>
                <a:ea typeface="+mj-ea"/>
                <a:cs typeface="Times New Roman" panose="02020603050405020304" pitchFamily="18" charset="0"/>
              </a:rPr>
              <a:t>(( Display on each pack)</a:t>
            </a:r>
          </a:p>
        </p:txBody>
      </p:sp>
      <p:sp>
        <p:nvSpPr>
          <p:cNvPr id="26" name="Title 3">
            <a:extLst>
              <a:ext uri="{FF2B5EF4-FFF2-40B4-BE49-F238E27FC236}">
                <a16:creationId xmlns:a16="http://schemas.microsoft.com/office/drawing/2014/main" id="{A8211B04-8184-437A-845C-582D259CBA41}"/>
              </a:ext>
            </a:extLst>
          </p:cNvPr>
          <p:cNvSpPr txBox="1">
            <a:spLocks/>
          </p:cNvSpPr>
          <p:nvPr/>
        </p:nvSpPr>
        <p:spPr>
          <a:xfrm>
            <a:off x="9343813" y="1897788"/>
            <a:ext cx="3440637" cy="2958505"/>
          </a:xfrm>
          <a:prstGeom prst="rect">
            <a:avLst/>
          </a:prstGeom>
          <a:ln>
            <a:solidFill>
              <a:schemeClr val="accent1"/>
            </a:solidFill>
          </a:ln>
        </p:spPr>
        <p:txBody>
          <a:bodyPr vert="horz" lIns="0" tIns="0" rIns="0" bIns="15497" rtlCol="0" anchor="b" anchorCtr="0">
            <a:noAutofit/>
          </a:bodyPr>
          <a:lstStyle>
            <a:lvl1pPr marL="0" marR="0" indent="0" algn="l" defTabSz="493730" rtl="0" eaLnBrk="1" fontAlgn="auto" latinLnBrk="0" hangingPunct="1">
              <a:lnSpc>
                <a:spcPct val="100000"/>
              </a:lnSpc>
              <a:spcBef>
                <a:spcPct val="0"/>
              </a:spcBef>
              <a:spcAft>
                <a:spcPts val="0"/>
              </a:spcAft>
              <a:buClrTx/>
              <a:buSzTx/>
              <a:buFontTx/>
              <a:buNone/>
              <a:tabLst/>
              <a:defRPr kumimoji="1" lang="en-US" altLang="en-US" sz="2400" b="0" i="0" u="none" strike="noStrike" kern="1200" cap="none" spc="0" normalizeH="0" baseline="0" noProof="0">
                <a:ln>
                  <a:noFill/>
                </a:ln>
                <a:solidFill>
                  <a:schemeClr val="tx2"/>
                </a:solidFill>
                <a:effectLst/>
                <a:uLnTx/>
                <a:uFillTx/>
                <a:latin typeface="+mj-lt"/>
                <a:ea typeface="+mj-ea"/>
                <a:cs typeface="+mj-cs"/>
              </a:defRPr>
            </a:lvl1pPr>
          </a:lstStyle>
          <a:p>
            <a:pPr marL="0" marR="0" lvl="0" indent="0" algn="l" defTabSz="531352" rtl="0" eaLnBrk="1" fontAlgn="auto" latinLnBrk="0" hangingPunct="1">
              <a:lnSpc>
                <a:spcPct val="100000"/>
              </a:lnSpc>
              <a:spcBef>
                <a:spcPct val="0"/>
              </a:spcBef>
              <a:spcAft>
                <a:spcPts val="0"/>
              </a:spcAft>
              <a:buClrTx/>
              <a:buSzTx/>
              <a:buFontTx/>
              <a:buNone/>
              <a:tabLst/>
              <a:defRPr/>
            </a:pPr>
            <a:endParaRPr kumimoji="1" lang="en-US" altLang="en-US" sz="1937" b="0" i="0" u="none" strike="noStrike" kern="1200" cap="none" spc="0" normalizeH="0" baseline="0" noProof="0" dirty="0">
              <a:ln>
                <a:noFill/>
              </a:ln>
              <a:solidFill>
                <a:prstClr val="black"/>
              </a:solidFill>
              <a:effectLst/>
              <a:uLnTx/>
              <a:uFillTx/>
              <a:latin typeface="Times New Roman" panose="02020603050405020304" pitchFamily="18" charset="0"/>
              <a:ea typeface="+mj-ea"/>
              <a:cs typeface="Times New Roman" panose="02020603050405020304" pitchFamily="18" charset="0"/>
            </a:endParaRPr>
          </a:p>
        </p:txBody>
      </p:sp>
      <p:pic>
        <p:nvPicPr>
          <p:cNvPr id="27" name="Picture 26">
            <a:extLst>
              <a:ext uri="{FF2B5EF4-FFF2-40B4-BE49-F238E27FC236}">
                <a16:creationId xmlns:a16="http://schemas.microsoft.com/office/drawing/2014/main" id="{AED021D5-17D0-463A-B79D-29AA55640E98}"/>
              </a:ext>
            </a:extLst>
          </p:cNvPr>
          <p:cNvPicPr>
            <a:picLocks noChangeAspect="1"/>
          </p:cNvPicPr>
          <p:nvPr/>
        </p:nvPicPr>
        <p:blipFill rotWithShape="1">
          <a:blip r:embed="rId2"/>
          <a:srcRect l="28325" t="11348" r="28875" b="12749"/>
          <a:stretch/>
        </p:blipFill>
        <p:spPr>
          <a:xfrm>
            <a:off x="9529390" y="2050836"/>
            <a:ext cx="1145918" cy="1137553"/>
          </a:xfrm>
          <a:prstGeom prst="rect">
            <a:avLst/>
          </a:prstGeom>
        </p:spPr>
      </p:pic>
      <p:pic>
        <p:nvPicPr>
          <p:cNvPr id="28" name="Picture 27">
            <a:extLst>
              <a:ext uri="{FF2B5EF4-FFF2-40B4-BE49-F238E27FC236}">
                <a16:creationId xmlns:a16="http://schemas.microsoft.com/office/drawing/2014/main" id="{49CD1521-A61D-4935-9D60-D7D7E2C831CB}"/>
              </a:ext>
            </a:extLst>
          </p:cNvPr>
          <p:cNvPicPr>
            <a:picLocks noChangeAspect="1"/>
          </p:cNvPicPr>
          <p:nvPr/>
        </p:nvPicPr>
        <p:blipFill>
          <a:blip r:embed="rId3"/>
          <a:stretch>
            <a:fillRect/>
          </a:stretch>
        </p:blipFill>
        <p:spPr>
          <a:xfrm>
            <a:off x="9613579" y="2444076"/>
            <a:ext cx="457258" cy="415436"/>
          </a:xfrm>
          <a:prstGeom prst="rect">
            <a:avLst/>
          </a:prstGeom>
        </p:spPr>
      </p:pic>
      <p:pic>
        <p:nvPicPr>
          <p:cNvPr id="29" name="Picture 28">
            <a:extLst>
              <a:ext uri="{FF2B5EF4-FFF2-40B4-BE49-F238E27FC236}">
                <a16:creationId xmlns:a16="http://schemas.microsoft.com/office/drawing/2014/main" id="{7146FEB7-EF38-4A7A-8FC8-A746B1EBFD77}"/>
              </a:ext>
            </a:extLst>
          </p:cNvPr>
          <p:cNvPicPr>
            <a:picLocks noChangeAspect="1"/>
          </p:cNvPicPr>
          <p:nvPr/>
        </p:nvPicPr>
        <p:blipFill rotWithShape="1">
          <a:blip r:embed="rId2"/>
          <a:srcRect l="28325" t="11348" r="28875" b="12749"/>
          <a:stretch/>
        </p:blipFill>
        <p:spPr>
          <a:xfrm>
            <a:off x="11129980" y="2050836"/>
            <a:ext cx="1145918" cy="1137553"/>
          </a:xfrm>
          <a:prstGeom prst="rect">
            <a:avLst/>
          </a:prstGeom>
        </p:spPr>
      </p:pic>
      <p:pic>
        <p:nvPicPr>
          <p:cNvPr id="30" name="Picture 29">
            <a:extLst>
              <a:ext uri="{FF2B5EF4-FFF2-40B4-BE49-F238E27FC236}">
                <a16:creationId xmlns:a16="http://schemas.microsoft.com/office/drawing/2014/main" id="{79443589-4407-4308-84CA-2D0725FF8ABD}"/>
              </a:ext>
            </a:extLst>
          </p:cNvPr>
          <p:cNvPicPr>
            <a:picLocks noChangeAspect="1"/>
          </p:cNvPicPr>
          <p:nvPr/>
        </p:nvPicPr>
        <p:blipFill>
          <a:blip r:embed="rId3"/>
          <a:stretch>
            <a:fillRect/>
          </a:stretch>
        </p:blipFill>
        <p:spPr>
          <a:xfrm>
            <a:off x="11214168" y="2444076"/>
            <a:ext cx="457258" cy="415436"/>
          </a:xfrm>
          <a:prstGeom prst="rect">
            <a:avLst/>
          </a:prstGeom>
        </p:spPr>
      </p:pic>
      <p:pic>
        <p:nvPicPr>
          <p:cNvPr id="31" name="Picture 30">
            <a:extLst>
              <a:ext uri="{FF2B5EF4-FFF2-40B4-BE49-F238E27FC236}">
                <a16:creationId xmlns:a16="http://schemas.microsoft.com/office/drawing/2014/main" id="{7950B7CB-2B8E-41C1-A89E-0CC4F8EFB5C8}"/>
              </a:ext>
            </a:extLst>
          </p:cNvPr>
          <p:cNvPicPr>
            <a:picLocks noChangeAspect="1"/>
          </p:cNvPicPr>
          <p:nvPr/>
        </p:nvPicPr>
        <p:blipFill rotWithShape="1">
          <a:blip r:embed="rId2"/>
          <a:srcRect l="28325" t="11348" r="28875" b="12749"/>
          <a:stretch/>
        </p:blipFill>
        <p:spPr>
          <a:xfrm>
            <a:off x="9470324" y="3401515"/>
            <a:ext cx="1145918" cy="1137553"/>
          </a:xfrm>
          <a:prstGeom prst="rect">
            <a:avLst/>
          </a:prstGeom>
        </p:spPr>
      </p:pic>
      <p:pic>
        <p:nvPicPr>
          <p:cNvPr id="32" name="Picture 31">
            <a:extLst>
              <a:ext uri="{FF2B5EF4-FFF2-40B4-BE49-F238E27FC236}">
                <a16:creationId xmlns:a16="http://schemas.microsoft.com/office/drawing/2014/main" id="{1C8C949D-B078-450B-AB52-28E8F28EF56E}"/>
              </a:ext>
            </a:extLst>
          </p:cNvPr>
          <p:cNvPicPr>
            <a:picLocks noChangeAspect="1"/>
          </p:cNvPicPr>
          <p:nvPr/>
        </p:nvPicPr>
        <p:blipFill>
          <a:blip r:embed="rId3"/>
          <a:stretch>
            <a:fillRect/>
          </a:stretch>
        </p:blipFill>
        <p:spPr>
          <a:xfrm>
            <a:off x="9554513" y="3794755"/>
            <a:ext cx="457258" cy="415436"/>
          </a:xfrm>
          <a:prstGeom prst="rect">
            <a:avLst/>
          </a:prstGeom>
        </p:spPr>
      </p:pic>
      <p:pic>
        <p:nvPicPr>
          <p:cNvPr id="33" name="Picture 32">
            <a:extLst>
              <a:ext uri="{FF2B5EF4-FFF2-40B4-BE49-F238E27FC236}">
                <a16:creationId xmlns:a16="http://schemas.microsoft.com/office/drawing/2014/main" id="{54A89422-8E7D-4AC6-83EF-BD57BF3B7B60}"/>
              </a:ext>
            </a:extLst>
          </p:cNvPr>
          <p:cNvPicPr>
            <a:picLocks noChangeAspect="1"/>
          </p:cNvPicPr>
          <p:nvPr/>
        </p:nvPicPr>
        <p:blipFill rotWithShape="1">
          <a:blip r:embed="rId2"/>
          <a:srcRect l="28325" t="11348" r="28875" b="12749"/>
          <a:stretch/>
        </p:blipFill>
        <p:spPr>
          <a:xfrm>
            <a:off x="11098467" y="3314402"/>
            <a:ext cx="1145918" cy="1137553"/>
          </a:xfrm>
          <a:prstGeom prst="rect">
            <a:avLst/>
          </a:prstGeom>
        </p:spPr>
      </p:pic>
      <p:pic>
        <p:nvPicPr>
          <p:cNvPr id="34" name="Picture 33">
            <a:extLst>
              <a:ext uri="{FF2B5EF4-FFF2-40B4-BE49-F238E27FC236}">
                <a16:creationId xmlns:a16="http://schemas.microsoft.com/office/drawing/2014/main" id="{7A155598-8C65-443C-9EBE-EB81A301FF6A}"/>
              </a:ext>
            </a:extLst>
          </p:cNvPr>
          <p:cNvPicPr>
            <a:picLocks noChangeAspect="1"/>
          </p:cNvPicPr>
          <p:nvPr/>
        </p:nvPicPr>
        <p:blipFill>
          <a:blip r:embed="rId3"/>
          <a:stretch>
            <a:fillRect/>
          </a:stretch>
        </p:blipFill>
        <p:spPr>
          <a:xfrm>
            <a:off x="11182655" y="3707642"/>
            <a:ext cx="457258" cy="415436"/>
          </a:xfrm>
          <a:prstGeom prst="rect">
            <a:avLst/>
          </a:prstGeom>
        </p:spPr>
      </p:pic>
      <p:sp>
        <p:nvSpPr>
          <p:cNvPr id="35" name="Title 6">
            <a:extLst>
              <a:ext uri="{FF2B5EF4-FFF2-40B4-BE49-F238E27FC236}">
                <a16:creationId xmlns:a16="http://schemas.microsoft.com/office/drawing/2014/main" id="{674505D2-928C-45EF-8C64-2DF04B3DDAC3}"/>
              </a:ext>
            </a:extLst>
          </p:cNvPr>
          <p:cNvSpPr>
            <a:spLocks noGrp="1"/>
          </p:cNvSpPr>
          <p:nvPr>
            <p:ph type="title"/>
          </p:nvPr>
        </p:nvSpPr>
        <p:spPr>
          <a:xfrm>
            <a:off x="61592" y="90048"/>
            <a:ext cx="12997505" cy="791753"/>
          </a:xfrm>
          <a:noFill/>
          <a:ln>
            <a:noFill/>
          </a:ln>
        </p:spPr>
        <p:txBody>
          <a:bodyPr anchor="t">
            <a:noAutofit/>
          </a:bodyPr>
          <a:lstStyle/>
          <a:p>
            <a:pPr>
              <a:lnSpc>
                <a:spcPct val="150000"/>
              </a:lnSpc>
            </a:pPr>
            <a:r>
              <a:rPr lang="en-US" sz="2000" b="1" dirty="0">
                <a:latin typeface="Times New Roman" panose="02020603050405020304" pitchFamily="18" charset="0"/>
                <a:cs typeface="Times New Roman" panose="02020603050405020304" pitchFamily="18" charset="0"/>
              </a:rPr>
              <a:t>8.3. Guideline to delivery for suppliers</a:t>
            </a:r>
            <a:endParaRPr lang="en-US" sz="2000" dirty="0">
              <a:highlight>
                <a:srgbClr val="FFFF00"/>
              </a:highligh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98954000"/>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884B64BC-21D5-45E3-9C1C-DD6F4B0FFB66}"/>
              </a:ext>
            </a:extLst>
          </p:cNvPr>
          <p:cNvPicPr>
            <a:picLocks noChangeAspect="1"/>
          </p:cNvPicPr>
          <p:nvPr/>
        </p:nvPicPr>
        <p:blipFill>
          <a:blip r:embed="rId2"/>
          <a:stretch>
            <a:fillRect/>
          </a:stretch>
        </p:blipFill>
        <p:spPr>
          <a:xfrm>
            <a:off x="1124184" y="1969446"/>
            <a:ext cx="3372203" cy="417238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grpSp>
        <p:nvGrpSpPr>
          <p:cNvPr id="9" name="Group 8">
            <a:extLst>
              <a:ext uri="{FF2B5EF4-FFF2-40B4-BE49-F238E27FC236}">
                <a16:creationId xmlns:a16="http://schemas.microsoft.com/office/drawing/2014/main" id="{5FF11393-4D55-4966-BB09-1BDC6DDD8520}"/>
              </a:ext>
            </a:extLst>
          </p:cNvPr>
          <p:cNvGrpSpPr/>
          <p:nvPr/>
        </p:nvGrpSpPr>
        <p:grpSpPr>
          <a:xfrm>
            <a:off x="3784852" y="1696941"/>
            <a:ext cx="787231" cy="696397"/>
            <a:chOff x="3516924" y="1237222"/>
            <a:chExt cx="731520" cy="647114"/>
          </a:xfrm>
        </p:grpSpPr>
        <p:sp>
          <p:nvSpPr>
            <p:cNvPr id="6" name="Rectangle 5">
              <a:extLst>
                <a:ext uri="{FF2B5EF4-FFF2-40B4-BE49-F238E27FC236}">
                  <a16:creationId xmlns:a16="http://schemas.microsoft.com/office/drawing/2014/main" id="{09CA4C05-3299-4FD8-9D48-3153B88A0665}"/>
                </a:ext>
              </a:extLst>
            </p:cNvPr>
            <p:cNvSpPr/>
            <p:nvPr/>
          </p:nvSpPr>
          <p:spPr>
            <a:xfrm>
              <a:off x="3699804" y="1420102"/>
              <a:ext cx="548640" cy="464234"/>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84077" rtl="0" eaLnBrk="1" fontAlgn="auto" latinLnBrk="0" hangingPunct="1">
                <a:lnSpc>
                  <a:spcPct val="100000"/>
                </a:lnSpc>
                <a:spcBef>
                  <a:spcPts val="0"/>
                </a:spcBef>
                <a:spcAft>
                  <a:spcPts val="0"/>
                </a:spcAft>
                <a:buClrTx/>
                <a:buSzTx/>
                <a:buFontTx/>
                <a:buNone/>
                <a:tabLst/>
                <a:defRPr/>
              </a:pPr>
              <a:endParaRPr kumimoji="0" lang="en-US" sz="1937"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 name="Oval 6">
              <a:extLst>
                <a:ext uri="{FF2B5EF4-FFF2-40B4-BE49-F238E27FC236}">
                  <a16:creationId xmlns:a16="http://schemas.microsoft.com/office/drawing/2014/main" id="{9C1E9BC6-4912-4C34-AA23-72D2F2C928D9}"/>
                </a:ext>
              </a:extLst>
            </p:cNvPr>
            <p:cNvSpPr/>
            <p:nvPr/>
          </p:nvSpPr>
          <p:spPr>
            <a:xfrm>
              <a:off x="3516924" y="1237222"/>
              <a:ext cx="365760" cy="365760"/>
            </a:xfrm>
            <a:prstGeom prst="ellipse">
              <a:avLst/>
            </a:prstGeom>
            <a:solidFill>
              <a:srgbClr val="FFFF99"/>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84077" rtl="0" eaLnBrk="1" fontAlgn="auto" latinLnBrk="0" hangingPunct="1">
                <a:lnSpc>
                  <a:spcPct val="100000"/>
                </a:lnSpc>
                <a:spcBef>
                  <a:spcPts val="0"/>
                </a:spcBef>
                <a:spcAft>
                  <a:spcPts val="0"/>
                </a:spcAft>
                <a:buClrTx/>
                <a:buSzTx/>
                <a:buFontTx/>
                <a:buNone/>
                <a:tabLst/>
                <a:defRPr/>
              </a:pPr>
              <a:r>
                <a:rPr kumimoji="0" lang="en-US" sz="2583"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1</a:t>
              </a:r>
            </a:p>
          </p:txBody>
        </p:sp>
      </p:grpSp>
      <p:sp>
        <p:nvSpPr>
          <p:cNvPr id="8" name="TextBox 7">
            <a:extLst>
              <a:ext uri="{FF2B5EF4-FFF2-40B4-BE49-F238E27FC236}">
                <a16:creationId xmlns:a16="http://schemas.microsoft.com/office/drawing/2014/main" id="{DCC8D045-F5A6-46BE-861F-8C8FB45BBF86}"/>
              </a:ext>
            </a:extLst>
          </p:cNvPr>
          <p:cNvSpPr txBox="1"/>
          <p:nvPr/>
        </p:nvSpPr>
        <p:spPr>
          <a:xfrm>
            <a:off x="347807" y="1172511"/>
            <a:ext cx="10445945" cy="390428"/>
          </a:xfrm>
          <a:prstGeom prst="rect">
            <a:avLst/>
          </a:prstGeom>
          <a:noFill/>
        </p:spPr>
        <p:txBody>
          <a:bodyPr wrap="square" rtlCol="0">
            <a:spAutoFit/>
          </a:bodyPr>
          <a:lstStyle/>
          <a:p>
            <a:pPr marL="0" marR="0" lvl="0" indent="0" algn="l" defTabSz="984077" rtl="0" eaLnBrk="1" fontAlgn="auto" latinLnBrk="0" hangingPunct="1">
              <a:lnSpc>
                <a:spcPct val="100000"/>
              </a:lnSpc>
              <a:spcBef>
                <a:spcPts val="0"/>
              </a:spcBef>
              <a:spcAft>
                <a:spcPts val="0"/>
              </a:spcAft>
              <a:buClrTx/>
              <a:buSzTx/>
              <a:buFontTx/>
              <a:buNone/>
              <a:tabLst/>
              <a:defRPr/>
            </a:pPr>
            <a:r>
              <a:rPr kumimoji="0" lang="en-US" sz="1937"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Open </a:t>
            </a:r>
            <a:r>
              <a:rPr kumimoji="0" lang="en-US" sz="1937"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Google Chrome; </a:t>
            </a:r>
            <a:r>
              <a:rPr kumimoji="0" lang="en-US" sz="1937"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select </a:t>
            </a:r>
            <a:r>
              <a:rPr kumimoji="0" lang="en-US" sz="1937"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Cài</a:t>
            </a:r>
            <a:r>
              <a:rPr kumimoji="0" lang="en-US" sz="1937"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937"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đặt</a:t>
            </a:r>
            <a:r>
              <a:rPr kumimoji="0" lang="en-US" sz="1937"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=&gt; </a:t>
            </a:r>
            <a:r>
              <a:rPr kumimoji="0" lang="en-US" sz="1937"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Nâng </a:t>
            </a:r>
            <a:r>
              <a:rPr kumimoji="0" lang="en-US" sz="1937"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cao</a:t>
            </a:r>
            <a:endParaRPr kumimoji="0" lang="en-US" sz="1937"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grpSp>
        <p:nvGrpSpPr>
          <p:cNvPr id="10" name="Group 9">
            <a:extLst>
              <a:ext uri="{FF2B5EF4-FFF2-40B4-BE49-F238E27FC236}">
                <a16:creationId xmlns:a16="http://schemas.microsoft.com/office/drawing/2014/main" id="{B1D5F3D2-87AE-4713-BA50-31108402BD49}"/>
              </a:ext>
            </a:extLst>
          </p:cNvPr>
          <p:cNvGrpSpPr/>
          <p:nvPr/>
        </p:nvGrpSpPr>
        <p:grpSpPr>
          <a:xfrm>
            <a:off x="1124183" y="5025009"/>
            <a:ext cx="919676" cy="590423"/>
            <a:chOff x="3516924" y="1237222"/>
            <a:chExt cx="854592" cy="548640"/>
          </a:xfrm>
        </p:grpSpPr>
        <p:sp>
          <p:nvSpPr>
            <p:cNvPr id="11" name="Rectangle 10">
              <a:extLst>
                <a:ext uri="{FF2B5EF4-FFF2-40B4-BE49-F238E27FC236}">
                  <a16:creationId xmlns:a16="http://schemas.microsoft.com/office/drawing/2014/main" id="{9E6E0693-A09B-4180-931B-6EFD8F3E91A7}"/>
                </a:ext>
              </a:extLst>
            </p:cNvPr>
            <p:cNvSpPr/>
            <p:nvPr/>
          </p:nvSpPr>
          <p:spPr>
            <a:xfrm>
              <a:off x="3699803" y="1420102"/>
              <a:ext cx="671713" cy="365760"/>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84077" rtl="0" eaLnBrk="1" fontAlgn="auto" latinLnBrk="0" hangingPunct="1">
                <a:lnSpc>
                  <a:spcPct val="100000"/>
                </a:lnSpc>
                <a:spcBef>
                  <a:spcPts val="0"/>
                </a:spcBef>
                <a:spcAft>
                  <a:spcPts val="0"/>
                </a:spcAft>
                <a:buClrTx/>
                <a:buSzTx/>
                <a:buFontTx/>
                <a:buNone/>
                <a:tabLst/>
                <a:defRPr/>
              </a:pPr>
              <a:endParaRPr kumimoji="0" lang="en-US" sz="1937"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Oval 11">
              <a:extLst>
                <a:ext uri="{FF2B5EF4-FFF2-40B4-BE49-F238E27FC236}">
                  <a16:creationId xmlns:a16="http://schemas.microsoft.com/office/drawing/2014/main" id="{40C00F54-715C-41F4-B032-A7BB187D0864}"/>
                </a:ext>
              </a:extLst>
            </p:cNvPr>
            <p:cNvSpPr/>
            <p:nvPr/>
          </p:nvSpPr>
          <p:spPr>
            <a:xfrm>
              <a:off x="3516924" y="1237222"/>
              <a:ext cx="365760" cy="365760"/>
            </a:xfrm>
            <a:prstGeom prst="ellipse">
              <a:avLst/>
            </a:prstGeom>
            <a:solidFill>
              <a:srgbClr val="FFFF99"/>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84077" rtl="0" eaLnBrk="1" fontAlgn="auto" latinLnBrk="0" hangingPunct="1">
                <a:lnSpc>
                  <a:spcPct val="100000"/>
                </a:lnSpc>
                <a:spcBef>
                  <a:spcPts val="0"/>
                </a:spcBef>
                <a:spcAft>
                  <a:spcPts val="0"/>
                </a:spcAft>
                <a:buClrTx/>
                <a:buSzTx/>
                <a:buFontTx/>
                <a:buNone/>
                <a:tabLst/>
                <a:defRPr/>
              </a:pPr>
              <a:r>
                <a:rPr kumimoji="0" lang="en-US" sz="2583"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2</a:t>
              </a:r>
            </a:p>
          </p:txBody>
        </p:sp>
      </p:grpSp>
      <p:pic>
        <p:nvPicPr>
          <p:cNvPr id="13" name="Picture 12">
            <a:extLst>
              <a:ext uri="{FF2B5EF4-FFF2-40B4-BE49-F238E27FC236}">
                <a16:creationId xmlns:a16="http://schemas.microsoft.com/office/drawing/2014/main" id="{CFEF63C4-1A65-4D16-9743-E44DB39AD3DB}"/>
              </a:ext>
            </a:extLst>
          </p:cNvPr>
          <p:cNvPicPr>
            <a:picLocks noChangeAspect="1"/>
          </p:cNvPicPr>
          <p:nvPr/>
        </p:nvPicPr>
        <p:blipFill rotWithShape="1">
          <a:blip r:embed="rId3"/>
          <a:srcRect b="8467"/>
          <a:stretch/>
        </p:blipFill>
        <p:spPr>
          <a:xfrm>
            <a:off x="8196036" y="1893749"/>
            <a:ext cx="3218223" cy="541300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grpSp>
        <p:nvGrpSpPr>
          <p:cNvPr id="14" name="Group 13">
            <a:extLst>
              <a:ext uri="{FF2B5EF4-FFF2-40B4-BE49-F238E27FC236}">
                <a16:creationId xmlns:a16="http://schemas.microsoft.com/office/drawing/2014/main" id="{7ABF6184-EF8A-4F25-A420-B581B0A102A3}"/>
              </a:ext>
            </a:extLst>
          </p:cNvPr>
          <p:cNvGrpSpPr/>
          <p:nvPr/>
        </p:nvGrpSpPr>
        <p:grpSpPr>
          <a:xfrm>
            <a:off x="9805148" y="5615431"/>
            <a:ext cx="787231" cy="696397"/>
            <a:chOff x="3516924" y="1237222"/>
            <a:chExt cx="731520" cy="647114"/>
          </a:xfrm>
        </p:grpSpPr>
        <p:sp>
          <p:nvSpPr>
            <p:cNvPr id="15" name="Rectangle 14">
              <a:extLst>
                <a:ext uri="{FF2B5EF4-FFF2-40B4-BE49-F238E27FC236}">
                  <a16:creationId xmlns:a16="http://schemas.microsoft.com/office/drawing/2014/main" id="{B2912208-BDE5-4AEF-83C1-112C896FFCD9}"/>
                </a:ext>
              </a:extLst>
            </p:cNvPr>
            <p:cNvSpPr/>
            <p:nvPr/>
          </p:nvSpPr>
          <p:spPr>
            <a:xfrm>
              <a:off x="3699804" y="1420102"/>
              <a:ext cx="548640" cy="464234"/>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84077" rtl="0" eaLnBrk="1" fontAlgn="auto" latinLnBrk="0" hangingPunct="1">
                <a:lnSpc>
                  <a:spcPct val="100000"/>
                </a:lnSpc>
                <a:spcBef>
                  <a:spcPts val="0"/>
                </a:spcBef>
                <a:spcAft>
                  <a:spcPts val="0"/>
                </a:spcAft>
                <a:buClrTx/>
                <a:buSzTx/>
                <a:buFontTx/>
                <a:buNone/>
                <a:tabLst/>
                <a:defRPr/>
              </a:pPr>
              <a:endParaRPr kumimoji="0" lang="en-US" sz="1937"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Oval 15">
              <a:extLst>
                <a:ext uri="{FF2B5EF4-FFF2-40B4-BE49-F238E27FC236}">
                  <a16:creationId xmlns:a16="http://schemas.microsoft.com/office/drawing/2014/main" id="{B69220F3-9764-419F-955E-7BBFD2C765C9}"/>
                </a:ext>
              </a:extLst>
            </p:cNvPr>
            <p:cNvSpPr/>
            <p:nvPr/>
          </p:nvSpPr>
          <p:spPr>
            <a:xfrm>
              <a:off x="3516924" y="1237222"/>
              <a:ext cx="365760" cy="365760"/>
            </a:xfrm>
            <a:prstGeom prst="ellipse">
              <a:avLst/>
            </a:prstGeom>
            <a:solidFill>
              <a:srgbClr val="FFFF99"/>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84077" rtl="0" eaLnBrk="1" fontAlgn="auto" latinLnBrk="0" hangingPunct="1">
                <a:lnSpc>
                  <a:spcPct val="100000"/>
                </a:lnSpc>
                <a:spcBef>
                  <a:spcPts val="0"/>
                </a:spcBef>
                <a:spcAft>
                  <a:spcPts val="0"/>
                </a:spcAft>
                <a:buClrTx/>
                <a:buSzTx/>
                <a:buFontTx/>
                <a:buNone/>
                <a:tabLst/>
                <a:defRPr/>
              </a:pPr>
              <a:r>
                <a:rPr kumimoji="0" lang="en-US" sz="2583"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3</a:t>
              </a:r>
            </a:p>
          </p:txBody>
        </p:sp>
      </p:grpSp>
      <p:sp>
        <p:nvSpPr>
          <p:cNvPr id="17" name="TextBox 16">
            <a:extLst>
              <a:ext uri="{FF2B5EF4-FFF2-40B4-BE49-F238E27FC236}">
                <a16:creationId xmlns:a16="http://schemas.microsoft.com/office/drawing/2014/main" id="{D7A727D1-788A-43AB-A218-3E0716AEA39A}"/>
              </a:ext>
            </a:extLst>
          </p:cNvPr>
          <p:cNvSpPr txBox="1"/>
          <p:nvPr/>
        </p:nvSpPr>
        <p:spPr>
          <a:xfrm>
            <a:off x="347806" y="343632"/>
            <a:ext cx="12003737" cy="390428"/>
          </a:xfrm>
          <a:prstGeom prst="rect">
            <a:avLst/>
          </a:prstGeom>
          <a:noFill/>
        </p:spPr>
        <p:txBody>
          <a:bodyPr wrap="square" rtlCol="0">
            <a:spAutoFit/>
          </a:bodyPr>
          <a:lstStyle/>
          <a:p>
            <a:pPr marL="0" marR="0" lvl="0" indent="0" algn="l" defTabSz="984077" rtl="0" eaLnBrk="1" fontAlgn="auto" latinLnBrk="0" hangingPunct="1">
              <a:lnSpc>
                <a:spcPct val="100000"/>
              </a:lnSpc>
              <a:spcBef>
                <a:spcPts val="0"/>
              </a:spcBef>
              <a:spcAft>
                <a:spcPts val="0"/>
              </a:spcAft>
              <a:buClrTx/>
              <a:buSzTx/>
              <a:buFontTx/>
              <a:buNone/>
              <a:tabLst/>
              <a:defRPr/>
            </a:pPr>
            <a:r>
              <a:rPr kumimoji="0" lang="en-US" sz="1937"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9. Guideline to change display language of Google Chrome browser.</a:t>
            </a:r>
          </a:p>
        </p:txBody>
      </p:sp>
      <p:sp>
        <p:nvSpPr>
          <p:cNvPr id="18" name="Isosceles Triangle 17">
            <a:hlinkClick r:id="rId4" action="ppaction://hlinksldjump"/>
            <a:extLst>
              <a:ext uri="{FF2B5EF4-FFF2-40B4-BE49-F238E27FC236}">
                <a16:creationId xmlns:a16="http://schemas.microsoft.com/office/drawing/2014/main" id="{7DEDE8E1-1871-4FD1-B901-062751276342}"/>
              </a:ext>
            </a:extLst>
          </p:cNvPr>
          <p:cNvSpPr/>
          <p:nvPr/>
        </p:nvSpPr>
        <p:spPr>
          <a:xfrm rot="5400000">
            <a:off x="12540919" y="6875535"/>
            <a:ext cx="457200" cy="353825"/>
          </a:xfrm>
          <a:prstGeom prst="triangle">
            <a:avLst/>
          </a:prstGeom>
          <a:solidFill>
            <a:srgbClr val="4472C4"/>
          </a:solidFill>
          <a:ln w="12700" cap="flat" cmpd="sng" algn="ctr">
            <a:solidFill>
              <a:srgbClr val="4472C4">
                <a:shade val="50000"/>
              </a:srgb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59047024"/>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FED78B2-28DA-4895-90CC-1C181A80C82E}"/>
              </a:ext>
            </a:extLst>
          </p:cNvPr>
          <p:cNvPicPr>
            <a:picLocks noChangeAspect="1"/>
          </p:cNvPicPr>
          <p:nvPr/>
        </p:nvPicPr>
        <p:blipFill>
          <a:blip r:embed="rId2"/>
          <a:stretch>
            <a:fillRect/>
          </a:stretch>
        </p:blipFill>
        <p:spPr>
          <a:xfrm>
            <a:off x="1078695" y="1076325"/>
            <a:ext cx="10963298" cy="609174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grpSp>
        <p:nvGrpSpPr>
          <p:cNvPr id="3" name="Group 2">
            <a:extLst>
              <a:ext uri="{FF2B5EF4-FFF2-40B4-BE49-F238E27FC236}">
                <a16:creationId xmlns:a16="http://schemas.microsoft.com/office/drawing/2014/main" id="{D4C2EC03-D060-4894-8317-4824023AA392}"/>
              </a:ext>
            </a:extLst>
          </p:cNvPr>
          <p:cNvGrpSpPr/>
          <p:nvPr/>
        </p:nvGrpSpPr>
        <p:grpSpPr>
          <a:xfrm>
            <a:off x="963943" y="4795760"/>
            <a:ext cx="1685478" cy="590423"/>
            <a:chOff x="3516924" y="1237222"/>
            <a:chExt cx="1566200" cy="548640"/>
          </a:xfrm>
        </p:grpSpPr>
        <p:sp>
          <p:nvSpPr>
            <p:cNvPr id="4" name="Rectangle 3">
              <a:extLst>
                <a:ext uri="{FF2B5EF4-FFF2-40B4-BE49-F238E27FC236}">
                  <a16:creationId xmlns:a16="http://schemas.microsoft.com/office/drawing/2014/main" id="{E962AB44-BE22-48DC-9D5F-545C56602FFA}"/>
                </a:ext>
              </a:extLst>
            </p:cNvPr>
            <p:cNvSpPr/>
            <p:nvPr/>
          </p:nvSpPr>
          <p:spPr>
            <a:xfrm>
              <a:off x="3699803" y="1420102"/>
              <a:ext cx="1383321" cy="365760"/>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84077" rtl="0" eaLnBrk="1" fontAlgn="auto" latinLnBrk="0" hangingPunct="1">
                <a:lnSpc>
                  <a:spcPct val="100000"/>
                </a:lnSpc>
                <a:spcBef>
                  <a:spcPts val="0"/>
                </a:spcBef>
                <a:spcAft>
                  <a:spcPts val="0"/>
                </a:spcAft>
                <a:buClrTx/>
                <a:buSzTx/>
                <a:buFontTx/>
                <a:buNone/>
                <a:tabLst/>
                <a:defRPr/>
              </a:pPr>
              <a:endParaRPr kumimoji="0" lang="en-US" sz="1937"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Oval 4">
              <a:extLst>
                <a:ext uri="{FF2B5EF4-FFF2-40B4-BE49-F238E27FC236}">
                  <a16:creationId xmlns:a16="http://schemas.microsoft.com/office/drawing/2014/main" id="{A1A5FFBD-03B0-4471-BAC4-8C94B8F3101D}"/>
                </a:ext>
              </a:extLst>
            </p:cNvPr>
            <p:cNvSpPr/>
            <p:nvPr/>
          </p:nvSpPr>
          <p:spPr>
            <a:xfrm>
              <a:off x="3516924" y="1237222"/>
              <a:ext cx="365760" cy="365760"/>
            </a:xfrm>
            <a:prstGeom prst="ellipse">
              <a:avLst/>
            </a:prstGeom>
            <a:solidFill>
              <a:srgbClr val="FFFF99"/>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84077" rtl="0" eaLnBrk="1" fontAlgn="auto" latinLnBrk="0" hangingPunct="1">
                <a:lnSpc>
                  <a:spcPct val="100000"/>
                </a:lnSpc>
                <a:spcBef>
                  <a:spcPts val="0"/>
                </a:spcBef>
                <a:spcAft>
                  <a:spcPts val="0"/>
                </a:spcAft>
                <a:buClrTx/>
                <a:buSzTx/>
                <a:buFontTx/>
                <a:buNone/>
                <a:tabLst/>
                <a:defRPr/>
              </a:pPr>
              <a:r>
                <a:rPr kumimoji="0" lang="en-US" sz="2583"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4</a:t>
              </a:r>
            </a:p>
          </p:txBody>
        </p:sp>
      </p:grpSp>
      <p:grpSp>
        <p:nvGrpSpPr>
          <p:cNvPr id="6" name="Group 5">
            <a:extLst>
              <a:ext uri="{FF2B5EF4-FFF2-40B4-BE49-F238E27FC236}">
                <a16:creationId xmlns:a16="http://schemas.microsoft.com/office/drawing/2014/main" id="{D66D56CE-CA39-4B78-8412-25FA817D367B}"/>
              </a:ext>
            </a:extLst>
          </p:cNvPr>
          <p:cNvGrpSpPr/>
          <p:nvPr/>
        </p:nvGrpSpPr>
        <p:grpSpPr>
          <a:xfrm>
            <a:off x="10683214" y="1979897"/>
            <a:ext cx="787231" cy="696397"/>
            <a:chOff x="3516924" y="1237222"/>
            <a:chExt cx="731520" cy="647114"/>
          </a:xfrm>
        </p:grpSpPr>
        <p:sp>
          <p:nvSpPr>
            <p:cNvPr id="7" name="Rectangle 6">
              <a:extLst>
                <a:ext uri="{FF2B5EF4-FFF2-40B4-BE49-F238E27FC236}">
                  <a16:creationId xmlns:a16="http://schemas.microsoft.com/office/drawing/2014/main" id="{A7D074CE-E918-4CB4-8EC2-74D2A268FBF8}"/>
                </a:ext>
              </a:extLst>
            </p:cNvPr>
            <p:cNvSpPr/>
            <p:nvPr/>
          </p:nvSpPr>
          <p:spPr>
            <a:xfrm>
              <a:off x="3699804" y="1420102"/>
              <a:ext cx="548640" cy="464234"/>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84077" rtl="0" eaLnBrk="1" fontAlgn="auto" latinLnBrk="0" hangingPunct="1">
                <a:lnSpc>
                  <a:spcPct val="100000"/>
                </a:lnSpc>
                <a:spcBef>
                  <a:spcPts val="0"/>
                </a:spcBef>
                <a:spcAft>
                  <a:spcPts val="0"/>
                </a:spcAft>
                <a:buClrTx/>
                <a:buSzTx/>
                <a:buFontTx/>
                <a:buNone/>
                <a:tabLst/>
                <a:defRPr/>
              </a:pPr>
              <a:endParaRPr kumimoji="0" lang="en-US" sz="1937"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 name="Oval 7">
              <a:extLst>
                <a:ext uri="{FF2B5EF4-FFF2-40B4-BE49-F238E27FC236}">
                  <a16:creationId xmlns:a16="http://schemas.microsoft.com/office/drawing/2014/main" id="{4525F8AB-CA20-4787-8DD6-E594248A7AC2}"/>
                </a:ext>
              </a:extLst>
            </p:cNvPr>
            <p:cNvSpPr/>
            <p:nvPr/>
          </p:nvSpPr>
          <p:spPr>
            <a:xfrm>
              <a:off x="3516924" y="1237222"/>
              <a:ext cx="365760" cy="365760"/>
            </a:xfrm>
            <a:prstGeom prst="ellipse">
              <a:avLst/>
            </a:prstGeom>
            <a:solidFill>
              <a:srgbClr val="FFFF99"/>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84077" rtl="0" eaLnBrk="1" fontAlgn="auto" latinLnBrk="0" hangingPunct="1">
                <a:lnSpc>
                  <a:spcPct val="100000"/>
                </a:lnSpc>
                <a:spcBef>
                  <a:spcPts val="0"/>
                </a:spcBef>
                <a:spcAft>
                  <a:spcPts val="0"/>
                </a:spcAft>
                <a:buClrTx/>
                <a:buSzTx/>
                <a:buFontTx/>
                <a:buNone/>
                <a:tabLst/>
                <a:defRPr/>
              </a:pPr>
              <a:r>
                <a:rPr kumimoji="0" lang="en-US" sz="2583"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5</a:t>
              </a:r>
            </a:p>
          </p:txBody>
        </p:sp>
      </p:grpSp>
      <p:sp>
        <p:nvSpPr>
          <p:cNvPr id="9" name="TextBox 8">
            <a:extLst>
              <a:ext uri="{FF2B5EF4-FFF2-40B4-BE49-F238E27FC236}">
                <a16:creationId xmlns:a16="http://schemas.microsoft.com/office/drawing/2014/main" id="{E9A8C79C-CAE6-4191-8B4C-AFB7004324C8}"/>
              </a:ext>
            </a:extLst>
          </p:cNvPr>
          <p:cNvSpPr txBox="1"/>
          <p:nvPr/>
        </p:nvSpPr>
        <p:spPr>
          <a:xfrm>
            <a:off x="752829" y="720352"/>
            <a:ext cx="10445945" cy="390428"/>
          </a:xfrm>
          <a:prstGeom prst="rect">
            <a:avLst/>
          </a:prstGeom>
          <a:noFill/>
        </p:spPr>
        <p:txBody>
          <a:bodyPr wrap="square" rtlCol="0">
            <a:spAutoFit/>
          </a:bodyPr>
          <a:lstStyle/>
          <a:p>
            <a:pPr marL="0" marR="0" lvl="0" indent="0" algn="l" defTabSz="984077" rtl="0" eaLnBrk="1" fontAlgn="auto" latinLnBrk="0" hangingPunct="1">
              <a:lnSpc>
                <a:spcPct val="100000"/>
              </a:lnSpc>
              <a:spcBef>
                <a:spcPts val="0"/>
              </a:spcBef>
              <a:spcAft>
                <a:spcPts val="0"/>
              </a:spcAft>
              <a:buClrTx/>
              <a:buSzTx/>
              <a:buFontTx/>
              <a:buNone/>
              <a:tabLst/>
              <a:defRPr/>
            </a:pPr>
            <a:r>
              <a:rPr kumimoji="0" lang="en-US" sz="1937"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Select</a:t>
            </a:r>
            <a:r>
              <a:rPr kumimoji="0" lang="en-US" sz="1937"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937"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Ngôn</a:t>
            </a:r>
            <a:r>
              <a:rPr kumimoji="0" lang="en-US" sz="1937"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937"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ngữ</a:t>
            </a:r>
            <a:r>
              <a:rPr kumimoji="0" lang="en-US" sz="1937"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a:t>
            </a:r>
          </a:p>
        </p:txBody>
      </p:sp>
      <p:sp>
        <p:nvSpPr>
          <p:cNvPr id="12" name="TextBox 11">
            <a:extLst>
              <a:ext uri="{FF2B5EF4-FFF2-40B4-BE49-F238E27FC236}">
                <a16:creationId xmlns:a16="http://schemas.microsoft.com/office/drawing/2014/main" id="{8B346433-3A29-459D-8F57-51D7E7F1F49F}"/>
              </a:ext>
            </a:extLst>
          </p:cNvPr>
          <p:cNvSpPr txBox="1"/>
          <p:nvPr/>
        </p:nvSpPr>
        <p:spPr>
          <a:xfrm>
            <a:off x="311944" y="312697"/>
            <a:ext cx="12003737" cy="390428"/>
          </a:xfrm>
          <a:prstGeom prst="rect">
            <a:avLst/>
          </a:prstGeom>
          <a:noFill/>
        </p:spPr>
        <p:txBody>
          <a:bodyPr wrap="square" rtlCol="0">
            <a:spAutoFit/>
          </a:bodyPr>
          <a:lstStyle/>
          <a:p>
            <a:pPr marL="0" marR="0" lvl="0" indent="0" algn="l" defTabSz="984077" rtl="0" eaLnBrk="1" fontAlgn="auto" latinLnBrk="0" hangingPunct="1">
              <a:lnSpc>
                <a:spcPct val="100000"/>
              </a:lnSpc>
              <a:spcBef>
                <a:spcPts val="0"/>
              </a:spcBef>
              <a:spcAft>
                <a:spcPts val="0"/>
              </a:spcAft>
              <a:buClrTx/>
              <a:buSzTx/>
              <a:buFontTx/>
              <a:buNone/>
              <a:tabLst/>
              <a:defRPr/>
            </a:pPr>
            <a:r>
              <a:rPr kumimoji="0" lang="en-US" sz="1937"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9. Guideline to change display language of Google Chrome browser.</a:t>
            </a:r>
          </a:p>
        </p:txBody>
      </p:sp>
    </p:spTree>
    <p:extLst>
      <p:ext uri="{BB962C8B-B14F-4D97-AF65-F5344CB8AC3E}">
        <p14:creationId xmlns:p14="http://schemas.microsoft.com/office/powerpoint/2010/main" val="2734814546"/>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494E4398-9A2C-42DC-BB8E-6582474FBEFE}"/>
              </a:ext>
            </a:extLst>
          </p:cNvPr>
          <p:cNvPicPr>
            <a:picLocks noChangeAspect="1"/>
          </p:cNvPicPr>
          <p:nvPr/>
        </p:nvPicPr>
        <p:blipFill>
          <a:blip r:embed="rId2"/>
          <a:stretch>
            <a:fillRect/>
          </a:stretch>
        </p:blipFill>
        <p:spPr>
          <a:xfrm>
            <a:off x="2532892" y="916991"/>
            <a:ext cx="7461358" cy="63852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grpSp>
        <p:nvGrpSpPr>
          <p:cNvPr id="3" name="Group 2">
            <a:extLst>
              <a:ext uri="{FF2B5EF4-FFF2-40B4-BE49-F238E27FC236}">
                <a16:creationId xmlns:a16="http://schemas.microsoft.com/office/drawing/2014/main" id="{B6F7C87F-256B-4CA8-9B3E-DEAE701F2AEC}"/>
              </a:ext>
            </a:extLst>
          </p:cNvPr>
          <p:cNvGrpSpPr/>
          <p:nvPr/>
        </p:nvGrpSpPr>
        <p:grpSpPr>
          <a:xfrm>
            <a:off x="6036485" y="4776175"/>
            <a:ext cx="590423" cy="590423"/>
            <a:chOff x="3516924" y="1237222"/>
            <a:chExt cx="548640" cy="548640"/>
          </a:xfrm>
        </p:grpSpPr>
        <p:sp>
          <p:nvSpPr>
            <p:cNvPr id="4" name="Rectangle 3">
              <a:extLst>
                <a:ext uri="{FF2B5EF4-FFF2-40B4-BE49-F238E27FC236}">
                  <a16:creationId xmlns:a16="http://schemas.microsoft.com/office/drawing/2014/main" id="{5683E7F6-AACF-47F8-BFBB-724DEC2CE335}"/>
                </a:ext>
              </a:extLst>
            </p:cNvPr>
            <p:cNvSpPr/>
            <p:nvPr/>
          </p:nvSpPr>
          <p:spPr>
            <a:xfrm>
              <a:off x="3699804" y="1420102"/>
              <a:ext cx="365760" cy="365760"/>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84077" rtl="0" eaLnBrk="1" fontAlgn="auto" latinLnBrk="0" hangingPunct="1">
                <a:lnSpc>
                  <a:spcPct val="100000"/>
                </a:lnSpc>
                <a:spcBef>
                  <a:spcPts val="0"/>
                </a:spcBef>
                <a:spcAft>
                  <a:spcPts val="0"/>
                </a:spcAft>
                <a:buClrTx/>
                <a:buSzTx/>
                <a:buFontTx/>
                <a:buNone/>
                <a:tabLst/>
                <a:defRPr/>
              </a:pPr>
              <a:endParaRPr kumimoji="0" lang="en-US" sz="1937"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Oval 4">
              <a:extLst>
                <a:ext uri="{FF2B5EF4-FFF2-40B4-BE49-F238E27FC236}">
                  <a16:creationId xmlns:a16="http://schemas.microsoft.com/office/drawing/2014/main" id="{D1E2512F-554C-4E25-A54E-B57ABE857C31}"/>
                </a:ext>
              </a:extLst>
            </p:cNvPr>
            <p:cNvSpPr/>
            <p:nvPr/>
          </p:nvSpPr>
          <p:spPr>
            <a:xfrm>
              <a:off x="3516924" y="1237222"/>
              <a:ext cx="365760" cy="365760"/>
            </a:xfrm>
            <a:prstGeom prst="ellipse">
              <a:avLst/>
            </a:prstGeom>
            <a:solidFill>
              <a:srgbClr val="FFFF99"/>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84077" rtl="0" eaLnBrk="1" fontAlgn="auto" latinLnBrk="0" hangingPunct="1">
                <a:lnSpc>
                  <a:spcPct val="100000"/>
                </a:lnSpc>
                <a:spcBef>
                  <a:spcPts val="0"/>
                </a:spcBef>
                <a:spcAft>
                  <a:spcPts val="0"/>
                </a:spcAft>
                <a:buClrTx/>
                <a:buSzTx/>
                <a:buFontTx/>
                <a:buNone/>
                <a:tabLst/>
                <a:defRPr/>
              </a:pPr>
              <a:r>
                <a:rPr kumimoji="0" lang="en-US" sz="2583"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5</a:t>
              </a:r>
            </a:p>
          </p:txBody>
        </p:sp>
      </p:grpSp>
      <p:sp>
        <p:nvSpPr>
          <p:cNvPr id="6" name="TextBox 5">
            <a:extLst>
              <a:ext uri="{FF2B5EF4-FFF2-40B4-BE49-F238E27FC236}">
                <a16:creationId xmlns:a16="http://schemas.microsoft.com/office/drawing/2014/main" id="{C674F638-6776-4BA0-8EDC-C813C44668AE}"/>
              </a:ext>
            </a:extLst>
          </p:cNvPr>
          <p:cNvSpPr txBox="1"/>
          <p:nvPr/>
        </p:nvSpPr>
        <p:spPr>
          <a:xfrm>
            <a:off x="464344" y="564233"/>
            <a:ext cx="10445945" cy="390428"/>
          </a:xfrm>
          <a:prstGeom prst="rect">
            <a:avLst/>
          </a:prstGeom>
          <a:noFill/>
        </p:spPr>
        <p:txBody>
          <a:bodyPr wrap="square" rtlCol="0">
            <a:spAutoFit/>
          </a:bodyPr>
          <a:lstStyle/>
          <a:p>
            <a:pPr marL="0" marR="0" lvl="0" indent="0" algn="l" defTabSz="984077" rtl="0" eaLnBrk="1" fontAlgn="auto" latinLnBrk="0" hangingPunct="1">
              <a:lnSpc>
                <a:spcPct val="100000"/>
              </a:lnSpc>
              <a:spcBef>
                <a:spcPts val="0"/>
              </a:spcBef>
              <a:spcAft>
                <a:spcPts val="0"/>
              </a:spcAft>
              <a:buClrTx/>
              <a:buSzTx/>
              <a:buFontTx/>
              <a:buNone/>
              <a:tabLst/>
              <a:defRPr/>
            </a:pPr>
            <a:r>
              <a:rPr kumimoji="0" lang="en-US" sz="1937"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Select</a:t>
            </a:r>
            <a:r>
              <a:rPr kumimoji="0" lang="en-US" sz="1937"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937"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Tiếng</a:t>
            </a:r>
            <a:r>
              <a:rPr kumimoji="0" lang="en-US" sz="1937"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Anh” </a:t>
            </a:r>
            <a:r>
              <a:rPr kumimoji="0" lang="en-US" sz="1937"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to be display </a:t>
            </a:r>
            <a:r>
              <a:rPr kumimoji="0" lang="en-US" sz="1937"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languge</a:t>
            </a:r>
            <a:endParaRPr kumimoji="0" lang="en-US" sz="1937"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9" name="TextBox 8">
            <a:extLst>
              <a:ext uri="{FF2B5EF4-FFF2-40B4-BE49-F238E27FC236}">
                <a16:creationId xmlns:a16="http://schemas.microsoft.com/office/drawing/2014/main" id="{107D5BB5-8ACF-47F7-B682-206F80D292A9}"/>
              </a:ext>
            </a:extLst>
          </p:cNvPr>
          <p:cNvSpPr txBox="1"/>
          <p:nvPr/>
        </p:nvSpPr>
        <p:spPr>
          <a:xfrm>
            <a:off x="231423" y="126747"/>
            <a:ext cx="12003737" cy="390428"/>
          </a:xfrm>
          <a:prstGeom prst="rect">
            <a:avLst/>
          </a:prstGeom>
          <a:noFill/>
        </p:spPr>
        <p:txBody>
          <a:bodyPr wrap="square" rtlCol="0">
            <a:spAutoFit/>
          </a:bodyPr>
          <a:lstStyle/>
          <a:p>
            <a:pPr marL="0" marR="0" lvl="0" indent="0" algn="l" defTabSz="984077" rtl="0" eaLnBrk="1" fontAlgn="auto" latinLnBrk="0" hangingPunct="1">
              <a:lnSpc>
                <a:spcPct val="100000"/>
              </a:lnSpc>
              <a:spcBef>
                <a:spcPts val="0"/>
              </a:spcBef>
              <a:spcAft>
                <a:spcPts val="0"/>
              </a:spcAft>
              <a:buClrTx/>
              <a:buSzTx/>
              <a:buFontTx/>
              <a:buNone/>
              <a:tabLst/>
              <a:defRPr/>
            </a:pPr>
            <a:r>
              <a:rPr kumimoji="0" lang="en-US" sz="1937"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9. Guideline to change display language of Google Chrome browser.</a:t>
            </a:r>
          </a:p>
        </p:txBody>
      </p:sp>
    </p:spTree>
    <p:extLst>
      <p:ext uri="{BB962C8B-B14F-4D97-AF65-F5344CB8AC3E}">
        <p14:creationId xmlns:p14="http://schemas.microsoft.com/office/powerpoint/2010/main" val="1600019930"/>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3A34EF5-263B-46E2-A7B5-7876EE5B44E1}"/>
              </a:ext>
            </a:extLst>
          </p:cNvPr>
          <p:cNvPicPr>
            <a:picLocks noChangeAspect="1"/>
          </p:cNvPicPr>
          <p:nvPr/>
        </p:nvPicPr>
        <p:blipFill>
          <a:blip r:embed="rId2"/>
          <a:stretch>
            <a:fillRect/>
          </a:stretch>
        </p:blipFill>
        <p:spPr>
          <a:xfrm>
            <a:off x="559544" y="656021"/>
            <a:ext cx="6000800" cy="4743098"/>
          </a:xfrm>
          <a:prstGeom prst="rect">
            <a:avLst/>
          </a:prstGeom>
        </p:spPr>
      </p:pic>
      <p:pic>
        <p:nvPicPr>
          <p:cNvPr id="3" name="Picture 2">
            <a:extLst>
              <a:ext uri="{FF2B5EF4-FFF2-40B4-BE49-F238E27FC236}">
                <a16:creationId xmlns:a16="http://schemas.microsoft.com/office/drawing/2014/main" id="{3653FA8C-6F29-49B1-9F4E-5E7A463EBEB1}"/>
              </a:ext>
            </a:extLst>
          </p:cNvPr>
          <p:cNvPicPr>
            <a:picLocks noChangeAspect="1"/>
          </p:cNvPicPr>
          <p:nvPr/>
        </p:nvPicPr>
        <p:blipFill>
          <a:blip r:embed="rId3"/>
          <a:stretch>
            <a:fillRect/>
          </a:stretch>
        </p:blipFill>
        <p:spPr>
          <a:xfrm>
            <a:off x="6757152" y="2232172"/>
            <a:ext cx="6154145" cy="4898197"/>
          </a:xfrm>
          <a:prstGeom prst="rect">
            <a:avLst/>
          </a:prstGeom>
        </p:spPr>
      </p:pic>
      <p:grpSp>
        <p:nvGrpSpPr>
          <p:cNvPr id="4" name="Group 3">
            <a:extLst>
              <a:ext uri="{FF2B5EF4-FFF2-40B4-BE49-F238E27FC236}">
                <a16:creationId xmlns:a16="http://schemas.microsoft.com/office/drawing/2014/main" id="{BA82BBD8-CB78-4CB7-9E08-B6D29064BC85}"/>
              </a:ext>
            </a:extLst>
          </p:cNvPr>
          <p:cNvGrpSpPr/>
          <p:nvPr/>
        </p:nvGrpSpPr>
        <p:grpSpPr>
          <a:xfrm>
            <a:off x="5442937" y="3027569"/>
            <a:ext cx="799725" cy="1002299"/>
            <a:chOff x="3516924" y="1237222"/>
            <a:chExt cx="743130" cy="931368"/>
          </a:xfrm>
        </p:grpSpPr>
        <p:sp>
          <p:nvSpPr>
            <p:cNvPr id="5" name="Rectangle 4">
              <a:extLst>
                <a:ext uri="{FF2B5EF4-FFF2-40B4-BE49-F238E27FC236}">
                  <a16:creationId xmlns:a16="http://schemas.microsoft.com/office/drawing/2014/main" id="{9F43E721-8587-458B-B9A6-038E670056CB}"/>
                </a:ext>
              </a:extLst>
            </p:cNvPr>
            <p:cNvSpPr/>
            <p:nvPr/>
          </p:nvSpPr>
          <p:spPr>
            <a:xfrm>
              <a:off x="3699804" y="1420102"/>
              <a:ext cx="560250" cy="748488"/>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84077" rtl="0" eaLnBrk="1" fontAlgn="auto" latinLnBrk="0" hangingPunct="1">
                <a:lnSpc>
                  <a:spcPct val="100000"/>
                </a:lnSpc>
                <a:spcBef>
                  <a:spcPts val="0"/>
                </a:spcBef>
                <a:spcAft>
                  <a:spcPts val="0"/>
                </a:spcAft>
                <a:buClrTx/>
                <a:buSzTx/>
                <a:buFontTx/>
                <a:buNone/>
                <a:tabLst/>
                <a:defRPr/>
              </a:pPr>
              <a:endParaRPr kumimoji="0" lang="en-US" sz="1937"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Oval 5">
              <a:extLst>
                <a:ext uri="{FF2B5EF4-FFF2-40B4-BE49-F238E27FC236}">
                  <a16:creationId xmlns:a16="http://schemas.microsoft.com/office/drawing/2014/main" id="{7B663753-BE4E-4852-B6AE-E1742529496A}"/>
                </a:ext>
              </a:extLst>
            </p:cNvPr>
            <p:cNvSpPr/>
            <p:nvPr/>
          </p:nvSpPr>
          <p:spPr>
            <a:xfrm>
              <a:off x="3516924" y="1237222"/>
              <a:ext cx="365760" cy="365760"/>
            </a:xfrm>
            <a:prstGeom prst="ellipse">
              <a:avLst/>
            </a:prstGeom>
            <a:solidFill>
              <a:srgbClr val="FFFF99"/>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84077" rtl="0" eaLnBrk="1" fontAlgn="auto" latinLnBrk="0" hangingPunct="1">
                <a:lnSpc>
                  <a:spcPct val="100000"/>
                </a:lnSpc>
                <a:spcBef>
                  <a:spcPts val="0"/>
                </a:spcBef>
                <a:spcAft>
                  <a:spcPts val="0"/>
                </a:spcAft>
                <a:buClrTx/>
                <a:buSzTx/>
                <a:buFontTx/>
                <a:buNone/>
                <a:tabLst/>
                <a:defRPr/>
              </a:pPr>
              <a:r>
                <a:rPr kumimoji="0" lang="en-US" sz="2583"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6</a:t>
              </a:r>
            </a:p>
          </p:txBody>
        </p:sp>
      </p:grpSp>
      <p:sp>
        <p:nvSpPr>
          <p:cNvPr id="7" name="Rectangle 6">
            <a:extLst>
              <a:ext uri="{FF2B5EF4-FFF2-40B4-BE49-F238E27FC236}">
                <a16:creationId xmlns:a16="http://schemas.microsoft.com/office/drawing/2014/main" id="{A7C134BC-7B07-449A-B32A-D285CC511C95}"/>
              </a:ext>
            </a:extLst>
          </p:cNvPr>
          <p:cNvSpPr/>
          <p:nvPr/>
        </p:nvSpPr>
        <p:spPr>
          <a:xfrm>
            <a:off x="12050384" y="4930529"/>
            <a:ext cx="602917" cy="805491"/>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84077" rtl="0" eaLnBrk="1" fontAlgn="auto" latinLnBrk="0" hangingPunct="1">
              <a:lnSpc>
                <a:spcPct val="100000"/>
              </a:lnSpc>
              <a:spcBef>
                <a:spcPts val="0"/>
              </a:spcBef>
              <a:spcAft>
                <a:spcPts val="0"/>
              </a:spcAft>
              <a:buClrTx/>
              <a:buSzTx/>
              <a:buFontTx/>
              <a:buNone/>
              <a:tabLst/>
              <a:defRPr/>
            </a:pPr>
            <a:endParaRPr kumimoji="0" lang="en-US" sz="1937"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Arrow: Bent 11">
            <a:extLst>
              <a:ext uri="{FF2B5EF4-FFF2-40B4-BE49-F238E27FC236}">
                <a16:creationId xmlns:a16="http://schemas.microsoft.com/office/drawing/2014/main" id="{00E92342-9284-44C3-990A-964F2BC526F1}"/>
              </a:ext>
            </a:extLst>
          </p:cNvPr>
          <p:cNvSpPr/>
          <p:nvPr/>
        </p:nvSpPr>
        <p:spPr>
          <a:xfrm flipV="1">
            <a:off x="5909129" y="4029867"/>
            <a:ext cx="1213522" cy="1566059"/>
          </a:xfrm>
          <a:prstGeom prst="bentArrow">
            <a:avLst>
              <a:gd name="adj1" fmla="val 9554"/>
              <a:gd name="adj2" fmla="val 14059"/>
              <a:gd name="adj3" fmla="val 18565"/>
              <a:gd name="adj4" fmla="val 43750"/>
            </a:avLst>
          </a:prstGeom>
          <a:solidFill>
            <a:schemeClr val="accent2">
              <a:lumMod val="60000"/>
              <a:lumOff val="40000"/>
            </a:schemeClr>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84077" rtl="0" eaLnBrk="1" fontAlgn="auto" latinLnBrk="0" hangingPunct="1">
              <a:lnSpc>
                <a:spcPct val="100000"/>
              </a:lnSpc>
              <a:spcBef>
                <a:spcPts val="0"/>
              </a:spcBef>
              <a:spcAft>
                <a:spcPts val="0"/>
              </a:spcAft>
              <a:buClrTx/>
              <a:buSzTx/>
              <a:buFontTx/>
              <a:buNone/>
              <a:tabLst/>
              <a:defRPr/>
            </a:pPr>
            <a:endParaRPr kumimoji="0" lang="en-US" sz="1937"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 name="TextBox 12">
            <a:extLst>
              <a:ext uri="{FF2B5EF4-FFF2-40B4-BE49-F238E27FC236}">
                <a16:creationId xmlns:a16="http://schemas.microsoft.com/office/drawing/2014/main" id="{332CBB49-1029-4DC6-89D3-F45F977C1703}"/>
              </a:ext>
            </a:extLst>
          </p:cNvPr>
          <p:cNvSpPr txBox="1"/>
          <p:nvPr/>
        </p:nvSpPr>
        <p:spPr>
          <a:xfrm>
            <a:off x="1435776" y="557566"/>
            <a:ext cx="10445945" cy="390428"/>
          </a:xfrm>
          <a:prstGeom prst="rect">
            <a:avLst/>
          </a:prstGeom>
          <a:noFill/>
        </p:spPr>
        <p:txBody>
          <a:bodyPr wrap="square" rtlCol="0">
            <a:spAutoFit/>
          </a:bodyPr>
          <a:lstStyle/>
          <a:p>
            <a:pPr marL="0" marR="0" lvl="0" indent="0" algn="l" defTabSz="984077" rtl="0" eaLnBrk="1" fontAlgn="auto" latinLnBrk="0" hangingPunct="1">
              <a:lnSpc>
                <a:spcPct val="100000"/>
              </a:lnSpc>
              <a:spcBef>
                <a:spcPts val="0"/>
              </a:spcBef>
              <a:spcAft>
                <a:spcPts val="0"/>
              </a:spcAft>
              <a:buClrTx/>
              <a:buSzTx/>
              <a:buFontTx/>
              <a:buNone/>
              <a:tabLst/>
              <a:defRPr/>
            </a:pPr>
            <a:r>
              <a:rPr kumimoji="0" lang="en-US" sz="1937"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Use spell check for English and remove spell check for Vietnamese</a:t>
            </a:r>
          </a:p>
        </p:txBody>
      </p:sp>
      <p:sp>
        <p:nvSpPr>
          <p:cNvPr id="14" name="TextBox 13">
            <a:extLst>
              <a:ext uri="{FF2B5EF4-FFF2-40B4-BE49-F238E27FC236}">
                <a16:creationId xmlns:a16="http://schemas.microsoft.com/office/drawing/2014/main" id="{0D3291F3-5DBE-49E9-B99B-F9D29B660117}"/>
              </a:ext>
            </a:extLst>
          </p:cNvPr>
          <p:cNvSpPr txBox="1"/>
          <p:nvPr/>
        </p:nvSpPr>
        <p:spPr>
          <a:xfrm>
            <a:off x="219965" y="6326808"/>
            <a:ext cx="5616588" cy="390428"/>
          </a:xfrm>
          <a:prstGeom prst="rect">
            <a:avLst/>
          </a:prstGeom>
          <a:noFill/>
        </p:spPr>
        <p:txBody>
          <a:bodyPr wrap="square" rtlCol="0">
            <a:spAutoFit/>
          </a:bodyPr>
          <a:lstStyle/>
          <a:p>
            <a:pPr marL="0" marR="0" lvl="0" indent="0" algn="l" defTabSz="984077" rtl="0" eaLnBrk="1" fontAlgn="auto" latinLnBrk="0" hangingPunct="1">
              <a:lnSpc>
                <a:spcPct val="100000"/>
              </a:lnSpc>
              <a:spcBef>
                <a:spcPts val="0"/>
              </a:spcBef>
              <a:spcAft>
                <a:spcPts val="0"/>
              </a:spcAft>
              <a:buClrTx/>
              <a:buSzTx/>
              <a:buFontTx/>
              <a:buNone/>
              <a:tabLst/>
              <a:defRPr/>
            </a:pPr>
            <a:r>
              <a:rPr kumimoji="0" lang="en-US" sz="1937"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=&gt; </a:t>
            </a:r>
            <a:r>
              <a:rPr kumimoji="0" lang="en-US" sz="1937"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Tắt</a:t>
            </a:r>
            <a:r>
              <a:rPr kumimoji="0" lang="en-US" sz="1937"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toàn </a:t>
            </a:r>
            <a:r>
              <a:rPr kumimoji="0" lang="en-US" sz="1937"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bộ</a:t>
            </a:r>
            <a:r>
              <a:rPr kumimoji="0" lang="en-US" sz="1937"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937"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trình</a:t>
            </a:r>
            <a:r>
              <a:rPr kumimoji="0" lang="en-US" sz="1937"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937"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duyệt</a:t>
            </a:r>
            <a:r>
              <a:rPr kumimoji="0" lang="en-US" sz="1937"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937"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sau</a:t>
            </a:r>
            <a:r>
              <a:rPr kumimoji="0" lang="en-US" sz="1937"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937"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đó</a:t>
            </a:r>
            <a:r>
              <a:rPr kumimoji="0" lang="en-US" sz="1937"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937"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mở</a:t>
            </a:r>
            <a:r>
              <a:rPr kumimoji="0" lang="en-US" sz="1937"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937"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lại</a:t>
            </a:r>
            <a:r>
              <a:rPr kumimoji="0" lang="en-US" sz="1937"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p>
        </p:txBody>
      </p:sp>
      <p:sp>
        <p:nvSpPr>
          <p:cNvPr id="16" name="TextBox 15">
            <a:extLst>
              <a:ext uri="{FF2B5EF4-FFF2-40B4-BE49-F238E27FC236}">
                <a16:creationId xmlns:a16="http://schemas.microsoft.com/office/drawing/2014/main" id="{A99C1A03-219E-49B4-8FEB-767D6285E9B1}"/>
              </a:ext>
            </a:extLst>
          </p:cNvPr>
          <p:cNvSpPr txBox="1"/>
          <p:nvPr/>
        </p:nvSpPr>
        <p:spPr>
          <a:xfrm>
            <a:off x="240793" y="68786"/>
            <a:ext cx="12003737" cy="390428"/>
          </a:xfrm>
          <a:prstGeom prst="rect">
            <a:avLst/>
          </a:prstGeom>
          <a:noFill/>
        </p:spPr>
        <p:txBody>
          <a:bodyPr wrap="square" rtlCol="0">
            <a:spAutoFit/>
          </a:bodyPr>
          <a:lstStyle/>
          <a:p>
            <a:pPr marL="0" marR="0" lvl="0" indent="0" algn="l" defTabSz="984077" rtl="0" eaLnBrk="1" fontAlgn="auto" latinLnBrk="0" hangingPunct="1">
              <a:lnSpc>
                <a:spcPct val="100000"/>
              </a:lnSpc>
              <a:spcBef>
                <a:spcPts val="0"/>
              </a:spcBef>
              <a:spcAft>
                <a:spcPts val="0"/>
              </a:spcAft>
              <a:buClrTx/>
              <a:buSzTx/>
              <a:buFontTx/>
              <a:buNone/>
              <a:tabLst/>
              <a:defRPr/>
            </a:pPr>
            <a:r>
              <a:rPr kumimoji="0" lang="en-US" sz="1937"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9. Guideline to change display language of Google Chrome browser.</a:t>
            </a:r>
          </a:p>
        </p:txBody>
      </p:sp>
    </p:spTree>
    <p:extLst>
      <p:ext uri="{BB962C8B-B14F-4D97-AF65-F5344CB8AC3E}">
        <p14:creationId xmlns:p14="http://schemas.microsoft.com/office/powerpoint/2010/main" val="1255186586"/>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D7A6510E-E791-4E61-A690-7A26B94EBA47}"/>
              </a:ext>
            </a:extLst>
          </p:cNvPr>
          <p:cNvPicPr>
            <a:picLocks noChangeAspect="1"/>
          </p:cNvPicPr>
          <p:nvPr/>
        </p:nvPicPr>
        <p:blipFill rotWithShape="1">
          <a:blip r:embed="rId2"/>
          <a:srcRect t="4149" b="6637"/>
          <a:stretch/>
        </p:blipFill>
        <p:spPr>
          <a:xfrm>
            <a:off x="769144" y="1816937"/>
            <a:ext cx="10598856" cy="5318831"/>
          </a:xfrm>
          <a:prstGeom prst="rect">
            <a:avLst/>
          </a:prstGeom>
          <a:ln>
            <a:solidFill>
              <a:srgbClr val="595959"/>
            </a:solidFill>
          </a:ln>
        </p:spPr>
      </p:pic>
      <p:sp>
        <p:nvSpPr>
          <p:cNvPr id="3" name="TextBox 2">
            <a:extLst>
              <a:ext uri="{FF2B5EF4-FFF2-40B4-BE49-F238E27FC236}">
                <a16:creationId xmlns:a16="http://schemas.microsoft.com/office/drawing/2014/main" id="{9BADD90A-BAE0-4DDC-850B-025D887C23AC}"/>
              </a:ext>
            </a:extLst>
          </p:cNvPr>
          <p:cNvSpPr txBox="1"/>
          <p:nvPr/>
        </p:nvSpPr>
        <p:spPr>
          <a:xfrm>
            <a:off x="235744" y="211474"/>
            <a:ext cx="10273648" cy="390428"/>
          </a:xfrm>
          <a:prstGeom prst="rect">
            <a:avLst/>
          </a:prstGeom>
          <a:noFill/>
        </p:spPr>
        <p:txBody>
          <a:bodyPr wrap="square" rtlCol="0">
            <a:spAutoFit/>
          </a:bodyPr>
          <a:lstStyle/>
          <a:p>
            <a:pPr marL="0" marR="0" lvl="0" indent="0" algn="l" defTabSz="984077" rtl="0" eaLnBrk="1" fontAlgn="auto" latinLnBrk="0" hangingPunct="1">
              <a:lnSpc>
                <a:spcPct val="100000"/>
              </a:lnSpc>
              <a:spcBef>
                <a:spcPts val="0"/>
              </a:spcBef>
              <a:spcAft>
                <a:spcPts val="0"/>
              </a:spcAft>
              <a:buClrTx/>
              <a:buSzTx/>
              <a:buFontTx/>
              <a:buNone/>
              <a:tabLst/>
              <a:defRPr/>
            </a:pPr>
            <a:r>
              <a:rPr kumimoji="0" lang="en-US" sz="1937"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10. Send questions to FBHP through Send message function</a:t>
            </a:r>
          </a:p>
        </p:txBody>
      </p:sp>
      <p:sp>
        <p:nvSpPr>
          <p:cNvPr id="4" name="TextBox 3">
            <a:extLst>
              <a:ext uri="{FF2B5EF4-FFF2-40B4-BE49-F238E27FC236}">
                <a16:creationId xmlns:a16="http://schemas.microsoft.com/office/drawing/2014/main" id="{D0BDD6A0-E1C2-45D1-ADEC-0B4D942A43F3}"/>
              </a:ext>
            </a:extLst>
          </p:cNvPr>
          <p:cNvSpPr txBox="1"/>
          <p:nvPr/>
        </p:nvSpPr>
        <p:spPr>
          <a:xfrm>
            <a:off x="259285" y="601902"/>
            <a:ext cx="11887200" cy="690702"/>
          </a:xfrm>
          <a:prstGeom prst="rect">
            <a:avLst/>
          </a:prstGeom>
          <a:noFill/>
        </p:spPr>
        <p:txBody>
          <a:bodyPr wrap="square" rtlCol="0">
            <a:spAutoFit/>
          </a:bodyPr>
          <a:lstStyle/>
          <a:p>
            <a:pPr marL="0" marR="0" lvl="0" indent="0" algn="l" defTabSz="987415" rtl="0" eaLnBrk="1" fontAlgn="auto" latinLnBrk="0" hangingPunct="1">
              <a:lnSpc>
                <a:spcPct val="100000"/>
              </a:lnSpc>
              <a:spcBef>
                <a:spcPts val="0"/>
              </a:spcBef>
              <a:spcAft>
                <a:spcPts val="0"/>
              </a:spcAft>
              <a:buClrTx/>
              <a:buSzTx/>
              <a:buFontTx/>
              <a:buNone/>
              <a:tabLst/>
              <a:defRPr/>
            </a:pPr>
            <a:r>
              <a:rPr kumimoji="0" lang="en-US" sz="1944"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When suppliers has any questions related to collaboration requests or sourcing request of FBHP:</a:t>
            </a:r>
          </a:p>
          <a:p>
            <a:pPr marL="0" marR="0" lvl="0" indent="0" algn="l" defTabSz="987415" rtl="0" eaLnBrk="1" fontAlgn="auto" latinLnBrk="0" hangingPunct="1">
              <a:lnSpc>
                <a:spcPct val="100000"/>
              </a:lnSpc>
              <a:spcBef>
                <a:spcPts val="0"/>
              </a:spcBef>
              <a:spcAft>
                <a:spcPts val="0"/>
              </a:spcAft>
              <a:buClrTx/>
              <a:buSzTx/>
              <a:buFontTx/>
              <a:buNone/>
              <a:tabLst/>
              <a:defRPr/>
            </a:pPr>
            <a:r>
              <a:rPr kumimoji="0" lang="en-US" sz="1944"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Step 1</a:t>
            </a:r>
            <a:r>
              <a:rPr kumimoji="0" lang="en-US" sz="1944"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please click to function of </a:t>
            </a:r>
            <a:r>
              <a:rPr kumimoji="0" lang="en-US" sz="1944"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Send message </a:t>
            </a:r>
            <a:r>
              <a:rPr kumimoji="0" lang="en-US" sz="1944"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inside that request by one of two below ways:</a:t>
            </a:r>
          </a:p>
        </p:txBody>
      </p:sp>
      <p:sp>
        <p:nvSpPr>
          <p:cNvPr id="5" name="Rectangle 4">
            <a:extLst>
              <a:ext uri="{FF2B5EF4-FFF2-40B4-BE49-F238E27FC236}">
                <a16:creationId xmlns:a16="http://schemas.microsoft.com/office/drawing/2014/main" id="{B0010FD2-B555-4263-9832-0FBAE43FC6F8}"/>
              </a:ext>
            </a:extLst>
          </p:cNvPr>
          <p:cNvSpPr/>
          <p:nvPr/>
        </p:nvSpPr>
        <p:spPr>
          <a:xfrm>
            <a:off x="9760744" y="3004344"/>
            <a:ext cx="609600" cy="304800"/>
          </a:xfrm>
          <a:prstGeom prst="rect">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87415" rtl="0" eaLnBrk="1" fontAlgn="auto" latinLnBrk="0" hangingPunct="1">
              <a:lnSpc>
                <a:spcPct val="100000"/>
              </a:lnSpc>
              <a:spcBef>
                <a:spcPts val="0"/>
              </a:spcBef>
              <a:spcAft>
                <a:spcPts val="0"/>
              </a:spcAft>
              <a:buClrTx/>
              <a:buSzTx/>
              <a:buFontTx/>
              <a:buNone/>
              <a:tabLst/>
              <a:defRPr/>
            </a:pPr>
            <a:endParaRPr kumimoji="0" lang="en-US" sz="1944"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Rectangle 5">
            <a:extLst>
              <a:ext uri="{FF2B5EF4-FFF2-40B4-BE49-F238E27FC236}">
                <a16:creationId xmlns:a16="http://schemas.microsoft.com/office/drawing/2014/main" id="{8CAB5B0F-49C9-4E2E-B217-74AAF9ADBA86}"/>
              </a:ext>
            </a:extLst>
          </p:cNvPr>
          <p:cNvSpPr/>
          <p:nvPr/>
        </p:nvSpPr>
        <p:spPr>
          <a:xfrm>
            <a:off x="10122845" y="5214144"/>
            <a:ext cx="1066800" cy="304800"/>
          </a:xfrm>
          <a:prstGeom prst="rect">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87415" rtl="0" eaLnBrk="1" fontAlgn="auto" latinLnBrk="0" hangingPunct="1">
              <a:lnSpc>
                <a:spcPct val="100000"/>
              </a:lnSpc>
              <a:spcBef>
                <a:spcPts val="0"/>
              </a:spcBef>
              <a:spcAft>
                <a:spcPts val="0"/>
              </a:spcAft>
              <a:buClrTx/>
              <a:buSzTx/>
              <a:buFontTx/>
              <a:buNone/>
              <a:tabLst/>
              <a:defRPr/>
            </a:pPr>
            <a:endParaRPr kumimoji="0" lang="en-US" sz="1944"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 name="Oval 6">
            <a:extLst>
              <a:ext uri="{FF2B5EF4-FFF2-40B4-BE49-F238E27FC236}">
                <a16:creationId xmlns:a16="http://schemas.microsoft.com/office/drawing/2014/main" id="{27AF44CB-F14F-42F8-8575-B83831E2FF19}"/>
              </a:ext>
            </a:extLst>
          </p:cNvPr>
          <p:cNvSpPr/>
          <p:nvPr/>
        </p:nvSpPr>
        <p:spPr>
          <a:xfrm>
            <a:off x="9227344" y="2940357"/>
            <a:ext cx="393615" cy="393615"/>
          </a:xfrm>
          <a:prstGeom prst="ellipse">
            <a:avLst/>
          </a:prstGeom>
          <a:solidFill>
            <a:srgbClr val="FFFF99"/>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84077" rtl="0" eaLnBrk="1" fontAlgn="auto" latinLnBrk="0" hangingPunct="1">
              <a:lnSpc>
                <a:spcPct val="100000"/>
              </a:lnSpc>
              <a:spcBef>
                <a:spcPts val="0"/>
              </a:spcBef>
              <a:spcAft>
                <a:spcPts val="0"/>
              </a:spcAft>
              <a:buClrTx/>
              <a:buSzTx/>
              <a:buFontTx/>
              <a:buNone/>
              <a:tabLst/>
              <a:defRPr/>
            </a:pPr>
            <a:r>
              <a:rPr kumimoji="0" lang="en-US" sz="2583"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1</a:t>
            </a:r>
          </a:p>
        </p:txBody>
      </p:sp>
      <p:sp>
        <p:nvSpPr>
          <p:cNvPr id="8" name="Oval 7">
            <a:extLst>
              <a:ext uri="{FF2B5EF4-FFF2-40B4-BE49-F238E27FC236}">
                <a16:creationId xmlns:a16="http://schemas.microsoft.com/office/drawing/2014/main" id="{96B7EE41-9301-4274-B84F-6344B28AB8FB}"/>
              </a:ext>
            </a:extLst>
          </p:cNvPr>
          <p:cNvSpPr/>
          <p:nvPr/>
        </p:nvSpPr>
        <p:spPr>
          <a:xfrm>
            <a:off x="9620959" y="5169736"/>
            <a:ext cx="393615" cy="393615"/>
          </a:xfrm>
          <a:prstGeom prst="ellipse">
            <a:avLst/>
          </a:prstGeom>
          <a:solidFill>
            <a:srgbClr val="FFFF99"/>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84077" rtl="0" eaLnBrk="1" fontAlgn="auto" latinLnBrk="0" hangingPunct="1">
              <a:lnSpc>
                <a:spcPct val="100000"/>
              </a:lnSpc>
              <a:spcBef>
                <a:spcPts val="0"/>
              </a:spcBef>
              <a:spcAft>
                <a:spcPts val="0"/>
              </a:spcAft>
              <a:buClrTx/>
              <a:buSzTx/>
              <a:buFontTx/>
              <a:buNone/>
              <a:tabLst/>
              <a:defRPr/>
            </a:pPr>
            <a:r>
              <a:rPr kumimoji="0" lang="en-US" sz="2583"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1</a:t>
            </a:r>
          </a:p>
        </p:txBody>
      </p:sp>
      <p:sp>
        <p:nvSpPr>
          <p:cNvPr id="9" name="Isosceles Triangle 8">
            <a:hlinkClick r:id="rId3" action="ppaction://hlinksldjump"/>
            <a:extLst>
              <a:ext uri="{FF2B5EF4-FFF2-40B4-BE49-F238E27FC236}">
                <a16:creationId xmlns:a16="http://schemas.microsoft.com/office/drawing/2014/main" id="{8BB06746-0DAA-4681-86B9-C05B7471D171}"/>
              </a:ext>
            </a:extLst>
          </p:cNvPr>
          <p:cNvSpPr/>
          <p:nvPr/>
        </p:nvSpPr>
        <p:spPr>
          <a:xfrm rot="5400000">
            <a:off x="12540919" y="6875535"/>
            <a:ext cx="457200" cy="353825"/>
          </a:xfrm>
          <a:prstGeom prst="triangle">
            <a:avLst/>
          </a:prstGeom>
          <a:solidFill>
            <a:srgbClr val="4472C4"/>
          </a:solidFill>
          <a:ln w="12700" cap="flat" cmpd="sng" algn="ctr">
            <a:solidFill>
              <a:srgbClr val="4472C4">
                <a:shade val="50000"/>
              </a:srgb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97659122"/>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8F706C28-0775-4818-80C8-3058AEB7C207}"/>
              </a:ext>
            </a:extLst>
          </p:cNvPr>
          <p:cNvPicPr>
            <a:picLocks noChangeAspect="1"/>
          </p:cNvPicPr>
          <p:nvPr/>
        </p:nvPicPr>
        <p:blipFill rotWithShape="1">
          <a:blip r:embed="rId2"/>
          <a:srcRect t="3266" b="4571"/>
          <a:stretch/>
        </p:blipFill>
        <p:spPr>
          <a:xfrm>
            <a:off x="1226344" y="1785144"/>
            <a:ext cx="10522656" cy="5455088"/>
          </a:xfrm>
          <a:prstGeom prst="rect">
            <a:avLst/>
          </a:prstGeom>
          <a:ln>
            <a:solidFill>
              <a:schemeClr val="bg1">
                <a:lumMod val="75000"/>
              </a:schemeClr>
            </a:solidFill>
          </a:ln>
        </p:spPr>
      </p:pic>
      <p:sp>
        <p:nvSpPr>
          <p:cNvPr id="4" name="Rectangle 3">
            <a:extLst>
              <a:ext uri="{FF2B5EF4-FFF2-40B4-BE49-F238E27FC236}">
                <a16:creationId xmlns:a16="http://schemas.microsoft.com/office/drawing/2014/main" id="{85A2C5E7-5322-4FB5-A27A-C47F1135A635}"/>
              </a:ext>
            </a:extLst>
          </p:cNvPr>
          <p:cNvSpPr/>
          <p:nvPr/>
        </p:nvSpPr>
        <p:spPr>
          <a:xfrm>
            <a:off x="1835944" y="3344388"/>
            <a:ext cx="4114800" cy="1371600"/>
          </a:xfrm>
          <a:prstGeom prst="rect">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87415" rtl="0" eaLnBrk="1" fontAlgn="auto" latinLnBrk="0" hangingPunct="1">
              <a:lnSpc>
                <a:spcPct val="100000"/>
              </a:lnSpc>
              <a:spcBef>
                <a:spcPts val="0"/>
              </a:spcBef>
              <a:spcAft>
                <a:spcPts val="0"/>
              </a:spcAft>
              <a:buClrTx/>
              <a:buSzTx/>
              <a:buFontTx/>
              <a:buNone/>
              <a:tabLst/>
              <a:defRPr/>
            </a:pPr>
            <a:endParaRPr kumimoji="0" lang="en-US" sz="1944"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Oval 4">
            <a:extLst>
              <a:ext uri="{FF2B5EF4-FFF2-40B4-BE49-F238E27FC236}">
                <a16:creationId xmlns:a16="http://schemas.microsoft.com/office/drawing/2014/main" id="{CF1623EE-1DEF-4368-BAE1-E8600F6C1BF2}"/>
              </a:ext>
            </a:extLst>
          </p:cNvPr>
          <p:cNvSpPr/>
          <p:nvPr/>
        </p:nvSpPr>
        <p:spPr>
          <a:xfrm>
            <a:off x="1347502" y="3833380"/>
            <a:ext cx="356494" cy="393615"/>
          </a:xfrm>
          <a:prstGeom prst="ellipse">
            <a:avLst/>
          </a:prstGeom>
          <a:solidFill>
            <a:srgbClr val="FFFF99"/>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84077" rtl="0" eaLnBrk="1" fontAlgn="auto" latinLnBrk="0" hangingPunct="1">
              <a:lnSpc>
                <a:spcPct val="100000"/>
              </a:lnSpc>
              <a:spcBef>
                <a:spcPts val="0"/>
              </a:spcBef>
              <a:spcAft>
                <a:spcPts val="0"/>
              </a:spcAft>
              <a:buClrTx/>
              <a:buSzTx/>
              <a:buFontTx/>
              <a:buNone/>
              <a:tabLst/>
              <a:defRPr/>
            </a:pPr>
            <a:r>
              <a:rPr kumimoji="0" lang="en-US" sz="2583"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2</a:t>
            </a:r>
          </a:p>
        </p:txBody>
      </p:sp>
      <p:sp>
        <p:nvSpPr>
          <p:cNvPr id="6" name="Oval 5">
            <a:extLst>
              <a:ext uri="{FF2B5EF4-FFF2-40B4-BE49-F238E27FC236}">
                <a16:creationId xmlns:a16="http://schemas.microsoft.com/office/drawing/2014/main" id="{C787B1F2-E176-4C2E-95D8-8F7A102DF9D4}"/>
              </a:ext>
            </a:extLst>
          </p:cNvPr>
          <p:cNvSpPr/>
          <p:nvPr/>
        </p:nvSpPr>
        <p:spPr>
          <a:xfrm>
            <a:off x="9760744" y="2722173"/>
            <a:ext cx="356494" cy="393615"/>
          </a:xfrm>
          <a:prstGeom prst="ellipse">
            <a:avLst/>
          </a:prstGeom>
          <a:solidFill>
            <a:srgbClr val="FFFF99"/>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84077" rtl="0" eaLnBrk="1" fontAlgn="auto" latinLnBrk="0" hangingPunct="1">
              <a:lnSpc>
                <a:spcPct val="100000"/>
              </a:lnSpc>
              <a:spcBef>
                <a:spcPts val="0"/>
              </a:spcBef>
              <a:spcAft>
                <a:spcPts val="0"/>
              </a:spcAft>
              <a:buClrTx/>
              <a:buSzTx/>
              <a:buFontTx/>
              <a:buNone/>
              <a:tabLst/>
              <a:defRPr/>
            </a:pPr>
            <a:r>
              <a:rPr kumimoji="0" lang="en-US" sz="2583"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3</a:t>
            </a:r>
          </a:p>
        </p:txBody>
      </p:sp>
      <p:sp>
        <p:nvSpPr>
          <p:cNvPr id="7" name="Rectangle 6">
            <a:extLst>
              <a:ext uri="{FF2B5EF4-FFF2-40B4-BE49-F238E27FC236}">
                <a16:creationId xmlns:a16="http://schemas.microsoft.com/office/drawing/2014/main" id="{24E2407D-5300-4BE4-80C6-B9E432FB16C4}"/>
              </a:ext>
            </a:extLst>
          </p:cNvPr>
          <p:cNvSpPr/>
          <p:nvPr/>
        </p:nvSpPr>
        <p:spPr>
          <a:xfrm>
            <a:off x="10217944" y="2722173"/>
            <a:ext cx="714798" cy="393615"/>
          </a:xfrm>
          <a:prstGeom prst="rect">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87415" rtl="0" eaLnBrk="1" fontAlgn="auto" latinLnBrk="0" hangingPunct="1">
              <a:lnSpc>
                <a:spcPct val="100000"/>
              </a:lnSpc>
              <a:spcBef>
                <a:spcPts val="0"/>
              </a:spcBef>
              <a:spcAft>
                <a:spcPts val="0"/>
              </a:spcAft>
              <a:buClrTx/>
              <a:buSzTx/>
              <a:buFontTx/>
              <a:buNone/>
              <a:tabLst/>
              <a:defRPr/>
            </a:pPr>
            <a:endParaRPr kumimoji="0" lang="en-US" sz="1944"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 name="TextBox 7">
            <a:extLst>
              <a:ext uri="{FF2B5EF4-FFF2-40B4-BE49-F238E27FC236}">
                <a16:creationId xmlns:a16="http://schemas.microsoft.com/office/drawing/2014/main" id="{F4AE6666-4F91-4A36-A240-A1AD0D733617}"/>
              </a:ext>
            </a:extLst>
          </p:cNvPr>
          <p:cNvSpPr txBox="1"/>
          <p:nvPr/>
        </p:nvSpPr>
        <p:spPr>
          <a:xfrm>
            <a:off x="259285" y="601902"/>
            <a:ext cx="11887200" cy="690702"/>
          </a:xfrm>
          <a:prstGeom prst="rect">
            <a:avLst/>
          </a:prstGeom>
          <a:noFill/>
        </p:spPr>
        <p:txBody>
          <a:bodyPr wrap="square" rtlCol="0">
            <a:spAutoFit/>
          </a:bodyPr>
          <a:lstStyle/>
          <a:p>
            <a:pPr marL="0" marR="0" lvl="0" indent="0" algn="l" defTabSz="987415" rtl="0" eaLnBrk="1" fontAlgn="auto" latinLnBrk="0" hangingPunct="1">
              <a:lnSpc>
                <a:spcPct val="100000"/>
              </a:lnSpc>
              <a:spcBef>
                <a:spcPts val="0"/>
              </a:spcBef>
              <a:spcAft>
                <a:spcPts val="0"/>
              </a:spcAft>
              <a:buClrTx/>
              <a:buSzTx/>
              <a:buFontTx/>
              <a:buNone/>
              <a:tabLst/>
              <a:defRPr/>
            </a:pPr>
            <a:r>
              <a:rPr kumimoji="0" lang="en-US" sz="1944"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Step 2</a:t>
            </a:r>
            <a:r>
              <a:rPr kumimoji="0" lang="en-US" sz="1944"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Fill in your title of question to </a:t>
            </a:r>
            <a:r>
              <a:rPr kumimoji="0" lang="en-US" sz="1944"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Subject</a:t>
            </a:r>
            <a:r>
              <a:rPr kumimoji="0" lang="en-US" sz="1944"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and content to </a:t>
            </a:r>
            <a:r>
              <a:rPr kumimoji="0" lang="en-US" sz="1944"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Message</a:t>
            </a:r>
            <a:r>
              <a:rPr kumimoji="0" lang="en-US" sz="1944"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944"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Add</a:t>
            </a:r>
            <a:r>
              <a:rPr kumimoji="0" lang="en-US" sz="1944"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attachment if any.</a:t>
            </a:r>
          </a:p>
          <a:p>
            <a:pPr marL="0" marR="0" lvl="0" indent="0" algn="l" defTabSz="987415" rtl="0" eaLnBrk="1" fontAlgn="auto" latinLnBrk="0" hangingPunct="1">
              <a:lnSpc>
                <a:spcPct val="100000"/>
              </a:lnSpc>
              <a:spcBef>
                <a:spcPts val="0"/>
              </a:spcBef>
              <a:spcAft>
                <a:spcPts val="0"/>
              </a:spcAft>
              <a:buClrTx/>
              <a:buSzTx/>
              <a:buFontTx/>
              <a:buNone/>
              <a:tabLst/>
              <a:defRPr/>
            </a:pPr>
            <a:r>
              <a:rPr kumimoji="0" lang="en-US" sz="1944"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Step 3</a:t>
            </a:r>
            <a:r>
              <a:rPr kumimoji="0" lang="en-US" sz="1944"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Click </a:t>
            </a:r>
            <a:r>
              <a:rPr kumimoji="0" lang="en-US" sz="1944"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Send</a:t>
            </a:r>
            <a:r>
              <a:rPr kumimoji="0" lang="en-US" sz="1944"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to send message for FBHP</a:t>
            </a:r>
          </a:p>
        </p:txBody>
      </p:sp>
      <p:sp>
        <p:nvSpPr>
          <p:cNvPr id="9" name="TextBox 8">
            <a:extLst>
              <a:ext uri="{FF2B5EF4-FFF2-40B4-BE49-F238E27FC236}">
                <a16:creationId xmlns:a16="http://schemas.microsoft.com/office/drawing/2014/main" id="{FFA1CA8F-DA05-4A49-A0F5-204643D1DF65}"/>
              </a:ext>
            </a:extLst>
          </p:cNvPr>
          <p:cNvSpPr txBox="1"/>
          <p:nvPr/>
        </p:nvSpPr>
        <p:spPr>
          <a:xfrm>
            <a:off x="235744" y="211474"/>
            <a:ext cx="10273648" cy="390428"/>
          </a:xfrm>
          <a:prstGeom prst="rect">
            <a:avLst/>
          </a:prstGeom>
          <a:noFill/>
        </p:spPr>
        <p:txBody>
          <a:bodyPr wrap="square" rtlCol="0">
            <a:spAutoFit/>
          </a:bodyPr>
          <a:lstStyle/>
          <a:p>
            <a:pPr marL="0" marR="0" lvl="0" indent="0" algn="l" defTabSz="984077" rtl="0" eaLnBrk="1" fontAlgn="auto" latinLnBrk="0" hangingPunct="1">
              <a:lnSpc>
                <a:spcPct val="100000"/>
              </a:lnSpc>
              <a:spcBef>
                <a:spcPts val="0"/>
              </a:spcBef>
              <a:spcAft>
                <a:spcPts val="0"/>
              </a:spcAft>
              <a:buClrTx/>
              <a:buSzTx/>
              <a:buFontTx/>
              <a:buNone/>
              <a:tabLst/>
              <a:defRPr/>
            </a:pPr>
            <a:r>
              <a:rPr kumimoji="0" lang="en-US" sz="1937"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10. Send questions to FBHP through Send message function</a:t>
            </a:r>
          </a:p>
        </p:txBody>
      </p:sp>
    </p:spTree>
    <p:extLst>
      <p:ext uri="{BB962C8B-B14F-4D97-AF65-F5344CB8AC3E}">
        <p14:creationId xmlns:p14="http://schemas.microsoft.com/office/powerpoint/2010/main" val="1875699291"/>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7"/>
          <p:cNvSpPr txBox="1">
            <a:spLocks/>
          </p:cNvSpPr>
          <p:nvPr/>
        </p:nvSpPr>
        <p:spPr>
          <a:xfrm>
            <a:off x="6205501" y="7893512"/>
            <a:ext cx="712035" cy="207528"/>
          </a:xfrm>
          <a:prstGeom prst="rect">
            <a:avLst/>
          </a:prstGeom>
        </p:spPr>
        <p:txBody>
          <a:bodyPr/>
          <a:lstStyle>
            <a:defPPr>
              <a:defRPr lang="en-US"/>
            </a:defPPr>
            <a:lvl1pPr marL="0" algn="l" defTabSz="987415" rtl="0" eaLnBrk="1" latinLnBrk="0" hangingPunct="1">
              <a:defRPr sz="1944" kern="1200">
                <a:solidFill>
                  <a:schemeClr val="tx1"/>
                </a:solidFill>
                <a:latin typeface="+mn-lt"/>
                <a:ea typeface="+mn-ea"/>
                <a:cs typeface="+mn-cs"/>
              </a:defRPr>
            </a:lvl1pPr>
            <a:lvl2pPr marL="493707" algn="l" defTabSz="987415" rtl="0" eaLnBrk="1" latinLnBrk="0" hangingPunct="1">
              <a:defRPr sz="1944" kern="1200">
                <a:solidFill>
                  <a:schemeClr val="tx1"/>
                </a:solidFill>
                <a:latin typeface="+mn-lt"/>
                <a:ea typeface="+mn-ea"/>
                <a:cs typeface="+mn-cs"/>
              </a:defRPr>
            </a:lvl2pPr>
            <a:lvl3pPr marL="987415" algn="l" defTabSz="987415" rtl="0" eaLnBrk="1" latinLnBrk="0" hangingPunct="1">
              <a:defRPr sz="1944" kern="1200">
                <a:solidFill>
                  <a:schemeClr val="tx1"/>
                </a:solidFill>
                <a:latin typeface="+mn-lt"/>
                <a:ea typeface="+mn-ea"/>
                <a:cs typeface="+mn-cs"/>
              </a:defRPr>
            </a:lvl3pPr>
            <a:lvl4pPr marL="1481122" algn="l" defTabSz="987415" rtl="0" eaLnBrk="1" latinLnBrk="0" hangingPunct="1">
              <a:defRPr sz="1944" kern="1200">
                <a:solidFill>
                  <a:schemeClr val="tx1"/>
                </a:solidFill>
                <a:latin typeface="+mn-lt"/>
                <a:ea typeface="+mn-ea"/>
                <a:cs typeface="+mn-cs"/>
              </a:defRPr>
            </a:lvl4pPr>
            <a:lvl5pPr marL="1974830" algn="l" defTabSz="987415" rtl="0" eaLnBrk="1" latinLnBrk="0" hangingPunct="1">
              <a:defRPr sz="1944" kern="1200">
                <a:solidFill>
                  <a:schemeClr val="tx1"/>
                </a:solidFill>
                <a:latin typeface="+mn-lt"/>
                <a:ea typeface="+mn-ea"/>
                <a:cs typeface="+mn-cs"/>
              </a:defRPr>
            </a:lvl5pPr>
            <a:lvl6pPr marL="2468537" algn="l" defTabSz="987415" rtl="0" eaLnBrk="1" latinLnBrk="0" hangingPunct="1">
              <a:defRPr sz="1944" kern="1200">
                <a:solidFill>
                  <a:schemeClr val="tx1"/>
                </a:solidFill>
                <a:latin typeface="+mn-lt"/>
                <a:ea typeface="+mn-ea"/>
                <a:cs typeface="+mn-cs"/>
              </a:defRPr>
            </a:lvl6pPr>
            <a:lvl7pPr marL="2962245" algn="l" defTabSz="987415" rtl="0" eaLnBrk="1" latinLnBrk="0" hangingPunct="1">
              <a:defRPr sz="1944" kern="1200">
                <a:solidFill>
                  <a:schemeClr val="tx1"/>
                </a:solidFill>
                <a:latin typeface="+mn-lt"/>
                <a:ea typeface="+mn-ea"/>
                <a:cs typeface="+mn-cs"/>
              </a:defRPr>
            </a:lvl7pPr>
            <a:lvl8pPr marL="3455952" algn="l" defTabSz="987415" rtl="0" eaLnBrk="1" latinLnBrk="0" hangingPunct="1">
              <a:defRPr sz="1944" kern="1200">
                <a:solidFill>
                  <a:schemeClr val="tx1"/>
                </a:solidFill>
                <a:latin typeface="+mn-lt"/>
                <a:ea typeface="+mn-ea"/>
                <a:cs typeface="+mn-cs"/>
              </a:defRPr>
            </a:lvl8pPr>
            <a:lvl9pPr marL="3949659" algn="l" defTabSz="987415" rtl="0" eaLnBrk="1" latinLnBrk="0" hangingPunct="1">
              <a:defRPr sz="1944" kern="1200">
                <a:solidFill>
                  <a:schemeClr val="tx1"/>
                </a:solidFill>
                <a:latin typeface="+mn-lt"/>
                <a:ea typeface="+mn-ea"/>
                <a:cs typeface="+mn-cs"/>
              </a:defRPr>
            </a:lvl9pPr>
          </a:lstStyle>
          <a:p>
            <a:pPr defTabSz="975413">
              <a:spcBef>
                <a:spcPct val="0"/>
              </a:spcBef>
              <a:spcAft>
                <a:spcPct val="0"/>
              </a:spcAft>
              <a:defRPr/>
            </a:pPr>
            <a:fld id="{EB0432B6-DF3A-4012-B234-A14B088B809D}" type="slidenum">
              <a:rPr lang="en-US" altLang="ja-JP" sz="994" kern="0">
                <a:solidFill>
                  <a:srgbClr val="000000"/>
                </a:solidFill>
                <a:latin typeface="Arial" panose="020B0604020202020204" pitchFamily="34" charset="0"/>
                <a:ea typeface="HG丸ｺﾞｼｯｸM-PRO"/>
                <a:cs typeface="Arial" panose="020B0604020202020204" pitchFamily="34" charset="0"/>
              </a:rPr>
              <a:pPr defTabSz="975413">
                <a:spcBef>
                  <a:spcPct val="0"/>
                </a:spcBef>
                <a:spcAft>
                  <a:spcPct val="0"/>
                </a:spcAft>
                <a:defRPr/>
              </a:pPr>
              <a:t>77</a:t>
            </a:fld>
            <a:endParaRPr lang="en-US" altLang="en-US" sz="994" kern="0" dirty="0">
              <a:solidFill>
                <a:srgbClr val="000000"/>
              </a:solidFill>
              <a:latin typeface="Arial" panose="020B0604020202020204" pitchFamily="34" charset="0"/>
              <a:ea typeface="HG丸ｺﾞｼｯｸM-PRO"/>
              <a:cs typeface="Arial" panose="020B0604020202020204" pitchFamily="34" charset="0"/>
            </a:endParaRPr>
          </a:p>
        </p:txBody>
      </p:sp>
      <p:pic>
        <p:nvPicPr>
          <p:cNvPr id="3" name="Picture 2">
            <a:extLst>
              <a:ext uri="{FF2B5EF4-FFF2-40B4-BE49-F238E27FC236}">
                <a16:creationId xmlns:a16="http://schemas.microsoft.com/office/drawing/2014/main" id="{2720C777-53CB-4F8B-909F-A00F127A2C9B}"/>
              </a:ext>
            </a:extLst>
          </p:cNvPr>
          <p:cNvPicPr>
            <a:picLocks noChangeAspect="1"/>
          </p:cNvPicPr>
          <p:nvPr/>
        </p:nvPicPr>
        <p:blipFill>
          <a:blip r:embed="rId2"/>
          <a:stretch>
            <a:fillRect/>
          </a:stretch>
        </p:blipFill>
        <p:spPr>
          <a:xfrm>
            <a:off x="3417094" y="3031942"/>
            <a:ext cx="6286500" cy="1316404"/>
          </a:xfrm>
          <a:prstGeom prst="rect">
            <a:avLst/>
          </a:prstGeom>
        </p:spPr>
      </p:pic>
    </p:spTree>
    <p:extLst>
      <p:ext uri="{BB962C8B-B14F-4D97-AF65-F5344CB8AC3E}">
        <p14:creationId xmlns:p14="http://schemas.microsoft.com/office/powerpoint/2010/main" val="126590771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A8928A02-75A9-40CD-839B-0A8989EAAF8B}"/>
              </a:ext>
            </a:extLst>
          </p:cNvPr>
          <p:cNvPicPr>
            <a:picLocks noChangeAspect="1"/>
          </p:cNvPicPr>
          <p:nvPr/>
        </p:nvPicPr>
        <p:blipFill>
          <a:blip r:embed="rId3"/>
          <a:stretch>
            <a:fillRect/>
          </a:stretch>
        </p:blipFill>
        <p:spPr>
          <a:xfrm>
            <a:off x="0" y="755457"/>
            <a:ext cx="13120688" cy="6437338"/>
          </a:xfrm>
          <a:prstGeom prst="rect">
            <a:avLst/>
          </a:prstGeom>
          <a:ln>
            <a:solidFill>
              <a:schemeClr val="tx1"/>
            </a:solidFill>
          </a:ln>
        </p:spPr>
      </p:pic>
      <p:pic>
        <p:nvPicPr>
          <p:cNvPr id="3" name="Picture 2">
            <a:extLst>
              <a:ext uri="{FF2B5EF4-FFF2-40B4-BE49-F238E27FC236}">
                <a16:creationId xmlns:a16="http://schemas.microsoft.com/office/drawing/2014/main" id="{1092AD5D-A277-4D4D-812E-A6CDF815774E}"/>
              </a:ext>
            </a:extLst>
          </p:cNvPr>
          <p:cNvPicPr>
            <a:picLocks noChangeAspect="1"/>
          </p:cNvPicPr>
          <p:nvPr/>
        </p:nvPicPr>
        <p:blipFill>
          <a:blip r:embed="rId4"/>
          <a:stretch>
            <a:fillRect/>
          </a:stretch>
        </p:blipFill>
        <p:spPr>
          <a:xfrm>
            <a:off x="1223482" y="3435809"/>
            <a:ext cx="2093025" cy="295872"/>
          </a:xfrm>
          <a:prstGeom prst="rect">
            <a:avLst/>
          </a:prstGeom>
        </p:spPr>
      </p:pic>
      <p:pic>
        <p:nvPicPr>
          <p:cNvPr id="7" name="Picture 6">
            <a:extLst>
              <a:ext uri="{FF2B5EF4-FFF2-40B4-BE49-F238E27FC236}">
                <a16:creationId xmlns:a16="http://schemas.microsoft.com/office/drawing/2014/main" id="{98DBE595-4F59-48AC-B2A8-FEE2FBABE747}"/>
              </a:ext>
            </a:extLst>
          </p:cNvPr>
          <p:cNvPicPr>
            <a:picLocks noChangeAspect="1"/>
          </p:cNvPicPr>
          <p:nvPr/>
        </p:nvPicPr>
        <p:blipFill>
          <a:blip r:embed="rId4"/>
          <a:stretch>
            <a:fillRect/>
          </a:stretch>
        </p:blipFill>
        <p:spPr>
          <a:xfrm>
            <a:off x="1123750" y="4066317"/>
            <a:ext cx="2093025" cy="295872"/>
          </a:xfrm>
          <a:prstGeom prst="rect">
            <a:avLst/>
          </a:prstGeom>
        </p:spPr>
      </p:pic>
      <p:sp>
        <p:nvSpPr>
          <p:cNvPr id="10" name="Rectangle 9">
            <a:extLst>
              <a:ext uri="{FF2B5EF4-FFF2-40B4-BE49-F238E27FC236}">
                <a16:creationId xmlns:a16="http://schemas.microsoft.com/office/drawing/2014/main" id="{25A05C91-E6EE-4930-9E41-D1840E7BCD3B}"/>
              </a:ext>
            </a:extLst>
          </p:cNvPr>
          <p:cNvSpPr/>
          <p:nvPr/>
        </p:nvSpPr>
        <p:spPr>
          <a:xfrm>
            <a:off x="1012060" y="4943235"/>
            <a:ext cx="1736482" cy="295872"/>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171414"/>
            <a:endParaRPr lang="en-US" sz="2259" dirty="0">
              <a:solidFill>
                <a:srgbClr val="FFFFFF"/>
              </a:solidFill>
              <a:latin typeface="Arial"/>
            </a:endParaRPr>
          </a:p>
        </p:txBody>
      </p:sp>
      <p:sp>
        <p:nvSpPr>
          <p:cNvPr id="15" name="Callout: Line 14">
            <a:extLst>
              <a:ext uri="{FF2B5EF4-FFF2-40B4-BE49-F238E27FC236}">
                <a16:creationId xmlns:a16="http://schemas.microsoft.com/office/drawing/2014/main" id="{956FA6B1-7CBD-4ABD-AAFB-7E62B608B147}"/>
              </a:ext>
            </a:extLst>
          </p:cNvPr>
          <p:cNvSpPr/>
          <p:nvPr/>
        </p:nvSpPr>
        <p:spPr>
          <a:xfrm>
            <a:off x="3534135" y="5074476"/>
            <a:ext cx="5066986" cy="1130268"/>
          </a:xfrm>
          <a:prstGeom prst="borderCallout1">
            <a:avLst>
              <a:gd name="adj1" fmla="val 47"/>
              <a:gd name="adj2" fmla="val 236"/>
              <a:gd name="adj3" fmla="val 271"/>
              <a:gd name="adj4" fmla="val -15193"/>
            </a:avLst>
          </a:prstGeom>
          <a:solidFill>
            <a:schemeClr val="accent3">
              <a:lumMod val="20000"/>
              <a:lumOff val="80000"/>
            </a:schemeClr>
          </a:solidFill>
          <a:ln w="19050">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171414"/>
            <a:r>
              <a:rPr lang="en-US" sz="1800" dirty="0">
                <a:solidFill>
                  <a:srgbClr val="000000"/>
                </a:solidFill>
                <a:latin typeface="Times New Roman" panose="02020603050405020304" pitchFamily="18" charset="0"/>
                <a:cs typeface="Times New Roman" panose="02020603050405020304" pitchFamily="18" charset="0"/>
              </a:rPr>
              <a:t>If you have forgotten your login details, you can click the </a:t>
            </a:r>
            <a:r>
              <a:rPr lang="en-US" sz="1800" b="1" dirty="0">
                <a:solidFill>
                  <a:srgbClr val="000000"/>
                </a:solidFill>
                <a:latin typeface="Times New Roman" panose="02020603050405020304" pitchFamily="18" charset="0"/>
                <a:cs typeface="Times New Roman" panose="02020603050405020304" pitchFamily="18" charset="0"/>
              </a:rPr>
              <a:t>Forgot Username </a:t>
            </a:r>
            <a:r>
              <a:rPr lang="en-US" sz="1800" dirty="0">
                <a:solidFill>
                  <a:srgbClr val="000000"/>
                </a:solidFill>
                <a:latin typeface="Times New Roman" panose="02020603050405020304" pitchFamily="18" charset="0"/>
                <a:cs typeface="Times New Roman" panose="02020603050405020304" pitchFamily="18" charset="0"/>
              </a:rPr>
              <a:t>or</a:t>
            </a:r>
            <a:r>
              <a:rPr lang="en-US" sz="1800" b="1" dirty="0">
                <a:solidFill>
                  <a:srgbClr val="000000"/>
                </a:solidFill>
                <a:latin typeface="Times New Roman" panose="02020603050405020304" pitchFamily="18" charset="0"/>
                <a:cs typeface="Times New Roman" panose="02020603050405020304" pitchFamily="18" charset="0"/>
              </a:rPr>
              <a:t> Password </a:t>
            </a:r>
            <a:r>
              <a:rPr lang="en-US" sz="1800" dirty="0">
                <a:solidFill>
                  <a:srgbClr val="000000"/>
                </a:solidFill>
                <a:latin typeface="Times New Roman" panose="02020603050405020304" pitchFamily="18" charset="0"/>
                <a:cs typeface="Times New Roman" panose="02020603050405020304" pitchFamily="18" charset="0"/>
              </a:rPr>
              <a:t>link to either retrieve your user name or reset your password.</a:t>
            </a:r>
          </a:p>
        </p:txBody>
      </p:sp>
      <p:sp>
        <p:nvSpPr>
          <p:cNvPr id="8" name="TextBox 7">
            <a:extLst>
              <a:ext uri="{FF2B5EF4-FFF2-40B4-BE49-F238E27FC236}">
                <a16:creationId xmlns:a16="http://schemas.microsoft.com/office/drawing/2014/main" id="{CDEB1054-38F4-4E3C-B1FD-D23F2758E13D}"/>
              </a:ext>
            </a:extLst>
          </p:cNvPr>
          <p:cNvSpPr txBox="1"/>
          <p:nvPr/>
        </p:nvSpPr>
        <p:spPr>
          <a:xfrm>
            <a:off x="307056" y="173065"/>
            <a:ext cx="4191000" cy="307777"/>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2000" b="1" kern="0" dirty="0">
                <a:latin typeface="Times New Roman" panose="02020603050405020304" pitchFamily="18" charset="0"/>
                <a:ea typeface="Arial Unicode MS" pitchFamily="34" charset="-128"/>
                <a:cs typeface="Times New Roman" panose="02020603050405020304" pitchFamily="18" charset="0"/>
              </a:rPr>
              <a:t>1.Create account on Ariba Network</a:t>
            </a:r>
          </a:p>
        </p:txBody>
      </p:sp>
      <p:sp>
        <p:nvSpPr>
          <p:cNvPr id="2" name="Isosceles Triangle 1">
            <a:hlinkClick r:id="rId5" action="ppaction://hlinksldjump"/>
            <a:extLst>
              <a:ext uri="{FF2B5EF4-FFF2-40B4-BE49-F238E27FC236}">
                <a16:creationId xmlns:a16="http://schemas.microsoft.com/office/drawing/2014/main" id="{4DF310CB-8C79-10F6-33E9-6B552201CA0C}"/>
              </a:ext>
            </a:extLst>
          </p:cNvPr>
          <p:cNvSpPr/>
          <p:nvPr/>
        </p:nvSpPr>
        <p:spPr>
          <a:xfrm rot="5400000">
            <a:off x="12540919" y="6875535"/>
            <a:ext cx="457200" cy="353825"/>
          </a:xfrm>
          <a:prstGeom prst="triangle">
            <a:avLst/>
          </a:prstGeom>
          <a:solidFill>
            <a:srgbClr val="4472C4"/>
          </a:solidFill>
          <a:ln w="12700" cap="flat" cmpd="sng" algn="ctr">
            <a:solidFill>
              <a:srgbClr val="4472C4">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6761107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1B487E06-402C-45D6-82C8-74EEE09F0861}"/>
              </a:ext>
            </a:extLst>
          </p:cNvPr>
          <p:cNvPicPr>
            <a:picLocks noChangeAspect="1"/>
          </p:cNvPicPr>
          <p:nvPr/>
        </p:nvPicPr>
        <p:blipFill rotWithShape="1">
          <a:blip r:embed="rId3"/>
          <a:srcRect l="21301" r="-1125" b="7265"/>
          <a:stretch/>
        </p:blipFill>
        <p:spPr>
          <a:xfrm>
            <a:off x="6063396" y="448909"/>
            <a:ext cx="6096000" cy="3342538"/>
          </a:xfrm>
          <a:prstGeom prst="rect">
            <a:avLst/>
          </a:prstGeom>
          <a:ln>
            <a:solidFill>
              <a:schemeClr val="bg1">
                <a:lumMod val="85000"/>
              </a:schemeClr>
            </a:solidFill>
          </a:ln>
        </p:spPr>
      </p:pic>
      <p:sp>
        <p:nvSpPr>
          <p:cNvPr id="12" name="Rectangle 11">
            <a:extLst>
              <a:ext uri="{FF2B5EF4-FFF2-40B4-BE49-F238E27FC236}">
                <a16:creationId xmlns:a16="http://schemas.microsoft.com/office/drawing/2014/main" id="{8D6D9618-E9D6-40EB-AB93-DDB47A23F78D}"/>
              </a:ext>
            </a:extLst>
          </p:cNvPr>
          <p:cNvSpPr/>
          <p:nvPr/>
        </p:nvSpPr>
        <p:spPr bwMode="gray">
          <a:xfrm>
            <a:off x="10700815" y="1271400"/>
            <a:ext cx="1065526" cy="307777"/>
          </a:xfrm>
          <a:prstGeom prst="rect">
            <a:avLst/>
          </a:prstGeom>
          <a:noFill/>
          <a:ln w="25400" algn="ctr">
            <a:solidFill>
              <a:srgbClr val="C00000"/>
            </a:solidFill>
            <a:miter lim="800000"/>
            <a:headEnd/>
            <a:tailEnd/>
          </a:ln>
        </p:spPr>
        <p:txBody>
          <a:bodyPr lIns="90000" tIns="72000" rIns="90000" bIns="72000" rtlCol="0" anchor="ctr"/>
          <a:lstStyle/>
          <a:p>
            <a:pPr marL="0" marR="0" lvl="0" indent="0" algn="ctr" defTabSz="914400" rtl="0" eaLnBrk="1" fontAlgn="base" latinLnBrk="0" hangingPunct="1">
              <a:lnSpc>
                <a:spcPct val="100000"/>
              </a:lnSpc>
              <a:spcBef>
                <a:spcPct val="50000"/>
              </a:spcBef>
              <a:spcAft>
                <a:spcPct val="0"/>
              </a:spcAft>
              <a:buClr>
                <a:srgbClr val="F0AB00"/>
              </a:buClr>
              <a:buSzPct val="80000"/>
              <a:buFontTx/>
              <a:buNone/>
              <a:tabLst/>
              <a:defRPr/>
            </a:pPr>
            <a:endParaRPr kumimoji="0" lang="en-US" sz="1800" b="0" i="0" u="none" strike="noStrike" kern="0" cap="none" spc="0" normalizeH="0" baseline="0" noProof="0" dirty="0" err="1">
              <a:ln>
                <a:noFill/>
              </a:ln>
              <a:solidFill>
                <a:srgbClr val="000000"/>
              </a:solidFill>
              <a:effectLst/>
              <a:uLnTx/>
              <a:uFillTx/>
              <a:latin typeface="Arial"/>
              <a:ea typeface="Arial Unicode MS" pitchFamily="34" charset="-128"/>
              <a:cs typeface="Arial Unicode MS" pitchFamily="34" charset="-128"/>
            </a:endParaRPr>
          </a:p>
        </p:txBody>
      </p:sp>
      <p:sp>
        <p:nvSpPr>
          <p:cNvPr id="16" name="Text Placeholder 1">
            <a:extLst>
              <a:ext uri="{FF2B5EF4-FFF2-40B4-BE49-F238E27FC236}">
                <a16:creationId xmlns:a16="http://schemas.microsoft.com/office/drawing/2014/main" id="{C3135B29-05DD-4791-98BF-D5347249686A}"/>
              </a:ext>
            </a:extLst>
          </p:cNvPr>
          <p:cNvSpPr txBox="1">
            <a:spLocks/>
          </p:cNvSpPr>
          <p:nvPr/>
        </p:nvSpPr>
        <p:spPr bwMode="black">
          <a:xfrm>
            <a:off x="307056" y="794544"/>
            <a:ext cx="5338888" cy="2996903"/>
          </a:xfrm>
          <a:prstGeom prst="rect">
            <a:avLst/>
          </a:prstGeom>
          <a:solidFill>
            <a:schemeClr val="accent3">
              <a:lumMod val="20000"/>
              <a:lumOff val="80000"/>
            </a:schemeClr>
          </a:solidFill>
          <a:ln>
            <a:solidFill>
              <a:schemeClr val="tx1"/>
            </a:solidFill>
          </a:ln>
        </p:spPr>
        <p:txBody>
          <a:bodyPr vert="horz" lIns="0" tIns="0" rIns="0" bIns="0" rtlCol="0">
            <a:normAutofit lnSpcReduction="10000"/>
          </a:bodyPr>
          <a:lstStyle>
            <a:lvl1pPr marL="0" indent="0" algn="l" defTabSz="1088558" rtl="0" eaLnBrk="1" latinLnBrk="0" hangingPunct="1">
              <a:spcBef>
                <a:spcPts val="1800"/>
              </a:spcBef>
              <a:buClr>
                <a:schemeClr val="accent1"/>
              </a:buClr>
              <a:buSzPct val="80000"/>
              <a:buFontTx/>
              <a:buNone/>
              <a:defRPr sz="2000" b="0" kern="1200">
                <a:solidFill>
                  <a:schemeClr val="tx1"/>
                </a:solidFill>
                <a:latin typeface="+mn-lt"/>
                <a:ea typeface="+mn-ea"/>
                <a:cs typeface="+mn-cs"/>
              </a:defRPr>
            </a:lvl1pPr>
            <a:lvl2pPr marL="179964" indent="-179964" algn="l" defTabSz="1088558" rtl="0" eaLnBrk="1" latinLnBrk="0" hangingPunct="1">
              <a:spcBef>
                <a:spcPts val="600"/>
              </a:spcBef>
              <a:buClr>
                <a:schemeClr val="accent1"/>
              </a:buClr>
              <a:buSzPct val="100000"/>
              <a:buFont typeface="Wingdings" pitchFamily="2" charset="2"/>
              <a:buChar char="§"/>
              <a:defRPr sz="1800" kern="1200">
                <a:solidFill>
                  <a:schemeClr val="tx1"/>
                </a:solidFill>
                <a:latin typeface="+mn-lt"/>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lang="en-US" sz="1800" kern="1200" noProof="0" dirty="0" smtClean="0">
                <a:solidFill>
                  <a:schemeClr val="tx1"/>
                </a:solidFill>
                <a:latin typeface="+mn-lt"/>
                <a:ea typeface="+mn-ea"/>
                <a:cs typeface="+mn-cs"/>
              </a:defRPr>
            </a:lvl3pPr>
            <a:lvl4pPr marL="539892" indent="-179964" algn="l" defTabSz="1088558" rtl="0" eaLnBrk="1" latinLnBrk="0" hangingPunct="1">
              <a:spcBef>
                <a:spcPts val="300"/>
              </a:spcBef>
              <a:buClr>
                <a:schemeClr val="tx1"/>
              </a:buClr>
              <a:buSzPct val="120000"/>
              <a:buFont typeface="Arial" pitchFamily="34" charset="0"/>
              <a:buChar char="▫"/>
              <a:defRPr sz="1600" kern="1200">
                <a:solidFill>
                  <a:schemeClr val="tx1"/>
                </a:solidFill>
                <a:latin typeface="+mn-lt"/>
                <a:ea typeface="+mn-ea"/>
                <a:cs typeface="+mn-cs"/>
              </a:defRPr>
            </a:lvl4pPr>
            <a:lvl5pPr marL="719856" indent="-179964" algn="l" defTabSz="1088558" rtl="0" eaLnBrk="1" latinLnBrk="0" hangingPunct="1">
              <a:spcBef>
                <a:spcPts val="100"/>
              </a:spcBef>
              <a:buClr>
                <a:schemeClr val="tx1"/>
              </a:buClr>
              <a:buSzPct val="100000"/>
              <a:buFont typeface="Symbol" panose="05050102010706020507" pitchFamily="18" charset="2"/>
              <a:buChar char="-"/>
              <a:defRPr sz="1400" kern="1200" baseline="0">
                <a:solidFill>
                  <a:schemeClr val="tx1"/>
                </a:solidFill>
                <a:latin typeface="+mn-lt"/>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marL="0" marR="0" lvl="0" indent="0" algn="l" defTabSz="1088558" rtl="0" eaLnBrk="1" fontAlgn="base" latinLnBrk="0" hangingPunct="1">
              <a:lnSpc>
                <a:spcPct val="160000"/>
              </a:lnSpc>
              <a:spcBef>
                <a:spcPts val="0"/>
              </a:spcBef>
              <a:spcAft>
                <a:spcPts val="0"/>
              </a:spcAft>
              <a:buClr>
                <a:srgbClr val="F0AB00"/>
              </a:buClr>
              <a:buSzPct val="80000"/>
              <a:buFontTx/>
              <a:buNone/>
              <a:tabLst/>
              <a:defRPr/>
            </a:pPr>
            <a:r>
              <a:rPr lang="en-US" sz="1600" b="1" dirty="0">
                <a:solidFill>
                  <a:srgbClr val="000000"/>
                </a:solidFill>
                <a:latin typeface="Times New Roman" panose="02020603050405020304" pitchFamily="18" charset="0"/>
                <a:cs typeface="Times New Roman" panose="02020603050405020304" pitchFamily="18" charset="0"/>
              </a:rPr>
              <a:t>When you want to change user name of person in charge of  Ariba:</a:t>
            </a:r>
            <a:br>
              <a:rPr kumimoji="0" lang="en-US" sz="16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br>
            <a:r>
              <a:rPr kumimoji="0" lang="en-US" sz="16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1: </a:t>
            </a:r>
            <a:r>
              <a:rPr kumimoji="0" lang="en-US" sz="16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Log in Ariba</a:t>
            </a:r>
            <a:endParaRPr kumimoji="0" lang="en-US" sz="16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endParaRPr>
          </a:p>
          <a:p>
            <a:pPr fontAlgn="base">
              <a:lnSpc>
                <a:spcPct val="160000"/>
              </a:lnSpc>
              <a:spcBef>
                <a:spcPts val="0"/>
              </a:spcBef>
              <a:buClr>
                <a:srgbClr val="F0AB00"/>
              </a:buClr>
            </a:pPr>
            <a:r>
              <a:rPr kumimoji="0" lang="en-US" sz="16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2: </a:t>
            </a:r>
            <a:r>
              <a:rPr lang="en-US" sz="1600" kern="0" dirty="0">
                <a:latin typeface="Times New Roman" panose="02020603050405020304" pitchFamily="18" charset="0"/>
                <a:ea typeface="Arial Unicode MS" pitchFamily="34" charset="-128"/>
                <a:cs typeface="Times New Roman" panose="02020603050405020304" pitchFamily="18" charset="0"/>
              </a:rPr>
              <a:t>Click to icon of Account setting in Green Color, select </a:t>
            </a:r>
            <a:r>
              <a:rPr kumimoji="0" lang="en-US" sz="1600" b="1"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My Account</a:t>
            </a:r>
          </a:p>
          <a:p>
            <a:pPr marL="0" marR="0" lvl="0" indent="0" algn="l" defTabSz="1088558" rtl="0" eaLnBrk="1" fontAlgn="base" latinLnBrk="0" hangingPunct="1">
              <a:lnSpc>
                <a:spcPct val="160000"/>
              </a:lnSpc>
              <a:spcBef>
                <a:spcPts val="0"/>
              </a:spcBef>
              <a:spcAft>
                <a:spcPts val="0"/>
              </a:spcAft>
              <a:buClr>
                <a:srgbClr val="F0AB00"/>
              </a:buClr>
              <a:buSzPct val="80000"/>
              <a:buFontTx/>
              <a:buNone/>
              <a:tabLst/>
              <a:defRPr/>
            </a:pPr>
            <a:r>
              <a:rPr kumimoji="0" lang="en-US" sz="16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3: </a:t>
            </a:r>
            <a:r>
              <a:rPr kumimoji="0" lang="en-US" sz="16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Change user name by fill in new email to User name/Email </a:t>
            </a:r>
            <a:r>
              <a:rPr kumimoji="0" lang="en-US" sz="16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addresss</a:t>
            </a:r>
            <a:endParaRPr kumimoji="0" lang="en-US" sz="16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endParaRPr>
          </a:p>
          <a:p>
            <a:pPr marL="0" marR="0" lvl="0" indent="0" algn="l" defTabSz="1088558" rtl="0" eaLnBrk="1" fontAlgn="base" latinLnBrk="0" hangingPunct="1">
              <a:lnSpc>
                <a:spcPct val="160000"/>
              </a:lnSpc>
              <a:spcBef>
                <a:spcPts val="0"/>
              </a:spcBef>
              <a:spcAft>
                <a:spcPts val="0"/>
              </a:spcAft>
              <a:buClr>
                <a:srgbClr val="F0AB00"/>
              </a:buClr>
              <a:buSzPct val="80000"/>
              <a:buFontTx/>
              <a:buNone/>
              <a:tabLst/>
              <a:defRPr/>
            </a:pPr>
            <a:r>
              <a:rPr kumimoji="0" lang="en-US" sz="16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4</a:t>
            </a:r>
            <a:r>
              <a:rPr kumimoji="0" lang="en-US" sz="16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16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Click </a:t>
            </a:r>
            <a:r>
              <a:rPr kumimoji="0" lang="en-US" sz="1600" b="1"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Save </a:t>
            </a:r>
            <a:r>
              <a:rPr kumimoji="0" lang="en-US" sz="16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to save your information</a:t>
            </a:r>
          </a:p>
          <a:p>
            <a:pPr marL="0" marR="0" lvl="0" indent="0" algn="l" defTabSz="1088558" rtl="0" eaLnBrk="1" fontAlgn="base" latinLnBrk="0" hangingPunct="1">
              <a:lnSpc>
                <a:spcPct val="160000"/>
              </a:lnSpc>
              <a:spcBef>
                <a:spcPts val="0"/>
              </a:spcBef>
              <a:spcAft>
                <a:spcPts val="0"/>
              </a:spcAft>
              <a:buClr>
                <a:srgbClr val="F0AB00"/>
              </a:buClr>
              <a:buSzPct val="80000"/>
              <a:buFontTx/>
              <a:buNone/>
              <a:tabLst/>
              <a:defRPr/>
            </a:pPr>
            <a:endParaRPr kumimoji="0" lang="en-US" sz="16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pic>
        <p:nvPicPr>
          <p:cNvPr id="17" name="図 2" descr="image004">
            <a:extLst>
              <a:ext uri="{FF2B5EF4-FFF2-40B4-BE49-F238E27FC236}">
                <a16:creationId xmlns:a16="http://schemas.microsoft.com/office/drawing/2014/main" id="{EA4E7DD5-26D3-4A72-9038-C799B960383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63396" y="3994944"/>
            <a:ext cx="6122319" cy="304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17">
            <a:extLst>
              <a:ext uri="{FF2B5EF4-FFF2-40B4-BE49-F238E27FC236}">
                <a16:creationId xmlns:a16="http://schemas.microsoft.com/office/drawing/2014/main" id="{CD9ED795-3158-45AD-BA31-97EA7DB02A3C}"/>
              </a:ext>
            </a:extLst>
          </p:cNvPr>
          <p:cNvPicPr>
            <a:picLocks noChangeAspect="1"/>
          </p:cNvPicPr>
          <p:nvPr/>
        </p:nvPicPr>
        <p:blipFill rotWithShape="1">
          <a:blip r:embed="rId5"/>
          <a:srcRect l="25920" r="12573"/>
          <a:stretch/>
        </p:blipFill>
        <p:spPr>
          <a:xfrm>
            <a:off x="234769" y="3981699"/>
            <a:ext cx="5411175" cy="3138463"/>
          </a:xfrm>
          <a:prstGeom prst="rect">
            <a:avLst/>
          </a:prstGeom>
          <a:ln>
            <a:solidFill>
              <a:schemeClr val="bg1">
                <a:lumMod val="85000"/>
              </a:schemeClr>
            </a:solidFill>
          </a:ln>
        </p:spPr>
      </p:pic>
      <p:sp>
        <p:nvSpPr>
          <p:cNvPr id="19" name="Rectangle 18">
            <a:extLst>
              <a:ext uri="{FF2B5EF4-FFF2-40B4-BE49-F238E27FC236}">
                <a16:creationId xmlns:a16="http://schemas.microsoft.com/office/drawing/2014/main" id="{E457F980-7EBA-4CDC-BD3E-48547BD4C307}"/>
              </a:ext>
            </a:extLst>
          </p:cNvPr>
          <p:cNvSpPr/>
          <p:nvPr/>
        </p:nvSpPr>
        <p:spPr bwMode="gray">
          <a:xfrm>
            <a:off x="477773" y="5976144"/>
            <a:ext cx="914400" cy="304800"/>
          </a:xfrm>
          <a:prstGeom prst="rect">
            <a:avLst/>
          </a:prstGeom>
          <a:noFill/>
          <a:ln w="25400" algn="ctr">
            <a:solidFill>
              <a:srgbClr val="C00000"/>
            </a:solidFill>
            <a:miter lim="800000"/>
            <a:headEnd/>
            <a:tailEnd/>
          </a:ln>
        </p:spPr>
        <p:txBody>
          <a:bodyPr lIns="90000" tIns="72000" rIns="90000" bIns="72000" rtlCol="0" anchor="ctr"/>
          <a:lstStyle/>
          <a:p>
            <a:pPr marL="0" marR="0" lvl="0" indent="0" algn="ctr" defTabSz="914400" rtl="0" eaLnBrk="1" fontAlgn="base" latinLnBrk="0" hangingPunct="1">
              <a:lnSpc>
                <a:spcPct val="100000"/>
              </a:lnSpc>
              <a:spcBef>
                <a:spcPct val="50000"/>
              </a:spcBef>
              <a:spcAft>
                <a:spcPct val="0"/>
              </a:spcAft>
              <a:buClr>
                <a:srgbClr val="F0AB00"/>
              </a:buClr>
              <a:buSzPct val="80000"/>
              <a:buFontTx/>
              <a:buNone/>
              <a:tabLst/>
              <a:defRPr/>
            </a:pPr>
            <a:endParaRPr kumimoji="0" lang="en-US" sz="1800" b="0" i="0" u="none" strike="noStrike" kern="0" cap="none" spc="0" normalizeH="0" baseline="0" noProof="0" dirty="0" err="1">
              <a:ln>
                <a:noFill/>
              </a:ln>
              <a:solidFill>
                <a:srgbClr val="000000"/>
              </a:solidFill>
              <a:effectLst/>
              <a:uLnTx/>
              <a:uFillTx/>
              <a:latin typeface="Arial"/>
              <a:ea typeface="Arial Unicode MS" pitchFamily="34" charset="-128"/>
              <a:cs typeface="Arial Unicode MS" pitchFamily="34" charset="-128"/>
            </a:endParaRPr>
          </a:p>
        </p:txBody>
      </p:sp>
      <p:sp>
        <p:nvSpPr>
          <p:cNvPr id="21" name="TextBox 20">
            <a:extLst>
              <a:ext uri="{FF2B5EF4-FFF2-40B4-BE49-F238E27FC236}">
                <a16:creationId xmlns:a16="http://schemas.microsoft.com/office/drawing/2014/main" id="{08F9F32A-66FA-4329-8E13-968EC1B8ABFD}"/>
              </a:ext>
            </a:extLst>
          </p:cNvPr>
          <p:cNvSpPr txBox="1"/>
          <p:nvPr/>
        </p:nvSpPr>
        <p:spPr>
          <a:xfrm>
            <a:off x="1546497" y="5942704"/>
            <a:ext cx="526256" cy="276999"/>
          </a:xfrm>
          <a:prstGeom prst="rect">
            <a:avLst/>
          </a:prstGeom>
          <a:noFill/>
        </p:spPr>
        <p:txBody>
          <a:bodyPr wrap="square" lIns="0" tIns="0" rIns="0" bIns="0" rtlCol="0">
            <a:spAutoFit/>
          </a:bodyPr>
          <a:lstStyle/>
          <a:p>
            <a:pPr marL="0" marR="0" lvl="0" indent="0" algn="l" defTabSz="987415" rtl="0" eaLnBrk="1" fontAlgn="base" latinLnBrk="0" hangingPunct="1">
              <a:lnSpc>
                <a:spcPct val="100000"/>
              </a:lnSpc>
              <a:spcBef>
                <a:spcPct val="50000"/>
              </a:spcBef>
              <a:spcAft>
                <a:spcPct val="0"/>
              </a:spcAft>
              <a:buClr>
                <a:srgbClr val="F0AB00"/>
              </a:buClr>
              <a:buSzPct val="80000"/>
              <a:buFontTx/>
              <a:buNone/>
              <a:tabLst/>
              <a:defRPr/>
            </a:pPr>
            <a:r>
              <a:rPr kumimoji="0" lang="en-US" sz="1800" b="1" i="0" u="none" strike="noStrike" kern="0" cap="none" spc="0" normalizeH="0" baseline="0" noProof="0" dirty="0">
                <a:ln>
                  <a:noFill/>
                </a:ln>
                <a:solidFill>
                  <a:srgbClr val="C00000"/>
                </a:solidFill>
                <a:effectLst/>
                <a:uLnTx/>
                <a:uFillTx/>
                <a:latin typeface="Times New Roman" panose="02020603050405020304" pitchFamily="18" charset="0"/>
                <a:ea typeface="Arial Unicode MS" pitchFamily="34" charset="-128"/>
                <a:cs typeface="Times New Roman" panose="02020603050405020304" pitchFamily="18" charset="0"/>
              </a:rPr>
              <a:t>1</a:t>
            </a:r>
          </a:p>
        </p:txBody>
      </p:sp>
      <p:sp>
        <p:nvSpPr>
          <p:cNvPr id="22" name="TextBox 21">
            <a:extLst>
              <a:ext uri="{FF2B5EF4-FFF2-40B4-BE49-F238E27FC236}">
                <a16:creationId xmlns:a16="http://schemas.microsoft.com/office/drawing/2014/main" id="{60684E78-A58F-4D59-BEA5-A30C1817F270}"/>
              </a:ext>
            </a:extLst>
          </p:cNvPr>
          <p:cNvSpPr txBox="1"/>
          <p:nvPr/>
        </p:nvSpPr>
        <p:spPr>
          <a:xfrm>
            <a:off x="10419206" y="1271400"/>
            <a:ext cx="563217" cy="317639"/>
          </a:xfrm>
          <a:prstGeom prst="rect">
            <a:avLst/>
          </a:prstGeom>
          <a:noFill/>
        </p:spPr>
        <p:txBody>
          <a:bodyPr wrap="square" lIns="0" tIns="0" rIns="0" bIns="0" rtlCol="0">
            <a:spAutoFit/>
          </a:bodyPr>
          <a:lstStyle/>
          <a:p>
            <a:pPr marL="0" marR="0" lvl="0" indent="0" algn="l" defTabSz="987415" rtl="0" eaLnBrk="1" fontAlgn="base" latinLnBrk="0" hangingPunct="1">
              <a:lnSpc>
                <a:spcPct val="100000"/>
              </a:lnSpc>
              <a:spcBef>
                <a:spcPct val="50000"/>
              </a:spcBef>
              <a:spcAft>
                <a:spcPct val="0"/>
              </a:spcAft>
              <a:buClr>
                <a:srgbClr val="F0AB00"/>
              </a:buClr>
              <a:buSzPct val="80000"/>
              <a:buFontTx/>
              <a:buNone/>
              <a:tabLst/>
              <a:defRPr/>
            </a:pPr>
            <a:r>
              <a:rPr kumimoji="0" lang="en-US" sz="1800" b="1" i="0" u="none" strike="noStrike" kern="0" cap="none" spc="0" normalizeH="0" baseline="0" noProof="0" dirty="0">
                <a:ln>
                  <a:noFill/>
                </a:ln>
                <a:solidFill>
                  <a:srgbClr val="C00000"/>
                </a:solidFill>
                <a:effectLst/>
                <a:uLnTx/>
                <a:uFillTx/>
                <a:latin typeface="Times New Roman" panose="02020603050405020304" pitchFamily="18" charset="0"/>
                <a:ea typeface="Arial Unicode MS" pitchFamily="34" charset="-128"/>
                <a:cs typeface="Times New Roman" panose="02020603050405020304" pitchFamily="18" charset="0"/>
              </a:rPr>
              <a:t>2</a:t>
            </a:r>
          </a:p>
        </p:txBody>
      </p:sp>
      <p:sp>
        <p:nvSpPr>
          <p:cNvPr id="23" name="TextBox 22">
            <a:extLst>
              <a:ext uri="{FF2B5EF4-FFF2-40B4-BE49-F238E27FC236}">
                <a16:creationId xmlns:a16="http://schemas.microsoft.com/office/drawing/2014/main" id="{7CD71506-F36A-4682-AB4F-A780DF0F343A}"/>
              </a:ext>
            </a:extLst>
          </p:cNvPr>
          <p:cNvSpPr txBox="1"/>
          <p:nvPr/>
        </p:nvSpPr>
        <p:spPr>
          <a:xfrm>
            <a:off x="9905624" y="5360124"/>
            <a:ext cx="563217" cy="276999"/>
          </a:xfrm>
          <a:prstGeom prst="rect">
            <a:avLst/>
          </a:prstGeom>
          <a:noFill/>
        </p:spPr>
        <p:txBody>
          <a:bodyPr wrap="square" lIns="0" tIns="0" rIns="0" bIns="0" rtlCol="0">
            <a:spAutoFit/>
          </a:bodyPr>
          <a:lstStyle/>
          <a:p>
            <a:pPr marL="0" marR="0" lvl="0" indent="0" algn="l" defTabSz="987415" rtl="0" eaLnBrk="1" fontAlgn="base" latinLnBrk="0" hangingPunct="1">
              <a:lnSpc>
                <a:spcPct val="100000"/>
              </a:lnSpc>
              <a:spcBef>
                <a:spcPct val="50000"/>
              </a:spcBef>
              <a:spcAft>
                <a:spcPct val="0"/>
              </a:spcAft>
              <a:buClr>
                <a:srgbClr val="F0AB00"/>
              </a:buClr>
              <a:buSzPct val="80000"/>
              <a:buFontTx/>
              <a:buNone/>
              <a:tabLst/>
              <a:defRPr/>
            </a:pPr>
            <a:r>
              <a:rPr kumimoji="0" lang="en-US" sz="1800" b="1" i="0" u="none" strike="noStrike" kern="0" cap="none" spc="0" normalizeH="0" baseline="0" noProof="0" dirty="0">
                <a:ln>
                  <a:noFill/>
                </a:ln>
                <a:solidFill>
                  <a:srgbClr val="C00000"/>
                </a:solidFill>
                <a:effectLst/>
                <a:uLnTx/>
                <a:uFillTx/>
                <a:latin typeface="Times New Roman" panose="02020603050405020304" pitchFamily="18" charset="0"/>
                <a:ea typeface="Arial Unicode MS" pitchFamily="34" charset="-128"/>
                <a:cs typeface="Times New Roman" panose="02020603050405020304" pitchFamily="18" charset="0"/>
              </a:rPr>
              <a:t>3</a:t>
            </a:r>
          </a:p>
        </p:txBody>
      </p:sp>
      <p:sp>
        <p:nvSpPr>
          <p:cNvPr id="24" name="TextBox 23">
            <a:extLst>
              <a:ext uri="{FF2B5EF4-FFF2-40B4-BE49-F238E27FC236}">
                <a16:creationId xmlns:a16="http://schemas.microsoft.com/office/drawing/2014/main" id="{1C75806F-D1B4-4445-B95C-493D73FB9469}"/>
              </a:ext>
            </a:extLst>
          </p:cNvPr>
          <p:cNvSpPr txBox="1"/>
          <p:nvPr/>
        </p:nvSpPr>
        <p:spPr>
          <a:xfrm>
            <a:off x="10598944" y="4310868"/>
            <a:ext cx="563217" cy="276999"/>
          </a:xfrm>
          <a:prstGeom prst="rect">
            <a:avLst/>
          </a:prstGeom>
          <a:noFill/>
        </p:spPr>
        <p:txBody>
          <a:bodyPr wrap="square" lIns="0" tIns="0" rIns="0" bIns="0" rtlCol="0">
            <a:spAutoFit/>
          </a:bodyPr>
          <a:lstStyle/>
          <a:p>
            <a:pPr marL="0" marR="0" lvl="0" indent="0" algn="l" defTabSz="987415" rtl="0" eaLnBrk="1" fontAlgn="base" latinLnBrk="0" hangingPunct="1">
              <a:lnSpc>
                <a:spcPct val="100000"/>
              </a:lnSpc>
              <a:spcBef>
                <a:spcPct val="50000"/>
              </a:spcBef>
              <a:spcAft>
                <a:spcPct val="0"/>
              </a:spcAft>
              <a:buClr>
                <a:srgbClr val="F0AB00"/>
              </a:buClr>
              <a:buSzPct val="80000"/>
              <a:buFontTx/>
              <a:buNone/>
              <a:tabLst/>
              <a:defRPr/>
            </a:pPr>
            <a:r>
              <a:rPr kumimoji="0" lang="en-US" sz="1800" b="1" i="0" u="none" strike="noStrike" kern="0" cap="none" spc="0" normalizeH="0" baseline="0" noProof="0" dirty="0">
                <a:ln>
                  <a:noFill/>
                </a:ln>
                <a:solidFill>
                  <a:srgbClr val="C00000"/>
                </a:solidFill>
                <a:effectLst/>
                <a:uLnTx/>
                <a:uFillTx/>
                <a:latin typeface="Times New Roman" panose="02020603050405020304" pitchFamily="18" charset="0"/>
                <a:ea typeface="Arial Unicode MS" pitchFamily="34" charset="-128"/>
                <a:cs typeface="Times New Roman" panose="02020603050405020304" pitchFamily="18" charset="0"/>
              </a:rPr>
              <a:t>4</a:t>
            </a:r>
          </a:p>
        </p:txBody>
      </p:sp>
      <p:sp>
        <p:nvSpPr>
          <p:cNvPr id="13" name="TextBox 12">
            <a:extLst>
              <a:ext uri="{FF2B5EF4-FFF2-40B4-BE49-F238E27FC236}">
                <a16:creationId xmlns:a16="http://schemas.microsoft.com/office/drawing/2014/main" id="{568C946D-603A-486B-8621-82AFCD8C915E}"/>
              </a:ext>
            </a:extLst>
          </p:cNvPr>
          <p:cNvSpPr txBox="1"/>
          <p:nvPr/>
        </p:nvSpPr>
        <p:spPr>
          <a:xfrm>
            <a:off x="307056" y="173065"/>
            <a:ext cx="4191000" cy="307777"/>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2000" b="1" kern="0" dirty="0">
                <a:latin typeface="Times New Roman" panose="02020603050405020304" pitchFamily="18" charset="0"/>
                <a:ea typeface="Arial Unicode MS" pitchFamily="34" charset="-128"/>
                <a:cs typeface="Times New Roman" panose="02020603050405020304" pitchFamily="18" charset="0"/>
              </a:rPr>
              <a:t>1.Create account on Ariba Network</a:t>
            </a:r>
          </a:p>
        </p:txBody>
      </p:sp>
      <p:sp>
        <p:nvSpPr>
          <p:cNvPr id="2" name="Isosceles Triangle 1">
            <a:hlinkClick r:id="rId6" action="ppaction://hlinksldjump"/>
            <a:extLst>
              <a:ext uri="{FF2B5EF4-FFF2-40B4-BE49-F238E27FC236}">
                <a16:creationId xmlns:a16="http://schemas.microsoft.com/office/drawing/2014/main" id="{91690973-481D-B0AF-D51A-308EAC14057C}"/>
              </a:ext>
            </a:extLst>
          </p:cNvPr>
          <p:cNvSpPr/>
          <p:nvPr/>
        </p:nvSpPr>
        <p:spPr>
          <a:xfrm rot="5400000">
            <a:off x="12540919" y="6875535"/>
            <a:ext cx="457200" cy="353825"/>
          </a:xfrm>
          <a:prstGeom prst="triangle">
            <a:avLst/>
          </a:prstGeom>
          <a:solidFill>
            <a:srgbClr val="4472C4"/>
          </a:solidFill>
          <a:ln w="12700" cap="flat" cmpd="sng" algn="ctr">
            <a:solidFill>
              <a:srgbClr val="4472C4">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56593382"/>
      </p:ext>
    </p:extLst>
  </p:cSld>
  <p:clrMapOvr>
    <a:masterClrMapping/>
  </p:clrMapOvr>
</p:sld>
</file>

<file path=ppt/theme/theme1.xml><?xml version="1.0" encoding="utf-8"?>
<a:theme xmlns:a="http://schemas.openxmlformats.org/drawingml/2006/main" name="2_fx_presentation_Blue_J">
  <a:themeElements>
    <a:clrScheme name="ColorSet5">
      <a:dk1>
        <a:sysClr val="windowText" lastClr="000000"/>
      </a:dk1>
      <a:lt1>
        <a:sysClr val="window" lastClr="FFFFFF"/>
      </a:lt1>
      <a:dk2>
        <a:srgbClr val="2895D5"/>
      </a:dk2>
      <a:lt2>
        <a:srgbClr val="737373"/>
      </a:lt2>
      <a:accent1>
        <a:srgbClr val="2895D5"/>
      </a:accent1>
      <a:accent2>
        <a:srgbClr val="7EBFE6"/>
      </a:accent2>
      <a:accent3>
        <a:srgbClr val="BEDFF2"/>
      </a:accent3>
      <a:accent4>
        <a:srgbClr val="9B2583"/>
      </a:accent4>
      <a:accent5>
        <a:srgbClr val="C37CB5"/>
      </a:accent5>
      <a:accent6>
        <a:srgbClr val="E1BEDA"/>
      </a:accent6>
      <a:hlink>
        <a:srgbClr val="0000FF"/>
      </a:hlink>
      <a:folHlink>
        <a:srgbClr val="800080"/>
      </a:folHlink>
    </a:clrScheme>
    <a:fontScheme name="fx テンプレート　J">
      <a:majorFont>
        <a:latin typeface="HG丸ｺﾞｼｯｸM-PRO"/>
        <a:ea typeface="HG丸ｺﾞｼｯｸM-PRO"/>
        <a:cs typeface=""/>
      </a:majorFont>
      <a:minorFont>
        <a:latin typeface="HG丸ｺﾞｼｯｸM-PRO"/>
        <a:ea typeface="HG丸ｺﾞｼｯｸM-PRO"/>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accent1"/>
        </a:solidFill>
        <a:ln>
          <a:solidFill>
            <a:schemeClr val="tx1"/>
          </a:solidFill>
        </a:ln>
      </a:spPr>
      <a:bodyPr vert="horz" wrap="square" lIns="91440" tIns="45720" rIns="91440" bIns="45720" numCol="1" rtlCol="0" anchor="ctr" anchorCtr="0" compatLnSpc="1">
        <a:prstTxWarp prst="textNoShape">
          <a:avLst/>
        </a:prstTxWarp>
      </a:bodyPr>
      <a:lstStyle>
        <a:defPPr algn="ctr">
          <a:defRPr kumimoji="1" sz="1600" dirty="0" err="1" smtClean="0"/>
        </a:defPPr>
      </a:lstStyle>
    </a:spDef>
    <a:lnDef>
      <a:spPr>
        <a:ln w="9525">
          <a:solidFill>
            <a:schemeClr val="tx1"/>
          </a:solidFill>
        </a:ln>
        <a:effectLst/>
      </a:spPr>
      <a:bodyPr/>
      <a:lstStyle/>
      <a:style>
        <a:lnRef idx="2">
          <a:schemeClr val="accent1"/>
        </a:lnRef>
        <a:fillRef idx="0">
          <a:schemeClr val="accent1"/>
        </a:fillRef>
        <a:effectRef idx="1">
          <a:schemeClr val="accent1"/>
        </a:effectRef>
        <a:fontRef idx="minor">
          <a:schemeClr val="tx1"/>
        </a:fontRef>
      </a:style>
    </a:lnDef>
    <a:txDef>
      <a:spPr>
        <a:noFill/>
      </a:spPr>
      <a:bodyPr wrap="square" rtlCol="0">
        <a:spAutoFit/>
      </a:bodyPr>
      <a:lstStyle>
        <a:defPPr>
          <a:defRPr kumimoji="1" sz="1600" dirty="0" err="1" smtClean="0"/>
        </a:defPPr>
      </a:lstStyle>
    </a:txDef>
  </a:objectDefaults>
  <a:extraClrSchemeLst/>
</a:theme>
</file>

<file path=ppt/theme/theme10.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Xerox Template">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3_fx_presentation_blue_J">
  <a:themeElements>
    <a:clrScheme name="Blue">
      <a:dk1>
        <a:srgbClr val="000000"/>
      </a:dk1>
      <a:lt1>
        <a:srgbClr val="FFFFFF"/>
      </a:lt1>
      <a:dk2>
        <a:srgbClr val="737373"/>
      </a:dk2>
      <a:lt2>
        <a:srgbClr val="2895D5"/>
      </a:lt2>
      <a:accent1>
        <a:srgbClr val="2895D5"/>
      </a:accent1>
      <a:accent2>
        <a:srgbClr val="7EBFE6"/>
      </a:accent2>
      <a:accent3>
        <a:srgbClr val="BEDFF2"/>
      </a:accent3>
      <a:accent4>
        <a:srgbClr val="E67600"/>
      </a:accent4>
      <a:accent5>
        <a:srgbClr val="F0AD66"/>
      </a:accent5>
      <a:accent6>
        <a:srgbClr val="F7D6B2"/>
      </a:accent6>
      <a:hlink>
        <a:srgbClr val="0000FF"/>
      </a:hlink>
      <a:folHlink>
        <a:srgbClr val="800080"/>
      </a:folHlink>
    </a:clrScheme>
    <a:fontScheme name="Xerox">
      <a:majorFont>
        <a:latin typeface="HG丸ｺﾞｼｯｸM-PRO"/>
        <a:ea typeface="HG丸ｺﾞｼｯｸM-PRO"/>
        <a:cs typeface=""/>
      </a:majorFont>
      <a:minorFont>
        <a:latin typeface="HG丸ｺﾞｼｯｸM-PRO"/>
        <a:ea typeface="HG丸ｺﾞｼｯｸM-PRO"/>
        <a:cs typeface=""/>
      </a:minorFont>
    </a:fontScheme>
    <a:fmtScheme name="Subtle Solids">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bg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lIns="0" tIns="0" rIns="0" bIns="0" rtlCol="0">
        <a:noAutofit/>
      </a:bodyPr>
      <a:lstStyle>
        <a:defPPr marL="0" marR="0" indent="0" algn="l" defTabSz="987415" rtl="0" eaLnBrk="1" fontAlgn="base" latinLnBrk="0" hangingPunct="1">
          <a:lnSpc>
            <a:spcPct val="100000"/>
          </a:lnSpc>
          <a:spcBef>
            <a:spcPts val="0"/>
          </a:spcBef>
          <a:spcAft>
            <a:spcPts val="0"/>
          </a:spcAft>
          <a:buClrTx/>
          <a:buSzTx/>
          <a:buFontTx/>
          <a:buNone/>
          <a:tabLst/>
          <a:defRPr kumimoji="1" sz="1600" kern="0" dirty="0" smtClean="0">
            <a:ea typeface="HG丸ｺﾞｼｯｸM-PRO"/>
          </a:defRPr>
        </a:defPPr>
      </a:lstStyle>
    </a:txDef>
  </a:objectDefaults>
  <a:extraClrSchemeLst>
    <a:extraClrScheme>
      <a:clrScheme name="Blue">
        <a:dk1>
          <a:srgbClr val="000000"/>
        </a:dk1>
        <a:lt1>
          <a:srgbClr val="FFFFFF"/>
        </a:lt1>
        <a:dk2>
          <a:srgbClr val="737373"/>
        </a:dk2>
        <a:lt2>
          <a:srgbClr val="2895D5"/>
        </a:lt2>
        <a:accent1>
          <a:srgbClr val="2895D5"/>
        </a:accent1>
        <a:accent2>
          <a:srgbClr val="7EBFE6"/>
        </a:accent2>
        <a:accent3>
          <a:srgbClr val="BEDFF2"/>
        </a:accent3>
        <a:accent4>
          <a:srgbClr val="E67600"/>
        </a:accent4>
        <a:accent5>
          <a:srgbClr val="F0AD66"/>
        </a:accent5>
        <a:accent6>
          <a:srgbClr val="F7D6B2"/>
        </a:accent6>
        <a:hlink>
          <a:srgbClr val="0000FF"/>
        </a:hlink>
        <a:folHlink>
          <a:srgbClr val="800080"/>
        </a:folHlink>
      </a:clrScheme>
      <a:clrMap bg1="lt1" tx1="dk1" bg2="lt2" tx2="dk2" accent1="accent1" accent2="accent2" accent3="accent3" accent4="accent4" accent5="accent5" accent6="accent6" hlink="hlink" folHlink="folHlink"/>
    </a:extraClrScheme>
    <a:extraClrScheme>
      <a:clrScheme name="Green">
        <a:dk1>
          <a:srgbClr val="000000"/>
        </a:dk1>
        <a:lt1>
          <a:srgbClr val="FFFFFF"/>
        </a:lt1>
        <a:dk2>
          <a:srgbClr val="737373"/>
        </a:dk2>
        <a:lt2>
          <a:srgbClr val="6DAF3D"/>
        </a:lt2>
        <a:accent1>
          <a:srgbClr val="6DAF3D"/>
        </a:accent1>
        <a:accent2>
          <a:srgbClr val="A7CF8B"/>
        </a:accent2>
        <a:accent3>
          <a:srgbClr val="D3E7C4"/>
        </a:accent3>
        <a:accent4>
          <a:srgbClr val="E67600"/>
        </a:accent4>
        <a:accent5>
          <a:srgbClr val="F0AD66"/>
        </a:accent5>
        <a:accent6>
          <a:srgbClr val="F7D6B2"/>
        </a:accent6>
        <a:hlink>
          <a:srgbClr val="0000FF"/>
        </a:hlink>
        <a:folHlink>
          <a:srgbClr val="800080"/>
        </a:folHlink>
      </a:clrScheme>
      <a:clrMap bg1="lt1" tx1="dk1" bg2="lt2" tx2="dk2" accent1="accent1" accent2="accent2" accent3="accent3" accent4="accent4" accent5="accent5" accent6="accent6" hlink="hlink" folHlink="folHlink"/>
    </a:extraClrScheme>
    <a:extraClrScheme>
      <a:clrScheme name="Orange">
        <a:dk1>
          <a:srgbClr val="000000"/>
        </a:dk1>
        <a:lt1>
          <a:srgbClr val="FFFFFF"/>
        </a:lt1>
        <a:dk2>
          <a:srgbClr val="737373"/>
        </a:dk2>
        <a:lt2>
          <a:srgbClr val="E67600"/>
        </a:lt2>
        <a:accent1>
          <a:srgbClr val="E67600"/>
        </a:accent1>
        <a:accent2>
          <a:srgbClr val="F0AD66"/>
        </a:accent2>
        <a:accent3>
          <a:srgbClr val="F7D6B2"/>
        </a:accent3>
        <a:accent4>
          <a:srgbClr val="6DAF3D"/>
        </a:accent4>
        <a:accent5>
          <a:srgbClr val="A7CF8B"/>
        </a:accent5>
        <a:accent6>
          <a:srgbClr val="D3E7C4"/>
        </a:accent6>
        <a:hlink>
          <a:srgbClr val="0000FF"/>
        </a:hlink>
        <a:folHlink>
          <a:srgbClr val="800080"/>
        </a:folHlink>
      </a:clrScheme>
      <a:clrMap bg1="lt1" tx1="dk1" bg2="lt2" tx2="dk2" accent1="accent1" accent2="accent2" accent3="accent3" accent4="accent4" accent5="accent5" accent6="accent6" hlink="hlink" folHlink="folHlink"/>
    </a:extraClrScheme>
    <a:extraClrScheme>
      <a:clrScheme name="Violet">
        <a:dk1>
          <a:srgbClr val="000000"/>
        </a:dk1>
        <a:lt1>
          <a:srgbClr val="FFFFFF"/>
        </a:lt1>
        <a:dk2>
          <a:srgbClr val="737373"/>
        </a:dk2>
        <a:lt2>
          <a:srgbClr val="9B2583"/>
        </a:lt2>
        <a:accent1>
          <a:srgbClr val="9B2583"/>
        </a:accent1>
        <a:accent2>
          <a:srgbClr val="C37CB5"/>
        </a:accent2>
        <a:accent3>
          <a:srgbClr val="E1BEDA"/>
        </a:accent3>
        <a:accent4>
          <a:srgbClr val="2895D5"/>
        </a:accent4>
        <a:accent5>
          <a:srgbClr val="7EBFE6"/>
        </a:accent5>
        <a:accent6>
          <a:srgbClr val="BEDFF2"/>
        </a:accent6>
        <a:hlink>
          <a:srgbClr val="0000FF"/>
        </a:hlink>
        <a:folHlink>
          <a:srgbClr val="9B2583"/>
        </a:folHlink>
      </a:clrScheme>
      <a:clrMap bg1="lt1" tx1="dk1" bg2="lt2" tx2="dk2" accent1="accent1" accent2="accent2" accent3="accent3" accent4="accent4" accent5="accent5" accent6="accent6" hlink="hlink" folHlink="folHlink"/>
    </a:extraClrScheme>
  </a:extraClrSchemeLst>
  <a:custClrLst>
    <a:custClr name="bk60">
      <a:srgbClr val="808285"/>
    </a:custClr>
    <a:custClr name="bk30">
      <a:srgbClr val="B2B2B2"/>
    </a:custClr>
    <a:custClr name="bk10">
      <a:srgbClr val="E5E5E5"/>
    </a:custClr>
    <a:custClr name="green100">
      <a:srgbClr val="6DAF3D"/>
    </a:custClr>
    <a:custClr name="green60">
      <a:srgbClr val="A7CF8B"/>
    </a:custClr>
    <a:custClr name="green30">
      <a:srgbClr val="D3E7C4"/>
    </a:custClr>
    <a:custClr name="gold100">
      <a:srgbClr val="FD9F13"/>
    </a:custClr>
    <a:custClr name="gold60">
      <a:srgbClr val="FEC571"/>
    </a:custClr>
    <a:custClr name="gold30">
      <a:srgbClr val="FEE2B8"/>
    </a:custClr>
    <a:custClr name="violet">
      <a:srgbClr val="9B2583"/>
    </a:custClr>
  </a:custClrLst>
  <a:extLst>
    <a:ext uri="{05A4C25C-085E-4340-85A3-A5531E510DB2}">
      <thm15:themeFamily xmlns:thm15="http://schemas.microsoft.com/office/thememl/2012/main" name="fx_presentation_blue_J.pptx" id="{F2B632DE-4478-4A79-8635-AA52D8F90EC5}" vid="{E3B7D474-92C6-4DB8-8510-70740BF4B845}"/>
    </a:ext>
  </a:extLst>
</a:theme>
</file>

<file path=ppt/theme/theme3.xml><?xml version="1.0" encoding="utf-8"?>
<a:theme xmlns:a="http://schemas.openxmlformats.org/drawingml/2006/main" name="SAP Ariba 2018 16x9 white">
  <a:themeElements>
    <a:clrScheme name="SAP_colors_2018">
      <a:dk1>
        <a:srgbClr val="000000"/>
      </a:dk1>
      <a:lt1>
        <a:srgbClr val="FFFFFF"/>
      </a:lt1>
      <a:dk2>
        <a:srgbClr val="999999"/>
      </a:dk2>
      <a:lt2>
        <a:srgbClr val="CCCCCC"/>
      </a:lt2>
      <a:accent1>
        <a:srgbClr val="F0AB00"/>
      </a:accent1>
      <a:accent2>
        <a:srgbClr val="666666"/>
      </a:accent2>
      <a:accent3>
        <a:srgbClr val="008FD3"/>
      </a:accent3>
      <a:accent4>
        <a:srgbClr val="4FB81C"/>
      </a:accent4>
      <a:accent5>
        <a:srgbClr val="E35500"/>
      </a:accent5>
      <a:accent6>
        <a:srgbClr val="760A85"/>
      </a:accent6>
      <a:hlink>
        <a:srgbClr val="008FD3"/>
      </a:hlink>
      <a:folHlink>
        <a:srgbClr val="008FD3"/>
      </a:folHlink>
    </a:clrScheme>
    <a:fontScheme name="SAP Fonts">
      <a:majorFont>
        <a:latin typeface="Arial"/>
        <a:ea typeface=""/>
        <a:cs typeface=""/>
      </a:majorFont>
      <a:minorFont>
        <a:latin typeface="Arial"/>
        <a:ea typeface=""/>
        <a:cs typeface=""/>
      </a:minorFont>
    </a:fontScheme>
    <a:fmtScheme name="Me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gray">
        <a:noFill/>
        <a:ln w="25400" algn="ctr">
          <a:solidFill>
            <a:schemeClr val="tx1"/>
          </a:solidFill>
          <a:miter lim="800000"/>
          <a:headEnd/>
          <a:tailEnd/>
        </a:ln>
      </a:spPr>
      <a:bodyPr lIns="90000" tIns="72000" rIns="90000" bIns="72000" rtlCol="0" anchor="ctr"/>
      <a:lstStyle>
        <a:defPPr marR="0" algn="ctr" defTabSz="914400" eaLnBrk="1" fontAlgn="base" latinLnBrk="0" hangingPunct="1">
          <a:lnSpc>
            <a:spcPct val="100000"/>
          </a:lnSpc>
          <a:spcBef>
            <a:spcPct val="50000"/>
          </a:spcBef>
          <a:spcAft>
            <a:spcPct val="0"/>
          </a:spcAft>
          <a:buClr>
            <a:srgbClr val="F0AB00"/>
          </a:buClr>
          <a:buSzPct val="80000"/>
          <a:tabLst/>
          <a:defRPr kumimoji="0" sz="1800" b="0" i="0" u="none" strike="noStrike" kern="0" cap="none" spc="0" normalizeH="0" baseline="0" noProof="0" dirty="0" err="1" smtClean="0">
            <a:ln>
              <a:noFill/>
            </a:ln>
            <a:effectLst/>
            <a:uLnTx/>
            <a:uFillTx/>
            <a:ea typeface="Arial Unicode MS" pitchFamily="34" charset="-128"/>
            <a:cs typeface="Arial Unicode MS" pitchFamily="34" charset="-128"/>
          </a:defRPr>
        </a:defPPr>
      </a:lstStyle>
    </a:spDef>
    <a:lnDef>
      <a:spPr>
        <a:ln w="25400">
          <a:solidFill>
            <a:schemeClr val="tx1"/>
          </a:solidFill>
          <a:headEnd type="none" w="med" len="med"/>
          <a:tailEnd type="none" w="med" len="med"/>
        </a:ln>
      </a:spPr>
      <a:bodyPr/>
      <a:lstStyle/>
      <a:style>
        <a:lnRef idx="1">
          <a:schemeClr val="accent1"/>
        </a:lnRef>
        <a:fillRef idx="0">
          <a:schemeClr val="accent1"/>
        </a:fillRef>
        <a:effectRef idx="0">
          <a:schemeClr val="accent1"/>
        </a:effectRef>
        <a:fontRef idx="minor">
          <a:schemeClr val="tx1"/>
        </a:fontRef>
      </a:style>
    </a:lnDef>
    <a:txDef>
      <a:spPr>
        <a:noFill/>
      </a:spPr>
      <a:bodyPr wrap="none" lIns="0" tIns="0" rIns="0" bIns="0" rtlCol="0">
        <a:spAutoFit/>
      </a:bodyPr>
      <a:lstStyle>
        <a:defPPr fontAlgn="base">
          <a:spcBef>
            <a:spcPct val="50000"/>
          </a:spcBef>
          <a:spcAft>
            <a:spcPct val="0"/>
          </a:spcAft>
          <a:buClr>
            <a:srgbClr val="F0AB00"/>
          </a:buClr>
          <a:buSzPct val="80000"/>
          <a:defRPr sz="1800" kern="0" dirty="0" err="1" smtClean="0">
            <a:ea typeface="Arial Unicode MS" pitchFamily="34" charset="-128"/>
            <a:cs typeface="Arial Unicode MS" pitchFamily="34" charset="-128"/>
          </a:defRPr>
        </a:defPPr>
      </a:lstStyle>
    </a:txDef>
  </a:objectDefaults>
  <a:extraClrSchemeLst/>
  <a:extLst>
    <a:ext uri="{05A4C25C-085E-4340-85A3-A5531E510DB2}">
      <thm15:themeFamily xmlns:thm15="http://schemas.microsoft.com/office/thememl/2012/main" name="SAP_Ariba_2018_16x9_white.potx" id="{A32D36BE-64FF-489C-A352-3CDDCA513F23}" vid="{83865A1E-DA43-42A2-8E10-033C37C8FE47}"/>
    </a:ext>
  </a:extLst>
</a:theme>
</file>

<file path=ppt/theme/theme4.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SAP Ariba 2020 16x9 white">
  <a:themeElements>
    <a:clrScheme name="SAP_colors_2018">
      <a:dk1>
        <a:srgbClr val="000000"/>
      </a:dk1>
      <a:lt1>
        <a:srgbClr val="FFFFFF"/>
      </a:lt1>
      <a:dk2>
        <a:srgbClr val="999999"/>
      </a:dk2>
      <a:lt2>
        <a:srgbClr val="CCCCCC"/>
      </a:lt2>
      <a:accent1>
        <a:srgbClr val="F0AB00"/>
      </a:accent1>
      <a:accent2>
        <a:srgbClr val="666666"/>
      </a:accent2>
      <a:accent3>
        <a:srgbClr val="008FD3"/>
      </a:accent3>
      <a:accent4>
        <a:srgbClr val="4FB81C"/>
      </a:accent4>
      <a:accent5>
        <a:srgbClr val="E35500"/>
      </a:accent5>
      <a:accent6>
        <a:srgbClr val="760A85"/>
      </a:accent6>
      <a:hlink>
        <a:srgbClr val="008FD3"/>
      </a:hlink>
      <a:folHlink>
        <a:srgbClr val="008FD3"/>
      </a:folHlink>
    </a:clrScheme>
    <a:fontScheme name="SAP Fonts">
      <a:majorFont>
        <a:latin typeface="Arial"/>
        <a:ea typeface=""/>
        <a:cs typeface=""/>
      </a:majorFont>
      <a:minorFont>
        <a:latin typeface="Arial"/>
        <a:ea typeface=""/>
        <a:cs typeface=""/>
      </a:minorFont>
    </a:fontScheme>
    <a:fmtScheme name="Me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gray">
        <a:noFill/>
        <a:ln w="25400" algn="ctr">
          <a:solidFill>
            <a:schemeClr val="tx1"/>
          </a:solidFill>
          <a:miter lim="800000"/>
          <a:headEnd/>
          <a:tailEnd/>
        </a:ln>
      </a:spPr>
      <a:bodyPr lIns="90000" tIns="72000" rIns="90000" bIns="72000" rtlCol="0" anchor="ctr"/>
      <a:lstStyle>
        <a:defPPr marR="0" algn="ctr" defTabSz="914400" eaLnBrk="1" fontAlgn="base" latinLnBrk="0" hangingPunct="1">
          <a:lnSpc>
            <a:spcPct val="100000"/>
          </a:lnSpc>
          <a:spcBef>
            <a:spcPct val="50000"/>
          </a:spcBef>
          <a:spcAft>
            <a:spcPct val="0"/>
          </a:spcAft>
          <a:buClr>
            <a:srgbClr val="F0AB00"/>
          </a:buClr>
          <a:buSzPct val="80000"/>
          <a:tabLst/>
          <a:defRPr kumimoji="0" sz="1800" b="0" i="0" u="none" strike="noStrike" kern="0" cap="none" spc="0" normalizeH="0" baseline="0" noProof="0" dirty="0" err="1" smtClean="0">
            <a:ln>
              <a:noFill/>
            </a:ln>
            <a:effectLst/>
            <a:uLnTx/>
            <a:uFillTx/>
            <a:ea typeface="Arial Unicode MS" pitchFamily="34" charset="-128"/>
            <a:cs typeface="Arial Unicode MS" pitchFamily="34" charset="-128"/>
          </a:defRPr>
        </a:defPPr>
      </a:lstStyle>
    </a:spDef>
    <a:lnDef>
      <a:spPr>
        <a:ln w="25400">
          <a:solidFill>
            <a:schemeClr val="tx1"/>
          </a:solidFill>
          <a:headEnd type="none" w="med" len="med"/>
          <a:tailEnd type="none" w="med" len="med"/>
        </a:ln>
      </a:spPr>
      <a:bodyPr/>
      <a:lstStyle/>
      <a:style>
        <a:lnRef idx="1">
          <a:schemeClr val="accent1"/>
        </a:lnRef>
        <a:fillRef idx="0">
          <a:schemeClr val="accent1"/>
        </a:fillRef>
        <a:effectRef idx="0">
          <a:schemeClr val="accent1"/>
        </a:effectRef>
        <a:fontRef idx="minor">
          <a:schemeClr val="tx1"/>
        </a:fontRef>
      </a:style>
    </a:lnDef>
    <a:txDef>
      <a:spPr>
        <a:noFill/>
      </a:spPr>
      <a:bodyPr wrap="none" lIns="0" tIns="0" rIns="0" bIns="0" rtlCol="0">
        <a:spAutoFit/>
      </a:bodyPr>
      <a:lstStyle>
        <a:defPPr fontAlgn="base">
          <a:spcBef>
            <a:spcPct val="50000"/>
          </a:spcBef>
          <a:spcAft>
            <a:spcPct val="0"/>
          </a:spcAft>
          <a:buClr>
            <a:srgbClr val="F0AB00"/>
          </a:buClr>
          <a:buSzPct val="80000"/>
          <a:defRPr sz="1800" kern="0" dirty="0" err="1" smtClean="0">
            <a:ea typeface="Arial Unicode MS" pitchFamily="34" charset="-128"/>
            <a:cs typeface="Arial Unicode MS" pitchFamily="34" charset="-128"/>
          </a:defRPr>
        </a:defPPr>
      </a:lstStyle>
    </a:txDef>
  </a:objectDefaults>
  <a:extraClrSchemeLst/>
  <a:extLst>
    <a:ext uri="{05A4C25C-085E-4340-85A3-A5531E510DB2}">
      <thm15:themeFamily xmlns:thm15="http://schemas.microsoft.com/office/thememl/2012/main" name="SAP_Ariba_2020_16x9_white" id="{26F69DB5-EC42-7C43-8DB3-A24871AD838A}" vid="{575079F9-F693-284C-B0E2-F5F49C6F9CD0}"/>
    </a:ext>
  </a:extLst>
</a:theme>
</file>

<file path=ppt/theme/theme6.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4_fx_presentation_Blue_J">
  <a:themeElements>
    <a:clrScheme name="ColorSet5">
      <a:dk1>
        <a:sysClr val="windowText" lastClr="000000"/>
      </a:dk1>
      <a:lt1>
        <a:sysClr val="window" lastClr="FFFFFF"/>
      </a:lt1>
      <a:dk2>
        <a:srgbClr val="2895D5"/>
      </a:dk2>
      <a:lt2>
        <a:srgbClr val="737373"/>
      </a:lt2>
      <a:accent1>
        <a:srgbClr val="2895D5"/>
      </a:accent1>
      <a:accent2>
        <a:srgbClr val="7EBFE6"/>
      </a:accent2>
      <a:accent3>
        <a:srgbClr val="BEDFF2"/>
      </a:accent3>
      <a:accent4>
        <a:srgbClr val="9B2583"/>
      </a:accent4>
      <a:accent5>
        <a:srgbClr val="C37CB5"/>
      </a:accent5>
      <a:accent6>
        <a:srgbClr val="E1BEDA"/>
      </a:accent6>
      <a:hlink>
        <a:srgbClr val="0000FF"/>
      </a:hlink>
      <a:folHlink>
        <a:srgbClr val="800080"/>
      </a:folHlink>
    </a:clrScheme>
    <a:fontScheme name="fx テンプレート　J">
      <a:majorFont>
        <a:latin typeface="HG丸ｺﾞｼｯｸM-PRO"/>
        <a:ea typeface="HG丸ｺﾞｼｯｸM-PRO"/>
        <a:cs typeface=""/>
      </a:majorFont>
      <a:minorFont>
        <a:latin typeface="HG丸ｺﾞｼｯｸM-PRO"/>
        <a:ea typeface="HG丸ｺﾞｼｯｸM-PRO"/>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accent1"/>
        </a:solidFill>
        <a:ln>
          <a:solidFill>
            <a:schemeClr val="tx1"/>
          </a:solidFill>
        </a:ln>
      </a:spPr>
      <a:bodyPr vert="horz" wrap="square" lIns="91440" tIns="45720" rIns="91440" bIns="45720" numCol="1" rtlCol="0" anchor="ctr" anchorCtr="0" compatLnSpc="1">
        <a:prstTxWarp prst="textNoShape">
          <a:avLst/>
        </a:prstTxWarp>
      </a:bodyPr>
      <a:lstStyle>
        <a:defPPr algn="ctr">
          <a:defRPr kumimoji="1" sz="1600" dirty="0" err="1" smtClean="0"/>
        </a:defPPr>
      </a:lstStyle>
    </a:spDef>
    <a:lnDef>
      <a:spPr>
        <a:ln w="9525">
          <a:solidFill>
            <a:schemeClr val="tx1"/>
          </a:solidFill>
        </a:ln>
        <a:effectLst/>
      </a:spPr>
      <a:bodyPr/>
      <a:lstStyle/>
      <a:style>
        <a:lnRef idx="2">
          <a:schemeClr val="accent1"/>
        </a:lnRef>
        <a:fillRef idx="0">
          <a:schemeClr val="accent1"/>
        </a:fillRef>
        <a:effectRef idx="1">
          <a:schemeClr val="accent1"/>
        </a:effectRef>
        <a:fontRef idx="minor">
          <a:schemeClr val="tx1"/>
        </a:fontRef>
      </a:style>
    </a:lnDef>
    <a:txDef>
      <a:spPr>
        <a:noFill/>
      </a:spPr>
      <a:bodyPr wrap="square" rtlCol="0">
        <a:spAutoFit/>
      </a:bodyPr>
      <a:lstStyle>
        <a:defPPr>
          <a:defRPr kumimoji="1" sz="1600" dirty="0" err="1" smtClean="0"/>
        </a:defPPr>
      </a:lstStyle>
    </a:txDef>
  </a:objectDefaults>
  <a:extraClrSchemeLst/>
</a:theme>
</file>

<file path=ppt/theme/theme9.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Xerox Template">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2.xml><?xml version="1.0" encoding="utf-8"?>
<p:properties xmlns:p="http://schemas.microsoft.com/office/2006/metadata/properties" xmlns:xsi="http://www.w3.org/2001/XMLSchema-instance" xmlns:pc="http://schemas.microsoft.com/office/infopath/2007/PartnerControls">
  <documentManagement>
    <CustomAttrDateTime10 xmlns="100de3f4-da7f-4f5e-ad54-e0fe018ef34c" xsi:nil="true"/>
    <CustomAttrDateTime05 xmlns="100de3f4-da7f-4f5e-ad54-e0fe018ef34c" xsi:nil="true"/>
    <CustomAttrChoice10 xmlns="100de3f4-da7f-4f5e-ad54-e0fe018ef34c" xsi:nil="true"/>
    <Archiveable xmlns="100de3f4-da7f-4f5e-ad54-e0fe018ef34c">false</Archiveable>
    <CustomAttrString04 xmlns="100de3f4-da7f-4f5e-ad54-e0fe018ef34c" xsi:nil="true"/>
    <CustomAttrChoice07 xmlns="100de3f4-da7f-4f5e-ad54-e0fe018ef34c" xsi:nil="true"/>
    <RetentionDate xmlns="100de3f4-da7f-4f5e-ad54-e0fe018ef34c" xsi:nil="true"/>
    <CustomAttrDateTime01 xmlns="100de3f4-da7f-4f5e-ad54-e0fe018ef34c" xsi:nil="true"/>
    <CustomAttrString10 xmlns="100de3f4-da7f-4f5e-ad54-e0fe018ef34c" xsi:nil="true"/>
    <CustomAttrString05 xmlns="100de3f4-da7f-4f5e-ad54-e0fe018ef34c" xsi:nil="true"/>
    <CustomAttrChoice01 xmlns="100de3f4-da7f-4f5e-ad54-e0fe018ef34c" xsi:nil="true"/>
    <CustomAttrChoice04 xmlns="100de3f4-da7f-4f5e-ad54-e0fe018ef34c" xsi:nil="true"/>
    <TaxCatchAll xmlns="af5c3bd7-519f-4507-b047-ac88e7ba35d7" xsi:nil="true"/>
    <AutoArchive xmlns="100de3f4-da7f-4f5e-ad54-e0fe018ef34c">true</AutoArchive>
    <CustomAttrDateTime06 xmlns="100de3f4-da7f-4f5e-ad54-e0fe018ef34c" xsi:nil="true"/>
    <CustomAttrDateTime08 xmlns="100de3f4-da7f-4f5e-ad54-e0fe018ef34c" xsi:nil="true"/>
    <DocumentLanguage xmlns="100de3f4-da7f-4f5e-ad54-e0fe018ef34c">en</DocumentLanguage>
    <CustomAttrString01 xmlns="100de3f4-da7f-4f5e-ad54-e0fe018ef34c" xsi:nil="true"/>
    <CustomAttrString06 xmlns="100de3f4-da7f-4f5e-ad54-e0fe018ef34c" xsi:nil="true"/>
    <CustomAttrChoice05 xmlns="100de3f4-da7f-4f5e-ad54-e0fe018ef34c" xsi:nil="true"/>
    <CustomAttrDateTime02 xmlns="100de3f4-da7f-4f5e-ad54-e0fe018ef34c" xsi:nil="true"/>
    <CustomAttrDateTime07 xmlns="100de3f4-da7f-4f5e-ad54-e0fe018ef34c" xsi:nil="true"/>
    <CustomAttrDateTime09 xmlns="100de3f4-da7f-4f5e-ad54-e0fe018ef34c" xsi:nil="true"/>
    <CustomAttrString02 xmlns="100de3f4-da7f-4f5e-ad54-e0fe018ef34c" xsi:nil="true"/>
    <CustomAttrString07 xmlns="100de3f4-da7f-4f5e-ad54-e0fe018ef34c" xsi:nil="true"/>
    <CustomAttrString08 xmlns="100de3f4-da7f-4f5e-ad54-e0fe018ef34c" xsi:nil="true"/>
    <CustomAttrChoice02 xmlns="100de3f4-da7f-4f5e-ad54-e0fe018ef34c" xsi:nil="true"/>
    <CustomAttrChoice08 xmlns="100de3f4-da7f-4f5e-ad54-e0fe018ef34c" xsi:nil="true"/>
    <lcf76f155ced4ddcb4097134ff3c332f xmlns="a6da730f-3d71-474e-a145-293d48b86eb1">
      <Terms xmlns="http://schemas.microsoft.com/office/infopath/2007/PartnerControls"/>
    </lcf76f155ced4ddcb4097134ff3c332f>
    <CustomAttrDateTime03 xmlns="100de3f4-da7f-4f5e-ad54-e0fe018ef34c" xsi:nil="true"/>
    <CustomAttrDateTime04 xmlns="100de3f4-da7f-4f5e-ad54-e0fe018ef34c" xsi:nil="true"/>
    <CustomAttrString03 xmlns="100de3f4-da7f-4f5e-ad54-e0fe018ef34c" xsi:nil="true"/>
    <CustomAttrString09 xmlns="100de3f4-da7f-4f5e-ad54-e0fe018ef34c" xsi:nil="true"/>
    <CustomAttrChoice03 xmlns="100de3f4-da7f-4f5e-ad54-e0fe018ef34c" xsi:nil="true"/>
    <CustomAttrChoice06 xmlns="100de3f4-da7f-4f5e-ad54-e0fe018ef34c" xsi:nil="true"/>
    <CustomAttrChoice09 xmlns="100de3f4-da7f-4f5e-ad54-e0fe018ef34c" xsi:nil="true"/>
    <_dlc_DocId xmlns="af5c3bd7-519f-4507-b047-ac88e7ba35d7">S6USSCRNR6KF-1955960295-3106810</_dlc_DocId>
    <_dlc_DocIdUrl xmlns="af5c3bd7-519f-4507-b047-ac88e7ba35d7">
      <Url>https://fujifilm0.sharepoint.com/sites/jp-dms-fbhp1/01/_layouts/15/DocIdRedir.aspx?ID=S6USSCRNR6KF-1955960295-3106810</Url>
      <Description>S6USSCRNR6KF-1955960295-3106810</Description>
    </_dlc_DocIdUrl>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ct:contentTypeSchema xmlns:ct="http://schemas.microsoft.com/office/2006/metadata/contentType" xmlns:ma="http://schemas.microsoft.com/office/2006/metadata/properties/metaAttributes" ct:_="" ma:_="" ma:contentTypeName="General document" ma:contentTypeID="0x010100EDD0ECE172EDB142B5548E7F6B1A64E7009AA0D7C577AC7843BB0965843FE9EF97" ma:contentTypeVersion="81" ma:contentTypeDescription="Create a new document." ma:contentTypeScope="" ma:versionID="3f7a47a5606c69b5363d21691c3d938f">
  <xsd:schema xmlns:xsd="http://www.w3.org/2001/XMLSchema" xmlns:xs="http://www.w3.org/2001/XMLSchema" xmlns:p="http://schemas.microsoft.com/office/2006/metadata/properties" xmlns:ns2="100de3f4-da7f-4f5e-ad54-e0fe018ef34c" xmlns:ns3="af5c3bd7-519f-4507-b047-ac88e7ba35d7" xmlns:ns4="814b7ce8-6ae4-47fc-bd29-bd2983c441e0" xmlns:ns5="a6da730f-3d71-474e-a145-293d48b86eb1" targetNamespace="http://schemas.microsoft.com/office/2006/metadata/properties" ma:root="true" ma:fieldsID="f697e6e8ccb1eaa23b8b8bc24a998c68" ns2:_="" ns3:_="" ns4:_="" ns5:_="">
    <xsd:import namespace="100de3f4-da7f-4f5e-ad54-e0fe018ef34c"/>
    <xsd:import namespace="af5c3bd7-519f-4507-b047-ac88e7ba35d7"/>
    <xsd:import namespace="814b7ce8-6ae4-47fc-bd29-bd2983c441e0"/>
    <xsd:import namespace="a6da730f-3d71-474e-a145-293d48b86eb1"/>
    <xsd:element name="properties">
      <xsd:complexType>
        <xsd:sequence>
          <xsd:element name="documentManagement">
            <xsd:complexType>
              <xsd:all>
                <xsd:element ref="ns2:Archiveable" minOccurs="0"/>
                <xsd:element ref="ns2:AutoArchive" minOccurs="0"/>
                <xsd:element ref="ns2:RetentionDate" minOccurs="0"/>
                <xsd:element ref="ns2:DocumentLanguage" minOccurs="0"/>
                <xsd:element ref="ns2:CustomAttrString01" minOccurs="0"/>
                <xsd:element ref="ns2:CustomAttrString02" minOccurs="0"/>
                <xsd:element ref="ns2:CustomAttrString03" minOccurs="0"/>
                <xsd:element ref="ns2:CustomAttrString04" minOccurs="0"/>
                <xsd:element ref="ns2:CustomAttrString05" minOccurs="0"/>
                <xsd:element ref="ns2:CustomAttrString06" minOccurs="0"/>
                <xsd:element ref="ns2:CustomAttrString07" minOccurs="0"/>
                <xsd:element ref="ns2:CustomAttrString08" minOccurs="0"/>
                <xsd:element ref="ns2:CustomAttrString09" minOccurs="0"/>
                <xsd:element ref="ns2:CustomAttrString10" minOccurs="0"/>
                <xsd:element ref="ns2:CustomAttrChoice01" minOccurs="0"/>
                <xsd:element ref="ns2:CustomAttrChoice02" minOccurs="0"/>
                <xsd:element ref="ns2:CustomAttrChoice03" minOccurs="0"/>
                <xsd:element ref="ns2:CustomAttrChoice04" minOccurs="0"/>
                <xsd:element ref="ns2:CustomAttrChoice05" minOccurs="0"/>
                <xsd:element ref="ns2:CustomAttrChoice06" minOccurs="0"/>
                <xsd:element ref="ns2:CustomAttrChoice07" minOccurs="0"/>
                <xsd:element ref="ns2:CustomAttrChoice08" minOccurs="0"/>
                <xsd:element ref="ns2:CustomAttrChoice09" minOccurs="0"/>
                <xsd:element ref="ns2:CustomAttrChoice10" minOccurs="0"/>
                <xsd:element ref="ns2:CustomAttrDateTime01" minOccurs="0"/>
                <xsd:element ref="ns2:CustomAttrDateTime02" minOccurs="0"/>
                <xsd:element ref="ns2:CustomAttrDateTime03" minOccurs="0"/>
                <xsd:element ref="ns2:CustomAttrDateTime04" minOccurs="0"/>
                <xsd:element ref="ns2:CustomAttrDateTime05" minOccurs="0"/>
                <xsd:element ref="ns2:CustomAttrDateTime06" minOccurs="0"/>
                <xsd:element ref="ns2:CustomAttrDateTime07" minOccurs="0"/>
                <xsd:element ref="ns2:CustomAttrDateTime08" minOccurs="0"/>
                <xsd:element ref="ns2:CustomAttrDateTime09" minOccurs="0"/>
                <xsd:element ref="ns2:CustomAttrDateTime10" minOccurs="0"/>
                <xsd:element ref="ns3:_dlc_DocId" minOccurs="0"/>
                <xsd:element ref="ns3:_dlc_DocIdUrl" minOccurs="0"/>
                <xsd:element ref="ns3:_dlc_DocIdPersistId" minOccurs="0"/>
                <xsd:element ref="ns4:SharedWithUsers" minOccurs="0"/>
                <xsd:element ref="ns4:SharedWithDetails" minOccurs="0"/>
                <xsd:element ref="ns5:MediaServiceMetadata" minOccurs="0"/>
                <xsd:element ref="ns5:MediaServiceFastMetadata" minOccurs="0"/>
                <xsd:element ref="ns5:MediaServiceObjectDetectorVersions" minOccurs="0"/>
                <xsd:element ref="ns5:lcf76f155ced4ddcb4097134ff3c332f" minOccurs="0"/>
                <xsd:element ref="ns3:TaxCatchAll" minOccurs="0"/>
                <xsd:element ref="ns5:MediaServiceOCR" minOccurs="0"/>
                <xsd:element ref="ns5:MediaServiceGenerationTime" minOccurs="0"/>
                <xsd:element ref="ns5:MediaServiceEventHashCode" minOccurs="0"/>
                <xsd:element ref="ns5:MediaServiceDateTaken" minOccurs="0"/>
                <xsd:element ref="ns5:MediaServiceLocation" minOccurs="0"/>
                <xsd:element ref="ns5:MediaServiceSearchProperties" minOccurs="0"/>
                <xsd:element ref="ns5: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00de3f4-da7f-4f5e-ad54-e0fe018ef34c" elementFormDefault="qualified">
    <xsd:import namespace="http://schemas.microsoft.com/office/2006/documentManagement/types"/>
    <xsd:import namespace="http://schemas.microsoft.com/office/infopath/2007/PartnerControls"/>
    <xsd:element name="Archiveable" ma:index="2" nillable="true" ma:displayName="Archiveable" ma:default="0" ma:internalName="Archiveable">
      <xsd:simpleType>
        <xsd:restriction base="dms:Boolean"/>
      </xsd:simpleType>
    </xsd:element>
    <xsd:element name="AutoArchive" ma:index="3" nillable="true" ma:displayName="Auto Archive" ma:default="1" ma:internalName="AutoArchive">
      <xsd:simpleType>
        <xsd:restriction base="dms:Boolean"/>
      </xsd:simpleType>
    </xsd:element>
    <xsd:element name="RetentionDate" ma:index="4" nillable="true" ma:displayName="Retention Date" ma:decimals="0" ma:internalName="RetentionDate" ma:percentage="FALSE">
      <xsd:simpleType>
        <xsd:restriction base="dms:Number">
          <xsd:minInclusive value="2000"/>
        </xsd:restriction>
      </xsd:simpleType>
    </xsd:element>
    <xsd:element name="DocumentLanguage" ma:index="5" nillable="true" ma:displayName="Document Language" ma:default="en" ma:format="Dropdown" ma:internalName="DocumentLanguage">
      <xsd:simpleType>
        <xsd:restriction base="dms:Choice">
          <xsd:enumeration value="ja"/>
          <xsd:enumeration value="en"/>
        </xsd:restriction>
      </xsd:simpleType>
    </xsd:element>
    <xsd:element name="CustomAttrString01" ma:index="6" nillable="true" ma:displayName="CustomAttrString01" ma:hidden="true" ma:internalName="CustomAttrString01" ma:readOnly="false">
      <xsd:simpleType>
        <xsd:restriction base="dms:Text">
          <xsd:maxLength value="255"/>
        </xsd:restriction>
      </xsd:simpleType>
    </xsd:element>
    <xsd:element name="CustomAttrString02" ma:index="7" nillable="true" ma:displayName="CustomAttrString02" ma:hidden="true" ma:internalName="CustomAttrString02" ma:readOnly="false">
      <xsd:simpleType>
        <xsd:restriction base="dms:Text">
          <xsd:maxLength value="255"/>
        </xsd:restriction>
      </xsd:simpleType>
    </xsd:element>
    <xsd:element name="CustomAttrString03" ma:index="8" nillable="true" ma:displayName="CustomAttrString03" ma:hidden="true" ma:internalName="CustomAttrString03" ma:readOnly="false">
      <xsd:simpleType>
        <xsd:restriction base="dms:Text">
          <xsd:maxLength value="255"/>
        </xsd:restriction>
      </xsd:simpleType>
    </xsd:element>
    <xsd:element name="CustomAttrString04" ma:index="9" nillable="true" ma:displayName="CustomAttrString04" ma:hidden="true" ma:internalName="CustomAttrString04" ma:readOnly="false">
      <xsd:simpleType>
        <xsd:restriction base="dms:Text">
          <xsd:maxLength value="255"/>
        </xsd:restriction>
      </xsd:simpleType>
    </xsd:element>
    <xsd:element name="CustomAttrString05" ma:index="10" nillable="true" ma:displayName="CustomAttrString05" ma:hidden="true" ma:internalName="CustomAttrString05" ma:readOnly="false">
      <xsd:simpleType>
        <xsd:restriction base="dms:Text">
          <xsd:maxLength value="255"/>
        </xsd:restriction>
      </xsd:simpleType>
    </xsd:element>
    <xsd:element name="CustomAttrString06" ma:index="11" nillable="true" ma:displayName="CustomAttrString06" ma:hidden="true" ma:internalName="CustomAttrString06" ma:readOnly="false">
      <xsd:simpleType>
        <xsd:restriction base="dms:Text">
          <xsd:maxLength value="255"/>
        </xsd:restriction>
      </xsd:simpleType>
    </xsd:element>
    <xsd:element name="CustomAttrString07" ma:index="12" nillable="true" ma:displayName="CustomAttrString07" ma:hidden="true" ma:internalName="CustomAttrString07" ma:readOnly="false">
      <xsd:simpleType>
        <xsd:restriction base="dms:Text">
          <xsd:maxLength value="255"/>
        </xsd:restriction>
      </xsd:simpleType>
    </xsd:element>
    <xsd:element name="CustomAttrString08" ma:index="13" nillable="true" ma:displayName="CustomAttrString08" ma:hidden="true" ma:internalName="CustomAttrString08" ma:readOnly="false">
      <xsd:simpleType>
        <xsd:restriction base="dms:Text">
          <xsd:maxLength value="255"/>
        </xsd:restriction>
      </xsd:simpleType>
    </xsd:element>
    <xsd:element name="CustomAttrString09" ma:index="14" nillable="true" ma:displayName="CustomAttrString09" ma:hidden="true" ma:internalName="CustomAttrString09" ma:readOnly="false">
      <xsd:simpleType>
        <xsd:restriction base="dms:Text">
          <xsd:maxLength value="255"/>
        </xsd:restriction>
      </xsd:simpleType>
    </xsd:element>
    <xsd:element name="CustomAttrString10" ma:index="15" nillable="true" ma:displayName="CustomAttrString10" ma:hidden="true" ma:internalName="CustomAttrString10" ma:readOnly="false">
      <xsd:simpleType>
        <xsd:restriction base="dms:Text">
          <xsd:maxLength value="255"/>
        </xsd:restriction>
      </xsd:simpleType>
    </xsd:element>
    <xsd:element name="CustomAttrChoice01" ma:index="16" nillable="true" ma:displayName="CustomAttrChoice01" ma:format="Dropdown" ma:hidden="true" ma:internalName="CustomAttrChoice01" ma:readOnly="false">
      <xsd:simpleType>
        <xsd:restriction base="dms:Choice">
          <xsd:enumeration value="Enter Choice #1"/>
          <xsd:enumeration value="Enter Choice #2"/>
          <xsd:enumeration value="Enter Choice #3"/>
        </xsd:restriction>
      </xsd:simpleType>
    </xsd:element>
    <xsd:element name="CustomAttrChoice02" ma:index="17" nillable="true" ma:displayName="CustomAttrChoice02" ma:format="Dropdown" ma:hidden="true" ma:internalName="CustomAttrChoice02" ma:readOnly="false">
      <xsd:simpleType>
        <xsd:restriction base="dms:Choice">
          <xsd:enumeration value="Enter Choice #1"/>
          <xsd:enumeration value="Enter Choice #2"/>
          <xsd:enumeration value="Enter Choice #3"/>
        </xsd:restriction>
      </xsd:simpleType>
    </xsd:element>
    <xsd:element name="CustomAttrChoice03" ma:index="18" nillable="true" ma:displayName="CustomAttrChoice03" ma:format="Dropdown" ma:hidden="true" ma:internalName="CustomAttrChoice03" ma:readOnly="false">
      <xsd:simpleType>
        <xsd:restriction base="dms:Choice">
          <xsd:enumeration value="Enter Choice #1"/>
          <xsd:enumeration value="Enter Choice #2"/>
          <xsd:enumeration value="Enter Choice #3"/>
        </xsd:restriction>
      </xsd:simpleType>
    </xsd:element>
    <xsd:element name="CustomAttrChoice04" ma:index="19" nillable="true" ma:displayName="CustomAttrChoice04" ma:format="Dropdown" ma:hidden="true" ma:internalName="CustomAttrChoice04" ma:readOnly="false">
      <xsd:simpleType>
        <xsd:restriction base="dms:Choice">
          <xsd:enumeration value="Enter Choice #1"/>
          <xsd:enumeration value="Enter Choice #2"/>
          <xsd:enumeration value="Enter Choice #3"/>
        </xsd:restriction>
      </xsd:simpleType>
    </xsd:element>
    <xsd:element name="CustomAttrChoice05" ma:index="20" nillable="true" ma:displayName="CustomAttrChoice05" ma:format="Dropdown" ma:hidden="true" ma:internalName="CustomAttrChoice05" ma:readOnly="false">
      <xsd:simpleType>
        <xsd:restriction base="dms:Choice">
          <xsd:enumeration value="Enter Choice #1"/>
          <xsd:enumeration value="Enter Choice #2"/>
          <xsd:enumeration value="Enter Choice #3"/>
        </xsd:restriction>
      </xsd:simpleType>
    </xsd:element>
    <xsd:element name="CustomAttrChoice06" ma:index="21" nillable="true" ma:displayName="CustomAttrChoice06" ma:format="Dropdown" ma:hidden="true" ma:internalName="CustomAttrChoice06" ma:readOnly="false">
      <xsd:simpleType>
        <xsd:restriction base="dms:Choice">
          <xsd:enumeration value="Enter Choice #1"/>
          <xsd:enumeration value="Enter Choice #2"/>
          <xsd:enumeration value="Enter Choice #3"/>
        </xsd:restriction>
      </xsd:simpleType>
    </xsd:element>
    <xsd:element name="CustomAttrChoice07" ma:index="22" nillable="true" ma:displayName="CustomAttrChoice07" ma:format="Dropdown" ma:hidden="true" ma:internalName="CustomAttrChoice07" ma:readOnly="false">
      <xsd:simpleType>
        <xsd:restriction base="dms:Choice">
          <xsd:enumeration value="Enter Choice #1"/>
          <xsd:enumeration value="Enter Choice #2"/>
          <xsd:enumeration value="Enter Choice #3"/>
        </xsd:restriction>
      </xsd:simpleType>
    </xsd:element>
    <xsd:element name="CustomAttrChoice08" ma:index="23" nillable="true" ma:displayName="CustomAttrChoice08" ma:format="Dropdown" ma:hidden="true" ma:internalName="CustomAttrChoice08" ma:readOnly="false">
      <xsd:simpleType>
        <xsd:restriction base="dms:Choice">
          <xsd:enumeration value="Enter Choice #1"/>
          <xsd:enumeration value="Enter Choice #2"/>
          <xsd:enumeration value="Enter Choice #3"/>
        </xsd:restriction>
      </xsd:simpleType>
    </xsd:element>
    <xsd:element name="CustomAttrChoice09" ma:index="24" nillable="true" ma:displayName="CustomAttrChoice09" ma:format="Dropdown" ma:hidden="true" ma:internalName="CustomAttrChoice09" ma:readOnly="false">
      <xsd:simpleType>
        <xsd:restriction base="dms:Choice">
          <xsd:enumeration value="Enter Choice #1"/>
          <xsd:enumeration value="Enter Choice #2"/>
          <xsd:enumeration value="Enter Choice #3"/>
        </xsd:restriction>
      </xsd:simpleType>
    </xsd:element>
    <xsd:element name="CustomAttrChoice10" ma:index="25" nillable="true" ma:displayName="CustomAttrChoice10" ma:format="Dropdown" ma:hidden="true" ma:internalName="CustomAttrChoice10" ma:readOnly="false">
      <xsd:simpleType>
        <xsd:restriction base="dms:Choice">
          <xsd:enumeration value="Enter Choice #1"/>
          <xsd:enumeration value="Enter Choice #2"/>
          <xsd:enumeration value="Enter Choice #3"/>
        </xsd:restriction>
      </xsd:simpleType>
    </xsd:element>
    <xsd:element name="CustomAttrDateTime01" ma:index="26" nillable="true" ma:displayName="CustomAttrDateTime01" ma:format="DateOnly" ma:hidden="true" ma:internalName="CustomAttrDateTime01" ma:readOnly="false">
      <xsd:simpleType>
        <xsd:restriction base="dms:DateTime"/>
      </xsd:simpleType>
    </xsd:element>
    <xsd:element name="CustomAttrDateTime02" ma:index="27" nillable="true" ma:displayName="CustomAttrDateTime02" ma:format="DateOnly" ma:hidden="true" ma:internalName="CustomAttrDateTime02" ma:readOnly="false">
      <xsd:simpleType>
        <xsd:restriction base="dms:DateTime"/>
      </xsd:simpleType>
    </xsd:element>
    <xsd:element name="CustomAttrDateTime03" ma:index="28" nillable="true" ma:displayName="CustomAttrDateTime03" ma:format="DateOnly" ma:hidden="true" ma:internalName="CustomAttrDateTime03" ma:readOnly="false">
      <xsd:simpleType>
        <xsd:restriction base="dms:DateTime"/>
      </xsd:simpleType>
    </xsd:element>
    <xsd:element name="CustomAttrDateTime04" ma:index="29" nillable="true" ma:displayName="CustomAttrDateTime04" ma:format="DateOnly" ma:hidden="true" ma:internalName="CustomAttrDateTime04" ma:readOnly="false">
      <xsd:simpleType>
        <xsd:restriction base="dms:DateTime"/>
      </xsd:simpleType>
    </xsd:element>
    <xsd:element name="CustomAttrDateTime05" ma:index="30" nillable="true" ma:displayName="CustomAttrDateTime05" ma:format="DateOnly" ma:hidden="true" ma:internalName="CustomAttrDateTime05" ma:readOnly="false">
      <xsd:simpleType>
        <xsd:restriction base="dms:DateTime"/>
      </xsd:simpleType>
    </xsd:element>
    <xsd:element name="CustomAttrDateTime06" ma:index="31" nillable="true" ma:displayName="CustomAttrDateTime06" ma:format="DateOnly" ma:hidden="true" ma:internalName="CustomAttrDateTime06" ma:readOnly="false">
      <xsd:simpleType>
        <xsd:restriction base="dms:DateTime"/>
      </xsd:simpleType>
    </xsd:element>
    <xsd:element name="CustomAttrDateTime07" ma:index="32" nillable="true" ma:displayName="CustomAttrDateTime07" ma:format="DateOnly" ma:hidden="true" ma:internalName="CustomAttrDateTime07" ma:readOnly="false">
      <xsd:simpleType>
        <xsd:restriction base="dms:DateTime"/>
      </xsd:simpleType>
    </xsd:element>
    <xsd:element name="CustomAttrDateTime08" ma:index="33" nillable="true" ma:displayName="CustomAttrDateTime08" ma:format="DateOnly" ma:hidden="true" ma:internalName="CustomAttrDateTime08" ma:readOnly="false">
      <xsd:simpleType>
        <xsd:restriction base="dms:DateTime"/>
      </xsd:simpleType>
    </xsd:element>
    <xsd:element name="CustomAttrDateTime09" ma:index="34" nillable="true" ma:displayName="CustomAttrDateTime09" ma:format="DateOnly" ma:hidden="true" ma:internalName="CustomAttrDateTime09" ma:readOnly="false">
      <xsd:simpleType>
        <xsd:restriction base="dms:DateTime"/>
      </xsd:simpleType>
    </xsd:element>
    <xsd:element name="CustomAttrDateTime10" ma:index="35" nillable="true" ma:displayName="CustomAttrDateTime10" ma:format="DateOnly" ma:hidden="true" ma:internalName="CustomAttrDateTime10" ma:readOnly="false">
      <xsd:simpleType>
        <xsd:restriction base="dms:DateTime"/>
      </xsd:simpleType>
    </xsd:element>
  </xsd:schema>
  <xsd:schema xmlns:xsd="http://www.w3.org/2001/XMLSchema" xmlns:xs="http://www.w3.org/2001/XMLSchema" xmlns:dms="http://schemas.microsoft.com/office/2006/documentManagement/types" xmlns:pc="http://schemas.microsoft.com/office/infopath/2007/PartnerControls" targetNamespace="af5c3bd7-519f-4507-b047-ac88e7ba35d7" elementFormDefault="qualified">
    <xsd:import namespace="http://schemas.microsoft.com/office/2006/documentManagement/types"/>
    <xsd:import namespace="http://schemas.microsoft.com/office/infopath/2007/PartnerControls"/>
    <xsd:element name="_dlc_DocId" ma:index="40" nillable="true" ma:displayName="Document ID Value" ma:description="The value of the document ID assigned to this item." ma:indexed="true" ma:internalName="_dlc_DocId" ma:readOnly="true">
      <xsd:simpleType>
        <xsd:restriction base="dms:Text"/>
      </xsd:simpleType>
    </xsd:element>
    <xsd:element name="_dlc_DocIdUrl" ma:index="41"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42" nillable="true" ma:displayName="Persist ID" ma:description="Keep ID on add." ma:hidden="true" ma:internalName="_dlc_DocIdPersistId" ma:readOnly="true">
      <xsd:simpleType>
        <xsd:restriction base="dms:Boolean"/>
      </xsd:simpleType>
    </xsd:element>
    <xsd:element name="TaxCatchAll" ma:index="52" nillable="true" ma:displayName="Taxonomy Catch All Column" ma:hidden="true" ma:list="{ab73a538-251f-41ad-ab0f-9112bd052c79}" ma:internalName="TaxCatchAll" ma:showField="CatchAllData" ma:web="af5c3bd7-519f-4507-b047-ac88e7ba35d7">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814b7ce8-6ae4-47fc-bd29-bd2983c441e0" elementFormDefault="qualified">
    <xsd:import namespace="http://schemas.microsoft.com/office/2006/documentManagement/types"/>
    <xsd:import namespace="http://schemas.microsoft.com/office/infopath/2007/PartnerControls"/>
    <xsd:element name="SharedWithUsers" ma:index="45"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46"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a6da730f-3d71-474e-a145-293d48b86eb1" elementFormDefault="qualified">
    <xsd:import namespace="http://schemas.microsoft.com/office/2006/documentManagement/types"/>
    <xsd:import namespace="http://schemas.microsoft.com/office/infopath/2007/PartnerControls"/>
    <xsd:element name="MediaServiceMetadata" ma:index="47" nillable="true" ma:displayName="MediaServiceMetadata" ma:hidden="true" ma:internalName="MediaServiceMetadata" ma:readOnly="true">
      <xsd:simpleType>
        <xsd:restriction base="dms:Note"/>
      </xsd:simpleType>
    </xsd:element>
    <xsd:element name="MediaServiceFastMetadata" ma:index="48" nillable="true" ma:displayName="MediaServiceFastMetadata" ma:hidden="true" ma:internalName="MediaServiceFastMetadata" ma:readOnly="true">
      <xsd:simpleType>
        <xsd:restriction base="dms:Note"/>
      </xsd:simpleType>
    </xsd:element>
    <xsd:element name="MediaServiceObjectDetectorVersions" ma:index="49" nillable="true" ma:displayName="MediaServiceObjectDetectorVersions" ma:hidden="true" ma:indexed="true" ma:internalName="MediaServiceObjectDetectorVersions" ma:readOnly="true">
      <xsd:simpleType>
        <xsd:restriction base="dms:Text"/>
      </xsd:simpleType>
    </xsd:element>
    <xsd:element name="lcf76f155ced4ddcb4097134ff3c332f" ma:index="51" nillable="true" ma:taxonomy="true" ma:internalName="lcf76f155ced4ddcb4097134ff3c332f" ma:taxonomyFieldName="MediaServiceImageTags" ma:displayName="Image Tags" ma:readOnly="false" ma:fieldId="{5cf76f15-5ced-4ddc-b409-7134ff3c332f}" ma:taxonomyMulti="true" ma:sspId="7c342a8c-b427-4ddf-ac8c-7978289b67cc" ma:termSetId="09814cd3-568e-fe90-9814-8d621ff8fb84" ma:anchorId="fba54fb3-c3e1-fe81-a776-ca4b69148c4d" ma:open="true" ma:isKeyword="false">
      <xsd:complexType>
        <xsd:sequence>
          <xsd:element ref="pc:Terms" minOccurs="0" maxOccurs="1"/>
        </xsd:sequence>
      </xsd:complexType>
    </xsd:element>
    <xsd:element name="MediaServiceOCR" ma:index="53" nillable="true" ma:displayName="Extracted Text" ma:internalName="MediaServiceOCR" ma:readOnly="true">
      <xsd:simpleType>
        <xsd:restriction base="dms:Note">
          <xsd:maxLength value="255"/>
        </xsd:restriction>
      </xsd:simpleType>
    </xsd:element>
    <xsd:element name="MediaServiceGenerationTime" ma:index="54" nillable="true" ma:displayName="MediaServiceGenerationTime" ma:hidden="true" ma:internalName="MediaServiceGenerationTime" ma:readOnly="true">
      <xsd:simpleType>
        <xsd:restriction base="dms:Text"/>
      </xsd:simpleType>
    </xsd:element>
    <xsd:element name="MediaServiceEventHashCode" ma:index="55" nillable="true" ma:displayName="MediaServiceEventHashCode" ma:hidden="true" ma:internalName="MediaServiceEventHashCode" ma:readOnly="true">
      <xsd:simpleType>
        <xsd:restriction base="dms:Text"/>
      </xsd:simpleType>
    </xsd:element>
    <xsd:element name="MediaServiceDateTaken" ma:index="56" nillable="true" ma:displayName="MediaServiceDateTaken" ma:hidden="true" ma:indexed="true" ma:internalName="MediaServiceDateTaken" ma:readOnly="true">
      <xsd:simpleType>
        <xsd:restriction base="dms:Text"/>
      </xsd:simpleType>
    </xsd:element>
    <xsd:element name="MediaServiceLocation" ma:index="57" nillable="true" ma:displayName="Location" ma:indexed="true" ma:internalName="MediaServiceLocation" ma:readOnly="true">
      <xsd:simpleType>
        <xsd:restriction base="dms:Text"/>
      </xsd:simpleType>
    </xsd:element>
    <xsd:element name="MediaServiceSearchProperties" ma:index="58" nillable="true" ma:displayName="MediaServiceSearchProperties" ma:hidden="true" ma:internalName="MediaServiceSearchProperties" ma:readOnly="true">
      <xsd:simpleType>
        <xsd:restriction base="dms:Note"/>
      </xsd:simpleType>
    </xsd:element>
    <xsd:element name="MediaLengthInSeconds" ma:index="59" nillable="true" ma:displayName="MediaLengthInSeconds" ma:hidden="true"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43"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6506584E-7107-49FD-A817-946B376AC1D1}">
  <ds:schemaRefs>
    <ds:schemaRef ds:uri="http://schemas.microsoft.com/sharepoint/events"/>
  </ds:schemaRefs>
</ds:datastoreItem>
</file>

<file path=customXml/itemProps2.xml><?xml version="1.0" encoding="utf-8"?>
<ds:datastoreItem xmlns:ds="http://schemas.openxmlformats.org/officeDocument/2006/customXml" ds:itemID="{EA5C8B3C-5720-44DE-A28C-8CA90E84BBC6}">
  <ds:schemaRefs>
    <ds:schemaRef ds:uri="http://schemas.openxmlformats.org/package/2006/metadata/core-properties"/>
    <ds:schemaRef ds:uri="http://purl.org/dc/elements/1.1/"/>
    <ds:schemaRef ds:uri="http://purl.org/dc/dcmitype/"/>
    <ds:schemaRef ds:uri="http://schemas.microsoft.com/office/infopath/2007/PartnerControls"/>
    <ds:schemaRef ds:uri="af5c3bd7-519f-4507-b047-ac88e7ba35d7"/>
    <ds:schemaRef ds:uri="http://schemas.microsoft.com/office/2006/metadata/properties"/>
    <ds:schemaRef ds:uri="http://purl.org/dc/terms/"/>
    <ds:schemaRef ds:uri="http://schemas.microsoft.com/office/2006/documentManagement/types"/>
    <ds:schemaRef ds:uri="814b7ce8-6ae4-47fc-bd29-bd2983c441e0"/>
    <ds:schemaRef ds:uri="a6da730f-3d71-474e-a145-293d48b86eb1"/>
    <ds:schemaRef ds:uri="100de3f4-da7f-4f5e-ad54-e0fe018ef34c"/>
    <ds:schemaRef ds:uri="http://www.w3.org/XML/1998/namespace"/>
  </ds:schemaRefs>
</ds:datastoreItem>
</file>

<file path=customXml/itemProps3.xml><?xml version="1.0" encoding="utf-8"?>
<ds:datastoreItem xmlns:ds="http://schemas.openxmlformats.org/officeDocument/2006/customXml" ds:itemID="{D094CC45-D9F8-4521-B379-10629F5B5EB1}">
  <ds:schemaRefs>
    <ds:schemaRef ds:uri="http://schemas.microsoft.com/sharepoint/v3/contenttype/forms"/>
  </ds:schemaRefs>
</ds:datastoreItem>
</file>

<file path=customXml/itemProps4.xml><?xml version="1.0" encoding="utf-8"?>
<ds:datastoreItem xmlns:ds="http://schemas.openxmlformats.org/officeDocument/2006/customXml" ds:itemID="{EAB3E181-1960-4D94-9920-927900A2301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00de3f4-da7f-4f5e-ad54-e0fe018ef34c"/>
    <ds:schemaRef ds:uri="af5c3bd7-519f-4507-b047-ac88e7ba35d7"/>
    <ds:schemaRef ds:uri="814b7ce8-6ae4-47fc-bd29-bd2983c441e0"/>
    <ds:schemaRef ds:uri="a6da730f-3d71-474e-a145-293d48b86eb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0</TotalTime>
  <Words>3549</Words>
  <Application>Microsoft Office PowerPoint</Application>
  <PresentationFormat>Custom</PresentationFormat>
  <Paragraphs>501</Paragraphs>
  <Slides>77</Slides>
  <Notes>36</Notes>
  <HiddenSlides>0</HiddenSlides>
  <MMClips>0</MMClips>
  <ScaleCrop>false</ScaleCrop>
  <HeadingPairs>
    <vt:vector size="6" baseType="variant">
      <vt:variant>
        <vt:lpstr>Fonts Used</vt:lpstr>
      </vt:variant>
      <vt:variant>
        <vt:i4>14</vt:i4>
      </vt:variant>
      <vt:variant>
        <vt:lpstr>Theme</vt:lpstr>
      </vt:variant>
      <vt:variant>
        <vt:i4>8</vt:i4>
      </vt:variant>
      <vt:variant>
        <vt:lpstr>Slide Titles</vt:lpstr>
      </vt:variant>
      <vt:variant>
        <vt:i4>77</vt:i4>
      </vt:variant>
    </vt:vector>
  </HeadingPairs>
  <TitlesOfParts>
    <vt:vector size="99" baseType="lpstr">
      <vt:lpstr>72</vt:lpstr>
      <vt:lpstr>等线</vt:lpstr>
      <vt:lpstr>HG丸ｺﾞｼｯｸM-PRO</vt:lpstr>
      <vt:lpstr>ＭＳ Ｐゴシック</vt:lpstr>
      <vt:lpstr>Museo Sans For Dell</vt:lpstr>
      <vt:lpstr>游ゴシック</vt:lpstr>
      <vt:lpstr>Arial</vt:lpstr>
      <vt:lpstr>Calibri</vt:lpstr>
      <vt:lpstr>Calibri Light</vt:lpstr>
      <vt:lpstr>Courier New</vt:lpstr>
      <vt:lpstr>Segoe UI</vt:lpstr>
      <vt:lpstr>Symbol</vt:lpstr>
      <vt:lpstr>Times New Roman</vt:lpstr>
      <vt:lpstr>Wingdings</vt:lpstr>
      <vt:lpstr>2_fx_presentation_Blue_J</vt:lpstr>
      <vt:lpstr>3_fx_presentation_blue_J</vt:lpstr>
      <vt:lpstr>SAP Ariba 2018 16x9 white</vt:lpstr>
      <vt:lpstr>Office Theme</vt:lpstr>
      <vt:lpstr>SAP Ariba 2020 16x9 white</vt:lpstr>
      <vt:lpstr>1_Office Theme</vt:lpstr>
      <vt:lpstr>2_Office Theme</vt:lpstr>
      <vt:lpstr>4_fx_presentation_Blue_J</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6.2. Review Purchase Order Details Screen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8.1. Download tool </vt:lpstr>
      <vt:lpstr>8.1. Download tool</vt:lpstr>
      <vt:lpstr>8.1. Download tool</vt:lpstr>
      <vt:lpstr>8.2. Create label and delivery notification</vt:lpstr>
      <vt:lpstr>8.2. Create label and delivery notification</vt:lpstr>
      <vt:lpstr>8.2. Create label and delivery notification</vt:lpstr>
      <vt:lpstr>8.2. Create label and delivery notification</vt:lpstr>
      <vt:lpstr>8.3. Guideline to delivery for suppliers</vt:lpstr>
      <vt:lpstr>8.3. Guideline to delivery for suppliers</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2017-10-24T07:13:45Z</dcterms:created>
  <dcterms:modified xsi:type="dcterms:W3CDTF">2025-11-18T06:08:07Z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0x010100EDD0ECE172EDB142B5548E7F6B1A64E7009AA0D7C577AC7843BB0965843FE9EF97</vt:lpwstr>
  </property>
  <property fmtid="{D5CDD505-2E9C-101B-9397-08002B2CF9AE}" pid="3" name="_dlc_DocIdItemGuid">
    <vt:lpwstr>58778ccf-518b-460b-9324-1579a38e2b07</vt:lpwstr>
  </property>
  <property fmtid="{D5CDD505-2E9C-101B-9397-08002B2CF9AE}" pid="4" name="MediaServiceImageTags">
    <vt:lpwstr/>
  </property>
</Properties>
</file>