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57" r:id="rId4"/>
    <p:sldMasterId id="2147483733" r:id="rId5"/>
  </p:sldMasterIdLst>
  <p:notesMasterIdLst>
    <p:notesMasterId r:id="rId33"/>
  </p:notesMasterIdLst>
  <p:handoutMasterIdLst>
    <p:handoutMasterId r:id="rId34"/>
  </p:handoutMasterIdLst>
  <p:sldIdLst>
    <p:sldId id="349" r:id="rId6"/>
    <p:sldId id="344" r:id="rId7"/>
    <p:sldId id="354" r:id="rId8"/>
    <p:sldId id="284" r:id="rId9"/>
    <p:sldId id="388" r:id="rId10"/>
    <p:sldId id="409" r:id="rId11"/>
    <p:sldId id="355" r:id="rId12"/>
    <p:sldId id="325" r:id="rId13"/>
    <p:sldId id="361" r:id="rId14"/>
    <p:sldId id="362" r:id="rId15"/>
    <p:sldId id="398" r:id="rId16"/>
    <p:sldId id="399" r:id="rId17"/>
    <p:sldId id="410" r:id="rId18"/>
    <p:sldId id="411" r:id="rId19"/>
    <p:sldId id="401" r:id="rId20"/>
    <p:sldId id="402" r:id="rId21"/>
    <p:sldId id="406" r:id="rId22"/>
    <p:sldId id="403" r:id="rId23"/>
    <p:sldId id="404" r:id="rId24"/>
    <p:sldId id="365" r:id="rId25"/>
    <p:sldId id="407" r:id="rId26"/>
    <p:sldId id="367" r:id="rId27"/>
    <p:sldId id="366" r:id="rId28"/>
    <p:sldId id="364" r:id="rId29"/>
    <p:sldId id="369" r:id="rId30"/>
    <p:sldId id="265" r:id="rId31"/>
    <p:sldId id="339" r:id="rId32"/>
  </p:sldIdLst>
  <p:sldSz cx="12195175" cy="6859588"/>
  <p:notesSz cx="6858000" cy="9144000"/>
  <p:defaultTextStyle>
    <a:defPPr>
      <a:defRPr lang="de-DE"/>
    </a:defPPr>
    <a:lvl1pPr marL="0" algn="l" defTabSz="1088776" rtl="0" eaLnBrk="1" latinLnBrk="0" hangingPunct="1">
      <a:defRPr lang="de-DE" sz="2100" kern="1200">
        <a:solidFill>
          <a:schemeClr val="tx1"/>
        </a:solidFill>
        <a:latin typeface="Arial"/>
        <a:ea typeface="+mn-ea"/>
        <a:cs typeface="+mn-cs"/>
      </a:defRPr>
    </a:lvl1pPr>
    <a:lvl2pPr marL="544388" algn="l" defTabSz="1088776" rtl="0" eaLnBrk="1" latinLnBrk="0" hangingPunct="1">
      <a:buClr>
        <a:srgbClr val="FDB913"/>
      </a:buClr>
      <a:buSzPct val="100000"/>
      <a:buFont typeface="wingdings"/>
      <a:buChar char=""/>
      <a:defRPr lang="de-DE" sz="2100" kern="1200">
        <a:solidFill>
          <a:schemeClr val="tx1"/>
        </a:solidFill>
        <a:latin typeface="Arial"/>
        <a:ea typeface="+mn-ea"/>
        <a:cs typeface="+mn-cs"/>
      </a:defRPr>
    </a:lvl2pPr>
    <a:lvl3pPr marL="1088776" algn="l" defTabSz="1088776" rtl="0" eaLnBrk="1" latinLnBrk="0" hangingPunct="1">
      <a:buClr>
        <a:srgbClr val="666666"/>
      </a:buClr>
      <a:buSzPct val="80000"/>
      <a:buFont typeface="Wingdings"/>
      <a:buChar char="n"/>
      <a:defRPr lang="de-DE" sz="1700" kern="1200">
        <a:solidFill>
          <a:schemeClr val="tx1"/>
        </a:solidFill>
        <a:latin typeface="Arial"/>
        <a:ea typeface="+mn-ea"/>
        <a:cs typeface="+mn-cs"/>
      </a:defRPr>
    </a:lvl3pPr>
    <a:lvl4pPr marL="1633164" algn="l" defTabSz="1088776" rtl="0" eaLnBrk="1" latinLnBrk="0" hangingPunct="1">
      <a:buClr>
        <a:srgbClr val="666666"/>
      </a:buClr>
      <a:buSzPct val="80000"/>
      <a:buFont typeface="Arial"/>
      <a:buChar char=""/>
      <a:defRPr lang="de-DE" sz="1400" kern="1200">
        <a:solidFill>
          <a:schemeClr val="tx1"/>
        </a:solidFill>
        <a:latin typeface="Arial"/>
        <a:ea typeface="+mn-ea"/>
        <a:cs typeface="+mn-cs"/>
      </a:defRPr>
    </a:lvl4pPr>
    <a:lvl5pPr marL="2177552" algn="l" defTabSz="1088776" rtl="0" eaLnBrk="1" latinLnBrk="0" hangingPunct="1">
      <a:buClr>
        <a:srgbClr val="666666"/>
      </a:buClr>
      <a:buSzPct val="80000"/>
      <a:buFont typeface="Arial"/>
      <a:buChar char=""/>
      <a:defRPr lang="de-DE" sz="1200" kern="1200">
        <a:solidFill>
          <a:schemeClr val="tx1"/>
        </a:solidFill>
        <a:latin typeface="Arial"/>
        <a:ea typeface="+mn-ea"/>
        <a:cs typeface="+mn-cs"/>
      </a:defRPr>
    </a:lvl5pPr>
    <a:lvl6pPr marL="2721940" algn="l" defTabSz="1088776" rtl="0" eaLnBrk="1" latinLnBrk="0" hangingPunct="1">
      <a:defRPr sz="2100" kern="1200">
        <a:solidFill>
          <a:schemeClr val="tx1"/>
        </a:solidFill>
        <a:latin typeface="+mn-lt"/>
        <a:ea typeface="+mn-ea"/>
        <a:cs typeface="+mn-cs"/>
      </a:defRPr>
    </a:lvl6pPr>
    <a:lvl7pPr marL="3266328" algn="l" defTabSz="1088776" rtl="0" eaLnBrk="1" latinLnBrk="0" hangingPunct="1">
      <a:defRPr sz="2100" kern="1200">
        <a:solidFill>
          <a:schemeClr val="tx1"/>
        </a:solidFill>
        <a:latin typeface="+mn-lt"/>
        <a:ea typeface="+mn-ea"/>
        <a:cs typeface="+mn-cs"/>
      </a:defRPr>
    </a:lvl7pPr>
    <a:lvl8pPr marL="3810716" algn="l" defTabSz="1088776" rtl="0" eaLnBrk="1" latinLnBrk="0" hangingPunct="1">
      <a:defRPr sz="2100" kern="1200">
        <a:solidFill>
          <a:schemeClr val="tx1"/>
        </a:solidFill>
        <a:latin typeface="+mn-lt"/>
        <a:ea typeface="+mn-ea"/>
        <a:cs typeface="+mn-cs"/>
      </a:defRPr>
    </a:lvl8pPr>
    <a:lvl9pPr marL="4355104" algn="l" defTabSz="1088776" rtl="0" eaLnBrk="1" latinLnBrk="0" hangingPunct="1">
      <a:defRPr sz="21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D5102A01-E7D6-4976-832E-DA17A265F809}">
          <p14:sldIdLst>
            <p14:sldId id="349"/>
            <p14:sldId id="344"/>
            <p14:sldId id="354"/>
            <p14:sldId id="284"/>
            <p14:sldId id="388"/>
            <p14:sldId id="409"/>
            <p14:sldId id="355"/>
            <p14:sldId id="325"/>
            <p14:sldId id="361"/>
            <p14:sldId id="362"/>
            <p14:sldId id="398"/>
            <p14:sldId id="399"/>
            <p14:sldId id="410"/>
            <p14:sldId id="411"/>
            <p14:sldId id="401"/>
            <p14:sldId id="402"/>
            <p14:sldId id="406"/>
            <p14:sldId id="403"/>
            <p14:sldId id="404"/>
            <p14:sldId id="365"/>
            <p14:sldId id="407"/>
            <p14:sldId id="367"/>
            <p14:sldId id="366"/>
            <p14:sldId id="364"/>
            <p14:sldId id="369"/>
            <p14:sldId id="265"/>
            <p14:sldId id="339"/>
          </p14:sldIdLst>
        </p14:section>
      </p14:sectionLst>
    </p:ext>
    <p:ext uri="{EFAFB233-063F-42B5-8137-9DF3F51BA10A}">
      <p15:sldGuideLst xmlns:p15="http://schemas.microsoft.com/office/powerpoint/2012/main">
        <p15:guide id="1" orient="horz" pos="4118">
          <p15:clr>
            <a:srgbClr val="A4A3A4"/>
          </p15:clr>
        </p15:guide>
        <p15:guide id="2" orient="horz" pos="3835">
          <p15:clr>
            <a:srgbClr val="A4A3A4"/>
          </p15:clr>
        </p15:guide>
        <p15:guide id="3" orient="horz" pos="1065">
          <p15:clr>
            <a:srgbClr val="A4A3A4"/>
          </p15:clr>
        </p15:guide>
        <p15:guide id="4" orient="horz" pos="777" userDrawn="1">
          <p15:clr>
            <a:srgbClr val="A4A3A4"/>
          </p15:clr>
        </p15:guide>
        <p15:guide id="5" pos="7478">
          <p15:clr>
            <a:srgbClr val="A4A3A4"/>
          </p15:clr>
        </p15:guide>
        <p15:guide id="6" pos="205">
          <p15:clr>
            <a:srgbClr val="A4A3A4"/>
          </p15:clr>
        </p15:guide>
        <p15:guide id="7" pos="3849">
          <p15:clr>
            <a:srgbClr val="A4A3A4"/>
          </p15:clr>
        </p15:guide>
        <p15:guide id="8" pos="4708">
          <p15:clr>
            <a:srgbClr val="A4A3A4"/>
          </p15:clr>
        </p15:guide>
        <p15:guide id="9" pos="4812">
          <p15:clr>
            <a:srgbClr val="A4A3A4"/>
          </p15:clr>
        </p15:guide>
        <p15:guide id="10" pos="2865">
          <p15:clr>
            <a:srgbClr val="A4A3A4"/>
          </p15:clr>
        </p15:guide>
        <p15:guide id="11" pos="2965">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scaleToFitPaper="1"/>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a:srgbClr val="FBFEFE"/>
    <a:srgbClr val="003283"/>
    <a:srgbClr val="FF0000"/>
    <a:srgbClr val="666666"/>
    <a:srgbClr val="2B3F7B"/>
    <a:srgbClr val="9C277B"/>
    <a:srgbClr val="D4652D"/>
    <a:srgbClr val="9E3039"/>
    <a:srgbClr val="9999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CB34D35-E3DE-47D8-92BC-64F9CC97B3F4}" v="5" dt="2024-02-08T14:38:42.008"/>
  </p1510:revLst>
</p1510:revInfo>
</file>

<file path=ppt/tableStyles.xml><?xml version="1.0" encoding="utf-8"?>
<a:tblStyleLst xmlns:a="http://schemas.openxmlformats.org/drawingml/2006/main" def="{2D5ABB26-0587-4C30-8999-92F81FD0307C}">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C083E6E3-FA7D-4D7B-A595-EF9225AFEA82}" styleName="Light Style 1 - Accent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014" autoAdjust="0"/>
    <p:restoredTop sz="93891" autoAdjust="0"/>
  </p:normalViewPr>
  <p:slideViewPr>
    <p:cSldViewPr snapToGrid="0" showGuides="1">
      <p:cViewPr varScale="1">
        <p:scale>
          <a:sx n="54" d="100"/>
          <a:sy n="54" d="100"/>
        </p:scale>
        <p:origin x="68" y="440"/>
      </p:cViewPr>
      <p:guideLst>
        <p:guide orient="horz" pos="4118"/>
        <p:guide orient="horz" pos="3835"/>
        <p:guide orient="horz" pos="1065"/>
        <p:guide orient="horz" pos="777"/>
        <p:guide pos="7478"/>
        <p:guide pos="205"/>
        <p:guide pos="3849"/>
        <p:guide pos="4708"/>
        <p:guide pos="4812"/>
        <p:guide pos="2865"/>
        <p:guide pos="2965"/>
      </p:guideLst>
    </p:cSldViewPr>
  </p:slideViewPr>
  <p:notesTextViewPr>
    <p:cViewPr>
      <p:scale>
        <a:sx n="3" d="2"/>
        <a:sy n="3" d="2"/>
      </p:scale>
      <p:origin x="0" y="0"/>
    </p:cViewPr>
  </p:notesTextViewPr>
  <p:sorterViewPr>
    <p:cViewPr>
      <p:scale>
        <a:sx n="399" d="1250"/>
        <a:sy n="399" d="1250"/>
      </p:scale>
      <p:origin x="0" y="0"/>
    </p:cViewPr>
  </p:sorterViewPr>
  <p:notesViewPr>
    <p:cSldViewPr snapToGrid="0" showGuides="1">
      <p:cViewPr varScale="1">
        <p:scale>
          <a:sx n="122" d="100"/>
          <a:sy n="122" d="100"/>
        </p:scale>
        <p:origin x="7638" y="120"/>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microsoft.com/office/2016/11/relationships/changesInfo" Target="changesInfos/changesInfo1.xml"/><Relationship Id="rId21" Type="http://schemas.openxmlformats.org/officeDocument/2006/relationships/slide" Target="slides/slide16.xml"/><Relationship Id="rId34" Type="http://schemas.openxmlformats.org/officeDocument/2006/relationships/handoutMaster" Target="handoutMasters/handoutMaster1.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notesMaster" Target="notesMasters/notesMaster1.xml"/><Relationship Id="rId38"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slide" Target="slides/slide24.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theme" Target="theme/theme1.xml"/><Relationship Id="rId40" Type="http://schemas.microsoft.com/office/2015/10/relationships/revisionInfo" Target="revisionInfo.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viewProps" Target="viewProps.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presProps" Target="presProps.xml"/><Relationship Id="rId8" Type="http://schemas.openxmlformats.org/officeDocument/2006/relationships/slide" Target="slides/slide3.xml"/><Relationship Id="rId3" Type="http://schemas.openxmlformats.org/officeDocument/2006/relationships/customXml" Target="../customXml/item3.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Richard, Penelope" userId="30829c91-d600-4b4d-b972-f210e2c668b0" providerId="ADAL" clId="{1CB34D35-E3DE-47D8-92BC-64F9CC97B3F4}"/>
    <pc:docChg chg="modSld modMainMaster">
      <pc:chgData name="Richard, Penelope" userId="30829c91-d600-4b4d-b972-f210e2c668b0" providerId="ADAL" clId="{1CB34D35-E3DE-47D8-92BC-64F9CC97B3F4}" dt="2024-02-08T14:38:42.008" v="25" actId="1076"/>
      <pc:docMkLst>
        <pc:docMk/>
      </pc:docMkLst>
      <pc:sldChg chg="modSp">
        <pc:chgData name="Richard, Penelope" userId="30829c91-d600-4b4d-b972-f210e2c668b0" providerId="ADAL" clId="{1CB34D35-E3DE-47D8-92BC-64F9CC97B3F4}" dt="2024-02-07T14:46:38.683" v="13"/>
        <pc:sldMkLst>
          <pc:docMk/>
          <pc:sldMk cId="0" sldId="284"/>
        </pc:sldMkLst>
        <pc:spChg chg="mod">
          <ac:chgData name="Richard, Penelope" userId="30829c91-d600-4b4d-b972-f210e2c668b0" providerId="ADAL" clId="{1CB34D35-E3DE-47D8-92BC-64F9CC97B3F4}" dt="2024-02-07T14:46:38.683" v="13"/>
          <ac:spMkLst>
            <pc:docMk/>
            <pc:sldMk cId="0" sldId="284"/>
            <ac:spMk id="3" creationId="{00000000-0000-0000-0000-000000000000}"/>
          </ac:spMkLst>
        </pc:spChg>
      </pc:sldChg>
      <pc:sldChg chg="modSp">
        <pc:chgData name="Richard, Penelope" userId="30829c91-d600-4b4d-b972-f210e2c668b0" providerId="ADAL" clId="{1CB34D35-E3DE-47D8-92BC-64F9CC97B3F4}" dt="2024-02-07T14:46:38.683" v="13"/>
        <pc:sldMkLst>
          <pc:docMk/>
          <pc:sldMk cId="0" sldId="325"/>
        </pc:sldMkLst>
        <pc:spChg chg="mod">
          <ac:chgData name="Richard, Penelope" userId="30829c91-d600-4b4d-b972-f210e2c668b0" providerId="ADAL" clId="{1CB34D35-E3DE-47D8-92BC-64F9CC97B3F4}" dt="2024-02-07T14:46:38.683" v="13"/>
          <ac:spMkLst>
            <pc:docMk/>
            <pc:sldMk cId="0" sldId="325"/>
            <ac:spMk id="14" creationId="{00000000-0000-0000-0000-000000000000}"/>
          </ac:spMkLst>
        </pc:spChg>
      </pc:sldChg>
      <pc:sldChg chg="addSp modSp">
        <pc:chgData name="Richard, Penelope" userId="30829c91-d600-4b4d-b972-f210e2c668b0" providerId="ADAL" clId="{1CB34D35-E3DE-47D8-92BC-64F9CC97B3F4}" dt="2024-02-08T14:38:42.008" v="25" actId="1076"/>
        <pc:sldMkLst>
          <pc:docMk/>
          <pc:sldMk cId="2767998293" sldId="349"/>
        </pc:sldMkLst>
        <pc:picChg chg="add mod">
          <ac:chgData name="Richard, Penelope" userId="30829c91-d600-4b4d-b972-f210e2c668b0" providerId="ADAL" clId="{1CB34D35-E3DE-47D8-92BC-64F9CC97B3F4}" dt="2024-02-08T14:38:42.008" v="25" actId="1076"/>
          <ac:picMkLst>
            <pc:docMk/>
            <pc:sldMk cId="2767998293" sldId="349"/>
            <ac:picMk id="1026" creationId="{33D6B75D-BDE3-F7C5-247E-200117E81B95}"/>
          </ac:picMkLst>
        </pc:picChg>
      </pc:sldChg>
      <pc:sldChg chg="addSp modSp mod">
        <pc:chgData name="Richard, Penelope" userId="30829c91-d600-4b4d-b972-f210e2c668b0" providerId="ADAL" clId="{1CB34D35-E3DE-47D8-92BC-64F9CC97B3F4}" dt="2024-02-07T14:49:15.608" v="22" actId="14100"/>
        <pc:sldMkLst>
          <pc:docMk/>
          <pc:sldMk cId="3879836965" sldId="398"/>
        </pc:sldMkLst>
        <pc:spChg chg="add mod">
          <ac:chgData name="Richard, Penelope" userId="30829c91-d600-4b4d-b972-f210e2c668b0" providerId="ADAL" clId="{1CB34D35-E3DE-47D8-92BC-64F9CC97B3F4}" dt="2024-02-07T14:49:15.608" v="22" actId="14100"/>
          <ac:spMkLst>
            <pc:docMk/>
            <pc:sldMk cId="3879836965" sldId="398"/>
            <ac:spMk id="5" creationId="{7793E6B2-E425-61C9-7277-0FB4719EE8B9}"/>
          </ac:spMkLst>
        </pc:spChg>
        <pc:spChg chg="mod">
          <ac:chgData name="Richard, Penelope" userId="30829c91-d600-4b4d-b972-f210e2c668b0" providerId="ADAL" clId="{1CB34D35-E3DE-47D8-92BC-64F9CC97B3F4}" dt="2024-02-07T14:46:38.683" v="13"/>
          <ac:spMkLst>
            <pc:docMk/>
            <pc:sldMk cId="3879836965" sldId="398"/>
            <ac:spMk id="12" creationId="{00000000-0000-0000-0000-000000000000}"/>
          </ac:spMkLst>
        </pc:spChg>
        <pc:spChg chg="mod">
          <ac:chgData name="Richard, Penelope" userId="30829c91-d600-4b4d-b972-f210e2c668b0" providerId="ADAL" clId="{1CB34D35-E3DE-47D8-92BC-64F9CC97B3F4}" dt="2024-02-07T14:46:38.683" v="13"/>
          <ac:spMkLst>
            <pc:docMk/>
            <pc:sldMk cId="3879836965" sldId="398"/>
            <ac:spMk id="21" creationId="{00000000-0000-0000-0000-000000000000}"/>
          </ac:spMkLst>
        </pc:spChg>
        <pc:spChg chg="mod">
          <ac:chgData name="Richard, Penelope" userId="30829c91-d600-4b4d-b972-f210e2c668b0" providerId="ADAL" clId="{1CB34D35-E3DE-47D8-92BC-64F9CC97B3F4}" dt="2024-02-07T14:46:38.683" v="13"/>
          <ac:spMkLst>
            <pc:docMk/>
            <pc:sldMk cId="3879836965" sldId="398"/>
            <ac:spMk id="24" creationId="{00000000-0000-0000-0000-000000000000}"/>
          </ac:spMkLst>
        </pc:spChg>
      </pc:sldChg>
      <pc:sldChg chg="modSp">
        <pc:chgData name="Richard, Penelope" userId="30829c91-d600-4b4d-b972-f210e2c668b0" providerId="ADAL" clId="{1CB34D35-E3DE-47D8-92BC-64F9CC97B3F4}" dt="2024-02-07T14:46:38.683" v="13"/>
        <pc:sldMkLst>
          <pc:docMk/>
          <pc:sldMk cId="4080446388" sldId="403"/>
        </pc:sldMkLst>
        <pc:spChg chg="mod">
          <ac:chgData name="Richard, Penelope" userId="30829c91-d600-4b4d-b972-f210e2c668b0" providerId="ADAL" clId="{1CB34D35-E3DE-47D8-92BC-64F9CC97B3F4}" dt="2024-02-07T14:46:38.683" v="13"/>
          <ac:spMkLst>
            <pc:docMk/>
            <pc:sldMk cId="4080446388" sldId="403"/>
            <ac:spMk id="20" creationId="{00000000-0000-0000-0000-000000000000}"/>
          </ac:spMkLst>
        </pc:spChg>
        <pc:spChg chg="mod">
          <ac:chgData name="Richard, Penelope" userId="30829c91-d600-4b4d-b972-f210e2c668b0" providerId="ADAL" clId="{1CB34D35-E3DE-47D8-92BC-64F9CC97B3F4}" dt="2024-02-07T14:46:38.683" v="13"/>
          <ac:spMkLst>
            <pc:docMk/>
            <pc:sldMk cId="4080446388" sldId="403"/>
            <ac:spMk id="24" creationId="{00000000-0000-0000-0000-000000000000}"/>
          </ac:spMkLst>
        </pc:spChg>
      </pc:sldChg>
      <pc:sldChg chg="addSp modSp mod">
        <pc:chgData name="Richard, Penelope" userId="30829c91-d600-4b4d-b972-f210e2c668b0" providerId="ADAL" clId="{1CB34D35-E3DE-47D8-92BC-64F9CC97B3F4}" dt="2024-02-07T14:48:31.718" v="17" actId="1076"/>
        <pc:sldMkLst>
          <pc:docMk/>
          <pc:sldMk cId="986109252" sldId="406"/>
        </pc:sldMkLst>
        <pc:spChg chg="add mod">
          <ac:chgData name="Richard, Penelope" userId="30829c91-d600-4b4d-b972-f210e2c668b0" providerId="ADAL" clId="{1CB34D35-E3DE-47D8-92BC-64F9CC97B3F4}" dt="2024-02-07T14:47:22.407" v="16" actId="2085"/>
          <ac:spMkLst>
            <pc:docMk/>
            <pc:sldMk cId="986109252" sldId="406"/>
            <ac:spMk id="3" creationId="{341968B5-2AD7-D3C8-0B81-8A97A8FD092F}"/>
          </ac:spMkLst>
        </pc:spChg>
        <pc:spChg chg="mod">
          <ac:chgData name="Richard, Penelope" userId="30829c91-d600-4b4d-b972-f210e2c668b0" providerId="ADAL" clId="{1CB34D35-E3DE-47D8-92BC-64F9CC97B3F4}" dt="2024-02-07T14:46:38.683" v="13"/>
          <ac:spMkLst>
            <pc:docMk/>
            <pc:sldMk cId="986109252" sldId="406"/>
            <ac:spMk id="5" creationId="{00000000-0000-0000-0000-000000000000}"/>
          </ac:spMkLst>
        </pc:spChg>
        <pc:picChg chg="mod">
          <ac:chgData name="Richard, Penelope" userId="30829c91-d600-4b4d-b972-f210e2c668b0" providerId="ADAL" clId="{1CB34D35-E3DE-47D8-92BC-64F9CC97B3F4}" dt="2024-02-07T14:48:31.718" v="17" actId="1076"/>
          <ac:picMkLst>
            <pc:docMk/>
            <pc:sldMk cId="986109252" sldId="406"/>
            <ac:picMk id="6" creationId="{00000000-0000-0000-0000-000000000000}"/>
          </ac:picMkLst>
        </pc:picChg>
      </pc:sldChg>
      <pc:sldMasterChg chg="modSp mod modSldLayout">
        <pc:chgData name="Richard, Penelope" userId="30829c91-d600-4b4d-b972-f210e2c668b0" providerId="ADAL" clId="{1CB34D35-E3DE-47D8-92BC-64F9CC97B3F4}" dt="2024-02-07T14:26:04.979" v="12" actId="20577"/>
        <pc:sldMasterMkLst>
          <pc:docMk/>
          <pc:sldMasterMk cId="3408294523" sldId="2147483733"/>
        </pc:sldMasterMkLst>
        <pc:spChg chg="mod">
          <ac:chgData name="Richard, Penelope" userId="30829c91-d600-4b4d-b972-f210e2c668b0" providerId="ADAL" clId="{1CB34D35-E3DE-47D8-92BC-64F9CC97B3F4}" dt="2024-02-07T14:26:04.979" v="12" actId="20577"/>
          <ac:spMkLst>
            <pc:docMk/>
            <pc:sldMasterMk cId="3408294523" sldId="2147483733"/>
            <ac:spMk id="10" creationId="{00000000-0000-0000-0000-000000000000}"/>
          </ac:spMkLst>
        </pc:spChg>
        <pc:sldLayoutChg chg="modSp mod">
          <pc:chgData name="Richard, Penelope" userId="30829c91-d600-4b4d-b972-f210e2c668b0" providerId="ADAL" clId="{1CB34D35-E3DE-47D8-92BC-64F9CC97B3F4}" dt="2024-02-07T14:25:31.066" v="4" actId="20577"/>
          <pc:sldLayoutMkLst>
            <pc:docMk/>
            <pc:sldMasterMk cId="3408294523" sldId="2147483733"/>
            <pc:sldLayoutMk cId="451925193" sldId="2147483754"/>
          </pc:sldLayoutMkLst>
          <pc:spChg chg="mod">
            <ac:chgData name="Richard, Penelope" userId="30829c91-d600-4b4d-b972-f210e2c668b0" providerId="ADAL" clId="{1CB34D35-E3DE-47D8-92BC-64F9CC97B3F4}" dt="2024-02-07T14:25:31.066" v="4" actId="20577"/>
            <ac:spMkLst>
              <pc:docMk/>
              <pc:sldMasterMk cId="3408294523" sldId="2147483733"/>
              <pc:sldLayoutMk cId="451925193" sldId="2147483754"/>
              <ac:spMk id="5" creationId="{00000000-0000-0000-0000-000000000000}"/>
            </ac:spMkLst>
          </pc:spChg>
        </pc:sldLayoutChg>
        <pc:sldLayoutChg chg="modSp mod">
          <pc:chgData name="Richard, Penelope" userId="30829c91-d600-4b4d-b972-f210e2c668b0" providerId="ADAL" clId="{1CB34D35-E3DE-47D8-92BC-64F9CC97B3F4}" dt="2024-02-07T14:25:35.535" v="8" actId="20577"/>
          <pc:sldLayoutMkLst>
            <pc:docMk/>
            <pc:sldMasterMk cId="3408294523" sldId="2147483733"/>
            <pc:sldLayoutMk cId="1911862759" sldId="2147483755"/>
          </pc:sldLayoutMkLst>
          <pc:spChg chg="mod">
            <ac:chgData name="Richard, Penelope" userId="30829c91-d600-4b4d-b972-f210e2c668b0" providerId="ADAL" clId="{1CB34D35-E3DE-47D8-92BC-64F9CC97B3F4}" dt="2024-02-07T14:25:35.535" v="8" actId="20577"/>
            <ac:spMkLst>
              <pc:docMk/>
              <pc:sldMasterMk cId="3408294523" sldId="2147483733"/>
              <pc:sldLayoutMk cId="1911862759" sldId="2147483755"/>
              <ac:spMk id="11" creationId="{00000000-0000-0000-0000-000000000000}"/>
            </ac:spMkLst>
          </pc:spChg>
        </pc:sldLayoutChg>
      </pc:sldMasterChg>
    </pc:docChg>
  </pc:docChgLst>
</pc:chgInfo>
</file>

<file path=ppt/diagrams/colors1.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C7FCFCE-E4C4-4BF7-808C-BAC83150B821}" type="doc">
      <dgm:prSet loTypeId="urn:microsoft.com/office/officeart/2005/8/layout/chevron1" loCatId="process" qsTypeId="urn:microsoft.com/office/officeart/2005/8/quickstyle/simple1" qsCatId="simple" csTypeId="urn:microsoft.com/office/officeart/2005/8/colors/colorful3" csCatId="colorful" phldr="1"/>
      <dgm:spPr/>
    </dgm:pt>
    <dgm:pt modelId="{E72719A6-BE5D-4FB2-9482-6CD4FC3F82C2}">
      <dgm:prSet phldrT="[Text]" custT="1"/>
      <dgm:spPr/>
      <dgm:t>
        <a:bodyPr/>
        <a:lstStyle/>
        <a:p>
          <a:r>
            <a:rPr lang="de-DE" sz="800" dirty="0"/>
            <a:t>Catalog </a:t>
          </a:r>
          <a:r>
            <a:rPr lang="de-DE" sz="800" dirty="0" err="1"/>
            <a:t>Creation</a:t>
          </a:r>
          <a:endParaRPr lang="en-US" sz="800" dirty="0"/>
        </a:p>
      </dgm:t>
    </dgm:pt>
    <dgm:pt modelId="{3CBCF366-16D7-48D8-850C-E6E9BA867AB8}" type="parTrans" cxnId="{45AF8052-266B-47A8-9D3D-32C74C6D4AFF}">
      <dgm:prSet/>
      <dgm:spPr/>
      <dgm:t>
        <a:bodyPr/>
        <a:lstStyle/>
        <a:p>
          <a:endParaRPr lang="en-US" sz="1200"/>
        </a:p>
      </dgm:t>
    </dgm:pt>
    <dgm:pt modelId="{A44B45AE-6BE3-4468-9E43-3B47B58AC536}" type="sibTrans" cxnId="{45AF8052-266B-47A8-9D3D-32C74C6D4AFF}">
      <dgm:prSet/>
      <dgm:spPr/>
      <dgm:t>
        <a:bodyPr/>
        <a:lstStyle/>
        <a:p>
          <a:endParaRPr lang="en-US" sz="1200"/>
        </a:p>
      </dgm:t>
    </dgm:pt>
    <dgm:pt modelId="{41994CC4-8A0B-45FE-B0B4-18FF987129D1}">
      <dgm:prSet phldrT="[Text]" custT="1"/>
      <dgm:spPr/>
      <dgm:t>
        <a:bodyPr/>
        <a:lstStyle/>
        <a:p>
          <a:r>
            <a:rPr lang="de-DE" sz="800" dirty="0"/>
            <a:t>Upload </a:t>
          </a:r>
          <a:r>
            <a:rPr lang="de-DE" sz="800" dirty="0" err="1"/>
            <a:t>to</a:t>
          </a:r>
          <a:r>
            <a:rPr lang="de-DE" sz="800" dirty="0"/>
            <a:t> TEST</a:t>
          </a:r>
          <a:endParaRPr lang="en-US" sz="800" dirty="0"/>
        </a:p>
      </dgm:t>
    </dgm:pt>
    <dgm:pt modelId="{76B3F32C-1333-476E-8AAE-D06AFAA05188}" type="parTrans" cxnId="{E17FB865-EC51-4CC0-8DE6-F521DB880634}">
      <dgm:prSet/>
      <dgm:spPr/>
      <dgm:t>
        <a:bodyPr/>
        <a:lstStyle/>
        <a:p>
          <a:endParaRPr lang="en-US" sz="1200"/>
        </a:p>
      </dgm:t>
    </dgm:pt>
    <dgm:pt modelId="{7CBCF650-5FFF-400B-A9BD-F0E4AD7ABFA6}" type="sibTrans" cxnId="{E17FB865-EC51-4CC0-8DE6-F521DB880634}">
      <dgm:prSet/>
      <dgm:spPr/>
      <dgm:t>
        <a:bodyPr/>
        <a:lstStyle/>
        <a:p>
          <a:endParaRPr lang="en-US" sz="1200"/>
        </a:p>
      </dgm:t>
    </dgm:pt>
    <dgm:pt modelId="{42B83BC5-AFA5-4ADD-A2D9-6BE738EB561E}">
      <dgm:prSet phldrT="[Text]" custT="1"/>
      <dgm:spPr/>
      <dgm:t>
        <a:bodyPr/>
        <a:lstStyle/>
        <a:p>
          <a:r>
            <a:rPr lang="de-DE" sz="800" dirty="0" err="1"/>
            <a:t>Buyer</a:t>
          </a:r>
          <a:r>
            <a:rPr lang="de-DE" sz="800" dirty="0"/>
            <a:t> </a:t>
          </a:r>
          <a:r>
            <a:rPr lang="de-DE" sz="800" dirty="0" err="1"/>
            <a:t>Testing</a:t>
          </a:r>
          <a:endParaRPr lang="en-US" sz="800" dirty="0"/>
        </a:p>
      </dgm:t>
    </dgm:pt>
    <dgm:pt modelId="{9BA12E43-2BA4-48AE-A584-BE3449F556DB}" type="parTrans" cxnId="{285D44FE-36A4-4F17-BEC6-5FB15F8257D9}">
      <dgm:prSet/>
      <dgm:spPr/>
      <dgm:t>
        <a:bodyPr/>
        <a:lstStyle/>
        <a:p>
          <a:endParaRPr lang="en-US" sz="1200"/>
        </a:p>
      </dgm:t>
    </dgm:pt>
    <dgm:pt modelId="{CAFB3C8A-B6AE-4735-B092-4FE1C442894C}" type="sibTrans" cxnId="{285D44FE-36A4-4F17-BEC6-5FB15F8257D9}">
      <dgm:prSet/>
      <dgm:spPr/>
      <dgm:t>
        <a:bodyPr/>
        <a:lstStyle/>
        <a:p>
          <a:endParaRPr lang="en-US" sz="1200"/>
        </a:p>
      </dgm:t>
    </dgm:pt>
    <dgm:pt modelId="{70545AA5-7A71-449B-8481-0989678E8269}">
      <dgm:prSet phldrT="[Text]" custT="1"/>
      <dgm:spPr/>
      <dgm:t>
        <a:bodyPr/>
        <a:lstStyle/>
        <a:p>
          <a:r>
            <a:rPr lang="de-DE" sz="800" dirty="0"/>
            <a:t>Move to Production</a:t>
          </a:r>
          <a:endParaRPr lang="en-US" sz="800" dirty="0"/>
        </a:p>
      </dgm:t>
    </dgm:pt>
    <dgm:pt modelId="{21C1E7D3-31B6-4076-B063-28CB05C17995}" type="parTrans" cxnId="{DBC1726D-3967-42ED-8CA7-2F3F902D019A}">
      <dgm:prSet/>
      <dgm:spPr/>
      <dgm:t>
        <a:bodyPr/>
        <a:lstStyle/>
        <a:p>
          <a:endParaRPr lang="en-US" sz="1200"/>
        </a:p>
      </dgm:t>
    </dgm:pt>
    <dgm:pt modelId="{81C130F5-9F91-4790-BA1D-732C8AEC2A32}" type="sibTrans" cxnId="{DBC1726D-3967-42ED-8CA7-2F3F902D019A}">
      <dgm:prSet/>
      <dgm:spPr/>
      <dgm:t>
        <a:bodyPr/>
        <a:lstStyle/>
        <a:p>
          <a:endParaRPr lang="en-US" sz="1200"/>
        </a:p>
      </dgm:t>
    </dgm:pt>
    <dgm:pt modelId="{E5EE51CD-BF08-48F3-89F9-270B1E4D05B2}" type="pres">
      <dgm:prSet presAssocID="{5C7FCFCE-E4C4-4BF7-808C-BAC83150B821}" presName="Name0" presStyleCnt="0">
        <dgm:presLayoutVars>
          <dgm:dir/>
          <dgm:animLvl val="lvl"/>
          <dgm:resizeHandles val="exact"/>
        </dgm:presLayoutVars>
      </dgm:prSet>
      <dgm:spPr/>
    </dgm:pt>
    <dgm:pt modelId="{0C4EEF08-E6B5-460A-8847-87BF72C3D014}" type="pres">
      <dgm:prSet presAssocID="{E72719A6-BE5D-4FB2-9482-6CD4FC3F82C2}" presName="parTxOnly" presStyleLbl="node1" presStyleIdx="0" presStyleCnt="4" custScaleX="195459" custScaleY="100360" custLinFactNeighborX="-3" custLinFactNeighborY="1875">
        <dgm:presLayoutVars>
          <dgm:chMax val="0"/>
          <dgm:chPref val="0"/>
          <dgm:bulletEnabled val="1"/>
        </dgm:presLayoutVars>
      </dgm:prSet>
      <dgm:spPr/>
    </dgm:pt>
    <dgm:pt modelId="{B7BBB4E1-0F2F-4C8C-AC58-72501DDE12D4}" type="pres">
      <dgm:prSet presAssocID="{A44B45AE-6BE3-4468-9E43-3B47B58AC536}" presName="parTxOnlySpace" presStyleCnt="0"/>
      <dgm:spPr/>
    </dgm:pt>
    <dgm:pt modelId="{00103CD2-7ACC-41D4-87C8-C425A153EFEB}" type="pres">
      <dgm:prSet presAssocID="{41994CC4-8A0B-45FE-B0B4-18FF987129D1}" presName="parTxOnly" presStyleLbl="node1" presStyleIdx="1" presStyleCnt="4" custScaleX="108033">
        <dgm:presLayoutVars>
          <dgm:chMax val="0"/>
          <dgm:chPref val="0"/>
          <dgm:bulletEnabled val="1"/>
        </dgm:presLayoutVars>
      </dgm:prSet>
      <dgm:spPr/>
    </dgm:pt>
    <dgm:pt modelId="{55B51081-9F63-44F3-B417-D05C5C9221F7}" type="pres">
      <dgm:prSet presAssocID="{7CBCF650-5FFF-400B-A9BD-F0E4AD7ABFA6}" presName="parTxOnlySpace" presStyleCnt="0"/>
      <dgm:spPr/>
    </dgm:pt>
    <dgm:pt modelId="{F0CCFBFE-E23F-46EE-B582-44D1BD922959}" type="pres">
      <dgm:prSet presAssocID="{42B83BC5-AFA5-4ADD-A2D9-6BE738EB561E}" presName="parTxOnly" presStyleLbl="node1" presStyleIdx="2" presStyleCnt="4" custScaleX="100167">
        <dgm:presLayoutVars>
          <dgm:chMax val="0"/>
          <dgm:chPref val="0"/>
          <dgm:bulletEnabled val="1"/>
        </dgm:presLayoutVars>
      </dgm:prSet>
      <dgm:spPr/>
    </dgm:pt>
    <dgm:pt modelId="{6C69C065-E395-403E-AC6B-EB740F0412AC}" type="pres">
      <dgm:prSet presAssocID="{CAFB3C8A-B6AE-4735-B092-4FE1C442894C}" presName="parTxOnlySpace" presStyleCnt="0"/>
      <dgm:spPr/>
    </dgm:pt>
    <dgm:pt modelId="{A76C721C-6610-40D1-8E80-E058E7A56F07}" type="pres">
      <dgm:prSet presAssocID="{70545AA5-7A71-449B-8481-0989678E8269}" presName="parTxOnly" presStyleLbl="node1" presStyleIdx="3" presStyleCnt="4" custScaleX="97145">
        <dgm:presLayoutVars>
          <dgm:chMax val="0"/>
          <dgm:chPref val="0"/>
          <dgm:bulletEnabled val="1"/>
        </dgm:presLayoutVars>
      </dgm:prSet>
      <dgm:spPr/>
    </dgm:pt>
  </dgm:ptLst>
  <dgm:cxnLst>
    <dgm:cxn modelId="{465BB607-AEAE-4936-8FD7-4DFDECABDEFB}" type="presOf" srcId="{70545AA5-7A71-449B-8481-0989678E8269}" destId="{A76C721C-6610-40D1-8E80-E058E7A56F07}" srcOrd="0" destOrd="0" presId="urn:microsoft.com/office/officeart/2005/8/layout/chevron1"/>
    <dgm:cxn modelId="{51F95B2C-B15D-4CE6-BD02-63DA50D8BC2E}" type="presOf" srcId="{5C7FCFCE-E4C4-4BF7-808C-BAC83150B821}" destId="{E5EE51CD-BF08-48F3-89F9-270B1E4D05B2}" srcOrd="0" destOrd="0" presId="urn:microsoft.com/office/officeart/2005/8/layout/chevron1"/>
    <dgm:cxn modelId="{0A84782E-EA99-4523-BFEE-4C40DD45FD3D}" type="presOf" srcId="{42B83BC5-AFA5-4ADD-A2D9-6BE738EB561E}" destId="{F0CCFBFE-E23F-46EE-B582-44D1BD922959}" srcOrd="0" destOrd="0" presId="urn:microsoft.com/office/officeart/2005/8/layout/chevron1"/>
    <dgm:cxn modelId="{69B61262-2F22-402E-9F05-FA73A1F72630}" type="presOf" srcId="{41994CC4-8A0B-45FE-B0B4-18FF987129D1}" destId="{00103CD2-7ACC-41D4-87C8-C425A153EFEB}" srcOrd="0" destOrd="0" presId="urn:microsoft.com/office/officeart/2005/8/layout/chevron1"/>
    <dgm:cxn modelId="{E17FB865-EC51-4CC0-8DE6-F521DB880634}" srcId="{5C7FCFCE-E4C4-4BF7-808C-BAC83150B821}" destId="{41994CC4-8A0B-45FE-B0B4-18FF987129D1}" srcOrd="1" destOrd="0" parTransId="{76B3F32C-1333-476E-8AAE-D06AFAA05188}" sibTransId="{7CBCF650-5FFF-400B-A9BD-F0E4AD7ABFA6}"/>
    <dgm:cxn modelId="{DBC1726D-3967-42ED-8CA7-2F3F902D019A}" srcId="{5C7FCFCE-E4C4-4BF7-808C-BAC83150B821}" destId="{70545AA5-7A71-449B-8481-0989678E8269}" srcOrd="3" destOrd="0" parTransId="{21C1E7D3-31B6-4076-B063-28CB05C17995}" sibTransId="{81C130F5-9F91-4790-BA1D-732C8AEC2A32}"/>
    <dgm:cxn modelId="{45AF8052-266B-47A8-9D3D-32C74C6D4AFF}" srcId="{5C7FCFCE-E4C4-4BF7-808C-BAC83150B821}" destId="{E72719A6-BE5D-4FB2-9482-6CD4FC3F82C2}" srcOrd="0" destOrd="0" parTransId="{3CBCF366-16D7-48D8-850C-E6E9BA867AB8}" sibTransId="{A44B45AE-6BE3-4468-9E43-3B47B58AC536}"/>
    <dgm:cxn modelId="{89D410FB-59A3-4B36-AE0E-009DC01C2E2D}" type="presOf" srcId="{E72719A6-BE5D-4FB2-9482-6CD4FC3F82C2}" destId="{0C4EEF08-E6B5-460A-8847-87BF72C3D014}" srcOrd="0" destOrd="0" presId="urn:microsoft.com/office/officeart/2005/8/layout/chevron1"/>
    <dgm:cxn modelId="{285D44FE-36A4-4F17-BEC6-5FB15F8257D9}" srcId="{5C7FCFCE-E4C4-4BF7-808C-BAC83150B821}" destId="{42B83BC5-AFA5-4ADD-A2D9-6BE738EB561E}" srcOrd="2" destOrd="0" parTransId="{9BA12E43-2BA4-48AE-A584-BE3449F556DB}" sibTransId="{CAFB3C8A-B6AE-4735-B092-4FE1C442894C}"/>
    <dgm:cxn modelId="{19961B1E-6F24-4A7D-9C74-37D8B09A1F0C}" type="presParOf" srcId="{E5EE51CD-BF08-48F3-89F9-270B1E4D05B2}" destId="{0C4EEF08-E6B5-460A-8847-87BF72C3D014}" srcOrd="0" destOrd="0" presId="urn:microsoft.com/office/officeart/2005/8/layout/chevron1"/>
    <dgm:cxn modelId="{FE9CC41E-8512-4DE6-897F-7DFD3955197D}" type="presParOf" srcId="{E5EE51CD-BF08-48F3-89F9-270B1E4D05B2}" destId="{B7BBB4E1-0F2F-4C8C-AC58-72501DDE12D4}" srcOrd="1" destOrd="0" presId="urn:microsoft.com/office/officeart/2005/8/layout/chevron1"/>
    <dgm:cxn modelId="{44F64DF6-BD57-4EA5-A34E-488815B26A2F}" type="presParOf" srcId="{E5EE51CD-BF08-48F3-89F9-270B1E4D05B2}" destId="{00103CD2-7ACC-41D4-87C8-C425A153EFEB}" srcOrd="2" destOrd="0" presId="urn:microsoft.com/office/officeart/2005/8/layout/chevron1"/>
    <dgm:cxn modelId="{2D96D232-40AB-4A0B-BD6D-2D8236245AE5}" type="presParOf" srcId="{E5EE51CD-BF08-48F3-89F9-270B1E4D05B2}" destId="{55B51081-9F63-44F3-B417-D05C5C9221F7}" srcOrd="3" destOrd="0" presId="urn:microsoft.com/office/officeart/2005/8/layout/chevron1"/>
    <dgm:cxn modelId="{741D7835-5917-498C-97B7-5C7B8EA45C64}" type="presParOf" srcId="{E5EE51CD-BF08-48F3-89F9-270B1E4D05B2}" destId="{F0CCFBFE-E23F-46EE-B582-44D1BD922959}" srcOrd="4" destOrd="0" presId="urn:microsoft.com/office/officeart/2005/8/layout/chevron1"/>
    <dgm:cxn modelId="{6E9E62C2-86D7-4567-88A2-0CA2C91D1D7A}" type="presParOf" srcId="{E5EE51CD-BF08-48F3-89F9-270B1E4D05B2}" destId="{6C69C065-E395-403E-AC6B-EB740F0412AC}" srcOrd="5" destOrd="0" presId="urn:microsoft.com/office/officeart/2005/8/layout/chevron1"/>
    <dgm:cxn modelId="{F35E0843-A4B1-41B7-A591-FDDDA732C5E3}" type="presParOf" srcId="{E5EE51CD-BF08-48F3-89F9-270B1E4D05B2}" destId="{A76C721C-6610-40D1-8E80-E058E7A56F07}" srcOrd="6" destOrd="0" presId="urn:microsoft.com/office/officeart/2005/8/layout/chevron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C4EEF08-E6B5-460A-8847-87BF72C3D014}">
      <dsp:nvSpPr>
        <dsp:cNvPr id="0" name=""/>
        <dsp:cNvSpPr/>
      </dsp:nvSpPr>
      <dsp:spPr>
        <a:xfrm>
          <a:off x="0" y="241455"/>
          <a:ext cx="2005620" cy="411920"/>
        </a:xfrm>
        <a:prstGeom prst="chevron">
          <a:avLst/>
        </a:prstGeom>
        <a:solidFill>
          <a:schemeClr val="accent3">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2004" tIns="10668" rIns="10668" bIns="10668" numCol="1" spcCol="1270" anchor="ctr" anchorCtr="0">
          <a:noAutofit/>
        </a:bodyPr>
        <a:lstStyle/>
        <a:p>
          <a:pPr marL="0" lvl="0" indent="0" algn="ctr" defTabSz="355600">
            <a:lnSpc>
              <a:spcPct val="90000"/>
            </a:lnSpc>
            <a:spcBef>
              <a:spcPct val="0"/>
            </a:spcBef>
            <a:spcAft>
              <a:spcPct val="35000"/>
            </a:spcAft>
            <a:buNone/>
          </a:pPr>
          <a:r>
            <a:rPr lang="de-DE" sz="800" kern="1200" dirty="0"/>
            <a:t>Catalog </a:t>
          </a:r>
          <a:r>
            <a:rPr lang="de-DE" sz="800" kern="1200" dirty="0" err="1"/>
            <a:t>Creation</a:t>
          </a:r>
          <a:endParaRPr lang="en-US" sz="800" kern="1200" dirty="0"/>
        </a:p>
      </dsp:txBody>
      <dsp:txXfrm>
        <a:off x="205960" y="241455"/>
        <a:ext cx="1593700" cy="411920"/>
      </dsp:txXfrm>
    </dsp:sp>
    <dsp:sp modelId="{00103CD2-7ACC-41D4-87C8-C425A153EFEB}">
      <dsp:nvSpPr>
        <dsp:cNvPr id="0" name=""/>
        <dsp:cNvSpPr/>
      </dsp:nvSpPr>
      <dsp:spPr>
        <a:xfrm>
          <a:off x="1903012" y="234498"/>
          <a:ext cx="1108535" cy="410443"/>
        </a:xfrm>
        <a:prstGeom prst="chevron">
          <a:avLst/>
        </a:prstGeom>
        <a:solidFill>
          <a:schemeClr val="accent3">
            <a:hueOff val="-1979064"/>
            <a:satOff val="-8804"/>
            <a:lumOff val="65"/>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2004" tIns="10668" rIns="10668" bIns="10668" numCol="1" spcCol="1270" anchor="ctr" anchorCtr="0">
          <a:noAutofit/>
        </a:bodyPr>
        <a:lstStyle/>
        <a:p>
          <a:pPr marL="0" lvl="0" indent="0" algn="ctr" defTabSz="355600">
            <a:lnSpc>
              <a:spcPct val="90000"/>
            </a:lnSpc>
            <a:spcBef>
              <a:spcPct val="0"/>
            </a:spcBef>
            <a:spcAft>
              <a:spcPct val="35000"/>
            </a:spcAft>
            <a:buNone/>
          </a:pPr>
          <a:r>
            <a:rPr lang="de-DE" sz="800" kern="1200" dirty="0"/>
            <a:t>Upload </a:t>
          </a:r>
          <a:r>
            <a:rPr lang="de-DE" sz="800" kern="1200" dirty="0" err="1"/>
            <a:t>to</a:t>
          </a:r>
          <a:r>
            <a:rPr lang="de-DE" sz="800" kern="1200" dirty="0"/>
            <a:t> TEST</a:t>
          </a:r>
          <a:endParaRPr lang="en-US" sz="800" kern="1200" dirty="0"/>
        </a:p>
      </dsp:txBody>
      <dsp:txXfrm>
        <a:off x="2108234" y="234498"/>
        <a:ext cx="698092" cy="410443"/>
      </dsp:txXfrm>
    </dsp:sp>
    <dsp:sp modelId="{F0CCFBFE-E23F-46EE-B582-44D1BD922959}">
      <dsp:nvSpPr>
        <dsp:cNvPr id="0" name=""/>
        <dsp:cNvSpPr/>
      </dsp:nvSpPr>
      <dsp:spPr>
        <a:xfrm>
          <a:off x="2908937" y="234498"/>
          <a:ext cx="1027821" cy="410443"/>
        </a:xfrm>
        <a:prstGeom prst="chevron">
          <a:avLst/>
        </a:prstGeom>
        <a:solidFill>
          <a:schemeClr val="accent3">
            <a:hueOff val="-3958128"/>
            <a:satOff val="-17608"/>
            <a:lumOff val="13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2004" tIns="10668" rIns="10668" bIns="10668" numCol="1" spcCol="1270" anchor="ctr" anchorCtr="0">
          <a:noAutofit/>
        </a:bodyPr>
        <a:lstStyle/>
        <a:p>
          <a:pPr marL="0" lvl="0" indent="0" algn="ctr" defTabSz="355600">
            <a:lnSpc>
              <a:spcPct val="90000"/>
            </a:lnSpc>
            <a:spcBef>
              <a:spcPct val="0"/>
            </a:spcBef>
            <a:spcAft>
              <a:spcPct val="35000"/>
            </a:spcAft>
            <a:buNone/>
          </a:pPr>
          <a:r>
            <a:rPr lang="de-DE" sz="800" kern="1200" dirty="0" err="1"/>
            <a:t>Buyer</a:t>
          </a:r>
          <a:r>
            <a:rPr lang="de-DE" sz="800" kern="1200" dirty="0"/>
            <a:t> </a:t>
          </a:r>
          <a:r>
            <a:rPr lang="de-DE" sz="800" kern="1200" dirty="0" err="1"/>
            <a:t>Testing</a:t>
          </a:r>
          <a:endParaRPr lang="en-US" sz="800" kern="1200" dirty="0"/>
        </a:p>
      </dsp:txBody>
      <dsp:txXfrm>
        <a:off x="3114159" y="234498"/>
        <a:ext cx="617378" cy="410443"/>
      </dsp:txXfrm>
    </dsp:sp>
    <dsp:sp modelId="{A76C721C-6610-40D1-8E80-E058E7A56F07}">
      <dsp:nvSpPr>
        <dsp:cNvPr id="0" name=""/>
        <dsp:cNvSpPr/>
      </dsp:nvSpPr>
      <dsp:spPr>
        <a:xfrm>
          <a:off x="3834148" y="234498"/>
          <a:ext cx="996812" cy="410443"/>
        </a:xfrm>
        <a:prstGeom prst="chevron">
          <a:avLst/>
        </a:prstGeom>
        <a:solidFill>
          <a:schemeClr val="accent3">
            <a:hueOff val="-5937192"/>
            <a:satOff val="-26412"/>
            <a:lumOff val="195"/>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2004" tIns="10668" rIns="10668" bIns="10668" numCol="1" spcCol="1270" anchor="ctr" anchorCtr="0">
          <a:noAutofit/>
        </a:bodyPr>
        <a:lstStyle/>
        <a:p>
          <a:pPr marL="0" lvl="0" indent="0" algn="ctr" defTabSz="355600">
            <a:lnSpc>
              <a:spcPct val="90000"/>
            </a:lnSpc>
            <a:spcBef>
              <a:spcPct val="0"/>
            </a:spcBef>
            <a:spcAft>
              <a:spcPct val="35000"/>
            </a:spcAft>
            <a:buNone/>
          </a:pPr>
          <a:r>
            <a:rPr lang="de-DE" sz="800" kern="1200" dirty="0"/>
            <a:t>Move to Production</a:t>
          </a:r>
          <a:endParaRPr lang="en-US" sz="800" kern="1200" dirty="0"/>
        </a:p>
      </dsp:txBody>
      <dsp:txXfrm>
        <a:off x="4039370" y="234498"/>
        <a:ext cx="586369" cy="410443"/>
      </dsp:txXfrm>
    </dsp:sp>
  </dsp:spTree>
</dsp:drawing>
</file>

<file path=ppt/diagrams/layout1.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Slide Number Placeholder 4"/>
          <p:cNvSpPr>
            <a:spLocks noGrp="1"/>
          </p:cNvSpPr>
          <p:nvPr>
            <p:ph type="sldNum" sz="quarter" idx="3"/>
          </p:nvPr>
        </p:nvSpPr>
        <p:spPr>
          <a:xfrm>
            <a:off x="1943100" y="8685213"/>
            <a:ext cx="2971800" cy="457200"/>
          </a:xfrm>
          <a:prstGeom prst="rect">
            <a:avLst/>
          </a:prstGeom>
        </p:spPr>
        <p:txBody>
          <a:bodyPr vert="horz" lIns="91440" tIns="45720" rIns="91440" bIns="45720" rtlCol="0" anchor="b"/>
          <a:lstStyle>
            <a:lvl1pPr algn="r">
              <a:defRPr sz="1200"/>
            </a:lvl1pPr>
          </a:lstStyle>
          <a:p>
            <a:pPr algn="ctr"/>
            <a:fld id="{47855BD9-AF71-426C-9B9B-B0E52B88852E}" type="slidenum">
              <a:rPr lang="de-DE" sz="1000" smtClean="0"/>
              <a:pPr algn="ctr"/>
              <a:t>‹#›</a:t>
            </a:fld>
            <a:endParaRPr lang="de-DE" sz="1000" dirty="0"/>
          </a:p>
        </p:txBody>
      </p:sp>
    </p:spTree>
    <p:extLst>
      <p:ext uri="{BB962C8B-B14F-4D97-AF65-F5344CB8AC3E}">
        <p14:creationId xmlns:p14="http://schemas.microsoft.com/office/powerpoint/2010/main" val="235993245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Slide Image Placeholder 3"/>
          <p:cNvSpPr>
            <a:spLocks noGrp="1" noRot="1" noChangeAspect="1"/>
          </p:cNvSpPr>
          <p:nvPr>
            <p:ph type="sldImg" idx="2"/>
          </p:nvPr>
        </p:nvSpPr>
        <p:spPr>
          <a:xfrm>
            <a:off x="549000" y="612947"/>
            <a:ext cx="5760000" cy="3240960"/>
          </a:xfrm>
          <a:prstGeom prst="rect">
            <a:avLst/>
          </a:prstGeom>
          <a:noFill/>
          <a:ln w="12700">
            <a:solidFill>
              <a:prstClr val="black"/>
            </a:solidFill>
          </a:ln>
        </p:spPr>
        <p:txBody>
          <a:bodyPr vert="horz" lIns="91440" tIns="45720" rIns="91440" bIns="45720" rtlCol="0" anchor="ctr"/>
          <a:lstStyle/>
          <a:p>
            <a:endParaRPr lang="de-DE" dirty="0"/>
          </a:p>
        </p:txBody>
      </p:sp>
      <p:sp>
        <p:nvSpPr>
          <p:cNvPr id="5" name="Notes Placeholder 4"/>
          <p:cNvSpPr>
            <a:spLocks noGrp="1"/>
          </p:cNvSpPr>
          <p:nvPr>
            <p:ph type="body" sz="quarter" idx="3"/>
          </p:nvPr>
        </p:nvSpPr>
        <p:spPr>
          <a:xfrm>
            <a:off x="549000" y="4211842"/>
            <a:ext cx="5760000" cy="3939264"/>
          </a:xfrm>
          <a:prstGeom prst="rect">
            <a:avLst/>
          </a:prstGeom>
        </p:spPr>
        <p:txBody>
          <a:bodyPr vert="horz" lIns="0" tIns="0" rIns="0" bIns="0" rtlCol="0">
            <a:normAutofit/>
          </a:bodyPr>
          <a:lstStyle/>
          <a:p>
            <a:pPr lvl="0"/>
            <a:r>
              <a:rPr lang="en-US" dirty="0"/>
              <a:t>Click to edit Master text styles</a:t>
            </a:r>
          </a:p>
          <a:p>
            <a:pPr lvl="1"/>
            <a:r>
              <a:rPr lang="en-US" dirty="0"/>
              <a:t>Second level</a:t>
            </a:r>
          </a:p>
          <a:p>
            <a:pPr lvl="2"/>
            <a:r>
              <a:rPr lang="en-US" dirty="0"/>
              <a:t>Third level</a:t>
            </a:r>
          </a:p>
        </p:txBody>
      </p:sp>
      <p:sp>
        <p:nvSpPr>
          <p:cNvPr id="7" name="Slide Number Placeholder 6"/>
          <p:cNvSpPr>
            <a:spLocks noGrp="1"/>
          </p:cNvSpPr>
          <p:nvPr>
            <p:ph type="sldNum" sz="quarter" idx="5"/>
          </p:nvPr>
        </p:nvSpPr>
        <p:spPr>
          <a:xfrm>
            <a:off x="2957512" y="8915402"/>
            <a:ext cx="942976" cy="205358"/>
          </a:xfrm>
          <a:prstGeom prst="rect">
            <a:avLst/>
          </a:prstGeom>
        </p:spPr>
        <p:txBody>
          <a:bodyPr vert="horz" lIns="91440" tIns="45720" rIns="91440" bIns="45720" rtlCol="0" anchor="b"/>
          <a:lstStyle>
            <a:lvl1pPr algn="ctr">
              <a:defRPr sz="1000"/>
            </a:lvl1pPr>
          </a:lstStyle>
          <a:p>
            <a:fld id="{7D8C2C35-2B8A-446E-BEC0-FD36716C29AC}" type="slidenum">
              <a:rPr lang="de-DE" smtClean="0"/>
              <a:pPr/>
              <a:t>‹#›</a:t>
            </a:fld>
            <a:endParaRPr lang="de-DE" dirty="0"/>
          </a:p>
        </p:txBody>
      </p:sp>
    </p:spTree>
    <p:extLst>
      <p:ext uri="{BB962C8B-B14F-4D97-AF65-F5344CB8AC3E}">
        <p14:creationId xmlns:p14="http://schemas.microsoft.com/office/powerpoint/2010/main" val="2847385487"/>
      </p:ext>
    </p:extLst>
  </p:cSld>
  <p:clrMap bg1="lt1" tx1="dk1" bg2="lt2" tx2="dk2" accent1="accent1" accent2="accent2" accent3="accent3" accent4="accent4" accent5="accent5" accent6="accent6" hlink="hlink" folHlink="folHlink"/>
  <p:notesStyle>
    <a:lvl1pPr marL="0" algn="l" defTabSz="1088776" rtl="0" eaLnBrk="1" latinLnBrk="0" hangingPunct="1">
      <a:defRPr sz="1400" kern="1200">
        <a:solidFill>
          <a:schemeClr val="tx1"/>
        </a:solidFill>
        <a:latin typeface="+mn-lt"/>
        <a:ea typeface="+mn-ea"/>
        <a:cs typeface="+mn-cs"/>
      </a:defRPr>
    </a:lvl1pPr>
    <a:lvl2pPr marL="180000" indent="-180000" algn="l" defTabSz="1088776" rtl="0" eaLnBrk="1" latinLnBrk="0" hangingPunct="1">
      <a:buClr>
        <a:schemeClr val="accent1"/>
      </a:buClr>
      <a:buSzPct val="100000"/>
      <a:buFont typeface="Wingdings" pitchFamily="2" charset="2"/>
      <a:buChar char=""/>
      <a:defRPr sz="1400" kern="1200">
        <a:solidFill>
          <a:schemeClr val="tx1"/>
        </a:solidFill>
        <a:latin typeface="+mn-lt"/>
        <a:ea typeface="+mn-ea"/>
        <a:cs typeface="+mn-cs"/>
      </a:defRPr>
    </a:lvl2pPr>
    <a:lvl3pPr marL="360000" indent="-180000" algn="l" defTabSz="1088776" rtl="0" eaLnBrk="1" latinLnBrk="0" hangingPunct="1">
      <a:buClr>
        <a:schemeClr val="accent2"/>
      </a:buClr>
      <a:buSzPct val="80000"/>
      <a:buFont typeface="Symbol" pitchFamily="18" charset="2"/>
      <a:buChar char="-"/>
      <a:defRPr sz="1200" kern="1200">
        <a:solidFill>
          <a:schemeClr val="tx1"/>
        </a:solidFill>
        <a:latin typeface="+mn-lt"/>
        <a:ea typeface="+mn-ea"/>
        <a:cs typeface="+mn-cs"/>
      </a:defRPr>
    </a:lvl3pPr>
    <a:lvl4pPr marL="674815" indent="-158780" algn="l" defTabSz="1088776" rtl="0" eaLnBrk="1" latinLnBrk="0" hangingPunct="1">
      <a:buClr>
        <a:schemeClr val="accent2"/>
      </a:buClr>
      <a:buFont typeface="Arial" pitchFamily="34" charset="0"/>
      <a:buChar char="–"/>
      <a:defRPr sz="1200" kern="1200">
        <a:solidFill>
          <a:schemeClr val="tx1"/>
        </a:solidFill>
        <a:latin typeface="+mn-lt"/>
        <a:ea typeface="+mn-ea"/>
        <a:cs typeface="+mn-cs"/>
      </a:defRPr>
    </a:lvl4pPr>
    <a:lvl5pPr marL="2177552" algn="l" defTabSz="1088776" rtl="0" eaLnBrk="1" latinLnBrk="0" hangingPunct="1">
      <a:defRPr sz="1400" kern="1200">
        <a:solidFill>
          <a:schemeClr val="tx1"/>
        </a:solidFill>
        <a:latin typeface="+mn-lt"/>
        <a:ea typeface="+mn-ea"/>
        <a:cs typeface="+mn-cs"/>
      </a:defRPr>
    </a:lvl5pPr>
    <a:lvl6pPr marL="2721940" algn="l" defTabSz="1088776" rtl="0" eaLnBrk="1" latinLnBrk="0" hangingPunct="1">
      <a:defRPr sz="1400" kern="1200">
        <a:solidFill>
          <a:schemeClr val="tx1"/>
        </a:solidFill>
        <a:latin typeface="+mn-lt"/>
        <a:ea typeface="+mn-ea"/>
        <a:cs typeface="+mn-cs"/>
      </a:defRPr>
    </a:lvl6pPr>
    <a:lvl7pPr marL="3266328" algn="l" defTabSz="1088776" rtl="0" eaLnBrk="1" latinLnBrk="0" hangingPunct="1">
      <a:defRPr sz="1400" kern="1200">
        <a:solidFill>
          <a:schemeClr val="tx1"/>
        </a:solidFill>
        <a:latin typeface="+mn-lt"/>
        <a:ea typeface="+mn-ea"/>
        <a:cs typeface="+mn-cs"/>
      </a:defRPr>
    </a:lvl7pPr>
    <a:lvl8pPr marL="3810716" algn="l" defTabSz="1088776" rtl="0" eaLnBrk="1" latinLnBrk="0" hangingPunct="1">
      <a:defRPr sz="1400" kern="1200">
        <a:solidFill>
          <a:schemeClr val="tx1"/>
        </a:solidFill>
        <a:latin typeface="+mn-lt"/>
        <a:ea typeface="+mn-ea"/>
        <a:cs typeface="+mn-cs"/>
      </a:defRPr>
    </a:lvl8pPr>
    <a:lvl9pPr marL="4355104" algn="l" defTabSz="1088776" rtl="0" eaLnBrk="1" latinLnBrk="0" hangingPunct="1">
      <a:defRPr sz="14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fld id="{7D8C2C35-2B8A-446E-BEC0-FD36716C29AC}" type="slidenum">
              <a:rPr lang="de-DE" smtClean="0"/>
              <a:pPr/>
              <a:t>2</a:t>
            </a:fld>
            <a:endParaRPr lang="de-DE" dirty="0"/>
          </a:p>
        </p:txBody>
      </p:sp>
      <p:sp>
        <p:nvSpPr>
          <p:cNvPr id="9" name="Slide Image Placeholder 8"/>
          <p:cNvSpPr>
            <a:spLocks noGrp="1" noRot="1" noChangeAspect="1"/>
          </p:cNvSpPr>
          <p:nvPr>
            <p:ph type="sldImg"/>
          </p:nvPr>
        </p:nvSpPr>
        <p:spPr>
          <a:xfrm>
            <a:off x="547688" y="612775"/>
            <a:ext cx="5762625" cy="3241675"/>
          </a:xfrm>
        </p:spPr>
      </p:sp>
      <p:sp>
        <p:nvSpPr>
          <p:cNvPr id="10" name="Notes Placeholder 9"/>
          <p:cNvSpPr>
            <a:spLocks noGrp="1"/>
          </p:cNvSpPr>
          <p:nvPr>
            <p:ph type="body" idx="1"/>
          </p:nvPr>
        </p:nvSpPr>
        <p:spPr/>
        <p:txBody>
          <a:bodyPr>
            <a:normAutofit/>
          </a:bodyPr>
          <a:lstStyle/>
          <a:p>
            <a:endParaRPr lang="en-US"/>
          </a:p>
        </p:txBody>
      </p:sp>
    </p:spTree>
    <p:extLst>
      <p:ext uri="{BB962C8B-B14F-4D97-AF65-F5344CB8AC3E}">
        <p14:creationId xmlns:p14="http://schemas.microsoft.com/office/powerpoint/2010/main" val="97962195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fld id="{7D8C2C35-2B8A-446E-BEC0-FD36716C29AC}" type="slidenum">
              <a:rPr lang="de-DE" smtClean="0"/>
              <a:pPr/>
              <a:t>4</a:t>
            </a:fld>
            <a:endParaRPr lang="de-DE" dirty="0"/>
          </a:p>
        </p:txBody>
      </p:sp>
      <p:sp>
        <p:nvSpPr>
          <p:cNvPr id="9" name="Slide Image Placeholder 8"/>
          <p:cNvSpPr>
            <a:spLocks noGrp="1" noRot="1" noChangeAspect="1"/>
          </p:cNvSpPr>
          <p:nvPr>
            <p:ph type="sldImg"/>
          </p:nvPr>
        </p:nvSpPr>
        <p:spPr>
          <a:xfrm>
            <a:off x="547688" y="612775"/>
            <a:ext cx="5762625" cy="3241675"/>
          </a:xfrm>
        </p:spPr>
      </p:sp>
      <p:sp>
        <p:nvSpPr>
          <p:cNvPr id="10" name="Notes Placeholder 9"/>
          <p:cNvSpPr>
            <a:spLocks noGrp="1"/>
          </p:cNvSpPr>
          <p:nvPr>
            <p:ph type="body" idx="1"/>
          </p:nvPr>
        </p:nvSpPr>
        <p:spPr/>
        <p:txBody>
          <a:bodyPr>
            <a:normAutofit/>
          </a:bodyPr>
          <a:lstStyle/>
          <a:p>
            <a:endParaRPr lang="en-US"/>
          </a:p>
        </p:txBody>
      </p:sp>
    </p:spTree>
    <p:extLst>
      <p:ext uri="{BB962C8B-B14F-4D97-AF65-F5344CB8AC3E}">
        <p14:creationId xmlns:p14="http://schemas.microsoft.com/office/powerpoint/2010/main" val="379559717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fld id="{7D8C2C35-2B8A-446E-BEC0-FD36716C29AC}" type="slidenum">
              <a:rPr lang="de-DE" smtClean="0"/>
              <a:pPr/>
              <a:t>8</a:t>
            </a:fld>
            <a:endParaRPr lang="de-DE" dirty="0"/>
          </a:p>
        </p:txBody>
      </p:sp>
      <p:sp>
        <p:nvSpPr>
          <p:cNvPr id="9" name="Slide Image Placeholder 8"/>
          <p:cNvSpPr>
            <a:spLocks noGrp="1" noRot="1" noChangeAspect="1"/>
          </p:cNvSpPr>
          <p:nvPr>
            <p:ph type="sldImg"/>
          </p:nvPr>
        </p:nvSpPr>
        <p:spPr>
          <a:xfrm>
            <a:off x="547688" y="612775"/>
            <a:ext cx="5762625" cy="3241675"/>
          </a:xfrm>
        </p:spPr>
      </p:sp>
      <p:sp>
        <p:nvSpPr>
          <p:cNvPr id="10" name="Notes Placeholder 9"/>
          <p:cNvSpPr>
            <a:spLocks noGrp="1"/>
          </p:cNvSpPr>
          <p:nvPr>
            <p:ph type="body" idx="1"/>
          </p:nvPr>
        </p:nvSpPr>
        <p:spPr/>
        <p:txBody>
          <a:bodyPr>
            <a:normAutofit/>
          </a:bodyPr>
          <a:lstStyle/>
          <a:p>
            <a:endParaRPr lang="en-US"/>
          </a:p>
        </p:txBody>
      </p:sp>
    </p:spTree>
    <p:extLst>
      <p:ext uri="{BB962C8B-B14F-4D97-AF65-F5344CB8AC3E}">
        <p14:creationId xmlns:p14="http://schemas.microsoft.com/office/powerpoint/2010/main" val="326961233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2"/>
          <p:cNvSpPr>
            <a:spLocks noGrp="1" noRot="1" noChangeAspect="1" noChangeArrowheads="1" noTextEdit="1"/>
          </p:cNvSpPr>
          <p:nvPr>
            <p:ph type="sldImg"/>
          </p:nvPr>
        </p:nvSpPr>
        <p:spPr>
          <a:xfrm>
            <a:off x="547688" y="612775"/>
            <a:ext cx="5762625" cy="3241675"/>
          </a:xfrm>
          <a:ln/>
        </p:spPr>
      </p:sp>
      <p:sp>
        <p:nvSpPr>
          <p:cNvPr id="57347" name="Rectangle 3"/>
          <p:cNvSpPr>
            <a:spLocks noGrp="1" noChangeArrowheads="1"/>
          </p:cNvSpPr>
          <p:nvPr>
            <p:ph type="body" idx="1"/>
          </p:nvPr>
        </p:nvSpPr>
        <p:spPr>
          <a:noFill/>
          <a:ln/>
        </p:spPr>
        <p:txBody>
          <a:bodyPr/>
          <a:lstStyle/>
          <a:p>
            <a:endParaRPr lang="fr-FR"/>
          </a:p>
        </p:txBody>
      </p:sp>
    </p:spTree>
    <p:extLst>
      <p:ext uri="{BB962C8B-B14F-4D97-AF65-F5344CB8AC3E}">
        <p14:creationId xmlns:p14="http://schemas.microsoft.com/office/powerpoint/2010/main" val="296790363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fld id="{7D8C2C35-2B8A-446E-BEC0-FD36716C29AC}" type="slidenum">
              <a:rPr lang="de-DE" smtClean="0"/>
              <a:pPr/>
              <a:t>26</a:t>
            </a:fld>
            <a:endParaRPr lang="de-DE" dirty="0"/>
          </a:p>
        </p:txBody>
      </p:sp>
      <p:sp>
        <p:nvSpPr>
          <p:cNvPr id="6" name="Slide Image Placeholder 5"/>
          <p:cNvSpPr>
            <a:spLocks noGrp="1" noRot="1" noChangeAspect="1"/>
          </p:cNvSpPr>
          <p:nvPr>
            <p:ph type="sldImg"/>
          </p:nvPr>
        </p:nvSpPr>
        <p:spPr>
          <a:xfrm>
            <a:off x="547688" y="612775"/>
            <a:ext cx="5762625" cy="3241675"/>
          </a:xfrm>
        </p:spPr>
      </p:sp>
      <p:sp>
        <p:nvSpPr>
          <p:cNvPr id="7" name="Notes Placeholder 6"/>
          <p:cNvSpPr>
            <a:spLocks noGrp="1"/>
          </p:cNvSpPr>
          <p:nvPr>
            <p:ph type="body" idx="1"/>
          </p:nvPr>
        </p:nvSpPr>
        <p:spPr/>
        <p:txBody>
          <a:bodyPr>
            <a:normAutofit/>
          </a:bodyPr>
          <a:lstStyle/>
          <a:p>
            <a:endParaRPr lang="en-US"/>
          </a:p>
        </p:txBody>
      </p:sp>
    </p:spTree>
    <p:extLst>
      <p:ext uri="{BB962C8B-B14F-4D97-AF65-F5344CB8AC3E}">
        <p14:creationId xmlns:p14="http://schemas.microsoft.com/office/powerpoint/2010/main" val="254426430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fld id="{7D8C2C35-2B8A-446E-BEC0-FD36716C29AC}" type="slidenum">
              <a:rPr lang="de-DE" smtClean="0"/>
              <a:pPr/>
              <a:t>27</a:t>
            </a:fld>
            <a:endParaRPr lang="de-DE" dirty="0"/>
          </a:p>
        </p:txBody>
      </p:sp>
      <p:sp>
        <p:nvSpPr>
          <p:cNvPr id="6" name="Slide Image Placeholder 5"/>
          <p:cNvSpPr>
            <a:spLocks noGrp="1" noRot="1" noChangeAspect="1"/>
          </p:cNvSpPr>
          <p:nvPr>
            <p:ph type="sldImg"/>
          </p:nvPr>
        </p:nvSpPr>
        <p:spPr>
          <a:xfrm>
            <a:off x="547688" y="612775"/>
            <a:ext cx="5762625" cy="3241675"/>
          </a:xfrm>
        </p:spPr>
      </p:sp>
      <p:sp>
        <p:nvSpPr>
          <p:cNvPr id="7" name="Notes Placeholder 6"/>
          <p:cNvSpPr>
            <a:spLocks noGrp="1"/>
          </p:cNvSpPr>
          <p:nvPr>
            <p:ph type="body" idx="1"/>
          </p:nvPr>
        </p:nvSpPr>
        <p:spPr/>
        <p:txBody>
          <a:bodyPr>
            <a:normAutofit/>
          </a:bodyPr>
          <a:lstStyle/>
          <a:p>
            <a:endParaRPr lang="en-US"/>
          </a:p>
        </p:txBody>
      </p:sp>
    </p:spTree>
    <p:extLst>
      <p:ext uri="{BB962C8B-B14F-4D97-AF65-F5344CB8AC3E}">
        <p14:creationId xmlns:p14="http://schemas.microsoft.com/office/powerpoint/2010/main" val="288816914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2" Type="http://schemas.openxmlformats.org/officeDocument/2006/relationships/hyperlink" Target="http://global.sap.com/corporate-en/legal/copyright/index.epx" TargetMode="External"/><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2" Type="http://schemas.openxmlformats.org/officeDocument/2006/relationships/hyperlink" Target="http://www.sap.com/corporate-de/legal/copyright/index.epx" TargetMode="External"/><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2" Type="http://schemas.openxmlformats.org/officeDocument/2006/relationships/hyperlink" Target="http://global12.sap.com/corporate-en/legal/copyright/index.epx" TargetMode="External"/><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2" Type="http://schemas.openxmlformats.org/officeDocument/2006/relationships/hyperlink" Target="http://global.sap.com/corporate-de/legal/copyright/index.epx" TargetMode="External"/><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Cover with image">
    <p:spTree>
      <p:nvGrpSpPr>
        <p:cNvPr id="1" name=""/>
        <p:cNvGrpSpPr/>
        <p:nvPr/>
      </p:nvGrpSpPr>
      <p:grpSpPr>
        <a:xfrm>
          <a:off x="0" y="0"/>
          <a:ext cx="0" cy="0"/>
          <a:chOff x="0" y="0"/>
          <a:chExt cx="0" cy="0"/>
        </a:xfrm>
      </p:grpSpPr>
      <p:sp>
        <p:nvSpPr>
          <p:cNvPr id="19" name="Speaker"/>
          <p:cNvSpPr>
            <a:spLocks noGrp="1"/>
          </p:cNvSpPr>
          <p:nvPr userDrawn="1">
            <p:ph type="subTitle" idx="1" hasCustomPrompt="1"/>
          </p:nvPr>
        </p:nvSpPr>
        <p:spPr bwMode="gray">
          <a:xfrm>
            <a:off x="288000" y="5131677"/>
            <a:ext cx="10900800" cy="430987"/>
          </a:xfrm>
        </p:spPr>
        <p:txBody>
          <a:bodyPr wrap="square" anchor="t" anchorCtr="0">
            <a:noAutofit/>
          </a:bodyPr>
          <a:lstStyle>
            <a:lvl1pPr marL="0" marR="0" indent="0" algn="l" defTabSz="1088558" rtl="0" eaLnBrk="1" fontAlgn="auto" latinLnBrk="0" hangingPunct="1">
              <a:lnSpc>
                <a:spcPct val="100000"/>
              </a:lnSpc>
              <a:spcBef>
                <a:spcPts val="0"/>
              </a:spcBef>
              <a:spcAft>
                <a:spcPts val="0"/>
              </a:spcAft>
              <a:buClr>
                <a:schemeClr val="accent1"/>
              </a:buClr>
              <a:buSzPct val="80000"/>
              <a:buFontTx/>
              <a:buNone/>
              <a:tabLst/>
              <a:defRPr sz="1400" b="0" baseline="0">
                <a:solidFill>
                  <a:schemeClr val="tx1"/>
                </a:solidFill>
              </a:defRPr>
            </a:lvl1pPr>
            <a:lvl2pPr marL="544279" indent="0" algn="ctr">
              <a:buNone/>
              <a:defRPr>
                <a:solidFill>
                  <a:schemeClr val="tx1">
                    <a:tint val="75000"/>
                  </a:schemeClr>
                </a:solidFill>
              </a:defRPr>
            </a:lvl2pPr>
            <a:lvl3pPr marL="1088558" indent="0" algn="ctr">
              <a:buNone/>
              <a:defRPr>
                <a:solidFill>
                  <a:schemeClr val="tx1">
                    <a:tint val="75000"/>
                  </a:schemeClr>
                </a:solidFill>
              </a:defRPr>
            </a:lvl3pPr>
            <a:lvl4pPr marL="1632837" indent="0" algn="ctr">
              <a:buNone/>
              <a:defRPr>
                <a:solidFill>
                  <a:schemeClr val="tx1">
                    <a:tint val="75000"/>
                  </a:schemeClr>
                </a:solidFill>
              </a:defRPr>
            </a:lvl4pPr>
            <a:lvl5pPr marL="2177116" indent="0" algn="ctr">
              <a:buNone/>
              <a:defRPr>
                <a:solidFill>
                  <a:schemeClr val="tx1">
                    <a:tint val="75000"/>
                  </a:schemeClr>
                </a:solidFill>
              </a:defRPr>
            </a:lvl5pPr>
            <a:lvl6pPr marL="2721396" indent="0" algn="ctr">
              <a:buNone/>
              <a:defRPr>
                <a:solidFill>
                  <a:schemeClr val="tx1">
                    <a:tint val="75000"/>
                  </a:schemeClr>
                </a:solidFill>
              </a:defRPr>
            </a:lvl6pPr>
            <a:lvl7pPr marL="3265675" indent="0" algn="ctr">
              <a:buNone/>
              <a:defRPr>
                <a:solidFill>
                  <a:schemeClr val="tx1">
                    <a:tint val="75000"/>
                  </a:schemeClr>
                </a:solidFill>
              </a:defRPr>
            </a:lvl7pPr>
            <a:lvl8pPr marL="3809954" indent="0" algn="ctr">
              <a:buNone/>
              <a:defRPr>
                <a:solidFill>
                  <a:schemeClr val="tx1">
                    <a:tint val="75000"/>
                  </a:schemeClr>
                </a:solidFill>
              </a:defRPr>
            </a:lvl8pPr>
            <a:lvl9pPr marL="4354233" indent="0" algn="ctr">
              <a:buNone/>
              <a:defRPr>
                <a:solidFill>
                  <a:schemeClr val="tx1">
                    <a:tint val="75000"/>
                  </a:schemeClr>
                </a:solidFill>
              </a:defRPr>
            </a:lvl9pPr>
          </a:lstStyle>
          <a:p>
            <a:r>
              <a:rPr lang="en-US" dirty="0"/>
              <a:t>Speaker’s Name, SAP</a:t>
            </a:r>
          </a:p>
          <a:p>
            <a:pPr marL="0" marR="0" lvl="0" indent="0" algn="l" defTabSz="1088558" rtl="0" eaLnBrk="1" fontAlgn="auto" latinLnBrk="0" hangingPunct="1">
              <a:lnSpc>
                <a:spcPct val="100000"/>
              </a:lnSpc>
              <a:spcBef>
                <a:spcPts val="0"/>
              </a:spcBef>
              <a:spcAft>
                <a:spcPts val="0"/>
              </a:spcAft>
              <a:buClr>
                <a:schemeClr val="accent1"/>
              </a:buClr>
              <a:buSzPct val="80000"/>
              <a:buFontTx/>
              <a:buNone/>
              <a:tabLst/>
              <a:defRPr/>
            </a:pPr>
            <a:r>
              <a:rPr lang="en-US" dirty="0"/>
              <a:t>Month 00, 2017 </a:t>
            </a:r>
          </a:p>
        </p:txBody>
      </p:sp>
      <p:sp>
        <p:nvSpPr>
          <p:cNvPr id="20" name="Presentation Title"/>
          <p:cNvSpPr>
            <a:spLocks noGrp="1"/>
          </p:cNvSpPr>
          <p:nvPr userDrawn="1">
            <p:ph type="body" sz="quarter" idx="14" hasCustomPrompt="1"/>
          </p:nvPr>
        </p:nvSpPr>
        <p:spPr>
          <a:xfrm>
            <a:off x="288000" y="4025362"/>
            <a:ext cx="10899174" cy="997427"/>
          </a:xfrm>
        </p:spPr>
        <p:txBody>
          <a:bodyPr wrap="square">
            <a:spAutoFit/>
          </a:bodyPr>
          <a:lstStyle>
            <a:lvl1pPr>
              <a:lnSpc>
                <a:spcPct val="90000"/>
              </a:lnSpc>
              <a:spcBef>
                <a:spcPts val="0"/>
              </a:spcBef>
              <a:defRPr sz="3600" b="1" baseline="0"/>
            </a:lvl1pPr>
          </a:lstStyle>
          <a:p>
            <a:pPr lvl="0"/>
            <a:r>
              <a:rPr lang="en-US" dirty="0"/>
              <a:t>Presentation Title </a:t>
            </a:r>
            <a:br>
              <a:rPr lang="en-US" dirty="0"/>
            </a:br>
            <a:r>
              <a:rPr lang="en-US" dirty="0"/>
              <a:t>Goes Here and Here.</a:t>
            </a:r>
          </a:p>
        </p:txBody>
      </p:sp>
    </p:spTree>
    <p:extLst>
      <p:ext uri="{BB962C8B-B14F-4D97-AF65-F5344CB8AC3E}">
        <p14:creationId xmlns:p14="http://schemas.microsoft.com/office/powerpoint/2010/main" val="3066268197"/>
      </p:ext>
    </p:extLst>
  </p:cSld>
  <p:clrMapOvr>
    <a:masterClrMapping/>
  </p:clrMapOvr>
  <p:extLst>
    <p:ext uri="{DCECCB84-F9BA-43D5-87BE-67443E8EF086}">
      <p15:sldGuideLst xmlns:p15="http://schemas.microsoft.com/office/powerpoint/2012/main"/>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and text: 2 columns">
    <p:spTree>
      <p:nvGrpSpPr>
        <p:cNvPr id="1" name=""/>
        <p:cNvGrpSpPr/>
        <p:nvPr/>
      </p:nvGrpSpPr>
      <p:grpSpPr>
        <a:xfrm>
          <a:off x="0" y="0"/>
          <a:ext cx="0" cy="0"/>
          <a:chOff x="0" y="0"/>
          <a:chExt cx="0" cy="0"/>
        </a:xfrm>
      </p:grpSpPr>
      <p:sp>
        <p:nvSpPr>
          <p:cNvPr id="4" name="Text placeholder - column 2"/>
          <p:cNvSpPr>
            <a:spLocks noGrp="1"/>
          </p:cNvSpPr>
          <p:nvPr>
            <p:ph type="body" sz="quarter" idx="10" hasCustomPrompt="1"/>
          </p:nvPr>
        </p:nvSpPr>
        <p:spPr>
          <a:xfrm>
            <a:off x="504000" y="1620375"/>
            <a:ext cx="5328000" cy="4230979"/>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 column 1"/>
          <p:cNvSpPr>
            <a:spLocks noGrp="1"/>
          </p:cNvSpPr>
          <p:nvPr>
            <p:ph type="body" sz="quarter" idx="11" hasCustomPrompt="1"/>
          </p:nvPr>
        </p:nvSpPr>
        <p:spPr>
          <a:xfrm>
            <a:off x="6362477" y="1620375"/>
            <a:ext cx="5328000" cy="4230979"/>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Title 2"/>
          <p:cNvSpPr>
            <a:spLocks noGrp="1"/>
          </p:cNvSpPr>
          <p:nvPr>
            <p:ph type="title" hasCustomPrompt="1"/>
          </p:nvPr>
        </p:nvSpPr>
        <p:spPr>
          <a:xfrm>
            <a:off x="504001" y="504116"/>
            <a:ext cx="11186476" cy="369418"/>
          </a:xfrm>
        </p:spPr>
        <p:txBody>
          <a:bodyPr/>
          <a:lstStyle/>
          <a:p>
            <a:r>
              <a:rPr lang="en-US" noProof="0" dirty="0"/>
              <a:t>Insert page title (sentence case)</a:t>
            </a:r>
            <a:endParaRPr lang="en-US" dirty="0"/>
          </a:p>
        </p:txBody>
      </p:sp>
    </p:spTree>
    <p:extLst>
      <p:ext uri="{BB962C8B-B14F-4D97-AF65-F5344CB8AC3E}">
        <p14:creationId xmlns:p14="http://schemas.microsoft.com/office/powerpoint/2010/main" val="90448511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and text: 3 columns">
    <p:spTree>
      <p:nvGrpSpPr>
        <p:cNvPr id="1" name=""/>
        <p:cNvGrpSpPr/>
        <p:nvPr/>
      </p:nvGrpSpPr>
      <p:grpSpPr>
        <a:xfrm>
          <a:off x="0" y="0"/>
          <a:ext cx="0" cy="0"/>
          <a:chOff x="0" y="0"/>
          <a:chExt cx="0" cy="0"/>
        </a:xfrm>
      </p:grpSpPr>
      <p:sp>
        <p:nvSpPr>
          <p:cNvPr id="7" name="Text Placeholder - column 3"/>
          <p:cNvSpPr>
            <a:spLocks noGrp="1"/>
          </p:cNvSpPr>
          <p:nvPr>
            <p:ph type="body" sz="quarter" idx="13" hasCustomPrompt="1"/>
          </p:nvPr>
        </p:nvSpPr>
        <p:spPr>
          <a:xfrm>
            <a:off x="8126477" y="1620375"/>
            <a:ext cx="3564000" cy="4230979"/>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Text Placeholder - column 2"/>
          <p:cNvSpPr>
            <a:spLocks noGrp="1"/>
          </p:cNvSpPr>
          <p:nvPr>
            <p:ph type="body" sz="quarter" idx="12" hasCustomPrompt="1"/>
          </p:nvPr>
        </p:nvSpPr>
        <p:spPr>
          <a:xfrm>
            <a:off x="4315238" y="1620375"/>
            <a:ext cx="3564000" cy="4230979"/>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 column 1"/>
          <p:cNvSpPr>
            <a:spLocks noGrp="1"/>
          </p:cNvSpPr>
          <p:nvPr>
            <p:ph type="body" sz="quarter" idx="10" hasCustomPrompt="1"/>
          </p:nvPr>
        </p:nvSpPr>
        <p:spPr>
          <a:xfrm>
            <a:off x="504000" y="1620375"/>
            <a:ext cx="3564000" cy="4230979"/>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hasCustomPrompt="1"/>
          </p:nvPr>
        </p:nvSpPr>
        <p:spPr>
          <a:xfrm>
            <a:off x="504001" y="504116"/>
            <a:ext cx="11186476" cy="369418"/>
          </a:xfrm>
        </p:spPr>
        <p:txBody>
          <a:bodyPr/>
          <a:lstStyle/>
          <a:p>
            <a:r>
              <a:rPr lang="en-US" noProof="0" dirty="0"/>
              <a:t>Insert page title (sentence case)</a:t>
            </a:r>
            <a:endParaRPr lang="en-US" dirty="0"/>
          </a:p>
        </p:txBody>
      </p:sp>
    </p:spTree>
    <p:extLst>
      <p:ext uri="{BB962C8B-B14F-4D97-AF65-F5344CB8AC3E}">
        <p14:creationId xmlns:p14="http://schemas.microsoft.com/office/powerpoint/2010/main" val="139506302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2 columns - text and images">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504001" y="504116"/>
            <a:ext cx="11186476" cy="369418"/>
          </a:xfrm>
        </p:spPr>
        <p:txBody>
          <a:bodyPr/>
          <a:lstStyle/>
          <a:p>
            <a:r>
              <a:rPr lang="en-US" noProof="0" dirty="0"/>
              <a:t>Insert page title (sentence case)</a:t>
            </a:r>
            <a:endParaRPr lang="en-US" dirty="0"/>
          </a:p>
        </p:txBody>
      </p:sp>
      <p:sp>
        <p:nvSpPr>
          <p:cNvPr id="3" name="Text placeholder - column 2"/>
          <p:cNvSpPr>
            <a:spLocks noGrp="1"/>
          </p:cNvSpPr>
          <p:nvPr>
            <p:ph type="body" sz="quarter" idx="10" hasCustomPrompt="1"/>
          </p:nvPr>
        </p:nvSpPr>
        <p:spPr>
          <a:xfrm>
            <a:off x="504000" y="4771105"/>
            <a:ext cx="5328000" cy="1080250"/>
          </a:xfrm>
        </p:spPr>
        <p:txBody>
          <a:bodyPr/>
          <a:lstStyle>
            <a:lvl1pPr>
              <a:spcBef>
                <a:spcPts val="600"/>
              </a:spcBef>
              <a:defRPr sz="1800"/>
            </a:lvl1pPr>
            <a:lvl2pPr>
              <a:defRPr sz="1600"/>
            </a:lvl2pPr>
            <a:lvl3pPr>
              <a:defRPr sz="1400"/>
            </a:lvl3pPr>
          </a:lstStyle>
          <a:p>
            <a:pPr lvl="0"/>
            <a:r>
              <a:rPr lang="en-US" noProof="0" dirty="0"/>
              <a:t>First level</a:t>
            </a:r>
          </a:p>
          <a:p>
            <a:pPr lvl="1"/>
            <a:r>
              <a:rPr lang="en-US" dirty="0"/>
              <a:t>Second level</a:t>
            </a:r>
          </a:p>
          <a:p>
            <a:pPr lvl="2"/>
            <a:r>
              <a:rPr lang="en-US" dirty="0"/>
              <a:t>Third level</a:t>
            </a:r>
          </a:p>
        </p:txBody>
      </p:sp>
      <p:sp>
        <p:nvSpPr>
          <p:cNvPr id="5" name="Picture Placeholder 4"/>
          <p:cNvSpPr>
            <a:spLocks noGrp="1"/>
          </p:cNvSpPr>
          <p:nvPr>
            <p:ph type="pic" sz="quarter" idx="12" hasCustomPrompt="1"/>
          </p:nvPr>
        </p:nvSpPr>
        <p:spPr bwMode="gray">
          <a:xfrm>
            <a:off x="504000" y="1620375"/>
            <a:ext cx="5328000" cy="2631609"/>
          </a:xfrm>
          <a:solidFill>
            <a:schemeClr val="tx2">
              <a:alpha val="70000"/>
            </a:schemeClr>
          </a:solidFill>
        </p:spPr>
        <p:txBody>
          <a:bodyPr vert="horz" lIns="0" tIns="180000" rIns="0" bIns="0" rtlCol="0" anchor="t" anchorCtr="0">
            <a:noAutofit/>
          </a:bodyPr>
          <a:lstStyle>
            <a:lvl1pPr marL="0" indent="0" algn="ctr" defTabSz="1088558" rtl="0" eaLnBrk="1" latinLnBrk="0" hangingPunct="1">
              <a:spcBef>
                <a:spcPts val="1929"/>
              </a:spcBef>
              <a:buClr>
                <a:schemeClr val="accent1"/>
              </a:buClr>
              <a:buSzPct val="80000"/>
              <a:buFontTx/>
              <a:buNone/>
              <a:defRPr lang="de-DE" sz="1600" b="0" kern="1200" dirty="0">
                <a:solidFill>
                  <a:schemeClr val="tx1"/>
                </a:solidFill>
                <a:latin typeface="+mn-lt"/>
                <a:ea typeface="+mn-ea"/>
                <a:cs typeface="+mn-cs"/>
              </a:defRPr>
            </a:lvl1pPr>
          </a:lstStyle>
          <a:p>
            <a:r>
              <a:rPr lang="en-US" dirty="0"/>
              <a:t>Click icon to add image</a:t>
            </a:r>
            <a:endParaRPr lang="de-DE" dirty="0"/>
          </a:p>
        </p:txBody>
      </p:sp>
      <p:sp>
        <p:nvSpPr>
          <p:cNvPr id="17" name="Text placeholder - column 2"/>
          <p:cNvSpPr>
            <a:spLocks noGrp="1"/>
          </p:cNvSpPr>
          <p:nvPr>
            <p:ph type="body" sz="quarter" idx="13" hasCustomPrompt="1"/>
          </p:nvPr>
        </p:nvSpPr>
        <p:spPr>
          <a:xfrm>
            <a:off x="6362477" y="4771105"/>
            <a:ext cx="5328000" cy="1080250"/>
          </a:xfrm>
        </p:spPr>
        <p:txBody>
          <a:bodyPr/>
          <a:lstStyle>
            <a:lvl1pPr>
              <a:spcBef>
                <a:spcPts val="600"/>
              </a:spcBef>
              <a:defRPr sz="1800"/>
            </a:lvl1pPr>
            <a:lvl2pPr>
              <a:defRPr sz="1600"/>
            </a:lvl2pPr>
            <a:lvl3pPr>
              <a:defRPr sz="1400"/>
            </a:lvl3pPr>
          </a:lstStyle>
          <a:p>
            <a:pPr lvl="0"/>
            <a:r>
              <a:rPr lang="en-US" noProof="0" dirty="0"/>
              <a:t>First level</a:t>
            </a:r>
          </a:p>
          <a:p>
            <a:pPr lvl="1"/>
            <a:r>
              <a:rPr lang="en-US" dirty="0"/>
              <a:t>Second level</a:t>
            </a:r>
          </a:p>
          <a:p>
            <a:pPr lvl="2"/>
            <a:r>
              <a:rPr lang="en-US" dirty="0"/>
              <a:t>Third level</a:t>
            </a:r>
          </a:p>
        </p:txBody>
      </p:sp>
      <p:sp>
        <p:nvSpPr>
          <p:cNvPr id="18" name="Picture Placeholder 4"/>
          <p:cNvSpPr>
            <a:spLocks noGrp="1"/>
          </p:cNvSpPr>
          <p:nvPr>
            <p:ph type="pic" sz="quarter" idx="14" hasCustomPrompt="1"/>
          </p:nvPr>
        </p:nvSpPr>
        <p:spPr bwMode="gray">
          <a:xfrm>
            <a:off x="6362477" y="1620375"/>
            <a:ext cx="5328000" cy="2631609"/>
          </a:xfrm>
          <a:solidFill>
            <a:schemeClr val="tx2">
              <a:alpha val="70000"/>
            </a:schemeClr>
          </a:solidFill>
        </p:spPr>
        <p:txBody>
          <a:bodyPr vert="horz" lIns="0" tIns="180000" rIns="0" bIns="0" rtlCol="0" anchor="t" anchorCtr="0">
            <a:noAutofit/>
          </a:bodyPr>
          <a:lstStyle>
            <a:lvl1pPr marL="0" indent="0" algn="ctr" defTabSz="1088558" rtl="0" eaLnBrk="1" latinLnBrk="0" hangingPunct="1">
              <a:spcBef>
                <a:spcPts val="1929"/>
              </a:spcBef>
              <a:buClr>
                <a:schemeClr val="accent1"/>
              </a:buClr>
              <a:buSzPct val="80000"/>
              <a:buFontTx/>
              <a:buNone/>
              <a:defRPr lang="de-DE" sz="1600" b="0" kern="1200" dirty="0">
                <a:solidFill>
                  <a:schemeClr val="tx1"/>
                </a:solidFill>
                <a:latin typeface="+mn-lt"/>
                <a:ea typeface="+mn-ea"/>
                <a:cs typeface="+mn-cs"/>
              </a:defRPr>
            </a:lvl1pPr>
          </a:lstStyle>
          <a:p>
            <a:r>
              <a:rPr lang="en-US" dirty="0"/>
              <a:t>Click icon to add image</a:t>
            </a:r>
            <a:endParaRPr lang="de-DE" dirty="0"/>
          </a:p>
        </p:txBody>
      </p:sp>
    </p:spTree>
    <p:extLst>
      <p:ext uri="{BB962C8B-B14F-4D97-AF65-F5344CB8AC3E}">
        <p14:creationId xmlns:p14="http://schemas.microsoft.com/office/powerpoint/2010/main" val="200827844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3 columns - text and images">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504001" y="504116"/>
            <a:ext cx="11186476" cy="369418"/>
          </a:xfrm>
        </p:spPr>
        <p:txBody>
          <a:bodyPr/>
          <a:lstStyle/>
          <a:p>
            <a:r>
              <a:rPr lang="en-US" noProof="0" dirty="0"/>
              <a:t>Insert page title (sentence case)</a:t>
            </a:r>
            <a:endParaRPr lang="en-US" dirty="0"/>
          </a:p>
        </p:txBody>
      </p:sp>
      <p:sp>
        <p:nvSpPr>
          <p:cNvPr id="3" name="Text placeholder - column 2"/>
          <p:cNvSpPr>
            <a:spLocks noGrp="1"/>
          </p:cNvSpPr>
          <p:nvPr>
            <p:ph type="body" sz="quarter" idx="10" hasCustomPrompt="1"/>
          </p:nvPr>
        </p:nvSpPr>
        <p:spPr>
          <a:xfrm>
            <a:off x="504000" y="4355930"/>
            <a:ext cx="3391200" cy="1495425"/>
          </a:xfrm>
        </p:spPr>
        <p:txBody>
          <a:bodyPr/>
          <a:lstStyle>
            <a:lvl1pPr>
              <a:spcBef>
                <a:spcPts val="600"/>
              </a:spcBef>
              <a:defRPr sz="1800"/>
            </a:lvl1pPr>
            <a:lvl2pPr>
              <a:defRPr sz="1600"/>
            </a:lvl2pPr>
            <a:lvl3pPr>
              <a:defRPr sz="1400"/>
            </a:lvl3pPr>
          </a:lstStyle>
          <a:p>
            <a:pPr lvl="0"/>
            <a:r>
              <a:rPr lang="en-US" noProof="0" dirty="0"/>
              <a:t>First level</a:t>
            </a:r>
          </a:p>
          <a:p>
            <a:pPr lvl="1"/>
            <a:r>
              <a:rPr lang="en-US" dirty="0"/>
              <a:t>Second level</a:t>
            </a:r>
          </a:p>
          <a:p>
            <a:pPr lvl="2"/>
            <a:r>
              <a:rPr lang="en-US" dirty="0"/>
              <a:t>Third level</a:t>
            </a:r>
          </a:p>
        </p:txBody>
      </p:sp>
      <p:sp>
        <p:nvSpPr>
          <p:cNvPr id="5" name="Picture Placeholder 4"/>
          <p:cNvSpPr>
            <a:spLocks noGrp="1"/>
          </p:cNvSpPr>
          <p:nvPr>
            <p:ph type="pic" sz="quarter" idx="12" hasCustomPrompt="1"/>
          </p:nvPr>
        </p:nvSpPr>
        <p:spPr bwMode="gray">
          <a:xfrm>
            <a:off x="504000" y="1620375"/>
            <a:ext cx="3391200" cy="2232517"/>
          </a:xfrm>
          <a:solidFill>
            <a:schemeClr val="tx2">
              <a:alpha val="70000"/>
            </a:schemeClr>
          </a:solidFill>
        </p:spPr>
        <p:txBody>
          <a:bodyPr vert="horz" lIns="0" tIns="180000" rIns="0" bIns="0" rtlCol="0" anchor="t" anchorCtr="0">
            <a:noAutofit/>
          </a:bodyPr>
          <a:lstStyle>
            <a:lvl1pPr marL="0" indent="0" algn="ctr" defTabSz="1088558" rtl="0" eaLnBrk="1" latinLnBrk="0" hangingPunct="1">
              <a:spcBef>
                <a:spcPts val="1929"/>
              </a:spcBef>
              <a:buClr>
                <a:schemeClr val="accent1"/>
              </a:buClr>
              <a:buSzPct val="80000"/>
              <a:buFontTx/>
              <a:buNone/>
              <a:defRPr lang="de-DE" sz="1600" b="0" kern="1200" dirty="0">
                <a:solidFill>
                  <a:schemeClr val="tx1"/>
                </a:solidFill>
                <a:latin typeface="+mn-lt"/>
                <a:ea typeface="+mn-ea"/>
                <a:cs typeface="+mn-cs"/>
              </a:defRPr>
            </a:lvl1pPr>
          </a:lstStyle>
          <a:p>
            <a:r>
              <a:rPr lang="en-US" dirty="0"/>
              <a:t>Click icon to add image</a:t>
            </a:r>
            <a:endParaRPr lang="de-DE" dirty="0"/>
          </a:p>
        </p:txBody>
      </p:sp>
      <p:sp>
        <p:nvSpPr>
          <p:cNvPr id="17" name="Text placeholder - column 2"/>
          <p:cNvSpPr>
            <a:spLocks noGrp="1"/>
          </p:cNvSpPr>
          <p:nvPr>
            <p:ph type="body" sz="quarter" idx="13" hasCustomPrompt="1"/>
          </p:nvPr>
        </p:nvSpPr>
        <p:spPr>
          <a:xfrm>
            <a:off x="8299277" y="4355930"/>
            <a:ext cx="3391200" cy="1495425"/>
          </a:xfrm>
        </p:spPr>
        <p:txBody>
          <a:bodyPr/>
          <a:lstStyle>
            <a:lvl1pPr>
              <a:spcBef>
                <a:spcPts val="600"/>
              </a:spcBef>
              <a:defRPr sz="1800"/>
            </a:lvl1pPr>
            <a:lvl2pPr>
              <a:defRPr sz="1600"/>
            </a:lvl2pPr>
            <a:lvl3pPr>
              <a:defRPr sz="1400"/>
            </a:lvl3pPr>
          </a:lstStyle>
          <a:p>
            <a:pPr lvl="0"/>
            <a:r>
              <a:rPr lang="en-US" noProof="0" dirty="0"/>
              <a:t>First level</a:t>
            </a:r>
          </a:p>
          <a:p>
            <a:pPr lvl="1"/>
            <a:r>
              <a:rPr lang="en-US" dirty="0"/>
              <a:t>Second level</a:t>
            </a:r>
          </a:p>
          <a:p>
            <a:pPr lvl="2"/>
            <a:r>
              <a:rPr lang="en-US" dirty="0"/>
              <a:t>Third level</a:t>
            </a:r>
          </a:p>
        </p:txBody>
      </p:sp>
      <p:sp>
        <p:nvSpPr>
          <p:cNvPr id="18" name="Picture Placeholder 4"/>
          <p:cNvSpPr>
            <a:spLocks noGrp="1"/>
          </p:cNvSpPr>
          <p:nvPr>
            <p:ph type="pic" sz="quarter" idx="14" hasCustomPrompt="1"/>
          </p:nvPr>
        </p:nvSpPr>
        <p:spPr bwMode="gray">
          <a:xfrm>
            <a:off x="8299277" y="1620375"/>
            <a:ext cx="3391200" cy="2232517"/>
          </a:xfrm>
          <a:solidFill>
            <a:schemeClr val="tx2">
              <a:alpha val="70000"/>
            </a:schemeClr>
          </a:solidFill>
        </p:spPr>
        <p:txBody>
          <a:bodyPr vert="horz" lIns="0" tIns="180000" rIns="0" bIns="0" rtlCol="0" anchor="t" anchorCtr="0">
            <a:noAutofit/>
          </a:bodyPr>
          <a:lstStyle>
            <a:lvl1pPr marL="0" indent="0" algn="ctr" defTabSz="1088558" rtl="0" eaLnBrk="1" latinLnBrk="0" hangingPunct="1">
              <a:spcBef>
                <a:spcPts val="1929"/>
              </a:spcBef>
              <a:buClr>
                <a:schemeClr val="accent1"/>
              </a:buClr>
              <a:buSzPct val="80000"/>
              <a:buFontTx/>
              <a:buNone/>
              <a:defRPr lang="de-DE" sz="1600" b="0" kern="1200" dirty="0">
                <a:solidFill>
                  <a:schemeClr val="tx1"/>
                </a:solidFill>
                <a:latin typeface="+mn-lt"/>
                <a:ea typeface="+mn-ea"/>
                <a:cs typeface="+mn-cs"/>
              </a:defRPr>
            </a:lvl1pPr>
          </a:lstStyle>
          <a:p>
            <a:r>
              <a:rPr lang="en-US" dirty="0"/>
              <a:t>Click icon to add image</a:t>
            </a:r>
            <a:endParaRPr lang="de-DE" dirty="0"/>
          </a:p>
        </p:txBody>
      </p:sp>
      <p:sp>
        <p:nvSpPr>
          <p:cNvPr id="9" name="Text placeholder - column 2"/>
          <p:cNvSpPr>
            <a:spLocks noGrp="1"/>
          </p:cNvSpPr>
          <p:nvPr>
            <p:ph type="body" sz="quarter" idx="15" hasCustomPrompt="1"/>
          </p:nvPr>
        </p:nvSpPr>
        <p:spPr>
          <a:xfrm>
            <a:off x="4401639" y="4355930"/>
            <a:ext cx="3391200" cy="1495425"/>
          </a:xfrm>
        </p:spPr>
        <p:txBody>
          <a:bodyPr/>
          <a:lstStyle>
            <a:lvl1pPr>
              <a:spcBef>
                <a:spcPts val="600"/>
              </a:spcBef>
              <a:defRPr sz="1800"/>
            </a:lvl1pPr>
            <a:lvl2pPr>
              <a:defRPr sz="1600"/>
            </a:lvl2pPr>
            <a:lvl3pPr>
              <a:defRPr sz="1400"/>
            </a:lvl3pPr>
          </a:lstStyle>
          <a:p>
            <a:pPr lvl="0"/>
            <a:r>
              <a:rPr lang="en-US" noProof="0" dirty="0"/>
              <a:t>First level</a:t>
            </a:r>
          </a:p>
          <a:p>
            <a:pPr lvl="1"/>
            <a:r>
              <a:rPr lang="en-US" dirty="0"/>
              <a:t>Second level</a:t>
            </a:r>
          </a:p>
          <a:p>
            <a:pPr lvl="2"/>
            <a:r>
              <a:rPr lang="en-US" dirty="0"/>
              <a:t>Third level</a:t>
            </a:r>
          </a:p>
        </p:txBody>
      </p:sp>
      <p:sp>
        <p:nvSpPr>
          <p:cNvPr id="10" name="Picture Placeholder 4"/>
          <p:cNvSpPr>
            <a:spLocks noGrp="1"/>
          </p:cNvSpPr>
          <p:nvPr>
            <p:ph type="pic" sz="quarter" idx="16" hasCustomPrompt="1"/>
          </p:nvPr>
        </p:nvSpPr>
        <p:spPr bwMode="gray">
          <a:xfrm>
            <a:off x="4401639" y="1620375"/>
            <a:ext cx="3391200" cy="2232517"/>
          </a:xfrm>
          <a:solidFill>
            <a:schemeClr val="tx2">
              <a:alpha val="70000"/>
            </a:schemeClr>
          </a:solidFill>
        </p:spPr>
        <p:txBody>
          <a:bodyPr vert="horz" lIns="0" tIns="180000" rIns="0" bIns="0" rtlCol="0" anchor="t" anchorCtr="0">
            <a:noAutofit/>
          </a:bodyPr>
          <a:lstStyle>
            <a:lvl1pPr marL="0" indent="0" algn="ctr" defTabSz="1088558" rtl="0" eaLnBrk="1" latinLnBrk="0" hangingPunct="1">
              <a:spcBef>
                <a:spcPts val="1929"/>
              </a:spcBef>
              <a:buClr>
                <a:schemeClr val="accent1"/>
              </a:buClr>
              <a:buSzPct val="80000"/>
              <a:buFontTx/>
              <a:buNone/>
              <a:defRPr lang="de-DE" sz="1600" b="0" kern="1200" dirty="0">
                <a:solidFill>
                  <a:schemeClr val="tx1"/>
                </a:solidFill>
                <a:latin typeface="+mn-lt"/>
                <a:ea typeface="+mn-ea"/>
                <a:cs typeface="+mn-cs"/>
              </a:defRPr>
            </a:lvl1pPr>
          </a:lstStyle>
          <a:p>
            <a:r>
              <a:rPr lang="en-US" dirty="0"/>
              <a:t>Click icon to add image</a:t>
            </a:r>
            <a:endParaRPr lang="de-DE" dirty="0"/>
          </a:p>
        </p:txBody>
      </p:sp>
    </p:spTree>
    <p:extLst>
      <p:ext uri="{BB962C8B-B14F-4D97-AF65-F5344CB8AC3E}">
        <p14:creationId xmlns:p14="http://schemas.microsoft.com/office/powerpoint/2010/main" val="163961557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4 columns - text and images">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504001" y="504116"/>
            <a:ext cx="11186476" cy="369418"/>
          </a:xfrm>
        </p:spPr>
        <p:txBody>
          <a:bodyPr/>
          <a:lstStyle/>
          <a:p>
            <a:r>
              <a:rPr lang="en-US" noProof="0" dirty="0"/>
              <a:t>Insert page title (sentence case)</a:t>
            </a:r>
            <a:endParaRPr lang="en-US" dirty="0"/>
          </a:p>
        </p:txBody>
      </p:sp>
      <p:sp>
        <p:nvSpPr>
          <p:cNvPr id="3" name="Text placeholder - column 2"/>
          <p:cNvSpPr>
            <a:spLocks noGrp="1"/>
          </p:cNvSpPr>
          <p:nvPr>
            <p:ph type="body" sz="quarter" idx="10" hasCustomPrompt="1"/>
          </p:nvPr>
        </p:nvSpPr>
        <p:spPr>
          <a:xfrm>
            <a:off x="504000" y="3879118"/>
            <a:ext cx="2415600" cy="1972237"/>
          </a:xfrm>
        </p:spPr>
        <p:txBody>
          <a:bodyPr/>
          <a:lstStyle>
            <a:lvl1pPr>
              <a:spcBef>
                <a:spcPts val="600"/>
              </a:spcBef>
              <a:defRPr sz="1800"/>
            </a:lvl1pPr>
            <a:lvl2pPr>
              <a:defRPr sz="1600"/>
            </a:lvl2pPr>
            <a:lvl3pPr>
              <a:defRPr sz="1400"/>
            </a:lvl3pPr>
          </a:lstStyle>
          <a:p>
            <a:pPr lvl="0"/>
            <a:r>
              <a:rPr lang="en-US" noProof="0" dirty="0"/>
              <a:t>First level</a:t>
            </a:r>
          </a:p>
          <a:p>
            <a:pPr lvl="1"/>
            <a:r>
              <a:rPr lang="en-US" dirty="0"/>
              <a:t>Second level</a:t>
            </a:r>
          </a:p>
          <a:p>
            <a:pPr lvl="2"/>
            <a:r>
              <a:rPr lang="en-US" dirty="0"/>
              <a:t>Third level</a:t>
            </a:r>
          </a:p>
        </p:txBody>
      </p:sp>
      <p:sp>
        <p:nvSpPr>
          <p:cNvPr id="5" name="Picture Placeholder 4"/>
          <p:cNvSpPr>
            <a:spLocks noGrp="1"/>
          </p:cNvSpPr>
          <p:nvPr>
            <p:ph type="pic" sz="quarter" idx="12" hasCustomPrompt="1"/>
          </p:nvPr>
        </p:nvSpPr>
        <p:spPr bwMode="gray">
          <a:xfrm>
            <a:off x="504000" y="1620375"/>
            <a:ext cx="2415600" cy="1728400"/>
          </a:xfrm>
          <a:solidFill>
            <a:schemeClr val="tx2">
              <a:alpha val="70000"/>
            </a:schemeClr>
          </a:solidFill>
        </p:spPr>
        <p:txBody>
          <a:bodyPr vert="horz" lIns="0" tIns="180000" rIns="0" bIns="0" rtlCol="0" anchor="t" anchorCtr="0">
            <a:noAutofit/>
          </a:bodyPr>
          <a:lstStyle>
            <a:lvl1pPr marL="0" indent="0" algn="ctr" defTabSz="1088558" rtl="0" eaLnBrk="1" latinLnBrk="0" hangingPunct="1">
              <a:spcBef>
                <a:spcPts val="1929"/>
              </a:spcBef>
              <a:buClr>
                <a:schemeClr val="accent1"/>
              </a:buClr>
              <a:buSzPct val="80000"/>
              <a:buFontTx/>
              <a:buNone/>
              <a:defRPr lang="de-DE" sz="1600" b="0" kern="1200" dirty="0">
                <a:solidFill>
                  <a:schemeClr val="tx1"/>
                </a:solidFill>
                <a:latin typeface="+mn-lt"/>
                <a:ea typeface="+mn-ea"/>
                <a:cs typeface="+mn-cs"/>
              </a:defRPr>
            </a:lvl1pPr>
          </a:lstStyle>
          <a:p>
            <a:r>
              <a:rPr lang="en-US" dirty="0"/>
              <a:t>Click icon to add image</a:t>
            </a:r>
            <a:endParaRPr lang="de-DE" dirty="0"/>
          </a:p>
        </p:txBody>
      </p:sp>
      <p:sp>
        <p:nvSpPr>
          <p:cNvPr id="17" name="Text placeholder - column 2"/>
          <p:cNvSpPr>
            <a:spLocks noGrp="1"/>
          </p:cNvSpPr>
          <p:nvPr>
            <p:ph type="body" sz="quarter" idx="13" hasCustomPrompt="1"/>
          </p:nvPr>
        </p:nvSpPr>
        <p:spPr>
          <a:xfrm>
            <a:off x="9274877" y="3879119"/>
            <a:ext cx="2415600" cy="1972237"/>
          </a:xfrm>
        </p:spPr>
        <p:txBody>
          <a:bodyPr/>
          <a:lstStyle>
            <a:lvl1pPr>
              <a:spcBef>
                <a:spcPts val="600"/>
              </a:spcBef>
              <a:defRPr sz="1800"/>
            </a:lvl1pPr>
            <a:lvl2pPr>
              <a:defRPr sz="1600"/>
            </a:lvl2pPr>
            <a:lvl3pPr>
              <a:defRPr sz="1400"/>
            </a:lvl3pPr>
          </a:lstStyle>
          <a:p>
            <a:pPr lvl="0"/>
            <a:r>
              <a:rPr lang="en-US" noProof="0" dirty="0"/>
              <a:t>First level</a:t>
            </a:r>
          </a:p>
          <a:p>
            <a:pPr lvl="1"/>
            <a:r>
              <a:rPr lang="en-US" dirty="0"/>
              <a:t>Second level</a:t>
            </a:r>
          </a:p>
          <a:p>
            <a:pPr lvl="2"/>
            <a:r>
              <a:rPr lang="en-US" dirty="0"/>
              <a:t>Third level</a:t>
            </a:r>
          </a:p>
        </p:txBody>
      </p:sp>
      <p:sp>
        <p:nvSpPr>
          <p:cNvPr id="18" name="Picture Placeholder 4"/>
          <p:cNvSpPr>
            <a:spLocks noGrp="1"/>
          </p:cNvSpPr>
          <p:nvPr>
            <p:ph type="pic" sz="quarter" idx="14" hasCustomPrompt="1"/>
          </p:nvPr>
        </p:nvSpPr>
        <p:spPr bwMode="gray">
          <a:xfrm>
            <a:off x="9274877" y="1620375"/>
            <a:ext cx="2415600" cy="1728400"/>
          </a:xfrm>
          <a:solidFill>
            <a:schemeClr val="tx2">
              <a:alpha val="70000"/>
            </a:schemeClr>
          </a:solidFill>
        </p:spPr>
        <p:txBody>
          <a:bodyPr vert="horz" lIns="0" tIns="180000" rIns="0" bIns="0" rtlCol="0" anchor="t" anchorCtr="0">
            <a:noAutofit/>
          </a:bodyPr>
          <a:lstStyle>
            <a:lvl1pPr marL="0" indent="0" algn="ctr" defTabSz="1088558" rtl="0" eaLnBrk="1" latinLnBrk="0" hangingPunct="1">
              <a:spcBef>
                <a:spcPts val="1929"/>
              </a:spcBef>
              <a:buClr>
                <a:schemeClr val="accent1"/>
              </a:buClr>
              <a:buSzPct val="80000"/>
              <a:buFontTx/>
              <a:buNone/>
              <a:defRPr lang="de-DE" sz="1600" b="0" kern="1200" dirty="0">
                <a:solidFill>
                  <a:schemeClr val="tx1"/>
                </a:solidFill>
                <a:latin typeface="+mn-lt"/>
                <a:ea typeface="+mn-ea"/>
                <a:cs typeface="+mn-cs"/>
              </a:defRPr>
            </a:lvl1pPr>
          </a:lstStyle>
          <a:p>
            <a:r>
              <a:rPr lang="en-US" dirty="0"/>
              <a:t>Click icon to add image</a:t>
            </a:r>
            <a:endParaRPr lang="de-DE" dirty="0"/>
          </a:p>
        </p:txBody>
      </p:sp>
      <p:sp>
        <p:nvSpPr>
          <p:cNvPr id="9" name="Text placeholder - column 2"/>
          <p:cNvSpPr>
            <a:spLocks noGrp="1"/>
          </p:cNvSpPr>
          <p:nvPr>
            <p:ph type="body" sz="quarter" idx="15" hasCustomPrompt="1"/>
          </p:nvPr>
        </p:nvSpPr>
        <p:spPr>
          <a:xfrm>
            <a:off x="3427626" y="3879119"/>
            <a:ext cx="2415600" cy="1972237"/>
          </a:xfrm>
        </p:spPr>
        <p:txBody>
          <a:bodyPr/>
          <a:lstStyle>
            <a:lvl1pPr>
              <a:spcBef>
                <a:spcPts val="600"/>
              </a:spcBef>
              <a:defRPr sz="1800"/>
            </a:lvl1pPr>
            <a:lvl2pPr>
              <a:defRPr sz="1600"/>
            </a:lvl2pPr>
            <a:lvl3pPr>
              <a:defRPr sz="1400"/>
            </a:lvl3pPr>
          </a:lstStyle>
          <a:p>
            <a:pPr lvl="0"/>
            <a:r>
              <a:rPr lang="en-US" noProof="0" dirty="0"/>
              <a:t>First level</a:t>
            </a:r>
          </a:p>
          <a:p>
            <a:pPr lvl="1"/>
            <a:r>
              <a:rPr lang="en-US" dirty="0"/>
              <a:t>Second level</a:t>
            </a:r>
          </a:p>
          <a:p>
            <a:pPr lvl="2"/>
            <a:r>
              <a:rPr lang="en-US" dirty="0"/>
              <a:t>Third level</a:t>
            </a:r>
          </a:p>
        </p:txBody>
      </p:sp>
      <p:sp>
        <p:nvSpPr>
          <p:cNvPr id="10" name="Picture Placeholder 4"/>
          <p:cNvSpPr>
            <a:spLocks noGrp="1"/>
          </p:cNvSpPr>
          <p:nvPr>
            <p:ph type="pic" sz="quarter" idx="16" hasCustomPrompt="1"/>
          </p:nvPr>
        </p:nvSpPr>
        <p:spPr bwMode="gray">
          <a:xfrm>
            <a:off x="3427626" y="1620375"/>
            <a:ext cx="2415600" cy="1728400"/>
          </a:xfrm>
          <a:solidFill>
            <a:schemeClr val="tx2">
              <a:alpha val="70000"/>
            </a:schemeClr>
          </a:solidFill>
        </p:spPr>
        <p:txBody>
          <a:bodyPr vert="horz" lIns="0" tIns="180000" rIns="0" bIns="0" rtlCol="0" anchor="t" anchorCtr="0">
            <a:noAutofit/>
          </a:bodyPr>
          <a:lstStyle>
            <a:lvl1pPr marL="0" indent="0" algn="ctr" defTabSz="1088558" rtl="0" eaLnBrk="1" latinLnBrk="0" hangingPunct="1">
              <a:spcBef>
                <a:spcPts val="1929"/>
              </a:spcBef>
              <a:buClr>
                <a:schemeClr val="accent1"/>
              </a:buClr>
              <a:buSzPct val="80000"/>
              <a:buFontTx/>
              <a:buNone/>
              <a:defRPr lang="de-DE" sz="1600" b="0" kern="1200" dirty="0">
                <a:solidFill>
                  <a:schemeClr val="tx1"/>
                </a:solidFill>
                <a:latin typeface="+mn-lt"/>
                <a:ea typeface="+mn-ea"/>
                <a:cs typeface="+mn-cs"/>
              </a:defRPr>
            </a:lvl1pPr>
          </a:lstStyle>
          <a:p>
            <a:r>
              <a:rPr lang="en-US" dirty="0"/>
              <a:t>Click icon to add image</a:t>
            </a:r>
            <a:endParaRPr lang="de-DE" dirty="0"/>
          </a:p>
        </p:txBody>
      </p:sp>
      <p:sp>
        <p:nvSpPr>
          <p:cNvPr id="13" name="Text placeholder - column 2"/>
          <p:cNvSpPr>
            <a:spLocks noGrp="1"/>
          </p:cNvSpPr>
          <p:nvPr>
            <p:ph type="body" sz="quarter" idx="17" hasCustomPrompt="1"/>
          </p:nvPr>
        </p:nvSpPr>
        <p:spPr>
          <a:xfrm>
            <a:off x="6351252" y="3879119"/>
            <a:ext cx="2415600" cy="1972237"/>
          </a:xfrm>
        </p:spPr>
        <p:txBody>
          <a:bodyPr/>
          <a:lstStyle>
            <a:lvl1pPr>
              <a:spcBef>
                <a:spcPts val="600"/>
              </a:spcBef>
              <a:defRPr sz="1800"/>
            </a:lvl1pPr>
            <a:lvl2pPr>
              <a:defRPr sz="1600"/>
            </a:lvl2pPr>
            <a:lvl3pPr>
              <a:defRPr sz="1400"/>
            </a:lvl3pPr>
          </a:lstStyle>
          <a:p>
            <a:pPr lvl="0"/>
            <a:r>
              <a:rPr lang="en-US" noProof="0" dirty="0"/>
              <a:t>First level</a:t>
            </a:r>
          </a:p>
          <a:p>
            <a:pPr lvl="1"/>
            <a:r>
              <a:rPr lang="en-US" dirty="0"/>
              <a:t>Second level</a:t>
            </a:r>
          </a:p>
          <a:p>
            <a:pPr lvl="2"/>
            <a:r>
              <a:rPr lang="en-US" dirty="0"/>
              <a:t>Third level</a:t>
            </a:r>
          </a:p>
        </p:txBody>
      </p:sp>
      <p:sp>
        <p:nvSpPr>
          <p:cNvPr id="14" name="Picture Placeholder 4"/>
          <p:cNvSpPr>
            <a:spLocks noGrp="1"/>
          </p:cNvSpPr>
          <p:nvPr>
            <p:ph type="pic" sz="quarter" idx="18" hasCustomPrompt="1"/>
          </p:nvPr>
        </p:nvSpPr>
        <p:spPr bwMode="gray">
          <a:xfrm>
            <a:off x="6351252" y="1620375"/>
            <a:ext cx="2415600" cy="1728400"/>
          </a:xfrm>
          <a:solidFill>
            <a:schemeClr val="tx2">
              <a:alpha val="70000"/>
            </a:schemeClr>
          </a:solidFill>
        </p:spPr>
        <p:txBody>
          <a:bodyPr vert="horz" lIns="0" tIns="180000" rIns="0" bIns="0" rtlCol="0" anchor="t" anchorCtr="0">
            <a:noAutofit/>
          </a:bodyPr>
          <a:lstStyle>
            <a:lvl1pPr marL="0" indent="0" algn="ctr" defTabSz="1088558" rtl="0" eaLnBrk="1" latinLnBrk="0" hangingPunct="1">
              <a:spcBef>
                <a:spcPts val="1929"/>
              </a:spcBef>
              <a:buClr>
                <a:schemeClr val="accent1"/>
              </a:buClr>
              <a:buSzPct val="80000"/>
              <a:buFontTx/>
              <a:buNone/>
              <a:defRPr lang="de-DE" sz="1600" b="0" kern="1200" dirty="0">
                <a:solidFill>
                  <a:schemeClr val="tx1"/>
                </a:solidFill>
                <a:latin typeface="+mn-lt"/>
                <a:ea typeface="+mn-ea"/>
                <a:cs typeface="+mn-cs"/>
              </a:defRPr>
            </a:lvl1pPr>
          </a:lstStyle>
          <a:p>
            <a:r>
              <a:rPr lang="en-US" dirty="0"/>
              <a:t>Click icon to add image</a:t>
            </a:r>
            <a:endParaRPr lang="de-DE" dirty="0"/>
          </a:p>
        </p:txBody>
      </p:sp>
    </p:spTree>
    <p:extLst>
      <p:ext uri="{BB962C8B-B14F-4D97-AF65-F5344CB8AC3E}">
        <p14:creationId xmlns:p14="http://schemas.microsoft.com/office/powerpoint/2010/main" val="377803450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Quote">
    <p:bg>
      <p:bgPr>
        <a:solidFill>
          <a:schemeClr val="bg1"/>
        </a:solidFill>
        <a:effectLst/>
      </p:bgPr>
    </p:bg>
    <p:spTree>
      <p:nvGrpSpPr>
        <p:cNvPr id="1" name=""/>
        <p:cNvGrpSpPr/>
        <p:nvPr/>
      </p:nvGrpSpPr>
      <p:grpSpPr>
        <a:xfrm>
          <a:off x="0" y="0"/>
          <a:ext cx="0" cy="0"/>
          <a:chOff x="0" y="0"/>
          <a:chExt cx="0" cy="0"/>
        </a:xfrm>
      </p:grpSpPr>
      <p:sp>
        <p:nvSpPr>
          <p:cNvPr id="5" name="Quote placeholder"/>
          <p:cNvSpPr>
            <a:spLocks noGrp="1"/>
          </p:cNvSpPr>
          <p:nvPr>
            <p:ph type="body" sz="quarter" idx="10" hasCustomPrompt="1"/>
          </p:nvPr>
        </p:nvSpPr>
        <p:spPr>
          <a:xfrm>
            <a:off x="504000" y="1800417"/>
            <a:ext cx="11185200" cy="3285793"/>
          </a:xfrm>
        </p:spPr>
        <p:txBody>
          <a:bodyPr/>
          <a:lstStyle>
            <a:lvl1pPr marL="395921" indent="-395921">
              <a:lnSpc>
                <a:spcPct val="90000"/>
              </a:lnSpc>
              <a:spcBef>
                <a:spcPts val="600"/>
              </a:spcBef>
              <a:defRPr sz="5999" b="1"/>
            </a:lvl1pPr>
            <a:lvl2pPr marL="395921" indent="0">
              <a:buNone/>
              <a:defRPr sz="1200"/>
            </a:lvl2pPr>
          </a:lstStyle>
          <a:p>
            <a:pPr lvl="0"/>
            <a:r>
              <a:rPr lang="en-US" noProof="0" dirty="0"/>
              <a:t>“Quote goes here </a:t>
            </a:r>
            <a:br>
              <a:rPr lang="en-US" noProof="0" dirty="0"/>
            </a:br>
            <a:r>
              <a:rPr lang="en-US" noProof="0" dirty="0"/>
              <a:t>and here.”</a:t>
            </a:r>
          </a:p>
          <a:p>
            <a:pPr lvl="1"/>
            <a:r>
              <a:rPr lang="en-US" noProof="0" dirty="0"/>
              <a:t>Source</a:t>
            </a:r>
          </a:p>
        </p:txBody>
      </p:sp>
      <p:sp>
        <p:nvSpPr>
          <p:cNvPr id="2" name="Title 1"/>
          <p:cNvSpPr>
            <a:spLocks noGrp="1"/>
          </p:cNvSpPr>
          <p:nvPr>
            <p:ph type="title" hasCustomPrompt="1"/>
          </p:nvPr>
        </p:nvSpPr>
        <p:spPr/>
        <p:txBody>
          <a:bodyPr/>
          <a:lstStyle/>
          <a:p>
            <a:r>
              <a:rPr lang="en-US" noProof="0" dirty="0"/>
              <a:t>Insert page title (sentence case)</a:t>
            </a:r>
            <a:endParaRPr lang="en-US" dirty="0"/>
          </a:p>
        </p:txBody>
      </p:sp>
      <p:grpSp>
        <p:nvGrpSpPr>
          <p:cNvPr id="3" name="Group 2"/>
          <p:cNvGrpSpPr/>
          <p:nvPr userDrawn="1"/>
        </p:nvGrpSpPr>
        <p:grpSpPr>
          <a:xfrm>
            <a:off x="-1" y="0"/>
            <a:ext cx="12195176" cy="252000"/>
            <a:chOff x="-1" y="0"/>
            <a:chExt cx="12195176" cy="251942"/>
          </a:xfrm>
        </p:grpSpPr>
        <p:sp>
          <p:nvSpPr>
            <p:cNvPr id="9" name="Rectangle 8"/>
            <p:cNvSpPr/>
            <p:nvPr userDrawn="1"/>
          </p:nvSpPr>
          <p:spPr bwMode="gray">
            <a:xfrm>
              <a:off x="-1" y="0"/>
              <a:ext cx="12195175" cy="251942"/>
            </a:xfrm>
            <a:prstGeom prst="rect">
              <a:avLst/>
            </a:prstGeom>
            <a:solidFill>
              <a:schemeClr val="bg1"/>
            </a:solidFill>
            <a:ln w="6350" algn="ctr">
              <a:noFill/>
              <a:miter lim="800000"/>
              <a:headEnd/>
              <a:tailEnd/>
            </a:ln>
          </p:spPr>
          <p:txBody>
            <a:bodyPr lIns="90000" tIns="72000" rIns="90000" bIns="72000" rtlCol="0" anchor="ctr"/>
            <a:lstStyle/>
            <a:p>
              <a:pPr marL="0" marR="0" lvl="0" indent="0" algn="ctr" defTabSz="914217" rtl="0" eaLnBrk="1" fontAlgn="base" latinLnBrk="0" hangingPunct="1">
                <a:lnSpc>
                  <a:spcPct val="100000"/>
                </a:lnSpc>
                <a:spcBef>
                  <a:spcPct val="50000"/>
                </a:spcBef>
                <a:spcAft>
                  <a:spcPct val="0"/>
                </a:spcAft>
                <a:buClr>
                  <a:srgbClr val="F0AB00"/>
                </a:buClr>
                <a:buSzPct val="80000"/>
                <a:buFontTx/>
                <a:buNone/>
                <a:tabLst/>
                <a:defRPr/>
              </a:pPr>
              <a:endParaRPr kumimoji="0" lang="en-US" sz="2000" b="0" i="0" u="none" strike="noStrike" kern="0" cap="none" spc="0" normalizeH="0" baseline="0" noProof="0" dirty="0" err="1">
                <a:ln>
                  <a:noFill/>
                </a:ln>
                <a:solidFill>
                  <a:srgbClr val="FFFFFF"/>
                </a:solidFill>
                <a:effectLst/>
                <a:uLnTx/>
                <a:uFillTx/>
                <a:latin typeface="Arial"/>
                <a:ea typeface="Arial Unicode MS" pitchFamily="34" charset="-128"/>
                <a:cs typeface="Arial Unicode MS" pitchFamily="34" charset="-128"/>
              </a:endParaRPr>
            </a:p>
          </p:txBody>
        </p:sp>
        <p:grpSp>
          <p:nvGrpSpPr>
            <p:cNvPr id="4" name="Secondary Motion Band"/>
            <p:cNvGrpSpPr/>
            <p:nvPr userDrawn="1"/>
          </p:nvGrpSpPr>
          <p:grpSpPr>
            <a:xfrm>
              <a:off x="10682127" y="0"/>
              <a:ext cx="1513048" cy="251942"/>
              <a:chOff x="10682127" y="0"/>
              <a:chExt cx="1513048" cy="252000"/>
            </a:xfrm>
          </p:grpSpPr>
          <p:sp>
            <p:nvSpPr>
              <p:cNvPr id="6" name="Rectangle 5"/>
              <p:cNvSpPr/>
              <p:nvPr userDrawn="1"/>
            </p:nvSpPr>
            <p:spPr bwMode="gray">
              <a:xfrm>
                <a:off x="11691175" y="0"/>
                <a:ext cx="504000" cy="252000"/>
              </a:xfrm>
              <a:prstGeom prst="rect">
                <a:avLst/>
              </a:prstGeom>
              <a:solidFill>
                <a:schemeClr val="accent1"/>
              </a:solidFill>
              <a:ln w="6350" algn="ctr">
                <a:noFill/>
                <a:miter lim="800000"/>
                <a:headEnd/>
                <a:tailEnd/>
              </a:ln>
            </p:spPr>
            <p:txBody>
              <a:bodyPr lIns="90000" tIns="72000" rIns="90000" bIns="72000" rtlCol="0" anchor="ctr"/>
              <a:lstStyle/>
              <a:p>
                <a:pPr marL="0" marR="0" lvl="0" indent="0" algn="ctr" defTabSz="914217" rtl="0" eaLnBrk="1" fontAlgn="base" latinLnBrk="0" hangingPunct="1">
                  <a:lnSpc>
                    <a:spcPct val="100000"/>
                  </a:lnSpc>
                  <a:spcBef>
                    <a:spcPct val="50000"/>
                  </a:spcBef>
                  <a:spcAft>
                    <a:spcPct val="0"/>
                  </a:spcAft>
                  <a:buClr>
                    <a:srgbClr val="F0AB00"/>
                  </a:buClr>
                  <a:buSzPct val="80000"/>
                  <a:buFontTx/>
                  <a:buNone/>
                  <a:tabLst/>
                  <a:defRPr/>
                </a:pPr>
                <a:endParaRPr kumimoji="0" lang="en-US" sz="2000" b="0" i="0" u="none" strike="noStrike" kern="0" cap="none" spc="0" normalizeH="0" baseline="0" noProof="0" dirty="0" err="1">
                  <a:ln>
                    <a:noFill/>
                  </a:ln>
                  <a:solidFill>
                    <a:srgbClr val="FFFFFF"/>
                  </a:solidFill>
                  <a:effectLst/>
                  <a:uLnTx/>
                  <a:uFillTx/>
                  <a:latin typeface="Arial"/>
                  <a:ea typeface="Arial Unicode MS" pitchFamily="34" charset="-128"/>
                  <a:cs typeface="Arial Unicode MS" pitchFamily="34" charset="-128"/>
                </a:endParaRPr>
              </a:p>
            </p:txBody>
          </p:sp>
          <p:sp>
            <p:nvSpPr>
              <p:cNvPr id="7" name="Rectangle 6"/>
              <p:cNvSpPr/>
              <p:nvPr userDrawn="1"/>
            </p:nvSpPr>
            <p:spPr bwMode="gray">
              <a:xfrm>
                <a:off x="11186476" y="0"/>
                <a:ext cx="504000" cy="252000"/>
              </a:xfrm>
              <a:prstGeom prst="rect">
                <a:avLst/>
              </a:prstGeom>
              <a:solidFill>
                <a:schemeClr val="accent1">
                  <a:alpha val="70000"/>
                </a:schemeClr>
              </a:solidFill>
              <a:ln w="6350" algn="ctr">
                <a:noFill/>
                <a:miter lim="800000"/>
                <a:headEnd/>
                <a:tailEnd/>
              </a:ln>
            </p:spPr>
            <p:txBody>
              <a:bodyPr lIns="90000" tIns="72000" rIns="90000" bIns="72000" rtlCol="0" anchor="ctr"/>
              <a:lstStyle/>
              <a:p>
                <a:pPr marL="0" marR="0" lvl="0" indent="0" algn="ctr" defTabSz="914217" rtl="0" eaLnBrk="1" fontAlgn="base" latinLnBrk="0" hangingPunct="1">
                  <a:lnSpc>
                    <a:spcPct val="100000"/>
                  </a:lnSpc>
                  <a:spcBef>
                    <a:spcPct val="50000"/>
                  </a:spcBef>
                  <a:spcAft>
                    <a:spcPct val="0"/>
                  </a:spcAft>
                  <a:buClr>
                    <a:srgbClr val="F0AB00"/>
                  </a:buClr>
                  <a:buSzPct val="80000"/>
                  <a:buFontTx/>
                  <a:buNone/>
                  <a:tabLst/>
                  <a:defRPr/>
                </a:pPr>
                <a:endParaRPr kumimoji="0" lang="en-US" sz="2000" b="0" i="0" u="none" strike="noStrike" kern="0" cap="none" spc="0" normalizeH="0" baseline="0" noProof="0" dirty="0" err="1">
                  <a:ln>
                    <a:noFill/>
                  </a:ln>
                  <a:solidFill>
                    <a:srgbClr val="FFFFFF"/>
                  </a:solidFill>
                  <a:effectLst/>
                  <a:uLnTx/>
                  <a:uFillTx/>
                  <a:latin typeface="Arial"/>
                  <a:ea typeface="Arial Unicode MS" pitchFamily="34" charset="-128"/>
                  <a:cs typeface="Arial Unicode MS" pitchFamily="34" charset="-128"/>
                </a:endParaRPr>
              </a:p>
            </p:txBody>
          </p:sp>
          <p:sp>
            <p:nvSpPr>
              <p:cNvPr id="8" name="Rectangle 7"/>
              <p:cNvSpPr/>
              <p:nvPr userDrawn="1"/>
            </p:nvSpPr>
            <p:spPr bwMode="gray">
              <a:xfrm>
                <a:off x="10682127" y="0"/>
                <a:ext cx="504000" cy="252000"/>
              </a:xfrm>
              <a:prstGeom prst="rect">
                <a:avLst/>
              </a:prstGeom>
              <a:solidFill>
                <a:schemeClr val="accent1">
                  <a:alpha val="40000"/>
                </a:schemeClr>
              </a:solidFill>
              <a:ln w="6350" algn="ctr">
                <a:noFill/>
                <a:miter lim="800000"/>
                <a:headEnd/>
                <a:tailEnd/>
              </a:ln>
            </p:spPr>
            <p:txBody>
              <a:bodyPr lIns="90000" tIns="72000" rIns="90000" bIns="72000" rtlCol="0" anchor="ctr"/>
              <a:lstStyle/>
              <a:p>
                <a:pPr marL="0" marR="0" lvl="0" indent="0" algn="ctr" defTabSz="914217" rtl="0" eaLnBrk="1" fontAlgn="base" latinLnBrk="0" hangingPunct="1">
                  <a:lnSpc>
                    <a:spcPct val="100000"/>
                  </a:lnSpc>
                  <a:spcBef>
                    <a:spcPct val="50000"/>
                  </a:spcBef>
                  <a:spcAft>
                    <a:spcPct val="0"/>
                  </a:spcAft>
                  <a:buClr>
                    <a:srgbClr val="F0AB00"/>
                  </a:buClr>
                  <a:buSzPct val="80000"/>
                  <a:buFontTx/>
                  <a:buNone/>
                  <a:tabLst/>
                  <a:defRPr/>
                </a:pPr>
                <a:endParaRPr kumimoji="0" lang="en-US" sz="2000" b="0" i="0" u="none" strike="noStrike" kern="0" cap="none" spc="0" normalizeH="0" baseline="0" noProof="0" dirty="0" err="1">
                  <a:ln>
                    <a:noFill/>
                  </a:ln>
                  <a:solidFill>
                    <a:srgbClr val="FFFFFF"/>
                  </a:solidFill>
                  <a:effectLst/>
                  <a:uLnTx/>
                  <a:uFillTx/>
                  <a:latin typeface="Arial"/>
                  <a:ea typeface="Arial Unicode MS" pitchFamily="34" charset="-128"/>
                  <a:cs typeface="Arial Unicode MS" pitchFamily="34" charset="-128"/>
                </a:endParaRPr>
              </a:p>
            </p:txBody>
          </p:sp>
        </p:grpSp>
      </p:grpSp>
    </p:spTree>
    <p:extLst>
      <p:ext uri="{BB962C8B-B14F-4D97-AF65-F5344CB8AC3E}">
        <p14:creationId xmlns:p14="http://schemas.microsoft.com/office/powerpoint/2010/main" val="364801016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itle and text with image 1">
    <p:spTree>
      <p:nvGrpSpPr>
        <p:cNvPr id="1" name=""/>
        <p:cNvGrpSpPr/>
        <p:nvPr/>
      </p:nvGrpSpPr>
      <p:grpSpPr>
        <a:xfrm>
          <a:off x="0" y="0"/>
          <a:ext cx="0" cy="0"/>
          <a:chOff x="0" y="0"/>
          <a:chExt cx="0" cy="0"/>
        </a:xfrm>
      </p:grpSpPr>
      <p:sp>
        <p:nvSpPr>
          <p:cNvPr id="5" name="Picture Placeholder 4"/>
          <p:cNvSpPr>
            <a:spLocks noGrp="1"/>
          </p:cNvSpPr>
          <p:nvPr>
            <p:ph type="pic" sz="quarter" idx="10" hasCustomPrompt="1"/>
          </p:nvPr>
        </p:nvSpPr>
        <p:spPr bwMode="gray">
          <a:xfrm>
            <a:off x="8127175" y="252058"/>
            <a:ext cx="4068000" cy="6607530"/>
          </a:xfrm>
          <a:solidFill>
            <a:schemeClr val="tx2">
              <a:alpha val="70000"/>
            </a:schemeClr>
          </a:solidFill>
        </p:spPr>
        <p:txBody>
          <a:bodyPr vert="horz" lIns="0" tIns="2448000" rIns="0" bIns="0" rtlCol="0" anchor="t" anchorCtr="0">
            <a:noAutofit/>
          </a:bodyPr>
          <a:lstStyle>
            <a:lvl1pPr marL="0" indent="0" algn="ctr" defTabSz="1088558" rtl="0" eaLnBrk="1" latinLnBrk="0" hangingPunct="1">
              <a:spcBef>
                <a:spcPts val="1929"/>
              </a:spcBef>
              <a:buClr>
                <a:schemeClr val="accent1"/>
              </a:buClr>
              <a:buSzPct val="80000"/>
              <a:buFontTx/>
              <a:buNone/>
              <a:defRPr lang="de-DE" sz="1600" b="0" kern="1200" dirty="0">
                <a:solidFill>
                  <a:schemeClr val="tx1"/>
                </a:solidFill>
                <a:latin typeface="+mn-lt"/>
                <a:ea typeface="+mn-ea"/>
                <a:cs typeface="+mn-cs"/>
              </a:defRPr>
            </a:lvl1pPr>
          </a:lstStyle>
          <a:p>
            <a:r>
              <a:rPr lang="en-US" dirty="0"/>
              <a:t>Click icon to add image</a:t>
            </a:r>
            <a:endParaRPr lang="de-DE" dirty="0"/>
          </a:p>
        </p:txBody>
      </p:sp>
      <p:sp>
        <p:nvSpPr>
          <p:cNvPr id="7" name="Text Placeholder 6"/>
          <p:cNvSpPr>
            <a:spLocks noGrp="1"/>
          </p:cNvSpPr>
          <p:nvPr>
            <p:ph type="body" sz="quarter" idx="11" hasCustomPrompt="1"/>
          </p:nvPr>
        </p:nvSpPr>
        <p:spPr bwMode="gray">
          <a:xfrm>
            <a:off x="503999" y="1620375"/>
            <a:ext cx="7092000" cy="4230979"/>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endParaRPr lang="de-DE" dirty="0"/>
          </a:p>
        </p:txBody>
      </p:sp>
      <p:sp>
        <p:nvSpPr>
          <p:cNvPr id="3" name="Title 2"/>
          <p:cNvSpPr>
            <a:spLocks noGrp="1"/>
          </p:cNvSpPr>
          <p:nvPr>
            <p:ph type="title" hasCustomPrompt="1"/>
          </p:nvPr>
        </p:nvSpPr>
        <p:spPr>
          <a:xfrm>
            <a:off x="504001" y="504116"/>
            <a:ext cx="7092000" cy="369418"/>
          </a:xfrm>
        </p:spPr>
        <p:txBody>
          <a:bodyPr/>
          <a:lstStyle/>
          <a:p>
            <a:r>
              <a:rPr lang="en-US" noProof="0" dirty="0"/>
              <a:t>Insert page title (sentence case)</a:t>
            </a:r>
            <a:endParaRPr lang="en-US" dirty="0"/>
          </a:p>
        </p:txBody>
      </p:sp>
    </p:spTree>
    <p:extLst>
      <p:ext uri="{BB962C8B-B14F-4D97-AF65-F5344CB8AC3E}">
        <p14:creationId xmlns:p14="http://schemas.microsoft.com/office/powerpoint/2010/main" val="40963900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itle and text with image 2">
    <p:spTree>
      <p:nvGrpSpPr>
        <p:cNvPr id="1" name=""/>
        <p:cNvGrpSpPr/>
        <p:nvPr/>
      </p:nvGrpSpPr>
      <p:grpSpPr>
        <a:xfrm>
          <a:off x="0" y="0"/>
          <a:ext cx="0" cy="0"/>
          <a:chOff x="0" y="0"/>
          <a:chExt cx="0" cy="0"/>
        </a:xfrm>
      </p:grpSpPr>
      <p:sp>
        <p:nvSpPr>
          <p:cNvPr id="5" name="Picture Placeholder 4"/>
          <p:cNvSpPr>
            <a:spLocks noGrp="1"/>
          </p:cNvSpPr>
          <p:nvPr>
            <p:ph type="pic" sz="quarter" idx="10" hasCustomPrompt="1"/>
          </p:nvPr>
        </p:nvSpPr>
        <p:spPr bwMode="gray">
          <a:xfrm>
            <a:off x="6111175" y="252058"/>
            <a:ext cx="6084000" cy="6607530"/>
          </a:xfrm>
          <a:solidFill>
            <a:schemeClr val="tx2">
              <a:alpha val="70000"/>
            </a:schemeClr>
          </a:solidFill>
        </p:spPr>
        <p:txBody>
          <a:bodyPr vert="horz" lIns="0" tIns="2448000" rIns="0" bIns="0" rtlCol="0" anchor="t" anchorCtr="0">
            <a:noAutofit/>
          </a:bodyPr>
          <a:lstStyle>
            <a:lvl1pPr marL="0" indent="0" algn="ctr" defTabSz="1088558" rtl="0" eaLnBrk="1" latinLnBrk="0" hangingPunct="1">
              <a:spcBef>
                <a:spcPts val="1929"/>
              </a:spcBef>
              <a:buClr>
                <a:schemeClr val="accent1"/>
              </a:buClr>
              <a:buSzPct val="80000"/>
              <a:buFontTx/>
              <a:buNone/>
              <a:defRPr lang="de-DE" sz="1600" b="0" kern="1200" dirty="0">
                <a:solidFill>
                  <a:schemeClr val="tx1"/>
                </a:solidFill>
                <a:latin typeface="+mn-lt"/>
                <a:ea typeface="+mn-ea"/>
                <a:cs typeface="+mn-cs"/>
              </a:defRPr>
            </a:lvl1pPr>
          </a:lstStyle>
          <a:p>
            <a:r>
              <a:rPr lang="en-US" dirty="0"/>
              <a:t>Click icon to add image</a:t>
            </a:r>
            <a:endParaRPr lang="de-DE" dirty="0"/>
          </a:p>
        </p:txBody>
      </p:sp>
      <p:sp>
        <p:nvSpPr>
          <p:cNvPr id="7" name="Text Placeholder 6"/>
          <p:cNvSpPr>
            <a:spLocks noGrp="1"/>
          </p:cNvSpPr>
          <p:nvPr>
            <p:ph type="body" sz="quarter" idx="11" hasCustomPrompt="1"/>
          </p:nvPr>
        </p:nvSpPr>
        <p:spPr bwMode="gray">
          <a:xfrm>
            <a:off x="503999" y="1620375"/>
            <a:ext cx="5112000" cy="4230979"/>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endParaRPr lang="de-DE" dirty="0"/>
          </a:p>
        </p:txBody>
      </p:sp>
      <p:sp>
        <p:nvSpPr>
          <p:cNvPr id="2" name="Title 1"/>
          <p:cNvSpPr>
            <a:spLocks noGrp="1"/>
          </p:cNvSpPr>
          <p:nvPr>
            <p:ph type="title" hasCustomPrompt="1"/>
          </p:nvPr>
        </p:nvSpPr>
        <p:spPr>
          <a:xfrm>
            <a:off x="504001" y="504116"/>
            <a:ext cx="5112000" cy="369418"/>
          </a:xfrm>
        </p:spPr>
        <p:txBody>
          <a:bodyPr/>
          <a:lstStyle/>
          <a:p>
            <a:r>
              <a:rPr lang="en-US" noProof="0" dirty="0"/>
              <a:t>Insert page title (sentence case)</a:t>
            </a:r>
            <a:endParaRPr lang="en-US" dirty="0"/>
          </a:p>
        </p:txBody>
      </p:sp>
    </p:spTree>
    <p:extLst>
      <p:ext uri="{BB962C8B-B14F-4D97-AF65-F5344CB8AC3E}">
        <p14:creationId xmlns:p14="http://schemas.microsoft.com/office/powerpoint/2010/main" val="72624915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Image with motion band">
    <p:spTree>
      <p:nvGrpSpPr>
        <p:cNvPr id="1" name=""/>
        <p:cNvGrpSpPr/>
        <p:nvPr/>
      </p:nvGrpSpPr>
      <p:grpSpPr>
        <a:xfrm>
          <a:off x="0" y="0"/>
          <a:ext cx="0" cy="0"/>
          <a:chOff x="0" y="0"/>
          <a:chExt cx="0" cy="0"/>
        </a:xfrm>
      </p:grpSpPr>
      <p:sp>
        <p:nvSpPr>
          <p:cNvPr id="5" name="Picture Placeholder 4"/>
          <p:cNvSpPr>
            <a:spLocks noGrp="1"/>
          </p:cNvSpPr>
          <p:nvPr>
            <p:ph type="pic" sz="quarter" idx="10" hasCustomPrompt="1"/>
          </p:nvPr>
        </p:nvSpPr>
        <p:spPr bwMode="gray">
          <a:xfrm>
            <a:off x="2" y="252058"/>
            <a:ext cx="12195175" cy="6607530"/>
          </a:xfrm>
          <a:solidFill>
            <a:schemeClr val="tx2">
              <a:alpha val="70000"/>
            </a:schemeClr>
          </a:solidFill>
        </p:spPr>
        <p:txBody>
          <a:bodyPr vert="horz" lIns="0" tIns="2448000" rIns="0" bIns="0" rtlCol="0" anchor="t" anchorCtr="0">
            <a:noAutofit/>
          </a:bodyPr>
          <a:lstStyle>
            <a:lvl1pPr marL="0" indent="0" algn="ctr" defTabSz="1088558" rtl="0" eaLnBrk="1" latinLnBrk="0" hangingPunct="1">
              <a:spcBef>
                <a:spcPts val="1929"/>
              </a:spcBef>
              <a:buClr>
                <a:schemeClr val="accent1"/>
              </a:buClr>
              <a:buSzPct val="80000"/>
              <a:buFontTx/>
              <a:buNone/>
              <a:defRPr lang="de-DE" sz="1600" b="0" kern="1200" dirty="0">
                <a:solidFill>
                  <a:schemeClr val="tx1"/>
                </a:solidFill>
                <a:latin typeface="+mn-lt"/>
                <a:ea typeface="+mn-ea"/>
                <a:cs typeface="+mn-cs"/>
              </a:defRPr>
            </a:lvl1pPr>
          </a:lstStyle>
          <a:p>
            <a:r>
              <a:rPr lang="en-US" dirty="0"/>
              <a:t>Click icon to add image</a:t>
            </a:r>
            <a:endParaRPr lang="de-DE" dirty="0"/>
          </a:p>
        </p:txBody>
      </p:sp>
    </p:spTree>
    <p:extLst>
      <p:ext uri="{BB962C8B-B14F-4D97-AF65-F5344CB8AC3E}">
        <p14:creationId xmlns:p14="http://schemas.microsoft.com/office/powerpoint/2010/main" val="360629402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userDrawn="1">
  <p:cSld name="Full bleed image ">
    <p:spTree>
      <p:nvGrpSpPr>
        <p:cNvPr id="1" name=""/>
        <p:cNvGrpSpPr/>
        <p:nvPr/>
      </p:nvGrpSpPr>
      <p:grpSpPr>
        <a:xfrm>
          <a:off x="0" y="0"/>
          <a:ext cx="0" cy="0"/>
          <a:chOff x="0" y="0"/>
          <a:chExt cx="0" cy="0"/>
        </a:xfrm>
      </p:grpSpPr>
      <p:sp>
        <p:nvSpPr>
          <p:cNvPr id="5" name="Picture Placeholder 4"/>
          <p:cNvSpPr>
            <a:spLocks noGrp="1"/>
          </p:cNvSpPr>
          <p:nvPr>
            <p:ph type="pic" sz="quarter" idx="10" hasCustomPrompt="1"/>
          </p:nvPr>
        </p:nvSpPr>
        <p:spPr bwMode="gray">
          <a:xfrm>
            <a:off x="2" y="0"/>
            <a:ext cx="12195175" cy="6859588"/>
          </a:xfrm>
          <a:solidFill>
            <a:schemeClr val="tx2">
              <a:alpha val="70000"/>
            </a:schemeClr>
          </a:solidFill>
        </p:spPr>
        <p:txBody>
          <a:bodyPr vert="horz" lIns="0" tIns="2448000" rIns="0" bIns="0" rtlCol="0" anchor="t" anchorCtr="0">
            <a:noAutofit/>
          </a:bodyPr>
          <a:lstStyle>
            <a:lvl1pPr marL="0" indent="0" algn="ctr" defTabSz="1088558" rtl="0" eaLnBrk="1" latinLnBrk="0" hangingPunct="1">
              <a:spcBef>
                <a:spcPts val="1929"/>
              </a:spcBef>
              <a:buClr>
                <a:schemeClr val="accent1"/>
              </a:buClr>
              <a:buSzPct val="80000"/>
              <a:buFontTx/>
              <a:buNone/>
              <a:defRPr lang="de-DE" sz="1600" b="0" kern="1200" dirty="0">
                <a:solidFill>
                  <a:schemeClr val="tx1"/>
                </a:solidFill>
                <a:latin typeface="+mn-lt"/>
                <a:ea typeface="+mn-ea"/>
                <a:cs typeface="+mn-cs"/>
              </a:defRPr>
            </a:lvl1pPr>
          </a:lstStyle>
          <a:p>
            <a:r>
              <a:rPr lang="en-US" dirty="0"/>
              <a:t>Click icon to add image</a:t>
            </a:r>
            <a:endParaRPr lang="de-DE" dirty="0"/>
          </a:p>
        </p:txBody>
      </p:sp>
    </p:spTree>
    <p:extLst>
      <p:ext uri="{BB962C8B-B14F-4D97-AF65-F5344CB8AC3E}">
        <p14:creationId xmlns:p14="http://schemas.microsoft.com/office/powerpoint/2010/main" val="67234496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Cover with illustration scene art">
    <p:spTree>
      <p:nvGrpSpPr>
        <p:cNvPr id="1" name=""/>
        <p:cNvGrpSpPr/>
        <p:nvPr/>
      </p:nvGrpSpPr>
      <p:grpSpPr>
        <a:xfrm>
          <a:off x="0" y="0"/>
          <a:ext cx="0" cy="0"/>
          <a:chOff x="0" y="0"/>
          <a:chExt cx="0" cy="0"/>
        </a:xfrm>
      </p:grpSpPr>
      <p:sp>
        <p:nvSpPr>
          <p:cNvPr id="5" name="Cover Image Placeholder"/>
          <p:cNvSpPr>
            <a:spLocks noGrp="1"/>
          </p:cNvSpPr>
          <p:nvPr>
            <p:ph type="pic" sz="quarter" idx="12" hasCustomPrompt="1"/>
          </p:nvPr>
        </p:nvSpPr>
        <p:spPr>
          <a:xfrm>
            <a:off x="2" y="0"/>
            <a:ext cx="12195175" cy="3430800"/>
          </a:xfrm>
          <a:noFill/>
        </p:spPr>
        <p:txBody>
          <a:bodyPr tIns="504000"/>
          <a:lstStyle>
            <a:lvl1pPr algn="ctr">
              <a:defRPr sz="1600">
                <a:solidFill>
                  <a:schemeClr val="tx1"/>
                </a:solidFill>
              </a:defRPr>
            </a:lvl1pPr>
          </a:lstStyle>
          <a:p>
            <a:r>
              <a:rPr lang="en-US" dirty="0"/>
              <a:t>Click to insert title image</a:t>
            </a:r>
          </a:p>
        </p:txBody>
      </p:sp>
      <p:pic>
        <p:nvPicPr>
          <p:cNvPr id="15" name="SAP Logo"/>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88000" y="6219108"/>
            <a:ext cx="1578462" cy="360083"/>
          </a:xfrm>
          <a:prstGeom prst="rect">
            <a:avLst/>
          </a:prstGeom>
        </p:spPr>
      </p:pic>
      <p:sp>
        <p:nvSpPr>
          <p:cNvPr id="19" name="Speaker"/>
          <p:cNvSpPr>
            <a:spLocks noGrp="1"/>
          </p:cNvSpPr>
          <p:nvPr userDrawn="1">
            <p:ph type="subTitle" idx="1" hasCustomPrompt="1"/>
          </p:nvPr>
        </p:nvSpPr>
        <p:spPr bwMode="gray">
          <a:xfrm>
            <a:off x="288000" y="5131677"/>
            <a:ext cx="10900800" cy="430987"/>
          </a:xfrm>
        </p:spPr>
        <p:txBody>
          <a:bodyPr wrap="square" anchor="t" anchorCtr="0">
            <a:noAutofit/>
          </a:bodyPr>
          <a:lstStyle>
            <a:lvl1pPr marL="0" marR="0" indent="0" algn="l" defTabSz="1088558" rtl="0" eaLnBrk="1" fontAlgn="auto" latinLnBrk="0" hangingPunct="1">
              <a:lnSpc>
                <a:spcPct val="100000"/>
              </a:lnSpc>
              <a:spcBef>
                <a:spcPts val="0"/>
              </a:spcBef>
              <a:spcAft>
                <a:spcPts val="0"/>
              </a:spcAft>
              <a:buClr>
                <a:schemeClr val="accent1"/>
              </a:buClr>
              <a:buSzPct val="80000"/>
              <a:buFontTx/>
              <a:buNone/>
              <a:tabLst/>
              <a:defRPr sz="1400" b="0" baseline="0">
                <a:solidFill>
                  <a:schemeClr val="tx1"/>
                </a:solidFill>
              </a:defRPr>
            </a:lvl1pPr>
            <a:lvl2pPr marL="544279" indent="0" algn="ctr">
              <a:buNone/>
              <a:defRPr>
                <a:solidFill>
                  <a:schemeClr val="tx1">
                    <a:tint val="75000"/>
                  </a:schemeClr>
                </a:solidFill>
              </a:defRPr>
            </a:lvl2pPr>
            <a:lvl3pPr marL="1088558" indent="0" algn="ctr">
              <a:buNone/>
              <a:defRPr>
                <a:solidFill>
                  <a:schemeClr val="tx1">
                    <a:tint val="75000"/>
                  </a:schemeClr>
                </a:solidFill>
              </a:defRPr>
            </a:lvl3pPr>
            <a:lvl4pPr marL="1632837" indent="0" algn="ctr">
              <a:buNone/>
              <a:defRPr>
                <a:solidFill>
                  <a:schemeClr val="tx1">
                    <a:tint val="75000"/>
                  </a:schemeClr>
                </a:solidFill>
              </a:defRPr>
            </a:lvl4pPr>
            <a:lvl5pPr marL="2177116" indent="0" algn="ctr">
              <a:buNone/>
              <a:defRPr>
                <a:solidFill>
                  <a:schemeClr val="tx1">
                    <a:tint val="75000"/>
                  </a:schemeClr>
                </a:solidFill>
              </a:defRPr>
            </a:lvl5pPr>
            <a:lvl6pPr marL="2721396" indent="0" algn="ctr">
              <a:buNone/>
              <a:defRPr>
                <a:solidFill>
                  <a:schemeClr val="tx1">
                    <a:tint val="75000"/>
                  </a:schemeClr>
                </a:solidFill>
              </a:defRPr>
            </a:lvl6pPr>
            <a:lvl7pPr marL="3265675" indent="0" algn="ctr">
              <a:buNone/>
              <a:defRPr>
                <a:solidFill>
                  <a:schemeClr val="tx1">
                    <a:tint val="75000"/>
                  </a:schemeClr>
                </a:solidFill>
              </a:defRPr>
            </a:lvl7pPr>
            <a:lvl8pPr marL="3809954" indent="0" algn="ctr">
              <a:buNone/>
              <a:defRPr>
                <a:solidFill>
                  <a:schemeClr val="tx1">
                    <a:tint val="75000"/>
                  </a:schemeClr>
                </a:solidFill>
              </a:defRPr>
            </a:lvl8pPr>
            <a:lvl9pPr marL="4354233" indent="0" algn="ctr">
              <a:buNone/>
              <a:defRPr>
                <a:solidFill>
                  <a:schemeClr val="tx1">
                    <a:tint val="75000"/>
                  </a:schemeClr>
                </a:solidFill>
              </a:defRPr>
            </a:lvl9pPr>
          </a:lstStyle>
          <a:p>
            <a:r>
              <a:rPr lang="en-US" dirty="0"/>
              <a:t>Speaker’s Name, SAP</a:t>
            </a:r>
          </a:p>
          <a:p>
            <a:pPr marL="0" marR="0" lvl="0" indent="0" algn="l" defTabSz="1088558" rtl="0" eaLnBrk="1" fontAlgn="auto" latinLnBrk="0" hangingPunct="1">
              <a:lnSpc>
                <a:spcPct val="100000"/>
              </a:lnSpc>
              <a:spcBef>
                <a:spcPts val="0"/>
              </a:spcBef>
              <a:spcAft>
                <a:spcPts val="0"/>
              </a:spcAft>
              <a:buClr>
                <a:schemeClr val="accent1"/>
              </a:buClr>
              <a:buSzPct val="80000"/>
              <a:buFontTx/>
              <a:buNone/>
              <a:tabLst/>
              <a:defRPr/>
            </a:pPr>
            <a:r>
              <a:rPr lang="en-US" dirty="0"/>
              <a:t>Month 00, 2017 </a:t>
            </a:r>
          </a:p>
        </p:txBody>
      </p:sp>
      <p:sp>
        <p:nvSpPr>
          <p:cNvPr id="20" name="Presentation Title"/>
          <p:cNvSpPr>
            <a:spLocks noGrp="1"/>
          </p:cNvSpPr>
          <p:nvPr userDrawn="1">
            <p:ph type="body" sz="quarter" idx="14" hasCustomPrompt="1"/>
          </p:nvPr>
        </p:nvSpPr>
        <p:spPr>
          <a:xfrm>
            <a:off x="288000" y="4025362"/>
            <a:ext cx="10899174" cy="997427"/>
          </a:xfrm>
        </p:spPr>
        <p:txBody>
          <a:bodyPr wrap="square">
            <a:spAutoFit/>
          </a:bodyPr>
          <a:lstStyle>
            <a:lvl1pPr>
              <a:lnSpc>
                <a:spcPct val="90000"/>
              </a:lnSpc>
              <a:spcBef>
                <a:spcPts val="0"/>
              </a:spcBef>
              <a:defRPr sz="3600" b="1" baseline="0"/>
            </a:lvl1pPr>
          </a:lstStyle>
          <a:p>
            <a:pPr lvl="0"/>
            <a:r>
              <a:rPr lang="en-US" dirty="0"/>
              <a:t>Presentation Title </a:t>
            </a:r>
            <a:br>
              <a:rPr lang="en-US" dirty="0"/>
            </a:br>
            <a:r>
              <a:rPr lang="en-US" dirty="0"/>
              <a:t>Goes Here and Here.</a:t>
            </a:r>
          </a:p>
        </p:txBody>
      </p:sp>
      <p:pic>
        <p:nvPicPr>
          <p:cNvPr id="12" name="Picture 1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288000" y="3647516"/>
            <a:ext cx="1108174" cy="216050"/>
          </a:xfrm>
          <a:prstGeom prst="rect">
            <a:avLst/>
          </a:prstGeom>
        </p:spPr>
      </p:pic>
    </p:spTree>
    <p:extLst>
      <p:ext uri="{BB962C8B-B14F-4D97-AF65-F5344CB8AC3E}">
        <p14:creationId xmlns:p14="http://schemas.microsoft.com/office/powerpoint/2010/main" val="2170340092"/>
      </p:ext>
    </p:extLst>
  </p:cSld>
  <p:clrMapOvr>
    <a:masterClrMapping/>
  </p:clrMapOvr>
  <p:extLst>
    <p:ext uri="{DCECCB84-F9BA-43D5-87BE-67443E8EF086}">
      <p15:sldGuideLst xmlns:p15="http://schemas.microsoft.com/office/powerpoint/2012/main"/>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Text and screenshot">
    <p:spTree>
      <p:nvGrpSpPr>
        <p:cNvPr id="1" name=""/>
        <p:cNvGrpSpPr/>
        <p:nvPr/>
      </p:nvGrpSpPr>
      <p:grpSpPr>
        <a:xfrm>
          <a:off x="0" y="0"/>
          <a:ext cx="0" cy="0"/>
          <a:chOff x="0" y="0"/>
          <a:chExt cx="0" cy="0"/>
        </a:xfrm>
      </p:grpSpPr>
      <p:sp>
        <p:nvSpPr>
          <p:cNvPr id="5" name="Picture Placeholder 4"/>
          <p:cNvSpPr>
            <a:spLocks noGrp="1"/>
          </p:cNvSpPr>
          <p:nvPr>
            <p:ph type="pic" sz="quarter" idx="13" hasCustomPrompt="1"/>
          </p:nvPr>
        </p:nvSpPr>
        <p:spPr bwMode="gray">
          <a:xfrm>
            <a:off x="6362477" y="1601999"/>
            <a:ext cx="5328000" cy="4230979"/>
          </a:xfrm>
          <a:solidFill>
            <a:schemeClr val="tx2">
              <a:alpha val="70000"/>
            </a:schemeClr>
          </a:solidFill>
        </p:spPr>
        <p:txBody>
          <a:bodyPr vert="horz" lIns="0" tIns="1512000" rIns="0" bIns="0" rtlCol="0" anchor="t" anchorCtr="0">
            <a:noAutofit/>
          </a:bodyPr>
          <a:lstStyle>
            <a:lvl1pPr marL="0" indent="0" algn="ctr" defTabSz="1088558" rtl="0" eaLnBrk="1" latinLnBrk="0" hangingPunct="1">
              <a:spcBef>
                <a:spcPts val="1929"/>
              </a:spcBef>
              <a:buClr>
                <a:schemeClr val="accent1"/>
              </a:buClr>
              <a:buSzPct val="80000"/>
              <a:buFontTx/>
              <a:buNone/>
              <a:defRPr lang="de-DE" sz="1600" b="0" kern="1200" dirty="0">
                <a:solidFill>
                  <a:schemeClr val="tx1"/>
                </a:solidFill>
                <a:latin typeface="+mn-lt"/>
                <a:ea typeface="+mn-ea"/>
                <a:cs typeface="+mn-cs"/>
              </a:defRPr>
            </a:lvl1pPr>
          </a:lstStyle>
          <a:p>
            <a:r>
              <a:rPr lang="en-US" dirty="0"/>
              <a:t>Click icon to add screenshot</a:t>
            </a:r>
            <a:endParaRPr lang="de-DE" dirty="0"/>
          </a:p>
        </p:txBody>
      </p:sp>
      <p:sp>
        <p:nvSpPr>
          <p:cNvPr id="4" name="Text Placeholder 3"/>
          <p:cNvSpPr>
            <a:spLocks noGrp="1"/>
          </p:cNvSpPr>
          <p:nvPr>
            <p:ph type="body" sz="quarter" idx="10" hasCustomPrompt="1"/>
          </p:nvPr>
        </p:nvSpPr>
        <p:spPr>
          <a:xfrm>
            <a:off x="504000" y="1620375"/>
            <a:ext cx="5328000" cy="4230979"/>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Title 2"/>
          <p:cNvSpPr>
            <a:spLocks noGrp="1"/>
          </p:cNvSpPr>
          <p:nvPr>
            <p:ph type="title" hasCustomPrompt="1"/>
          </p:nvPr>
        </p:nvSpPr>
        <p:spPr>
          <a:xfrm>
            <a:off x="504001" y="504116"/>
            <a:ext cx="11186476" cy="369418"/>
          </a:xfrm>
        </p:spPr>
        <p:txBody>
          <a:bodyPr/>
          <a:lstStyle/>
          <a:p>
            <a:r>
              <a:rPr lang="en-US" noProof="0" dirty="0"/>
              <a:t>Insert page title (sentence case)</a:t>
            </a:r>
            <a:endParaRPr lang="en-US" dirty="0"/>
          </a:p>
        </p:txBody>
      </p:sp>
    </p:spTree>
    <p:extLst>
      <p:ext uri="{BB962C8B-B14F-4D97-AF65-F5344CB8AC3E}">
        <p14:creationId xmlns:p14="http://schemas.microsoft.com/office/powerpoint/2010/main" val="3190258420"/>
      </p:ext>
    </p:extLst>
  </p:cSld>
  <p:clrMapOvr>
    <a:masterClrMapping/>
  </p:clrMapOvr>
  <p:extLst>
    <p:ext uri="{DCECCB84-F9BA-43D5-87BE-67443E8EF086}">
      <p15:sldGuideLst xmlns:p15="http://schemas.microsoft.com/office/powerpoint/2012/main"/>
    </p:ext>
  </p:extLs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7" name="Content Placeholder 2"/>
          <p:cNvSpPr>
            <a:spLocks noGrp="1"/>
          </p:cNvSpPr>
          <p:nvPr>
            <p:ph idx="1" hasCustomPrompt="1"/>
          </p:nvPr>
        </p:nvSpPr>
        <p:spPr>
          <a:xfrm>
            <a:off x="504000" y="1620375"/>
            <a:ext cx="11185200" cy="4230979"/>
          </a:xfrm>
          <a:solidFill>
            <a:schemeClr val="tx2">
              <a:alpha val="70000"/>
            </a:schemeClr>
          </a:solidFill>
        </p:spPr>
        <p:txBody>
          <a:bodyPr tIns="1368000"/>
          <a:lstStyle>
            <a:lvl1pPr algn="ctr">
              <a:defRPr sz="1400" b="0"/>
            </a:lvl1pPr>
          </a:lstStyle>
          <a:p>
            <a:pPr lvl="0"/>
            <a:r>
              <a:rPr lang="en-US" dirty="0"/>
              <a:t>Click to add content</a:t>
            </a:r>
          </a:p>
        </p:txBody>
      </p:sp>
      <p:sp>
        <p:nvSpPr>
          <p:cNvPr id="2" name="Title 1"/>
          <p:cNvSpPr>
            <a:spLocks noGrp="1"/>
          </p:cNvSpPr>
          <p:nvPr>
            <p:ph type="title" hasCustomPrompt="1"/>
          </p:nvPr>
        </p:nvSpPr>
        <p:spPr/>
        <p:txBody>
          <a:bodyPr/>
          <a:lstStyle/>
          <a:p>
            <a:r>
              <a:rPr lang="en-US" noProof="0" dirty="0"/>
              <a:t>Insert page title (sentence case)</a:t>
            </a:r>
            <a:endParaRPr lang="en-US" dirty="0"/>
          </a:p>
        </p:txBody>
      </p:sp>
    </p:spTree>
    <p:extLst>
      <p:ext uri="{BB962C8B-B14F-4D97-AF65-F5344CB8AC3E}">
        <p14:creationId xmlns:p14="http://schemas.microsoft.com/office/powerpoint/2010/main" val="296546020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Blank with motion band">
    <p:spTree>
      <p:nvGrpSpPr>
        <p:cNvPr id="1" name=""/>
        <p:cNvGrpSpPr/>
        <p:nvPr/>
      </p:nvGrpSpPr>
      <p:grpSpPr>
        <a:xfrm>
          <a:off x="0" y="0"/>
          <a:ext cx="0" cy="0"/>
          <a:chOff x="0" y="0"/>
          <a:chExt cx="0" cy="0"/>
        </a:xfrm>
      </p:grpSpPr>
      <p:sp>
        <p:nvSpPr>
          <p:cNvPr id="7" name="Rectangle 6"/>
          <p:cNvSpPr/>
          <p:nvPr userDrawn="1"/>
        </p:nvSpPr>
        <p:spPr bwMode="gray">
          <a:xfrm>
            <a:off x="236220" y="1143000"/>
            <a:ext cx="11795760" cy="220980"/>
          </a:xfrm>
          <a:prstGeom prst="rect">
            <a:avLst/>
          </a:prstGeom>
          <a:solidFill>
            <a:schemeClr val="bg1"/>
          </a:solidFill>
          <a:ln w="6350" algn="ctr">
            <a:noFill/>
            <a:miter lim="800000"/>
            <a:headEnd/>
            <a:tailEnd/>
          </a:ln>
        </p:spPr>
        <p:txBody>
          <a:bodyPr lIns="89979" tIns="71983" rIns="89979" bIns="71983" rtlCol="0" anchor="ctr"/>
          <a:lstStyle/>
          <a:p>
            <a:pPr marL="0" marR="0" lvl="0" indent="0" algn="ctr" defTabSz="914217" rtl="0" eaLnBrk="1" fontAlgn="base" latinLnBrk="0" hangingPunct="1">
              <a:lnSpc>
                <a:spcPct val="100000"/>
              </a:lnSpc>
              <a:spcBef>
                <a:spcPct val="50000"/>
              </a:spcBef>
              <a:spcAft>
                <a:spcPct val="0"/>
              </a:spcAft>
              <a:buClr>
                <a:srgbClr val="F0AB00"/>
              </a:buClr>
              <a:buSzPct val="80000"/>
              <a:buFontTx/>
              <a:buNone/>
              <a:tabLst/>
              <a:defRPr/>
            </a:pPr>
            <a:endParaRPr kumimoji="0" lang="en-US" sz="2000" b="0" i="0" u="none" strike="noStrike" kern="0" cap="none" spc="0" normalizeH="0" baseline="0" noProof="0" dirty="0" err="1">
              <a:ln>
                <a:noFill/>
              </a:ln>
              <a:solidFill>
                <a:srgbClr val="FFFFFF"/>
              </a:solidFill>
              <a:effectLst/>
              <a:uLnTx/>
              <a:uFillTx/>
              <a:latin typeface="Arial"/>
              <a:ea typeface="Arial Unicode MS" pitchFamily="34" charset="-128"/>
              <a:cs typeface="Arial Unicode MS" pitchFamily="34" charset="-128"/>
            </a:endParaRPr>
          </a:p>
        </p:txBody>
      </p:sp>
    </p:spTree>
    <p:extLst>
      <p:ext uri="{BB962C8B-B14F-4D97-AF65-F5344CB8AC3E}">
        <p14:creationId xmlns:p14="http://schemas.microsoft.com/office/powerpoint/2010/main" val="122244637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08724812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preserve="1">
  <p:cSld name="Thank you and contact information">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04000" y="504117"/>
            <a:ext cx="1108174" cy="216050"/>
          </a:xfrm>
          <a:prstGeom prst="rect">
            <a:avLst/>
          </a:prstGeom>
        </p:spPr>
      </p:pic>
      <p:sp>
        <p:nvSpPr>
          <p:cNvPr id="93" name="Contact information"/>
          <p:cNvSpPr>
            <a:spLocks noGrp="1"/>
          </p:cNvSpPr>
          <p:nvPr>
            <p:ph type="body" sz="quarter" idx="10" hasCustomPrompt="1"/>
          </p:nvPr>
        </p:nvSpPr>
        <p:spPr>
          <a:xfrm>
            <a:off x="504000" y="2906160"/>
            <a:ext cx="5328000" cy="2501589"/>
          </a:xfrm>
        </p:spPr>
        <p:txBody>
          <a:bodyPr anchor="t" anchorCtr="0">
            <a:noAutofit/>
          </a:bodyPr>
          <a:lstStyle>
            <a:lvl1pPr>
              <a:spcBef>
                <a:spcPts val="0"/>
              </a:spcBef>
              <a:spcAft>
                <a:spcPts val="1200"/>
              </a:spcAft>
              <a:defRPr sz="1600" b="0"/>
            </a:lvl1pPr>
            <a:lvl2pPr marL="0" indent="0">
              <a:spcBef>
                <a:spcPts val="0"/>
              </a:spcBef>
              <a:buNone/>
              <a:defRPr sz="1600" b="0"/>
            </a:lvl2pPr>
          </a:lstStyle>
          <a:p>
            <a:r>
              <a:rPr lang="en-US" dirty="0"/>
              <a:t>Contact information:</a:t>
            </a:r>
          </a:p>
          <a:p>
            <a:pPr lvl="1"/>
            <a:r>
              <a:rPr lang="en-US" dirty="0"/>
              <a:t>F name L name</a:t>
            </a:r>
          </a:p>
          <a:p>
            <a:pPr lvl="1"/>
            <a:r>
              <a:rPr lang="en-US" dirty="0"/>
              <a:t>Title</a:t>
            </a:r>
          </a:p>
          <a:p>
            <a:pPr lvl="1"/>
            <a:r>
              <a:rPr lang="en-US" dirty="0"/>
              <a:t>Address</a:t>
            </a:r>
          </a:p>
          <a:p>
            <a:pPr lvl="1"/>
            <a:r>
              <a:rPr lang="en-US" dirty="0"/>
              <a:t>Phone number</a:t>
            </a:r>
          </a:p>
        </p:txBody>
      </p:sp>
      <p:sp>
        <p:nvSpPr>
          <p:cNvPr id="2" name="Thank you"/>
          <p:cNvSpPr>
            <a:spLocks noGrp="1"/>
          </p:cNvSpPr>
          <p:nvPr>
            <p:ph type="ctrTitle" hasCustomPrompt="1"/>
          </p:nvPr>
        </p:nvSpPr>
        <p:spPr bwMode="gray">
          <a:xfrm>
            <a:off x="504000" y="1467349"/>
            <a:ext cx="5328000" cy="923330"/>
          </a:xfrm>
        </p:spPr>
        <p:txBody>
          <a:bodyPr anchor="t" anchorCtr="0">
            <a:noAutofit/>
          </a:bodyPr>
          <a:lstStyle>
            <a:lvl1pPr>
              <a:defRPr sz="5500">
                <a:solidFill>
                  <a:schemeClr val="accent1"/>
                </a:solidFill>
                <a:latin typeface="+mj-lt"/>
              </a:defRPr>
            </a:lvl1pPr>
          </a:lstStyle>
          <a:p>
            <a:r>
              <a:rPr lang="en-US" dirty="0"/>
              <a:t>Thank you.</a:t>
            </a:r>
            <a:endParaRPr lang="de-DE" dirty="0"/>
          </a:p>
        </p:txBody>
      </p:sp>
      <p:pic>
        <p:nvPicPr>
          <p:cNvPr id="10" name="SAP logo"/>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504000" y="5995388"/>
            <a:ext cx="1578462" cy="360083"/>
          </a:xfrm>
          <a:prstGeom prst="rect">
            <a:avLst/>
          </a:prstGeom>
        </p:spPr>
      </p:pic>
    </p:spTree>
    <p:extLst>
      <p:ext uri="{BB962C8B-B14F-4D97-AF65-F5344CB8AC3E}">
        <p14:creationId xmlns:p14="http://schemas.microsoft.com/office/powerpoint/2010/main" val="2557488084"/>
      </p:ext>
    </p:extLst>
  </p:cSld>
  <p:clrMapOvr>
    <a:masterClrMapping/>
  </p:clrMapOvr>
  <p:hf sldNum="0" hdr="0" ftr="0" dt="0"/>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preserve="1" userDrawn="1">
  <p:cSld name="Copyright">
    <p:spTree>
      <p:nvGrpSpPr>
        <p:cNvPr id="1" name=""/>
        <p:cNvGrpSpPr/>
        <p:nvPr/>
      </p:nvGrpSpPr>
      <p:grpSpPr>
        <a:xfrm>
          <a:off x="0" y="0"/>
          <a:ext cx="0" cy="0"/>
          <a:chOff x="0" y="0"/>
          <a:chExt cx="0" cy="0"/>
        </a:xfrm>
      </p:grpSpPr>
      <p:sp>
        <p:nvSpPr>
          <p:cNvPr id="4" name="TextBox 3"/>
          <p:cNvSpPr txBox="1"/>
          <p:nvPr/>
        </p:nvSpPr>
        <p:spPr bwMode="gray">
          <a:xfrm>
            <a:off x="503999" y="1620375"/>
            <a:ext cx="11185200" cy="3154710"/>
          </a:xfrm>
          <a:prstGeom prst="rect">
            <a:avLst/>
          </a:prstGeom>
          <a:noFill/>
        </p:spPr>
        <p:txBody>
          <a:bodyPr wrap="square" lIns="0" tIns="0" rIns="0" bIns="0" rtlCol="0">
            <a:spAutoFit/>
          </a:bodyPr>
          <a:lstStyle/>
          <a:p>
            <a:pPr marL="0" marR="0" lvl="0" indent="0" algn="l" defTabSz="1088776" rtl="0" eaLnBrk="1" fontAlgn="auto" latinLnBrk="0" hangingPunct="1">
              <a:lnSpc>
                <a:spcPct val="100000"/>
              </a:lnSpc>
              <a:spcBef>
                <a:spcPts val="1200"/>
              </a:spcBef>
              <a:spcAft>
                <a:spcPts val="0"/>
              </a:spcAft>
              <a:buClrTx/>
              <a:buSzTx/>
              <a:buFontTx/>
              <a:buNone/>
              <a:tabLst/>
              <a:defRPr/>
            </a:pPr>
            <a:r>
              <a:rPr kumimoji="0" lang="en-US" sz="1100" b="0" i="0" u="none" strike="noStrike" kern="1200" cap="none" spc="0" normalizeH="0" baseline="0" noProof="0" dirty="0">
                <a:ln>
                  <a:noFill/>
                </a:ln>
                <a:solidFill>
                  <a:srgbClr val="FFFFFF"/>
                </a:solidFill>
                <a:effectLst/>
                <a:uLnTx/>
                <a:uFillTx/>
                <a:latin typeface="Arial"/>
                <a:ea typeface="Arial Unicode MS" panose="020B0604020202020204" pitchFamily="34" charset="-128"/>
                <a:cs typeface="+mn-cs"/>
              </a:rPr>
              <a:t>No part of this publication may be reproduced or transmitted in any form or for any purpose without the express permission of SAP SE or an SAP affiliate company.</a:t>
            </a:r>
          </a:p>
          <a:p>
            <a:pPr marL="0" marR="0" lvl="0" indent="0" algn="l" defTabSz="1088776" rtl="0" eaLnBrk="1" fontAlgn="auto" latinLnBrk="0" hangingPunct="1">
              <a:lnSpc>
                <a:spcPct val="100000"/>
              </a:lnSpc>
              <a:spcBef>
                <a:spcPts val="1200"/>
              </a:spcBef>
              <a:spcAft>
                <a:spcPts val="0"/>
              </a:spcAft>
              <a:buClrTx/>
              <a:buSzTx/>
              <a:buFontTx/>
              <a:buNone/>
              <a:tabLst/>
              <a:defRPr/>
            </a:pPr>
            <a:r>
              <a:rPr kumimoji="0" lang="en-US" sz="1100" b="0" i="0" u="none" strike="noStrike" kern="1200" cap="none" spc="0" normalizeH="0" baseline="0" noProof="0" dirty="0">
                <a:ln>
                  <a:noFill/>
                </a:ln>
                <a:solidFill>
                  <a:srgbClr val="FFFFFF"/>
                </a:solidFill>
                <a:effectLst/>
                <a:uLnTx/>
                <a:uFillTx/>
                <a:latin typeface="Arial"/>
                <a:ea typeface="Arial Unicode MS" panose="020B0604020202020204" pitchFamily="34" charset="-128"/>
                <a:cs typeface="+mn-cs"/>
              </a:rPr>
              <a:t>The information contained herein may be changed without prior notice. Some software products marketed by SAP SE and its distributors contain proprietary software components </a:t>
            </a:r>
            <a:br>
              <a:rPr kumimoji="0" lang="en-US" sz="1100" b="0" i="0" u="none" strike="noStrike" kern="1200" cap="none" spc="0" normalizeH="0" baseline="0" noProof="0" dirty="0">
                <a:ln>
                  <a:noFill/>
                </a:ln>
                <a:solidFill>
                  <a:srgbClr val="FFFFFF"/>
                </a:solidFill>
                <a:effectLst/>
                <a:uLnTx/>
                <a:uFillTx/>
                <a:latin typeface="Arial"/>
                <a:ea typeface="Arial Unicode MS" panose="020B0604020202020204" pitchFamily="34" charset="-128"/>
                <a:cs typeface="+mn-cs"/>
              </a:rPr>
            </a:br>
            <a:r>
              <a:rPr kumimoji="0" lang="en-US" sz="1100" b="0" i="0" u="none" strike="noStrike" kern="1200" cap="none" spc="0" normalizeH="0" baseline="0" noProof="0" dirty="0">
                <a:ln>
                  <a:noFill/>
                </a:ln>
                <a:solidFill>
                  <a:srgbClr val="FFFFFF"/>
                </a:solidFill>
                <a:effectLst/>
                <a:uLnTx/>
                <a:uFillTx/>
                <a:latin typeface="Arial"/>
                <a:ea typeface="Arial Unicode MS" panose="020B0604020202020204" pitchFamily="34" charset="-128"/>
                <a:cs typeface="+mn-cs"/>
              </a:rPr>
              <a:t>of other software vendors. National product specifications may vary.</a:t>
            </a:r>
          </a:p>
          <a:p>
            <a:pPr marL="0" marR="0" lvl="0" indent="0" algn="l" defTabSz="1088776" rtl="0" eaLnBrk="1" fontAlgn="auto" latinLnBrk="0" hangingPunct="1">
              <a:lnSpc>
                <a:spcPct val="100000"/>
              </a:lnSpc>
              <a:spcBef>
                <a:spcPts val="1200"/>
              </a:spcBef>
              <a:spcAft>
                <a:spcPts val="0"/>
              </a:spcAft>
              <a:buClrTx/>
              <a:buSzTx/>
              <a:buFontTx/>
              <a:buNone/>
              <a:tabLst/>
              <a:defRPr/>
            </a:pPr>
            <a:r>
              <a:rPr kumimoji="0" lang="en-US" sz="1100" b="0" i="0" u="none" strike="noStrike" kern="1200" cap="none" spc="0" normalizeH="0" baseline="0" noProof="0" dirty="0">
                <a:ln>
                  <a:noFill/>
                </a:ln>
                <a:solidFill>
                  <a:srgbClr val="FFFFFF"/>
                </a:solidFill>
                <a:effectLst/>
                <a:uLnTx/>
                <a:uFillTx/>
                <a:latin typeface="Arial"/>
                <a:ea typeface="Arial Unicode MS" panose="020B0604020202020204" pitchFamily="34" charset="-128"/>
                <a:cs typeface="+mn-cs"/>
              </a:rPr>
              <a:t>These materials are provided by SAP SE or an SAP affiliate company for informational purposes only, without representation or warranty of any kind, and SAP or its affiliated companies shall not be liable for errors or omissions with respect to the materials. The only warranties for SAP or SAP affiliate company products and services are those that are </a:t>
            </a:r>
            <a:br>
              <a:rPr kumimoji="0" lang="en-US" sz="1100" b="0" i="0" u="none" strike="noStrike" kern="1200" cap="none" spc="0" normalizeH="0" baseline="0" noProof="0" dirty="0">
                <a:ln>
                  <a:noFill/>
                </a:ln>
                <a:solidFill>
                  <a:srgbClr val="FFFFFF"/>
                </a:solidFill>
                <a:effectLst/>
                <a:uLnTx/>
                <a:uFillTx/>
                <a:latin typeface="Arial"/>
                <a:ea typeface="Arial Unicode MS" panose="020B0604020202020204" pitchFamily="34" charset="-128"/>
                <a:cs typeface="+mn-cs"/>
              </a:rPr>
            </a:br>
            <a:r>
              <a:rPr kumimoji="0" lang="en-US" sz="1100" b="0" i="0" u="none" strike="noStrike" kern="1200" cap="none" spc="0" normalizeH="0" baseline="0" noProof="0" dirty="0">
                <a:ln>
                  <a:noFill/>
                </a:ln>
                <a:solidFill>
                  <a:srgbClr val="FFFFFF"/>
                </a:solidFill>
                <a:effectLst/>
                <a:uLnTx/>
                <a:uFillTx/>
                <a:latin typeface="Arial"/>
                <a:ea typeface="Arial Unicode MS" panose="020B0604020202020204" pitchFamily="34" charset="-128"/>
                <a:cs typeface="+mn-cs"/>
              </a:rPr>
              <a:t>set forth in the express warranty statements accompanying such products and services, if any. Nothing herein should be construed as constituting an additional warranty. </a:t>
            </a:r>
          </a:p>
          <a:p>
            <a:pPr marL="0" marR="0" lvl="0" indent="0" algn="l" defTabSz="1088776" rtl="0" eaLnBrk="1" fontAlgn="auto" latinLnBrk="0" hangingPunct="1">
              <a:lnSpc>
                <a:spcPct val="100000"/>
              </a:lnSpc>
              <a:spcBef>
                <a:spcPts val="1200"/>
              </a:spcBef>
              <a:spcAft>
                <a:spcPts val="0"/>
              </a:spcAft>
              <a:buClrTx/>
              <a:buSzTx/>
              <a:buFontTx/>
              <a:buNone/>
              <a:tabLst/>
              <a:defRPr/>
            </a:pPr>
            <a:r>
              <a:rPr kumimoji="0" lang="en-US" sz="1100" b="0" i="0" u="none" strike="noStrike" kern="1200" cap="none" spc="0" normalizeH="0" baseline="0" noProof="0" dirty="0">
                <a:ln>
                  <a:noFill/>
                </a:ln>
                <a:solidFill>
                  <a:srgbClr val="FFFFFF"/>
                </a:solidFill>
                <a:effectLst/>
                <a:uLnTx/>
                <a:uFillTx/>
                <a:latin typeface="Arial"/>
                <a:ea typeface="Arial Unicode MS" panose="020B0604020202020204" pitchFamily="34" charset="-128"/>
                <a:cs typeface="+mn-cs"/>
              </a:rPr>
              <a:t>In particular, SAP SE or its affiliated companies have no obligation to pursue any course of business outlined in this document or any related presentation, or to develop or release any functionality mentioned therein. This document, or any related presentation, and SAP SE’s or its affiliated companies’ strategy and possible future developments, products, and/or platform directions and functionality are all subject to change and may be changed by SAP SE or its affiliated companies at any time for any reason without notice. The information in this document is not a commitment, promise, or legal obligation to deliver any material, code, or functionality. All forward-looking statements are subject to various </a:t>
            </a:r>
            <a:br>
              <a:rPr kumimoji="0" lang="en-US" sz="1100" b="0" i="0" u="none" strike="noStrike" kern="1200" cap="none" spc="0" normalizeH="0" baseline="0" noProof="0" dirty="0">
                <a:ln>
                  <a:noFill/>
                </a:ln>
                <a:solidFill>
                  <a:srgbClr val="FFFFFF"/>
                </a:solidFill>
                <a:effectLst/>
                <a:uLnTx/>
                <a:uFillTx/>
                <a:latin typeface="Arial"/>
                <a:ea typeface="Arial Unicode MS" panose="020B0604020202020204" pitchFamily="34" charset="-128"/>
                <a:cs typeface="+mn-cs"/>
              </a:rPr>
            </a:br>
            <a:r>
              <a:rPr kumimoji="0" lang="en-US" sz="1100" b="0" i="0" u="none" strike="noStrike" kern="1200" cap="none" spc="0" normalizeH="0" baseline="0" noProof="0" dirty="0">
                <a:ln>
                  <a:noFill/>
                </a:ln>
                <a:solidFill>
                  <a:srgbClr val="FFFFFF"/>
                </a:solidFill>
                <a:effectLst/>
                <a:uLnTx/>
                <a:uFillTx/>
                <a:latin typeface="Arial"/>
                <a:ea typeface="Arial Unicode MS" panose="020B0604020202020204" pitchFamily="34" charset="-128"/>
                <a:cs typeface="+mn-cs"/>
              </a:rPr>
              <a:t>risks and uncertainties that could cause actual results to differ materially from expectations. Readers are cautioned not to place undue reliance on these forward-looking statements, and they should not be relied upon in making purchasing decisions.</a:t>
            </a:r>
          </a:p>
          <a:p>
            <a:pPr marL="0" marR="0" lvl="0" indent="0" algn="l" defTabSz="1088776" rtl="0" eaLnBrk="1" fontAlgn="auto" latinLnBrk="0" hangingPunct="1">
              <a:lnSpc>
                <a:spcPct val="100000"/>
              </a:lnSpc>
              <a:spcBef>
                <a:spcPts val="1200"/>
              </a:spcBef>
              <a:spcAft>
                <a:spcPts val="0"/>
              </a:spcAft>
              <a:buClrTx/>
              <a:buSzTx/>
              <a:buFontTx/>
              <a:buNone/>
              <a:tabLst/>
              <a:defRPr/>
            </a:pPr>
            <a:r>
              <a:rPr kumimoji="0" lang="en-US" sz="1100" b="0" i="0" u="none" strike="noStrike" kern="1200" cap="none" spc="0" normalizeH="0" baseline="0" noProof="0" dirty="0">
                <a:ln>
                  <a:noFill/>
                </a:ln>
                <a:solidFill>
                  <a:srgbClr val="FFFFFF"/>
                </a:solidFill>
                <a:effectLst/>
                <a:uLnTx/>
                <a:uFillTx/>
                <a:latin typeface="Arial"/>
                <a:ea typeface="Arial Unicode MS" panose="020B0604020202020204" pitchFamily="34" charset="-128"/>
                <a:cs typeface="+mn-cs"/>
              </a:rPr>
              <a:t>SAP and other SAP products and services mentioned herein as well as their respective logos are trademarks or registered trademarks of SAP SE (or an SAP affiliate company) </a:t>
            </a:r>
            <a:br>
              <a:rPr kumimoji="0" lang="en-US" sz="1100" b="0" i="0" u="none" strike="noStrike" kern="1200" cap="none" spc="0" normalizeH="0" baseline="0" noProof="0" dirty="0">
                <a:ln>
                  <a:noFill/>
                </a:ln>
                <a:solidFill>
                  <a:srgbClr val="FFFFFF"/>
                </a:solidFill>
                <a:effectLst/>
                <a:uLnTx/>
                <a:uFillTx/>
                <a:latin typeface="Arial"/>
                <a:ea typeface="Arial Unicode MS" panose="020B0604020202020204" pitchFamily="34" charset="-128"/>
                <a:cs typeface="+mn-cs"/>
              </a:rPr>
            </a:br>
            <a:r>
              <a:rPr kumimoji="0" lang="en-US" sz="1100" b="0" i="0" u="none" strike="noStrike" kern="1200" cap="none" spc="0" normalizeH="0" baseline="0" noProof="0" dirty="0">
                <a:ln>
                  <a:noFill/>
                </a:ln>
                <a:solidFill>
                  <a:srgbClr val="FFFFFF"/>
                </a:solidFill>
                <a:effectLst/>
                <a:uLnTx/>
                <a:uFillTx/>
                <a:latin typeface="Arial"/>
                <a:ea typeface="Arial Unicode MS" panose="020B0604020202020204" pitchFamily="34" charset="-128"/>
                <a:cs typeface="+mn-cs"/>
              </a:rPr>
              <a:t>in Germany and other countries. All other product and service names mentioned are the trademarks of their respective companies. </a:t>
            </a:r>
            <a:br>
              <a:rPr kumimoji="0" lang="en-US" sz="1100" b="0" i="0" u="none" strike="noStrike" kern="1200" cap="none" spc="0" normalizeH="0" baseline="0" noProof="0" dirty="0">
                <a:ln>
                  <a:noFill/>
                </a:ln>
                <a:solidFill>
                  <a:srgbClr val="FFFFFF"/>
                </a:solidFill>
                <a:effectLst/>
                <a:uLnTx/>
                <a:uFillTx/>
                <a:latin typeface="Arial"/>
                <a:ea typeface="Arial Unicode MS" panose="020B0604020202020204" pitchFamily="34" charset="-128"/>
                <a:cs typeface="+mn-cs"/>
              </a:rPr>
            </a:br>
            <a:r>
              <a:rPr kumimoji="0" lang="en-US" sz="1100" b="0" i="0" u="none" strike="noStrike" kern="1200" cap="none" spc="0" normalizeH="0" baseline="0" noProof="0" dirty="0">
                <a:ln>
                  <a:noFill/>
                </a:ln>
                <a:solidFill>
                  <a:srgbClr val="FFFFFF"/>
                </a:solidFill>
                <a:effectLst/>
                <a:uLnTx/>
                <a:uFillTx/>
                <a:latin typeface="Arial"/>
                <a:ea typeface="Arial Unicode MS" panose="020B0604020202020204" pitchFamily="34" charset="-128"/>
                <a:cs typeface="+mn-cs"/>
              </a:rPr>
              <a:t>See </a:t>
            </a:r>
            <a:r>
              <a:rPr kumimoji="0" lang="en-US" sz="1100" b="0" i="0" u="none" strike="noStrike" kern="1200" cap="none" spc="0" normalizeH="0" baseline="0" noProof="0" dirty="0">
                <a:ln>
                  <a:noFill/>
                </a:ln>
                <a:solidFill>
                  <a:srgbClr val="999999"/>
                </a:solidFill>
                <a:effectLst/>
                <a:uLnTx/>
                <a:uFillTx/>
                <a:latin typeface="Arial"/>
                <a:ea typeface="Arial Unicode MS" panose="020B0604020202020204" pitchFamily="34" charset="-128"/>
                <a:cs typeface="+mn-cs"/>
                <a:hlinkClick r:id="rId2"/>
              </a:rPr>
              <a:t>http://global.sap.com/corporate-en/legal/copyright/index.epx</a:t>
            </a:r>
            <a:r>
              <a:rPr kumimoji="0" lang="en-US" sz="1100" b="0" i="0" u="none" strike="noStrike" kern="1200" cap="none" spc="0" normalizeH="0" baseline="0" noProof="0" dirty="0">
                <a:ln>
                  <a:noFill/>
                </a:ln>
                <a:solidFill>
                  <a:srgbClr val="999999"/>
                </a:solidFill>
                <a:effectLst/>
                <a:uLnTx/>
                <a:uFillTx/>
                <a:latin typeface="Arial"/>
                <a:ea typeface="Arial Unicode MS" panose="020B0604020202020204" pitchFamily="34" charset="-128"/>
                <a:cs typeface="+mn-cs"/>
              </a:rPr>
              <a:t> </a:t>
            </a:r>
            <a:r>
              <a:rPr kumimoji="0" lang="en-US" sz="1100" b="0" i="0" u="none" strike="noStrike" kern="1200" cap="none" spc="0" normalizeH="0" baseline="0" noProof="0" dirty="0">
                <a:ln>
                  <a:noFill/>
                </a:ln>
                <a:solidFill>
                  <a:srgbClr val="FFFFFF"/>
                </a:solidFill>
                <a:effectLst/>
                <a:uLnTx/>
                <a:uFillTx/>
                <a:latin typeface="Arial"/>
                <a:ea typeface="Arial Unicode MS" panose="020B0604020202020204" pitchFamily="34" charset="-128"/>
                <a:cs typeface="+mn-cs"/>
              </a:rPr>
              <a:t>for additional trademark information and notices.</a:t>
            </a:r>
          </a:p>
        </p:txBody>
      </p:sp>
      <p:sp>
        <p:nvSpPr>
          <p:cNvPr id="5" name="TextBox 4"/>
          <p:cNvSpPr txBox="1"/>
          <p:nvPr userDrawn="1"/>
        </p:nvSpPr>
        <p:spPr bwMode="gray">
          <a:xfrm>
            <a:off x="504000" y="720000"/>
            <a:ext cx="9540674" cy="369332"/>
          </a:xfrm>
          <a:prstGeom prst="rect">
            <a:avLst/>
          </a:prstGeom>
        </p:spPr>
        <p:txBody>
          <a:bodyPr vert="horz" wrap="square" lIns="0" tIns="0" rIns="0" bIns="0" rtlCol="0" anchor="t" anchorCtr="0">
            <a:spAutoFit/>
          </a:bodyPr>
          <a:lstStyle>
            <a:lvl1pPr>
              <a:spcBef>
                <a:spcPct val="0"/>
              </a:spcBef>
              <a:buNone/>
              <a:defRPr sz="2400" b="1" baseline="0">
                <a:latin typeface="+mj-lt"/>
                <a:ea typeface="+mj-ea"/>
                <a:cs typeface="+mj-cs"/>
              </a:defRPr>
            </a:lvl1pPr>
          </a:lstStyle>
          <a:p>
            <a:pPr marL="0" marR="0" lvl="0" indent="0" algn="l" defTabSz="1088776" rtl="0" eaLnBrk="1" fontAlgn="auto" latinLnBrk="0" hangingPunct="1">
              <a:lnSpc>
                <a:spcPct val="100000"/>
              </a:lnSpc>
              <a:spcBef>
                <a:spcPct val="0"/>
              </a:spcBef>
              <a:spcAft>
                <a:spcPts val="0"/>
              </a:spcAft>
              <a:buClrTx/>
              <a:buSzTx/>
              <a:buFontTx/>
              <a:buNone/>
              <a:tabLst/>
              <a:defRPr/>
            </a:pPr>
            <a:r>
              <a:rPr kumimoji="0" lang="en-US" sz="2400" b="0" i="0" u="none" strike="noStrike" kern="1200" cap="none" spc="0" normalizeH="0" baseline="0" noProof="0" dirty="0">
                <a:ln>
                  <a:noFill/>
                </a:ln>
                <a:solidFill>
                  <a:srgbClr val="FFFFFF"/>
                </a:solidFill>
                <a:effectLst/>
                <a:uLnTx/>
                <a:uFillTx/>
                <a:latin typeface="Arial"/>
                <a:ea typeface="+mj-ea"/>
                <a:cs typeface="+mj-cs"/>
              </a:rPr>
              <a:t>© 2017 SAP SE or an SAP affiliate company. All rights reserved.</a:t>
            </a:r>
          </a:p>
        </p:txBody>
      </p:sp>
      <p:grpSp>
        <p:nvGrpSpPr>
          <p:cNvPr id="6" name="Secondary Motion Band"/>
          <p:cNvGrpSpPr/>
          <p:nvPr userDrawn="1"/>
        </p:nvGrpSpPr>
        <p:grpSpPr>
          <a:xfrm>
            <a:off x="10682127" y="0"/>
            <a:ext cx="1513048" cy="252000"/>
            <a:chOff x="10682127" y="0"/>
            <a:chExt cx="1513048" cy="252000"/>
          </a:xfrm>
        </p:grpSpPr>
        <p:sp>
          <p:nvSpPr>
            <p:cNvPr id="7" name="Rectangle 6"/>
            <p:cNvSpPr/>
            <p:nvPr userDrawn="1"/>
          </p:nvSpPr>
          <p:spPr bwMode="gray">
            <a:xfrm>
              <a:off x="11691175" y="0"/>
              <a:ext cx="504000" cy="252000"/>
            </a:xfrm>
            <a:prstGeom prst="rect">
              <a:avLst/>
            </a:prstGeom>
            <a:solidFill>
              <a:schemeClr val="accent1"/>
            </a:solidFill>
            <a:ln w="6350" algn="ctr">
              <a:noFill/>
              <a:miter lim="800000"/>
              <a:headEnd/>
              <a:tailEnd/>
            </a:ln>
          </p:spPr>
          <p:txBody>
            <a:bodyPr lIns="90000" tIns="72000" rIns="90000" bIns="72000" rtlCol="0" anchor="ctr"/>
            <a:lstStyle/>
            <a:p>
              <a:pPr marL="0" marR="0" lvl="0" indent="0" algn="ctr" defTabSz="914217" rtl="0" eaLnBrk="1" fontAlgn="base" latinLnBrk="0" hangingPunct="1">
                <a:lnSpc>
                  <a:spcPct val="100000"/>
                </a:lnSpc>
                <a:spcBef>
                  <a:spcPct val="50000"/>
                </a:spcBef>
                <a:spcAft>
                  <a:spcPct val="0"/>
                </a:spcAft>
                <a:buClr>
                  <a:srgbClr val="F0AB00"/>
                </a:buClr>
                <a:buSzPct val="80000"/>
                <a:buFontTx/>
                <a:buNone/>
                <a:tabLst/>
                <a:defRPr/>
              </a:pPr>
              <a:endParaRPr kumimoji="0" lang="en-US" sz="2000" b="0" i="0" u="none" strike="noStrike" kern="0" cap="none" spc="0" normalizeH="0" baseline="0" noProof="0" dirty="0" err="1">
                <a:ln>
                  <a:noFill/>
                </a:ln>
                <a:solidFill>
                  <a:srgbClr val="FFFFFF"/>
                </a:solidFill>
                <a:effectLst/>
                <a:uLnTx/>
                <a:uFillTx/>
                <a:latin typeface="Arial"/>
                <a:ea typeface="Arial Unicode MS" pitchFamily="34" charset="-128"/>
                <a:cs typeface="Arial Unicode MS" pitchFamily="34" charset="-128"/>
              </a:endParaRPr>
            </a:p>
          </p:txBody>
        </p:sp>
        <p:sp>
          <p:nvSpPr>
            <p:cNvPr id="8" name="Rectangle 7"/>
            <p:cNvSpPr/>
            <p:nvPr userDrawn="1"/>
          </p:nvSpPr>
          <p:spPr bwMode="gray">
            <a:xfrm>
              <a:off x="11186476" y="0"/>
              <a:ext cx="504000" cy="252000"/>
            </a:xfrm>
            <a:prstGeom prst="rect">
              <a:avLst/>
            </a:prstGeom>
            <a:solidFill>
              <a:schemeClr val="accent1">
                <a:alpha val="70000"/>
              </a:schemeClr>
            </a:solidFill>
            <a:ln w="6350" algn="ctr">
              <a:noFill/>
              <a:miter lim="800000"/>
              <a:headEnd/>
              <a:tailEnd/>
            </a:ln>
          </p:spPr>
          <p:txBody>
            <a:bodyPr lIns="90000" tIns="72000" rIns="90000" bIns="72000" rtlCol="0" anchor="ctr"/>
            <a:lstStyle/>
            <a:p>
              <a:pPr marL="0" marR="0" lvl="0" indent="0" algn="ctr" defTabSz="914217" rtl="0" eaLnBrk="1" fontAlgn="base" latinLnBrk="0" hangingPunct="1">
                <a:lnSpc>
                  <a:spcPct val="100000"/>
                </a:lnSpc>
                <a:spcBef>
                  <a:spcPct val="50000"/>
                </a:spcBef>
                <a:spcAft>
                  <a:spcPct val="0"/>
                </a:spcAft>
                <a:buClr>
                  <a:srgbClr val="F0AB00"/>
                </a:buClr>
                <a:buSzPct val="80000"/>
                <a:buFontTx/>
                <a:buNone/>
                <a:tabLst/>
                <a:defRPr/>
              </a:pPr>
              <a:endParaRPr kumimoji="0" lang="en-US" sz="2000" b="0" i="0" u="none" strike="noStrike" kern="0" cap="none" spc="0" normalizeH="0" baseline="0" noProof="0" dirty="0" err="1">
                <a:ln>
                  <a:noFill/>
                </a:ln>
                <a:solidFill>
                  <a:srgbClr val="FFFFFF"/>
                </a:solidFill>
                <a:effectLst/>
                <a:uLnTx/>
                <a:uFillTx/>
                <a:latin typeface="Arial"/>
                <a:ea typeface="Arial Unicode MS" pitchFamily="34" charset="-128"/>
                <a:cs typeface="Arial Unicode MS" pitchFamily="34" charset="-128"/>
              </a:endParaRPr>
            </a:p>
          </p:txBody>
        </p:sp>
        <p:sp>
          <p:nvSpPr>
            <p:cNvPr id="9" name="Rectangle 8"/>
            <p:cNvSpPr/>
            <p:nvPr userDrawn="1"/>
          </p:nvSpPr>
          <p:spPr bwMode="gray">
            <a:xfrm>
              <a:off x="10682127" y="0"/>
              <a:ext cx="504000" cy="252000"/>
            </a:xfrm>
            <a:prstGeom prst="rect">
              <a:avLst/>
            </a:prstGeom>
            <a:solidFill>
              <a:schemeClr val="accent1">
                <a:alpha val="40000"/>
              </a:schemeClr>
            </a:solidFill>
            <a:ln w="6350" algn="ctr">
              <a:noFill/>
              <a:miter lim="800000"/>
              <a:headEnd/>
              <a:tailEnd/>
            </a:ln>
          </p:spPr>
          <p:txBody>
            <a:bodyPr lIns="90000" tIns="72000" rIns="90000" bIns="72000" rtlCol="0" anchor="ctr"/>
            <a:lstStyle/>
            <a:p>
              <a:pPr marL="0" marR="0" lvl="0" indent="0" algn="ctr" defTabSz="914217" rtl="0" eaLnBrk="1" fontAlgn="base" latinLnBrk="0" hangingPunct="1">
                <a:lnSpc>
                  <a:spcPct val="100000"/>
                </a:lnSpc>
                <a:spcBef>
                  <a:spcPct val="50000"/>
                </a:spcBef>
                <a:spcAft>
                  <a:spcPct val="0"/>
                </a:spcAft>
                <a:buClr>
                  <a:srgbClr val="F0AB00"/>
                </a:buClr>
                <a:buSzPct val="80000"/>
                <a:buFontTx/>
                <a:buNone/>
                <a:tabLst/>
                <a:defRPr/>
              </a:pPr>
              <a:endParaRPr kumimoji="0" lang="en-US" sz="2000" b="0" i="0" u="none" strike="noStrike" kern="0" cap="none" spc="0" normalizeH="0" baseline="0" noProof="0" dirty="0" err="1">
                <a:ln>
                  <a:noFill/>
                </a:ln>
                <a:solidFill>
                  <a:srgbClr val="FFFFFF"/>
                </a:solidFill>
                <a:effectLst/>
                <a:uLnTx/>
                <a:uFillTx/>
                <a:latin typeface="Arial"/>
                <a:ea typeface="Arial Unicode MS" pitchFamily="34" charset="-128"/>
                <a:cs typeface="Arial Unicode MS" pitchFamily="34" charset="-128"/>
              </a:endParaRPr>
            </a:p>
          </p:txBody>
        </p:sp>
      </p:grpSp>
    </p:spTree>
    <p:extLst>
      <p:ext uri="{BB962C8B-B14F-4D97-AF65-F5344CB8AC3E}">
        <p14:creationId xmlns:p14="http://schemas.microsoft.com/office/powerpoint/2010/main" val="3829014749"/>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preserve="1">
  <p:cSld name="Copyright german">
    <p:spTree>
      <p:nvGrpSpPr>
        <p:cNvPr id="1" name=""/>
        <p:cNvGrpSpPr/>
        <p:nvPr/>
      </p:nvGrpSpPr>
      <p:grpSpPr>
        <a:xfrm>
          <a:off x="0" y="0"/>
          <a:ext cx="0" cy="0"/>
          <a:chOff x="0" y="0"/>
          <a:chExt cx="0" cy="0"/>
        </a:xfrm>
      </p:grpSpPr>
      <p:sp>
        <p:nvSpPr>
          <p:cNvPr id="4" name="TextBox 3"/>
          <p:cNvSpPr txBox="1"/>
          <p:nvPr userDrawn="1"/>
        </p:nvSpPr>
        <p:spPr bwMode="gray">
          <a:xfrm>
            <a:off x="504000" y="1620376"/>
            <a:ext cx="11185200" cy="3831818"/>
          </a:xfrm>
          <a:prstGeom prst="rect">
            <a:avLst/>
          </a:prstGeom>
          <a:noFill/>
        </p:spPr>
        <p:txBody>
          <a:bodyPr wrap="square" lIns="0" tIns="0" rIns="0" bIns="0" rtlCol="0">
            <a:spAutoFit/>
          </a:bodyPr>
          <a:lstStyle/>
          <a:p>
            <a:pPr marL="0" marR="0" lvl="0" indent="0" algn="l" defTabSz="1088776" rtl="0" eaLnBrk="1" fontAlgn="auto" latinLnBrk="0" hangingPunct="1">
              <a:lnSpc>
                <a:spcPct val="100000"/>
              </a:lnSpc>
              <a:spcBef>
                <a:spcPts val="1200"/>
              </a:spcBef>
              <a:spcAft>
                <a:spcPts val="0"/>
              </a:spcAft>
              <a:buClrTx/>
              <a:buSzTx/>
              <a:buFontTx/>
              <a:buNone/>
              <a:tabLst/>
              <a:defRPr/>
            </a:pPr>
            <a:r>
              <a:rPr kumimoji="0" lang="de-DE" sz="1100" b="0" i="0" u="none" strike="noStrike" kern="1200" cap="none" spc="0" normalizeH="0" baseline="0" noProof="0" dirty="0">
                <a:ln>
                  <a:noFill/>
                </a:ln>
                <a:solidFill>
                  <a:srgbClr val="FFFFFF"/>
                </a:solidFill>
                <a:effectLst/>
                <a:uLnTx/>
                <a:uFillTx/>
                <a:latin typeface="Arial"/>
                <a:ea typeface="+mn-ea"/>
                <a:cs typeface="+mn-cs"/>
              </a:rPr>
              <a:t>Weitergabe und Vervielfältigung dieser Publikation oder von Teilen daraus sind, zu welchem Zweck und in welcher Form auch immer, ohne die ausdrückliche schriftliche Genehmigung durch SAP SE oder ein SAP-Konzernunternehmen nicht gestattet.</a:t>
            </a:r>
          </a:p>
          <a:p>
            <a:pPr marL="0" marR="0" lvl="0" indent="0" algn="l" defTabSz="1088776" rtl="0" eaLnBrk="1" fontAlgn="auto" latinLnBrk="0" hangingPunct="1">
              <a:lnSpc>
                <a:spcPct val="100000"/>
              </a:lnSpc>
              <a:spcBef>
                <a:spcPts val="1200"/>
              </a:spcBef>
              <a:spcAft>
                <a:spcPts val="0"/>
              </a:spcAft>
              <a:buClrTx/>
              <a:buSzTx/>
              <a:buFontTx/>
              <a:buNone/>
              <a:tabLst/>
              <a:defRPr/>
            </a:pPr>
            <a:r>
              <a:rPr kumimoji="0" lang="de-DE" sz="1100" b="0" i="0" u="none" strike="noStrike" kern="1200" cap="none" spc="0" normalizeH="0" baseline="0" noProof="0" dirty="0">
                <a:ln>
                  <a:noFill/>
                </a:ln>
                <a:solidFill>
                  <a:srgbClr val="FFFFFF"/>
                </a:solidFill>
                <a:effectLst/>
                <a:uLnTx/>
                <a:uFillTx/>
                <a:latin typeface="Arial"/>
                <a:ea typeface="+mn-ea"/>
                <a:cs typeface="+mn-cs"/>
              </a:rPr>
              <a:t>In dieser Publikation enthaltene Informationen können ohne vorherige Ankündigung geändert werden. Die von SAP SE oder deren Vertriebsfirmen angebotenen Softwareprodukte können Softwarekomponenten auch anderer Softwarehersteller enthalten. Produkte können länderspezifische Unterschiede aufweisen.</a:t>
            </a:r>
          </a:p>
          <a:p>
            <a:pPr marL="0" marR="0" lvl="0" indent="0" algn="l" defTabSz="1088776" rtl="0" eaLnBrk="1" fontAlgn="auto" latinLnBrk="0" hangingPunct="1">
              <a:lnSpc>
                <a:spcPct val="100000"/>
              </a:lnSpc>
              <a:spcBef>
                <a:spcPts val="1200"/>
              </a:spcBef>
              <a:spcAft>
                <a:spcPts val="0"/>
              </a:spcAft>
              <a:buClrTx/>
              <a:buSzTx/>
              <a:buFontTx/>
              <a:buNone/>
              <a:tabLst/>
              <a:defRPr/>
            </a:pPr>
            <a:r>
              <a:rPr kumimoji="0" lang="de-DE" sz="1100" b="0" i="0" u="none" strike="noStrike" kern="1200" cap="none" spc="0" normalizeH="0" baseline="0" noProof="0" dirty="0">
                <a:ln>
                  <a:noFill/>
                </a:ln>
                <a:solidFill>
                  <a:srgbClr val="FFFFFF"/>
                </a:solidFill>
                <a:effectLst/>
                <a:uLnTx/>
                <a:uFillTx/>
                <a:latin typeface="Arial"/>
                <a:ea typeface="+mn-ea"/>
                <a:cs typeface="+mn-cs"/>
              </a:rPr>
              <a:t>Die vorliegenden Unterlagen werden von der SAP SE oder einem SAP-Konzernunternehmen bereitgestellt und dienen ausschließlich zu Informationszwecken. </a:t>
            </a:r>
            <a:br>
              <a:rPr kumimoji="0" lang="de-DE" sz="1100" b="0" i="0" u="none" strike="noStrike" kern="1200" cap="none" spc="0" normalizeH="0" baseline="0" noProof="0" dirty="0">
                <a:ln>
                  <a:noFill/>
                </a:ln>
                <a:solidFill>
                  <a:srgbClr val="FFFFFF"/>
                </a:solidFill>
                <a:effectLst/>
                <a:uLnTx/>
                <a:uFillTx/>
                <a:latin typeface="Arial"/>
                <a:ea typeface="+mn-ea"/>
                <a:cs typeface="+mn-cs"/>
              </a:rPr>
            </a:br>
            <a:r>
              <a:rPr kumimoji="0" lang="de-DE" sz="1100" b="0" i="0" u="none" strike="noStrike" kern="1200" cap="none" spc="0" normalizeH="0" baseline="0" noProof="0" dirty="0">
                <a:ln>
                  <a:noFill/>
                </a:ln>
                <a:solidFill>
                  <a:srgbClr val="FFFFFF"/>
                </a:solidFill>
                <a:effectLst/>
                <a:uLnTx/>
                <a:uFillTx/>
                <a:latin typeface="Arial"/>
                <a:ea typeface="+mn-ea"/>
                <a:cs typeface="+mn-cs"/>
              </a:rPr>
              <a:t>Die SAP SE oder ihre Konzernunternehmen übernehmen keinerlei Haftung oder Gewährleistung für Fehler oder Unvollständigkeiten in dieser Publikation. </a:t>
            </a:r>
            <a:br>
              <a:rPr kumimoji="0" lang="de-DE" sz="1100" b="0" i="0" u="none" strike="noStrike" kern="1200" cap="none" spc="0" normalizeH="0" baseline="0" noProof="0" dirty="0">
                <a:ln>
                  <a:noFill/>
                </a:ln>
                <a:solidFill>
                  <a:srgbClr val="FFFFFF"/>
                </a:solidFill>
                <a:effectLst/>
                <a:uLnTx/>
                <a:uFillTx/>
                <a:latin typeface="Arial"/>
                <a:ea typeface="+mn-ea"/>
                <a:cs typeface="+mn-cs"/>
              </a:rPr>
            </a:br>
            <a:r>
              <a:rPr kumimoji="0" lang="de-DE" sz="1100" b="0" i="0" u="none" strike="noStrike" kern="1200" cap="none" spc="0" normalizeH="0" baseline="0" noProof="0" dirty="0">
                <a:ln>
                  <a:noFill/>
                </a:ln>
                <a:solidFill>
                  <a:srgbClr val="FFFFFF"/>
                </a:solidFill>
                <a:effectLst/>
                <a:uLnTx/>
                <a:uFillTx/>
                <a:latin typeface="Arial"/>
                <a:ea typeface="+mn-ea"/>
                <a:cs typeface="+mn-cs"/>
              </a:rPr>
              <a:t>Die SAP SE oder ein SAP-Konzernunternehmen steht lediglich für Produkte und Dienstleistungen nach der Maßgabe ein, die in der Vereinbarung über die jeweiligen Produkte und Dienstleistungen ausdrücklich geregelt ist. Keine der hierin enthaltenen Informationen ist als zusätzliche Garantie zu interpretieren. </a:t>
            </a:r>
          </a:p>
          <a:p>
            <a:pPr marL="0" marR="0" lvl="0" indent="0" algn="l" defTabSz="1088776" rtl="0" eaLnBrk="1" fontAlgn="auto" latinLnBrk="0" hangingPunct="1">
              <a:lnSpc>
                <a:spcPct val="100000"/>
              </a:lnSpc>
              <a:spcBef>
                <a:spcPts val="1200"/>
              </a:spcBef>
              <a:spcAft>
                <a:spcPts val="0"/>
              </a:spcAft>
              <a:buClrTx/>
              <a:buSzTx/>
              <a:buFontTx/>
              <a:buNone/>
              <a:tabLst/>
              <a:defRPr/>
            </a:pPr>
            <a:r>
              <a:rPr kumimoji="0" lang="de-DE" sz="1100" b="0" i="0" u="none" strike="noStrike" kern="1200" cap="none" spc="0" normalizeH="0" baseline="0" noProof="0" dirty="0">
                <a:ln>
                  <a:noFill/>
                </a:ln>
                <a:solidFill>
                  <a:srgbClr val="FFFFFF"/>
                </a:solidFill>
                <a:effectLst/>
                <a:uLnTx/>
                <a:uFillTx/>
                <a:latin typeface="Arial"/>
                <a:ea typeface="+mn-ea"/>
                <a:cs typeface="+mn-cs"/>
              </a:rPr>
              <a:t>Insbesondere sind die SAP SE oder ihre Konzernunternehmen in keiner Weise verpflichtet, in dieser Publikation oder einer zugehörigen Präsentation dargestellte Geschäftsabläufe zu verfolgen oder hierin wiedergegebene Funktionen zu entwickeln oder zu veröffentlichen. Diese Publikation oder eine zugehörige Präsentation, die Strategie und etwaige künftige Entwicklungen, Produkte und/oder Plattformen der SAP SE oder ihrer Konzernunternehmen können von der SAP SE oder ihren Konzernunternehmen jederzeit und ohne Angabe von Gründen unangekündigt geändert werden. Die in dieser Publikation enthaltenen Informationen stellen keine Zusage, kein Versprechen und keine rechtliche Verpflichtung zur Lieferung von Material, Code oder Funktionen dar. Sämtliche vorausschauenden Aussagen unterliegen unterschiedlichen Risiken und Unsicherheiten, durch die die tatsächlichen Ergebnisse von den Erwartungen abweichen können. Dem Leser wird empfohlen, diesen vorausschauenden Aussagen kein übertriebenes Vertrauen zu schenken und sich bei Kaufentscheidungen nicht auf sie zu stützen.</a:t>
            </a:r>
          </a:p>
          <a:p>
            <a:pPr marL="0" marR="0" lvl="0" indent="0" algn="l" defTabSz="1088776" rtl="0" eaLnBrk="1" fontAlgn="auto" latinLnBrk="0" hangingPunct="1">
              <a:lnSpc>
                <a:spcPct val="100000"/>
              </a:lnSpc>
              <a:spcBef>
                <a:spcPts val="1200"/>
              </a:spcBef>
              <a:spcAft>
                <a:spcPts val="0"/>
              </a:spcAft>
              <a:buClrTx/>
              <a:buSzTx/>
              <a:buFontTx/>
              <a:buNone/>
              <a:tabLst/>
              <a:defRPr/>
            </a:pPr>
            <a:r>
              <a:rPr kumimoji="0" lang="de-DE" sz="1100" b="0" i="0" u="none" strike="noStrike" kern="1200" cap="none" spc="0" normalizeH="0" baseline="0" noProof="0" dirty="0">
                <a:ln>
                  <a:noFill/>
                </a:ln>
                <a:solidFill>
                  <a:srgbClr val="FFFFFF"/>
                </a:solidFill>
                <a:effectLst/>
                <a:uLnTx/>
                <a:uFillTx/>
                <a:latin typeface="Arial"/>
                <a:ea typeface="+mn-ea"/>
                <a:cs typeface="+mn-cs"/>
              </a:rPr>
              <a:t>SAP und andere in diesem Dokument erwähnte Produkte und Dienstleistungen von SAP sowie die dazugehörigen Logos sind Marken oder eingetragene Marken der SAP SE </a:t>
            </a:r>
            <a:br>
              <a:rPr kumimoji="0" lang="de-DE" sz="1100" b="0" i="0" u="none" strike="noStrike" kern="1200" cap="none" spc="0" normalizeH="0" baseline="0" noProof="0" dirty="0">
                <a:ln>
                  <a:noFill/>
                </a:ln>
                <a:solidFill>
                  <a:srgbClr val="FFFFFF"/>
                </a:solidFill>
                <a:effectLst/>
                <a:uLnTx/>
                <a:uFillTx/>
                <a:latin typeface="Arial"/>
                <a:ea typeface="+mn-ea"/>
                <a:cs typeface="+mn-cs"/>
              </a:rPr>
            </a:br>
            <a:r>
              <a:rPr kumimoji="0" lang="de-DE" sz="1100" b="0" i="0" u="none" strike="noStrike" kern="1200" cap="none" spc="0" normalizeH="0" baseline="0" noProof="0" dirty="0">
                <a:ln>
                  <a:noFill/>
                </a:ln>
                <a:solidFill>
                  <a:srgbClr val="FFFFFF"/>
                </a:solidFill>
                <a:effectLst/>
                <a:uLnTx/>
                <a:uFillTx/>
                <a:latin typeface="Arial"/>
                <a:ea typeface="+mn-ea"/>
                <a:cs typeface="+mn-cs"/>
              </a:rPr>
              <a:t>(oder von einem SAP-Konzernunternehmen) in Deutschland und verschiedenen anderen Ländern weltweit. Alle anderen Namen von Produkten und Dienstleistungen sind Marken der jeweiligen Firmen. </a:t>
            </a:r>
            <a:br>
              <a:rPr kumimoji="0" lang="de-DE" sz="1100" b="0" i="0" u="none" strike="noStrike" kern="1200" cap="none" spc="0" normalizeH="0" baseline="0" noProof="0" dirty="0">
                <a:ln>
                  <a:noFill/>
                </a:ln>
                <a:solidFill>
                  <a:srgbClr val="FFFFFF"/>
                </a:solidFill>
                <a:effectLst/>
                <a:uLnTx/>
                <a:uFillTx/>
                <a:latin typeface="Arial"/>
                <a:ea typeface="+mn-ea"/>
                <a:cs typeface="+mn-cs"/>
              </a:rPr>
            </a:br>
            <a:r>
              <a:rPr kumimoji="0" lang="de-DE" sz="1100" b="0" i="0" u="none" strike="noStrike" kern="1200" cap="none" spc="0" normalizeH="0" baseline="0" noProof="0" dirty="0">
                <a:ln>
                  <a:noFill/>
                </a:ln>
                <a:solidFill>
                  <a:srgbClr val="FFFFFF"/>
                </a:solidFill>
                <a:effectLst/>
                <a:uLnTx/>
                <a:uFillTx/>
                <a:latin typeface="Arial"/>
                <a:ea typeface="+mn-ea"/>
                <a:cs typeface="+mn-cs"/>
              </a:rPr>
              <a:t>Zusätzliche Informationen zur Marke und Vermerke finden Sie auf der Seite </a:t>
            </a:r>
            <a:r>
              <a:rPr kumimoji="0" lang="de-DE" sz="1100" b="0" i="0" u="none" strike="noStrike" kern="1200" cap="none" spc="0" normalizeH="0" baseline="0" noProof="0" dirty="0">
                <a:ln>
                  <a:noFill/>
                </a:ln>
                <a:solidFill>
                  <a:srgbClr val="FFFFFF"/>
                </a:solidFill>
                <a:effectLst/>
                <a:uLnTx/>
                <a:uFillTx/>
                <a:latin typeface="Arial"/>
                <a:ea typeface="+mn-ea"/>
                <a:cs typeface="+mn-cs"/>
                <a:hlinkClick r:id="rId2"/>
              </a:rPr>
              <a:t>http://www.sap.com/corporate-de/legal/copyright/index.epx</a:t>
            </a:r>
            <a:endParaRPr kumimoji="0" lang="de-DE" sz="1100" b="0" i="0" u="none" strike="noStrike" kern="1200" cap="none" spc="0" normalizeH="0" baseline="0" noProof="0" dirty="0">
              <a:ln>
                <a:noFill/>
              </a:ln>
              <a:solidFill>
                <a:srgbClr val="FFFFFF"/>
              </a:solidFill>
              <a:effectLst/>
              <a:uLnTx/>
              <a:uFillTx/>
              <a:latin typeface="Arial"/>
              <a:ea typeface="+mn-ea"/>
              <a:cs typeface="+mn-cs"/>
            </a:endParaRPr>
          </a:p>
        </p:txBody>
      </p:sp>
      <p:sp>
        <p:nvSpPr>
          <p:cNvPr id="5" name="TextBox 4"/>
          <p:cNvSpPr txBox="1"/>
          <p:nvPr userDrawn="1"/>
        </p:nvSpPr>
        <p:spPr bwMode="gray">
          <a:xfrm>
            <a:off x="504000" y="720000"/>
            <a:ext cx="11185200" cy="369332"/>
          </a:xfrm>
          <a:prstGeom prst="rect">
            <a:avLst/>
          </a:prstGeom>
        </p:spPr>
        <p:txBody>
          <a:bodyPr vert="horz" wrap="square" lIns="0" tIns="0" rIns="0" bIns="0" rtlCol="0" anchor="t" anchorCtr="0">
            <a:spAutoFit/>
          </a:bodyPr>
          <a:lstStyle>
            <a:lvl1pPr>
              <a:spcBef>
                <a:spcPct val="0"/>
              </a:spcBef>
              <a:buNone/>
              <a:defRPr sz="2400" b="1" baseline="0">
                <a:latin typeface="+mj-lt"/>
                <a:ea typeface="+mj-ea"/>
                <a:cs typeface="+mj-cs"/>
              </a:defRPr>
            </a:lvl1pPr>
          </a:lstStyle>
          <a:p>
            <a:pPr marL="0" marR="0" lvl="0" indent="0" algn="l" defTabSz="1088776" rtl="0" eaLnBrk="1" fontAlgn="auto" latinLnBrk="0" hangingPunct="1">
              <a:lnSpc>
                <a:spcPct val="100000"/>
              </a:lnSpc>
              <a:spcBef>
                <a:spcPct val="0"/>
              </a:spcBef>
              <a:spcAft>
                <a:spcPts val="0"/>
              </a:spcAft>
              <a:buClrTx/>
              <a:buSzTx/>
              <a:buFontTx/>
              <a:buNone/>
              <a:tabLst/>
              <a:defRPr/>
            </a:pPr>
            <a:r>
              <a:rPr kumimoji="0" lang="en-US" sz="2400" b="0" i="0" u="none" strike="noStrike" kern="1200" cap="none" spc="0" normalizeH="0" baseline="0" noProof="0" dirty="0">
                <a:ln>
                  <a:noFill/>
                </a:ln>
                <a:solidFill>
                  <a:srgbClr val="FFFFFF"/>
                </a:solidFill>
                <a:effectLst/>
                <a:uLnTx/>
                <a:uFillTx/>
                <a:latin typeface="Arial"/>
                <a:ea typeface="+mj-ea"/>
                <a:cs typeface="+mj-cs"/>
              </a:rPr>
              <a:t>© </a:t>
            </a:r>
            <a:r>
              <a:rPr kumimoji="0" lang="de-DE" sz="2400" b="0" i="0" u="none" strike="noStrike" kern="1200" cap="none" spc="0" normalizeH="0" baseline="0" noProof="0" dirty="0">
                <a:ln>
                  <a:noFill/>
                </a:ln>
                <a:solidFill>
                  <a:srgbClr val="FFFFFF"/>
                </a:solidFill>
                <a:effectLst/>
                <a:uLnTx/>
                <a:uFillTx/>
                <a:latin typeface="Arial"/>
                <a:ea typeface="+mj-ea"/>
                <a:cs typeface="+mj-cs"/>
              </a:rPr>
              <a:t>2017 SAP SE oder ein SAP-Konzernunternehmen. Alle Rechte vorbehalten.</a:t>
            </a:r>
          </a:p>
        </p:txBody>
      </p:sp>
      <p:grpSp>
        <p:nvGrpSpPr>
          <p:cNvPr id="6" name="Secondary Motion Band"/>
          <p:cNvGrpSpPr/>
          <p:nvPr userDrawn="1"/>
        </p:nvGrpSpPr>
        <p:grpSpPr>
          <a:xfrm>
            <a:off x="10682127" y="0"/>
            <a:ext cx="1513048" cy="252000"/>
            <a:chOff x="10682127" y="0"/>
            <a:chExt cx="1513048" cy="252000"/>
          </a:xfrm>
        </p:grpSpPr>
        <p:sp>
          <p:nvSpPr>
            <p:cNvPr id="7" name="Rectangle 6"/>
            <p:cNvSpPr/>
            <p:nvPr userDrawn="1"/>
          </p:nvSpPr>
          <p:spPr bwMode="gray">
            <a:xfrm>
              <a:off x="11691175" y="0"/>
              <a:ext cx="504000" cy="252000"/>
            </a:xfrm>
            <a:prstGeom prst="rect">
              <a:avLst/>
            </a:prstGeom>
            <a:solidFill>
              <a:schemeClr val="accent1"/>
            </a:solidFill>
            <a:ln w="6350" algn="ctr">
              <a:noFill/>
              <a:miter lim="800000"/>
              <a:headEnd/>
              <a:tailEnd/>
            </a:ln>
          </p:spPr>
          <p:txBody>
            <a:bodyPr lIns="90000" tIns="72000" rIns="90000" bIns="72000" rtlCol="0" anchor="ctr"/>
            <a:lstStyle/>
            <a:p>
              <a:pPr marL="0" marR="0" lvl="0" indent="0" algn="ctr" defTabSz="914217" rtl="0" eaLnBrk="1" fontAlgn="base" latinLnBrk="0" hangingPunct="1">
                <a:lnSpc>
                  <a:spcPct val="100000"/>
                </a:lnSpc>
                <a:spcBef>
                  <a:spcPct val="50000"/>
                </a:spcBef>
                <a:spcAft>
                  <a:spcPct val="0"/>
                </a:spcAft>
                <a:buClr>
                  <a:srgbClr val="F0AB00"/>
                </a:buClr>
                <a:buSzPct val="80000"/>
                <a:buFontTx/>
                <a:buNone/>
                <a:tabLst/>
                <a:defRPr/>
              </a:pPr>
              <a:endParaRPr kumimoji="0" lang="en-US" sz="2000" b="0" i="0" u="none" strike="noStrike" kern="0" cap="none" spc="0" normalizeH="0" baseline="0" noProof="0" dirty="0" err="1">
                <a:ln>
                  <a:noFill/>
                </a:ln>
                <a:solidFill>
                  <a:srgbClr val="FFFFFF"/>
                </a:solidFill>
                <a:effectLst/>
                <a:uLnTx/>
                <a:uFillTx/>
                <a:latin typeface="Arial"/>
                <a:ea typeface="Arial Unicode MS" pitchFamily="34" charset="-128"/>
                <a:cs typeface="Arial Unicode MS" pitchFamily="34" charset="-128"/>
              </a:endParaRPr>
            </a:p>
          </p:txBody>
        </p:sp>
        <p:sp>
          <p:nvSpPr>
            <p:cNvPr id="8" name="Rectangle 7"/>
            <p:cNvSpPr/>
            <p:nvPr userDrawn="1"/>
          </p:nvSpPr>
          <p:spPr bwMode="gray">
            <a:xfrm>
              <a:off x="11186476" y="0"/>
              <a:ext cx="504000" cy="252000"/>
            </a:xfrm>
            <a:prstGeom prst="rect">
              <a:avLst/>
            </a:prstGeom>
            <a:solidFill>
              <a:schemeClr val="accent1">
                <a:alpha val="70000"/>
              </a:schemeClr>
            </a:solidFill>
            <a:ln w="6350" algn="ctr">
              <a:noFill/>
              <a:miter lim="800000"/>
              <a:headEnd/>
              <a:tailEnd/>
            </a:ln>
          </p:spPr>
          <p:txBody>
            <a:bodyPr lIns="90000" tIns="72000" rIns="90000" bIns="72000" rtlCol="0" anchor="ctr"/>
            <a:lstStyle/>
            <a:p>
              <a:pPr marL="0" marR="0" lvl="0" indent="0" algn="ctr" defTabSz="914217" rtl="0" eaLnBrk="1" fontAlgn="base" latinLnBrk="0" hangingPunct="1">
                <a:lnSpc>
                  <a:spcPct val="100000"/>
                </a:lnSpc>
                <a:spcBef>
                  <a:spcPct val="50000"/>
                </a:spcBef>
                <a:spcAft>
                  <a:spcPct val="0"/>
                </a:spcAft>
                <a:buClr>
                  <a:srgbClr val="F0AB00"/>
                </a:buClr>
                <a:buSzPct val="80000"/>
                <a:buFontTx/>
                <a:buNone/>
                <a:tabLst/>
                <a:defRPr/>
              </a:pPr>
              <a:endParaRPr kumimoji="0" lang="en-US" sz="2000" b="0" i="0" u="none" strike="noStrike" kern="0" cap="none" spc="0" normalizeH="0" baseline="0" noProof="0" dirty="0" err="1">
                <a:ln>
                  <a:noFill/>
                </a:ln>
                <a:solidFill>
                  <a:srgbClr val="FFFFFF"/>
                </a:solidFill>
                <a:effectLst/>
                <a:uLnTx/>
                <a:uFillTx/>
                <a:latin typeface="Arial"/>
                <a:ea typeface="Arial Unicode MS" pitchFamily="34" charset="-128"/>
                <a:cs typeface="Arial Unicode MS" pitchFamily="34" charset="-128"/>
              </a:endParaRPr>
            </a:p>
          </p:txBody>
        </p:sp>
        <p:sp>
          <p:nvSpPr>
            <p:cNvPr id="9" name="Rectangle 8"/>
            <p:cNvSpPr/>
            <p:nvPr userDrawn="1"/>
          </p:nvSpPr>
          <p:spPr bwMode="gray">
            <a:xfrm>
              <a:off x="10682127" y="0"/>
              <a:ext cx="504000" cy="252000"/>
            </a:xfrm>
            <a:prstGeom prst="rect">
              <a:avLst/>
            </a:prstGeom>
            <a:solidFill>
              <a:schemeClr val="accent1">
                <a:alpha val="40000"/>
              </a:schemeClr>
            </a:solidFill>
            <a:ln w="6350" algn="ctr">
              <a:noFill/>
              <a:miter lim="800000"/>
              <a:headEnd/>
              <a:tailEnd/>
            </a:ln>
          </p:spPr>
          <p:txBody>
            <a:bodyPr lIns="90000" tIns="72000" rIns="90000" bIns="72000" rtlCol="0" anchor="ctr"/>
            <a:lstStyle/>
            <a:p>
              <a:pPr marL="0" marR="0" lvl="0" indent="0" algn="ctr" defTabSz="914217" rtl="0" eaLnBrk="1" fontAlgn="base" latinLnBrk="0" hangingPunct="1">
                <a:lnSpc>
                  <a:spcPct val="100000"/>
                </a:lnSpc>
                <a:spcBef>
                  <a:spcPct val="50000"/>
                </a:spcBef>
                <a:spcAft>
                  <a:spcPct val="0"/>
                </a:spcAft>
                <a:buClr>
                  <a:srgbClr val="F0AB00"/>
                </a:buClr>
                <a:buSzPct val="80000"/>
                <a:buFontTx/>
                <a:buNone/>
                <a:tabLst/>
                <a:defRPr/>
              </a:pPr>
              <a:endParaRPr kumimoji="0" lang="en-US" sz="2000" b="0" i="0" u="none" strike="noStrike" kern="0" cap="none" spc="0" normalizeH="0" baseline="0" noProof="0" dirty="0" err="1">
                <a:ln>
                  <a:noFill/>
                </a:ln>
                <a:solidFill>
                  <a:srgbClr val="FFFFFF"/>
                </a:solidFill>
                <a:effectLst/>
                <a:uLnTx/>
                <a:uFillTx/>
                <a:latin typeface="Arial"/>
                <a:ea typeface="Arial Unicode MS" pitchFamily="34" charset="-128"/>
                <a:cs typeface="Arial Unicode MS" pitchFamily="34" charset="-128"/>
              </a:endParaRPr>
            </a:p>
          </p:txBody>
        </p:sp>
      </p:grpSp>
    </p:spTree>
    <p:extLst>
      <p:ext uri="{BB962C8B-B14F-4D97-AF65-F5344CB8AC3E}">
        <p14:creationId xmlns:p14="http://schemas.microsoft.com/office/powerpoint/2010/main" val="731811500"/>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preserve="1">
  <p:cSld name="Title with picture - short">
    <p:spTree>
      <p:nvGrpSpPr>
        <p:cNvPr id="1" name=""/>
        <p:cNvGrpSpPr/>
        <p:nvPr/>
      </p:nvGrpSpPr>
      <p:grpSpPr>
        <a:xfrm>
          <a:off x="0" y="0"/>
          <a:ext cx="0" cy="0"/>
          <a:chOff x="0" y="0"/>
          <a:chExt cx="0" cy="0"/>
        </a:xfrm>
      </p:grpSpPr>
      <p:sp>
        <p:nvSpPr>
          <p:cNvPr id="7" name="Rectangle 6"/>
          <p:cNvSpPr/>
          <p:nvPr/>
        </p:nvSpPr>
        <p:spPr bwMode="gray">
          <a:xfrm>
            <a:off x="324000" y="0"/>
            <a:ext cx="11545200" cy="2520000"/>
          </a:xfrm>
          <a:prstGeom prst="rect">
            <a:avLst/>
          </a:prstGeom>
          <a:solidFill>
            <a:schemeClr val="tx1">
              <a:alpha val="75000"/>
            </a:schemeClr>
          </a:solidFill>
          <a:ln w="6350" algn="ctr">
            <a:noFill/>
            <a:miter lim="800000"/>
            <a:headEnd/>
            <a:tailEnd/>
          </a:ln>
        </p:spPr>
        <p:txBody>
          <a:bodyPr lIns="107163" tIns="85730" rIns="107163" bIns="85730" rtlCol="0" anchor="ctr"/>
          <a:lstStyle/>
          <a:p>
            <a:pPr marR="0" algn="ctr" defTabSz="1088776"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a:ln>
                <a:noFill/>
              </a:ln>
              <a:effectLst/>
              <a:uLnTx/>
              <a:uFillTx/>
              <a:ea typeface="Arial Unicode MS" pitchFamily="34" charset="-128"/>
              <a:cs typeface="Arial Unicode MS" pitchFamily="34" charset="-128"/>
            </a:endParaRPr>
          </a:p>
        </p:txBody>
      </p:sp>
      <p:sp>
        <p:nvSpPr>
          <p:cNvPr id="5" name="Rectangle 4"/>
          <p:cNvSpPr/>
          <p:nvPr userDrawn="1"/>
        </p:nvSpPr>
        <p:spPr bwMode="gray">
          <a:xfrm>
            <a:off x="324000" y="0"/>
            <a:ext cx="11545200" cy="162038"/>
          </a:xfrm>
          <a:prstGeom prst="rect">
            <a:avLst/>
          </a:prstGeom>
          <a:solidFill>
            <a:schemeClr val="accent1"/>
          </a:solidFill>
          <a:ln w="9525" algn="ctr">
            <a:noFill/>
            <a:miter lim="800000"/>
            <a:headEnd/>
            <a:tailEnd/>
          </a:ln>
        </p:spPr>
        <p:txBody>
          <a:bodyPr lIns="107163" tIns="85730" rIns="107163" bIns="85730" rtlCol="0" anchor="ctr"/>
          <a:lstStyle/>
          <a:p>
            <a:pPr marR="0" algn="ctr" defTabSz="1088776" eaLnBrk="1" fontAlgn="base" latinLnBrk="0" hangingPunct="1">
              <a:lnSpc>
                <a:spcPct val="100000"/>
              </a:lnSpc>
              <a:spcBef>
                <a:spcPct val="50000"/>
              </a:spcBef>
              <a:spcAft>
                <a:spcPct val="0"/>
              </a:spcAft>
              <a:buClr>
                <a:srgbClr val="F0AB00"/>
              </a:buClr>
              <a:buSzPct val="80000"/>
              <a:tabLst/>
            </a:pPr>
            <a:endParaRPr kumimoji="0" lang="en-US" sz="19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2" name="Title 1"/>
          <p:cNvSpPr>
            <a:spLocks noGrp="1"/>
          </p:cNvSpPr>
          <p:nvPr>
            <p:ph type="title" hasCustomPrompt="1"/>
          </p:nvPr>
        </p:nvSpPr>
        <p:spPr>
          <a:xfrm>
            <a:off x="467999" y="324075"/>
            <a:ext cx="10620000" cy="923330"/>
          </a:xfrm>
        </p:spPr>
        <p:txBody>
          <a:bodyPr anchor="t" anchorCtr="0">
            <a:noAutofit/>
          </a:bodyPr>
          <a:lstStyle>
            <a:lvl1pPr>
              <a:defRPr sz="6000">
                <a:solidFill>
                  <a:schemeClr val="bg1"/>
                </a:solidFill>
              </a:defRPr>
            </a:lvl1pPr>
          </a:lstStyle>
          <a:p>
            <a:r>
              <a:rPr lang="en-US" dirty="0"/>
              <a:t>Short Presentation Title</a:t>
            </a:r>
          </a:p>
        </p:txBody>
      </p:sp>
      <p:sp>
        <p:nvSpPr>
          <p:cNvPr id="6" name="Subtitle 2"/>
          <p:cNvSpPr>
            <a:spLocks noGrp="1"/>
          </p:cNvSpPr>
          <p:nvPr>
            <p:ph type="subTitle" idx="1" hasCustomPrompt="1"/>
          </p:nvPr>
        </p:nvSpPr>
        <p:spPr bwMode="gray">
          <a:xfrm>
            <a:off x="467999" y="1512000"/>
            <a:ext cx="10620000" cy="276999"/>
          </a:xfrm>
        </p:spPr>
        <p:txBody>
          <a:bodyPr anchor="b" anchorCtr="0">
            <a:spAutoFit/>
          </a:bodyPr>
          <a:lstStyle>
            <a:lvl1pPr marL="0" marR="0" indent="0" algn="l" defTabSz="1088776" rtl="0" eaLnBrk="1" fontAlgn="auto" latinLnBrk="0" hangingPunct="1">
              <a:lnSpc>
                <a:spcPct val="100000"/>
              </a:lnSpc>
              <a:spcBef>
                <a:spcPts val="0"/>
              </a:spcBef>
              <a:spcAft>
                <a:spcPts val="0"/>
              </a:spcAft>
              <a:buClr>
                <a:schemeClr val="accent1"/>
              </a:buClr>
              <a:buSzPct val="80000"/>
              <a:buFontTx/>
              <a:buNone/>
              <a:tabLst/>
              <a:defRPr sz="1800" b="0" baseline="0">
                <a:solidFill>
                  <a:schemeClr val="bg1"/>
                </a:solidFill>
              </a:defRPr>
            </a:lvl1pPr>
            <a:lvl2pPr marL="544388" indent="0" algn="ctr">
              <a:buNone/>
              <a:defRPr>
                <a:solidFill>
                  <a:schemeClr val="tx1">
                    <a:tint val="75000"/>
                  </a:schemeClr>
                </a:solidFill>
              </a:defRPr>
            </a:lvl2pPr>
            <a:lvl3pPr marL="1088776" indent="0" algn="ctr">
              <a:buNone/>
              <a:defRPr>
                <a:solidFill>
                  <a:schemeClr val="tx1">
                    <a:tint val="75000"/>
                  </a:schemeClr>
                </a:solidFill>
              </a:defRPr>
            </a:lvl3pPr>
            <a:lvl4pPr marL="1633164" indent="0" algn="ctr">
              <a:buNone/>
              <a:defRPr>
                <a:solidFill>
                  <a:schemeClr val="tx1">
                    <a:tint val="75000"/>
                  </a:schemeClr>
                </a:solidFill>
              </a:defRPr>
            </a:lvl4pPr>
            <a:lvl5pPr marL="2177552" indent="0" algn="ctr">
              <a:buNone/>
              <a:defRPr>
                <a:solidFill>
                  <a:schemeClr val="tx1">
                    <a:tint val="75000"/>
                  </a:schemeClr>
                </a:solidFill>
              </a:defRPr>
            </a:lvl5pPr>
            <a:lvl6pPr marL="2721940" indent="0" algn="ctr">
              <a:buNone/>
              <a:defRPr>
                <a:solidFill>
                  <a:schemeClr val="tx1">
                    <a:tint val="75000"/>
                  </a:schemeClr>
                </a:solidFill>
              </a:defRPr>
            </a:lvl6pPr>
            <a:lvl7pPr marL="3266328" indent="0" algn="ctr">
              <a:buNone/>
              <a:defRPr>
                <a:solidFill>
                  <a:schemeClr val="tx1">
                    <a:tint val="75000"/>
                  </a:schemeClr>
                </a:solidFill>
              </a:defRPr>
            </a:lvl7pPr>
            <a:lvl8pPr marL="3810716" indent="0" algn="ctr">
              <a:buNone/>
              <a:defRPr>
                <a:solidFill>
                  <a:schemeClr val="tx1">
                    <a:tint val="75000"/>
                  </a:schemeClr>
                </a:solidFill>
              </a:defRPr>
            </a:lvl8pPr>
            <a:lvl9pPr marL="4355104" indent="0" algn="ctr">
              <a:buNone/>
              <a:defRPr>
                <a:solidFill>
                  <a:schemeClr val="tx1">
                    <a:tint val="75000"/>
                  </a:schemeClr>
                </a:solidFill>
              </a:defRPr>
            </a:lvl9pPr>
          </a:lstStyle>
          <a:p>
            <a:r>
              <a:rPr lang="en-US" dirty="0"/>
              <a:t>Speaker’s Name, SAP / Month 00, 2017</a:t>
            </a:r>
          </a:p>
        </p:txBody>
      </p:sp>
      <p:pic>
        <p:nvPicPr>
          <p:cNvPr id="8" name="Picture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467999" y="2115530"/>
            <a:ext cx="1477566" cy="288000"/>
          </a:xfrm>
          <a:prstGeom prst="rect">
            <a:avLst/>
          </a:prstGeom>
        </p:spPr>
      </p:pic>
      <p:pic>
        <p:nvPicPr>
          <p:cNvPr id="10" name="Picture 9"/>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25438" y="6083725"/>
            <a:ext cx="916759" cy="453600"/>
          </a:xfrm>
          <a:prstGeom prst="rect">
            <a:avLst/>
          </a:prstGeom>
        </p:spPr>
      </p:pic>
    </p:spTree>
    <p:extLst>
      <p:ext uri="{BB962C8B-B14F-4D97-AF65-F5344CB8AC3E}">
        <p14:creationId xmlns:p14="http://schemas.microsoft.com/office/powerpoint/2010/main" val="51287470"/>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preserve="1">
  <p:cSld name="Title with picture - two lines">
    <p:spTree>
      <p:nvGrpSpPr>
        <p:cNvPr id="1" name=""/>
        <p:cNvGrpSpPr/>
        <p:nvPr/>
      </p:nvGrpSpPr>
      <p:grpSpPr>
        <a:xfrm>
          <a:off x="0" y="0"/>
          <a:ext cx="0" cy="0"/>
          <a:chOff x="0" y="0"/>
          <a:chExt cx="0" cy="0"/>
        </a:xfrm>
      </p:grpSpPr>
      <p:sp>
        <p:nvSpPr>
          <p:cNvPr id="8" name="Rectangle 7"/>
          <p:cNvSpPr/>
          <p:nvPr/>
        </p:nvSpPr>
        <p:spPr bwMode="gray">
          <a:xfrm>
            <a:off x="324000" y="0"/>
            <a:ext cx="11545200" cy="2520000"/>
          </a:xfrm>
          <a:prstGeom prst="rect">
            <a:avLst/>
          </a:prstGeom>
          <a:solidFill>
            <a:schemeClr val="tx1">
              <a:alpha val="75000"/>
            </a:schemeClr>
          </a:solidFill>
          <a:ln w="6350" algn="ctr">
            <a:noFill/>
            <a:miter lim="800000"/>
            <a:headEnd/>
            <a:tailEnd/>
          </a:ln>
        </p:spPr>
        <p:txBody>
          <a:bodyPr lIns="107163" tIns="85730" rIns="107163" bIns="85730" rtlCol="0" anchor="ctr"/>
          <a:lstStyle/>
          <a:p>
            <a:pPr marR="0" algn="ctr" defTabSz="1088776"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a:ln>
                <a:noFill/>
              </a:ln>
              <a:effectLst/>
              <a:uLnTx/>
              <a:uFillTx/>
              <a:ea typeface="Arial Unicode MS" pitchFamily="34" charset="-128"/>
              <a:cs typeface="Arial Unicode MS" pitchFamily="34" charset="-128"/>
            </a:endParaRPr>
          </a:p>
        </p:txBody>
      </p:sp>
      <p:sp>
        <p:nvSpPr>
          <p:cNvPr id="10" name="Rectangle 9"/>
          <p:cNvSpPr/>
          <p:nvPr userDrawn="1"/>
        </p:nvSpPr>
        <p:spPr bwMode="gray">
          <a:xfrm>
            <a:off x="324000" y="0"/>
            <a:ext cx="11545200" cy="162038"/>
          </a:xfrm>
          <a:prstGeom prst="rect">
            <a:avLst/>
          </a:prstGeom>
          <a:solidFill>
            <a:schemeClr val="accent1"/>
          </a:solidFill>
          <a:ln w="9525" algn="ctr">
            <a:noFill/>
            <a:miter lim="800000"/>
            <a:headEnd/>
            <a:tailEnd/>
          </a:ln>
        </p:spPr>
        <p:txBody>
          <a:bodyPr lIns="107163" tIns="85730" rIns="107163" bIns="85730" rtlCol="0" anchor="ctr"/>
          <a:lstStyle/>
          <a:p>
            <a:pPr marR="0" algn="ctr" defTabSz="1088776" eaLnBrk="1" fontAlgn="base" latinLnBrk="0" hangingPunct="1">
              <a:lnSpc>
                <a:spcPct val="100000"/>
              </a:lnSpc>
              <a:spcBef>
                <a:spcPct val="50000"/>
              </a:spcBef>
              <a:spcAft>
                <a:spcPct val="0"/>
              </a:spcAft>
              <a:buClr>
                <a:srgbClr val="F0AB00"/>
              </a:buClr>
              <a:buSzPct val="80000"/>
              <a:tabLst/>
            </a:pPr>
            <a:endParaRPr kumimoji="0" lang="en-US" sz="19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6" name="Subtitle 2"/>
          <p:cNvSpPr>
            <a:spLocks noGrp="1"/>
          </p:cNvSpPr>
          <p:nvPr>
            <p:ph type="subTitle" idx="1" hasCustomPrompt="1"/>
          </p:nvPr>
        </p:nvSpPr>
        <p:spPr bwMode="gray">
          <a:xfrm>
            <a:off x="467999" y="1512000"/>
            <a:ext cx="10620000" cy="276999"/>
          </a:xfrm>
        </p:spPr>
        <p:txBody>
          <a:bodyPr anchor="b" anchorCtr="0">
            <a:spAutoFit/>
          </a:bodyPr>
          <a:lstStyle>
            <a:lvl1pPr marL="0" marR="0" indent="0" algn="l" defTabSz="1088776" rtl="0" eaLnBrk="1" fontAlgn="auto" latinLnBrk="0" hangingPunct="1">
              <a:lnSpc>
                <a:spcPct val="100000"/>
              </a:lnSpc>
              <a:spcBef>
                <a:spcPts val="0"/>
              </a:spcBef>
              <a:spcAft>
                <a:spcPts val="0"/>
              </a:spcAft>
              <a:buClr>
                <a:schemeClr val="accent1"/>
              </a:buClr>
              <a:buSzPct val="80000"/>
              <a:buFontTx/>
              <a:buNone/>
              <a:tabLst/>
              <a:defRPr sz="1800" b="0" baseline="0">
                <a:solidFill>
                  <a:schemeClr val="bg1"/>
                </a:solidFill>
              </a:defRPr>
            </a:lvl1pPr>
            <a:lvl2pPr marL="544388" indent="0" algn="ctr">
              <a:buNone/>
              <a:defRPr>
                <a:solidFill>
                  <a:schemeClr val="tx1">
                    <a:tint val="75000"/>
                  </a:schemeClr>
                </a:solidFill>
              </a:defRPr>
            </a:lvl2pPr>
            <a:lvl3pPr marL="1088776" indent="0" algn="ctr">
              <a:buNone/>
              <a:defRPr>
                <a:solidFill>
                  <a:schemeClr val="tx1">
                    <a:tint val="75000"/>
                  </a:schemeClr>
                </a:solidFill>
              </a:defRPr>
            </a:lvl3pPr>
            <a:lvl4pPr marL="1633164" indent="0" algn="ctr">
              <a:buNone/>
              <a:defRPr>
                <a:solidFill>
                  <a:schemeClr val="tx1">
                    <a:tint val="75000"/>
                  </a:schemeClr>
                </a:solidFill>
              </a:defRPr>
            </a:lvl4pPr>
            <a:lvl5pPr marL="2177552" indent="0" algn="ctr">
              <a:buNone/>
              <a:defRPr>
                <a:solidFill>
                  <a:schemeClr val="tx1">
                    <a:tint val="75000"/>
                  </a:schemeClr>
                </a:solidFill>
              </a:defRPr>
            </a:lvl5pPr>
            <a:lvl6pPr marL="2721940" indent="0" algn="ctr">
              <a:buNone/>
              <a:defRPr>
                <a:solidFill>
                  <a:schemeClr val="tx1">
                    <a:tint val="75000"/>
                  </a:schemeClr>
                </a:solidFill>
              </a:defRPr>
            </a:lvl6pPr>
            <a:lvl7pPr marL="3266328" indent="0" algn="ctr">
              <a:buNone/>
              <a:defRPr>
                <a:solidFill>
                  <a:schemeClr val="tx1">
                    <a:tint val="75000"/>
                  </a:schemeClr>
                </a:solidFill>
              </a:defRPr>
            </a:lvl7pPr>
            <a:lvl8pPr marL="3810716" indent="0" algn="ctr">
              <a:buNone/>
              <a:defRPr>
                <a:solidFill>
                  <a:schemeClr val="tx1">
                    <a:tint val="75000"/>
                  </a:schemeClr>
                </a:solidFill>
              </a:defRPr>
            </a:lvl8pPr>
            <a:lvl9pPr marL="4355104" indent="0" algn="ctr">
              <a:buNone/>
              <a:defRPr>
                <a:solidFill>
                  <a:schemeClr val="tx1">
                    <a:tint val="75000"/>
                  </a:schemeClr>
                </a:solidFill>
              </a:defRPr>
            </a:lvl9pPr>
          </a:lstStyle>
          <a:p>
            <a:r>
              <a:rPr lang="en-US" dirty="0"/>
              <a:t>Month</a:t>
            </a:r>
            <a:r>
              <a:rPr lang="sk-SK" dirty="0"/>
              <a:t> 2017</a:t>
            </a:r>
            <a:endParaRPr lang="en-US" dirty="0"/>
          </a:p>
        </p:txBody>
      </p:sp>
      <p:sp>
        <p:nvSpPr>
          <p:cNvPr id="9" name="Title 1"/>
          <p:cNvSpPr>
            <a:spLocks noGrp="1"/>
          </p:cNvSpPr>
          <p:nvPr>
            <p:ph type="ctrTitle" hasCustomPrompt="1"/>
          </p:nvPr>
        </p:nvSpPr>
        <p:spPr bwMode="gray">
          <a:xfrm>
            <a:off x="467999" y="324075"/>
            <a:ext cx="10620000" cy="1107996"/>
          </a:xfrm>
        </p:spPr>
        <p:txBody>
          <a:bodyPr anchor="t" anchorCtr="0">
            <a:noAutofit/>
          </a:bodyPr>
          <a:lstStyle>
            <a:lvl1pPr>
              <a:defRPr sz="3600">
                <a:solidFill>
                  <a:schemeClr val="bg1"/>
                </a:solidFill>
                <a:latin typeface="+mj-lt"/>
              </a:defRPr>
            </a:lvl1pPr>
          </a:lstStyle>
          <a:p>
            <a:r>
              <a:rPr lang="en-US" sz="3600" dirty="0"/>
              <a:t>Alternate Presentation Title</a:t>
            </a:r>
            <a:br>
              <a:rPr lang="en-US" sz="3600" dirty="0"/>
            </a:br>
            <a:r>
              <a:rPr lang="en-US" sz="3600" dirty="0"/>
              <a:t>Breaks to Two Lines</a:t>
            </a:r>
            <a:endParaRPr lang="de-DE" dirty="0"/>
          </a:p>
        </p:txBody>
      </p:sp>
      <p:pic>
        <p:nvPicPr>
          <p:cNvPr id="13" name="Picture 1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467999" y="2115530"/>
            <a:ext cx="1477566" cy="288000"/>
          </a:xfrm>
          <a:prstGeom prst="rect">
            <a:avLst/>
          </a:prstGeom>
        </p:spPr>
      </p:pic>
      <p:pic>
        <p:nvPicPr>
          <p:cNvPr id="14" name="Picture 13"/>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25438" y="6083725"/>
            <a:ext cx="916759" cy="453600"/>
          </a:xfrm>
          <a:prstGeom prst="rect">
            <a:avLst/>
          </a:prstGeom>
        </p:spPr>
      </p:pic>
    </p:spTree>
    <p:extLst>
      <p:ext uri="{BB962C8B-B14F-4D97-AF65-F5344CB8AC3E}">
        <p14:creationId xmlns:p14="http://schemas.microsoft.com/office/powerpoint/2010/main" val="2485186347"/>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preserve="1">
  <p:cSld name="Title - short">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24000" y="2115530"/>
            <a:ext cx="1477566" cy="288000"/>
          </a:xfrm>
          <a:prstGeom prst="rect">
            <a:avLst/>
          </a:prstGeom>
        </p:spPr>
      </p:pic>
      <p:sp>
        <p:nvSpPr>
          <p:cNvPr id="2" name="Title 1"/>
          <p:cNvSpPr>
            <a:spLocks noGrp="1"/>
          </p:cNvSpPr>
          <p:nvPr>
            <p:ph type="title" hasCustomPrompt="1"/>
          </p:nvPr>
        </p:nvSpPr>
        <p:spPr>
          <a:xfrm>
            <a:off x="324000" y="324075"/>
            <a:ext cx="10620000" cy="923330"/>
          </a:xfrm>
        </p:spPr>
        <p:txBody>
          <a:bodyPr anchor="t" anchorCtr="0">
            <a:noAutofit/>
          </a:bodyPr>
          <a:lstStyle>
            <a:lvl1pPr>
              <a:defRPr sz="6000">
                <a:solidFill>
                  <a:schemeClr val="tx1"/>
                </a:solidFill>
              </a:defRPr>
            </a:lvl1pPr>
          </a:lstStyle>
          <a:p>
            <a:r>
              <a:rPr lang="en-US" dirty="0"/>
              <a:t>Short Presentation Title</a:t>
            </a:r>
          </a:p>
        </p:txBody>
      </p:sp>
      <p:sp>
        <p:nvSpPr>
          <p:cNvPr id="6" name="Subtitle 2"/>
          <p:cNvSpPr>
            <a:spLocks noGrp="1"/>
          </p:cNvSpPr>
          <p:nvPr>
            <p:ph type="subTitle" idx="1" hasCustomPrompt="1"/>
          </p:nvPr>
        </p:nvSpPr>
        <p:spPr bwMode="gray">
          <a:xfrm>
            <a:off x="324000" y="1512000"/>
            <a:ext cx="10620000" cy="276999"/>
          </a:xfrm>
        </p:spPr>
        <p:txBody>
          <a:bodyPr anchor="b" anchorCtr="0">
            <a:spAutoFit/>
          </a:bodyPr>
          <a:lstStyle>
            <a:lvl1pPr marL="0" marR="0" indent="0" algn="l" defTabSz="1088776" rtl="0" eaLnBrk="1" fontAlgn="auto" latinLnBrk="0" hangingPunct="1">
              <a:lnSpc>
                <a:spcPct val="100000"/>
              </a:lnSpc>
              <a:spcBef>
                <a:spcPts val="0"/>
              </a:spcBef>
              <a:spcAft>
                <a:spcPts val="0"/>
              </a:spcAft>
              <a:buClr>
                <a:schemeClr val="accent1"/>
              </a:buClr>
              <a:buSzPct val="80000"/>
              <a:buFontTx/>
              <a:buNone/>
              <a:tabLst/>
              <a:defRPr sz="1800" b="0">
                <a:solidFill>
                  <a:schemeClr val="tx1"/>
                </a:solidFill>
              </a:defRPr>
            </a:lvl1pPr>
            <a:lvl2pPr marL="544388" indent="0" algn="ctr">
              <a:buNone/>
              <a:defRPr>
                <a:solidFill>
                  <a:schemeClr val="tx1">
                    <a:tint val="75000"/>
                  </a:schemeClr>
                </a:solidFill>
              </a:defRPr>
            </a:lvl2pPr>
            <a:lvl3pPr marL="1088776" indent="0" algn="ctr">
              <a:buNone/>
              <a:defRPr>
                <a:solidFill>
                  <a:schemeClr val="tx1">
                    <a:tint val="75000"/>
                  </a:schemeClr>
                </a:solidFill>
              </a:defRPr>
            </a:lvl3pPr>
            <a:lvl4pPr marL="1633164" indent="0" algn="ctr">
              <a:buNone/>
              <a:defRPr>
                <a:solidFill>
                  <a:schemeClr val="tx1">
                    <a:tint val="75000"/>
                  </a:schemeClr>
                </a:solidFill>
              </a:defRPr>
            </a:lvl4pPr>
            <a:lvl5pPr marL="2177552" indent="0" algn="ctr">
              <a:buNone/>
              <a:defRPr>
                <a:solidFill>
                  <a:schemeClr val="tx1">
                    <a:tint val="75000"/>
                  </a:schemeClr>
                </a:solidFill>
              </a:defRPr>
            </a:lvl5pPr>
            <a:lvl6pPr marL="2721940" indent="0" algn="ctr">
              <a:buNone/>
              <a:defRPr>
                <a:solidFill>
                  <a:schemeClr val="tx1">
                    <a:tint val="75000"/>
                  </a:schemeClr>
                </a:solidFill>
              </a:defRPr>
            </a:lvl6pPr>
            <a:lvl7pPr marL="3266328" indent="0" algn="ctr">
              <a:buNone/>
              <a:defRPr>
                <a:solidFill>
                  <a:schemeClr val="tx1">
                    <a:tint val="75000"/>
                  </a:schemeClr>
                </a:solidFill>
              </a:defRPr>
            </a:lvl7pPr>
            <a:lvl8pPr marL="3810716" indent="0" algn="ctr">
              <a:buNone/>
              <a:defRPr>
                <a:solidFill>
                  <a:schemeClr val="tx1">
                    <a:tint val="75000"/>
                  </a:schemeClr>
                </a:solidFill>
              </a:defRPr>
            </a:lvl8pPr>
            <a:lvl9pPr marL="4355104" indent="0" algn="ctr">
              <a:buNone/>
              <a:defRPr>
                <a:solidFill>
                  <a:schemeClr val="tx1">
                    <a:tint val="75000"/>
                  </a:schemeClr>
                </a:solidFill>
              </a:defRPr>
            </a:lvl9pPr>
          </a:lstStyle>
          <a:p>
            <a:r>
              <a:rPr lang="en-US" dirty="0"/>
              <a:t>Speaker’s Name, SAP / Month 00, 2017</a:t>
            </a:r>
          </a:p>
        </p:txBody>
      </p:sp>
      <p:sp>
        <p:nvSpPr>
          <p:cNvPr id="5" name="Rectangle 4"/>
          <p:cNvSpPr/>
          <p:nvPr userDrawn="1"/>
        </p:nvSpPr>
        <p:spPr bwMode="gray">
          <a:xfrm>
            <a:off x="324000" y="0"/>
            <a:ext cx="11545200" cy="162038"/>
          </a:xfrm>
          <a:prstGeom prst="rect">
            <a:avLst/>
          </a:prstGeom>
          <a:solidFill>
            <a:schemeClr val="accent1"/>
          </a:solidFill>
          <a:ln w="9525" algn="ctr">
            <a:noFill/>
            <a:miter lim="800000"/>
            <a:headEnd/>
            <a:tailEnd/>
          </a:ln>
        </p:spPr>
        <p:txBody>
          <a:bodyPr lIns="107163" tIns="85730" rIns="107163" bIns="85730" rtlCol="0" anchor="ctr"/>
          <a:lstStyle/>
          <a:p>
            <a:pPr marR="0" algn="ctr" defTabSz="1088776" eaLnBrk="1" fontAlgn="base" latinLnBrk="0" hangingPunct="1">
              <a:lnSpc>
                <a:spcPct val="100000"/>
              </a:lnSpc>
              <a:spcBef>
                <a:spcPct val="50000"/>
              </a:spcBef>
              <a:spcAft>
                <a:spcPct val="0"/>
              </a:spcAft>
              <a:buClr>
                <a:srgbClr val="F0AB00"/>
              </a:buClr>
              <a:buSzPct val="80000"/>
              <a:tabLst/>
            </a:pPr>
            <a:endParaRPr kumimoji="0" lang="en-US" sz="1900" b="0" i="0" u="none" strike="noStrike" kern="0" cap="none" spc="0" normalizeH="0" baseline="0" noProof="0" dirty="0" err="1">
              <a:ln>
                <a:noFill/>
              </a:ln>
              <a:effectLst/>
              <a:uLnTx/>
              <a:uFillTx/>
              <a:ea typeface="Arial Unicode MS" pitchFamily="34" charset="-128"/>
              <a:cs typeface="Arial Unicode MS" pitchFamily="34" charset="-128"/>
            </a:endParaRPr>
          </a:p>
        </p:txBody>
      </p:sp>
      <p:pic>
        <p:nvPicPr>
          <p:cNvPr id="10" name="Picture 9"/>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25438" y="6083725"/>
            <a:ext cx="916759" cy="453600"/>
          </a:xfrm>
          <a:prstGeom prst="rect">
            <a:avLst/>
          </a:prstGeom>
        </p:spPr>
      </p:pic>
    </p:spTree>
    <p:extLst>
      <p:ext uri="{BB962C8B-B14F-4D97-AF65-F5344CB8AC3E}">
        <p14:creationId xmlns:p14="http://schemas.microsoft.com/office/powerpoint/2010/main" val="122184151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Cover black">
    <p:spTree>
      <p:nvGrpSpPr>
        <p:cNvPr id="1" name=""/>
        <p:cNvGrpSpPr/>
        <p:nvPr/>
      </p:nvGrpSpPr>
      <p:grpSpPr>
        <a:xfrm>
          <a:off x="0" y="0"/>
          <a:ext cx="0" cy="0"/>
          <a:chOff x="0" y="0"/>
          <a:chExt cx="0" cy="0"/>
        </a:xfrm>
      </p:grpSpPr>
      <p:sp>
        <p:nvSpPr>
          <p:cNvPr id="10" name="Presentation Title"/>
          <p:cNvSpPr>
            <a:spLocks noGrp="1"/>
          </p:cNvSpPr>
          <p:nvPr>
            <p:ph type="body" sz="quarter" idx="14" hasCustomPrompt="1"/>
          </p:nvPr>
        </p:nvSpPr>
        <p:spPr>
          <a:xfrm>
            <a:off x="288001" y="2706944"/>
            <a:ext cx="8595171" cy="997427"/>
          </a:xfrm>
        </p:spPr>
        <p:txBody>
          <a:bodyPr wrap="square">
            <a:noAutofit/>
          </a:bodyPr>
          <a:lstStyle>
            <a:lvl1pPr>
              <a:lnSpc>
                <a:spcPct val="90000"/>
              </a:lnSpc>
              <a:spcBef>
                <a:spcPts val="0"/>
              </a:spcBef>
              <a:defRPr sz="3600" b="1" baseline="0"/>
            </a:lvl1pPr>
          </a:lstStyle>
          <a:p>
            <a:pPr lvl="0"/>
            <a:r>
              <a:rPr lang="en-US" dirty="0"/>
              <a:t>Title Goes Here </a:t>
            </a:r>
            <a:br>
              <a:rPr lang="en-US" dirty="0"/>
            </a:br>
            <a:r>
              <a:rPr lang="en-US" dirty="0"/>
              <a:t>and Here and Here.</a:t>
            </a:r>
          </a:p>
        </p:txBody>
      </p:sp>
      <p:grpSp>
        <p:nvGrpSpPr>
          <p:cNvPr id="2" name="Group 1"/>
          <p:cNvGrpSpPr/>
          <p:nvPr userDrawn="1"/>
        </p:nvGrpSpPr>
        <p:grpSpPr>
          <a:xfrm>
            <a:off x="9171173" y="0"/>
            <a:ext cx="3024002" cy="6859588"/>
            <a:chOff x="9171173" y="0"/>
            <a:chExt cx="3024002" cy="6855990"/>
          </a:xfrm>
        </p:grpSpPr>
        <p:sp>
          <p:nvSpPr>
            <p:cNvPr id="17" name="Rectangle 16"/>
            <p:cNvSpPr/>
            <p:nvPr userDrawn="1"/>
          </p:nvSpPr>
          <p:spPr bwMode="gray">
            <a:xfrm>
              <a:off x="11187175" y="0"/>
              <a:ext cx="1008000" cy="6855990"/>
            </a:xfrm>
            <a:prstGeom prst="rect">
              <a:avLst/>
            </a:prstGeom>
            <a:solidFill>
              <a:schemeClr val="accent1"/>
            </a:solidFill>
            <a:ln w="6350" algn="ctr">
              <a:noFill/>
              <a:miter lim="800000"/>
              <a:headEnd/>
              <a:tailEnd/>
            </a:ln>
          </p:spPr>
          <p:txBody>
            <a:bodyPr lIns="90000" tIns="72000" rIns="90000" bIns="72000" rtlCol="0" anchor="ctr"/>
            <a:lstStyle/>
            <a:p>
              <a:pPr marL="0" marR="0" lvl="0" indent="0" algn="ctr" defTabSz="914217" rtl="0" eaLnBrk="1" fontAlgn="base" latinLnBrk="0" hangingPunct="1">
                <a:lnSpc>
                  <a:spcPct val="100000"/>
                </a:lnSpc>
                <a:spcBef>
                  <a:spcPct val="50000"/>
                </a:spcBef>
                <a:spcAft>
                  <a:spcPct val="0"/>
                </a:spcAft>
                <a:buClr>
                  <a:srgbClr val="F0AB00"/>
                </a:buClr>
                <a:buSzPct val="80000"/>
                <a:buFontTx/>
                <a:buNone/>
                <a:tabLst/>
                <a:defRPr/>
              </a:pPr>
              <a:endParaRPr kumimoji="0" lang="en-US" sz="2000" b="0" i="0" u="none" strike="noStrike" kern="0" cap="none" spc="0" normalizeH="0" baseline="0" noProof="0" dirty="0" err="1">
                <a:ln>
                  <a:noFill/>
                </a:ln>
                <a:solidFill>
                  <a:srgbClr val="FFFFFF"/>
                </a:solidFill>
                <a:effectLst/>
                <a:uLnTx/>
                <a:uFillTx/>
                <a:latin typeface="Arial"/>
                <a:ea typeface="Arial Unicode MS" pitchFamily="34" charset="-128"/>
                <a:cs typeface="Arial Unicode MS" pitchFamily="34" charset="-128"/>
              </a:endParaRPr>
            </a:p>
          </p:txBody>
        </p:sp>
        <p:sp>
          <p:nvSpPr>
            <p:cNvPr id="18" name="Rectangle 17"/>
            <p:cNvSpPr/>
            <p:nvPr userDrawn="1"/>
          </p:nvSpPr>
          <p:spPr bwMode="gray">
            <a:xfrm>
              <a:off x="10179174" y="0"/>
              <a:ext cx="1008000" cy="6855990"/>
            </a:xfrm>
            <a:prstGeom prst="rect">
              <a:avLst/>
            </a:prstGeom>
            <a:solidFill>
              <a:schemeClr val="accent1">
                <a:alpha val="70000"/>
              </a:schemeClr>
            </a:solidFill>
            <a:ln w="6350" algn="ctr">
              <a:noFill/>
              <a:miter lim="800000"/>
              <a:headEnd/>
              <a:tailEnd/>
            </a:ln>
          </p:spPr>
          <p:txBody>
            <a:bodyPr lIns="90000" tIns="72000" rIns="90000" bIns="72000" rtlCol="0" anchor="ctr"/>
            <a:lstStyle/>
            <a:p>
              <a:pPr marL="0" marR="0" lvl="0" indent="0" algn="ctr" defTabSz="914217" rtl="0" eaLnBrk="1" fontAlgn="base" latinLnBrk="0" hangingPunct="1">
                <a:lnSpc>
                  <a:spcPct val="100000"/>
                </a:lnSpc>
                <a:spcBef>
                  <a:spcPct val="50000"/>
                </a:spcBef>
                <a:spcAft>
                  <a:spcPct val="0"/>
                </a:spcAft>
                <a:buClr>
                  <a:srgbClr val="F0AB00"/>
                </a:buClr>
                <a:buSzPct val="80000"/>
                <a:buFontTx/>
                <a:buNone/>
                <a:tabLst/>
                <a:defRPr/>
              </a:pPr>
              <a:endParaRPr kumimoji="0" lang="en-US" sz="2000" b="0" i="0" u="none" strike="noStrike" kern="0" cap="none" spc="0" normalizeH="0" baseline="0" noProof="0" dirty="0" err="1">
                <a:ln>
                  <a:noFill/>
                </a:ln>
                <a:solidFill>
                  <a:srgbClr val="FFFFFF"/>
                </a:solidFill>
                <a:effectLst/>
                <a:uLnTx/>
                <a:uFillTx/>
                <a:latin typeface="Arial"/>
                <a:ea typeface="Arial Unicode MS" pitchFamily="34" charset="-128"/>
                <a:cs typeface="Arial Unicode MS" pitchFamily="34" charset="-128"/>
              </a:endParaRPr>
            </a:p>
          </p:txBody>
        </p:sp>
        <p:sp>
          <p:nvSpPr>
            <p:cNvPr id="22" name="Rectangle 21"/>
            <p:cNvSpPr/>
            <p:nvPr userDrawn="1"/>
          </p:nvSpPr>
          <p:spPr bwMode="gray">
            <a:xfrm>
              <a:off x="9171173" y="0"/>
              <a:ext cx="1008000" cy="6855990"/>
            </a:xfrm>
            <a:prstGeom prst="rect">
              <a:avLst/>
            </a:prstGeom>
            <a:solidFill>
              <a:schemeClr val="accent1">
                <a:alpha val="40000"/>
              </a:schemeClr>
            </a:solidFill>
            <a:ln w="6350" algn="ctr">
              <a:noFill/>
              <a:miter lim="800000"/>
              <a:headEnd/>
              <a:tailEnd/>
            </a:ln>
          </p:spPr>
          <p:txBody>
            <a:bodyPr lIns="90000" tIns="72000" rIns="90000" bIns="72000" rtlCol="0" anchor="ctr"/>
            <a:lstStyle/>
            <a:p>
              <a:pPr marL="0" marR="0" lvl="0" indent="0" algn="ctr" defTabSz="914217" rtl="0" eaLnBrk="1" fontAlgn="base" latinLnBrk="0" hangingPunct="1">
                <a:lnSpc>
                  <a:spcPct val="100000"/>
                </a:lnSpc>
                <a:spcBef>
                  <a:spcPct val="50000"/>
                </a:spcBef>
                <a:spcAft>
                  <a:spcPct val="0"/>
                </a:spcAft>
                <a:buClr>
                  <a:srgbClr val="F0AB00"/>
                </a:buClr>
                <a:buSzPct val="80000"/>
                <a:buFontTx/>
                <a:buNone/>
                <a:tabLst/>
                <a:defRPr/>
              </a:pPr>
              <a:endParaRPr kumimoji="0" lang="en-US" sz="2000" b="0" i="0" u="none" strike="noStrike" kern="0" cap="none" spc="0" normalizeH="0" baseline="0" noProof="0" dirty="0" err="1">
                <a:ln>
                  <a:noFill/>
                </a:ln>
                <a:solidFill>
                  <a:srgbClr val="FFFFFF"/>
                </a:solidFill>
                <a:effectLst/>
                <a:uLnTx/>
                <a:uFillTx/>
                <a:latin typeface="Arial"/>
                <a:ea typeface="Arial Unicode MS" pitchFamily="34" charset="-128"/>
                <a:cs typeface="Arial Unicode MS" pitchFamily="34" charset="-128"/>
              </a:endParaRPr>
            </a:p>
          </p:txBody>
        </p:sp>
      </p:grpSp>
    </p:spTree>
    <p:extLst>
      <p:ext uri="{BB962C8B-B14F-4D97-AF65-F5344CB8AC3E}">
        <p14:creationId xmlns:p14="http://schemas.microsoft.com/office/powerpoint/2010/main" val="2441648669"/>
      </p:ext>
    </p:extLst>
  </p:cSld>
  <p:clrMapOvr>
    <a:masterClrMapping/>
  </p:clrMapOvr>
  <p:extLst>
    <p:ext uri="{DCECCB84-F9BA-43D5-87BE-67443E8EF086}">
      <p15:sldGuideLst xmlns:p15="http://schemas.microsoft.com/office/powerpoint/2012/main"/>
    </p:ext>
  </p:extLst>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preserve="1">
  <p:cSld name="Title - two lines">
    <p:spTree>
      <p:nvGrpSpPr>
        <p:cNvPr id="1" name=""/>
        <p:cNvGrpSpPr/>
        <p:nvPr/>
      </p:nvGrpSpPr>
      <p:grpSpPr>
        <a:xfrm>
          <a:off x="0" y="0"/>
          <a:ext cx="0" cy="0"/>
          <a:chOff x="0" y="0"/>
          <a:chExt cx="0" cy="0"/>
        </a:xfrm>
      </p:grpSpPr>
      <p:sp>
        <p:nvSpPr>
          <p:cNvPr id="6" name="Subtitle 2"/>
          <p:cNvSpPr>
            <a:spLocks noGrp="1"/>
          </p:cNvSpPr>
          <p:nvPr>
            <p:ph type="subTitle" idx="1" hasCustomPrompt="1"/>
          </p:nvPr>
        </p:nvSpPr>
        <p:spPr bwMode="gray">
          <a:xfrm>
            <a:off x="324000" y="1512000"/>
            <a:ext cx="10620000" cy="276999"/>
          </a:xfrm>
        </p:spPr>
        <p:txBody>
          <a:bodyPr anchor="b" anchorCtr="0">
            <a:spAutoFit/>
          </a:bodyPr>
          <a:lstStyle>
            <a:lvl1pPr marL="0" marR="0" indent="0" algn="l" defTabSz="1088776" rtl="0" eaLnBrk="1" fontAlgn="auto" latinLnBrk="0" hangingPunct="1">
              <a:lnSpc>
                <a:spcPct val="100000"/>
              </a:lnSpc>
              <a:spcBef>
                <a:spcPts val="0"/>
              </a:spcBef>
              <a:spcAft>
                <a:spcPts val="0"/>
              </a:spcAft>
              <a:buClr>
                <a:schemeClr val="accent1"/>
              </a:buClr>
              <a:buSzPct val="80000"/>
              <a:buFontTx/>
              <a:buNone/>
              <a:tabLst/>
              <a:defRPr sz="1800" b="0">
                <a:solidFill>
                  <a:schemeClr val="tx1"/>
                </a:solidFill>
              </a:defRPr>
            </a:lvl1pPr>
            <a:lvl2pPr marL="544388" indent="0" algn="ctr">
              <a:buNone/>
              <a:defRPr>
                <a:solidFill>
                  <a:schemeClr val="tx1">
                    <a:tint val="75000"/>
                  </a:schemeClr>
                </a:solidFill>
              </a:defRPr>
            </a:lvl2pPr>
            <a:lvl3pPr marL="1088776" indent="0" algn="ctr">
              <a:buNone/>
              <a:defRPr>
                <a:solidFill>
                  <a:schemeClr val="tx1">
                    <a:tint val="75000"/>
                  </a:schemeClr>
                </a:solidFill>
              </a:defRPr>
            </a:lvl3pPr>
            <a:lvl4pPr marL="1633164" indent="0" algn="ctr">
              <a:buNone/>
              <a:defRPr>
                <a:solidFill>
                  <a:schemeClr val="tx1">
                    <a:tint val="75000"/>
                  </a:schemeClr>
                </a:solidFill>
              </a:defRPr>
            </a:lvl4pPr>
            <a:lvl5pPr marL="2177552" indent="0" algn="ctr">
              <a:buNone/>
              <a:defRPr>
                <a:solidFill>
                  <a:schemeClr val="tx1">
                    <a:tint val="75000"/>
                  </a:schemeClr>
                </a:solidFill>
              </a:defRPr>
            </a:lvl5pPr>
            <a:lvl6pPr marL="2721940" indent="0" algn="ctr">
              <a:buNone/>
              <a:defRPr>
                <a:solidFill>
                  <a:schemeClr val="tx1">
                    <a:tint val="75000"/>
                  </a:schemeClr>
                </a:solidFill>
              </a:defRPr>
            </a:lvl6pPr>
            <a:lvl7pPr marL="3266328" indent="0" algn="ctr">
              <a:buNone/>
              <a:defRPr>
                <a:solidFill>
                  <a:schemeClr val="tx1">
                    <a:tint val="75000"/>
                  </a:schemeClr>
                </a:solidFill>
              </a:defRPr>
            </a:lvl7pPr>
            <a:lvl8pPr marL="3810716" indent="0" algn="ctr">
              <a:buNone/>
              <a:defRPr>
                <a:solidFill>
                  <a:schemeClr val="tx1">
                    <a:tint val="75000"/>
                  </a:schemeClr>
                </a:solidFill>
              </a:defRPr>
            </a:lvl8pPr>
            <a:lvl9pPr marL="4355104" indent="0" algn="ctr">
              <a:buNone/>
              <a:defRPr>
                <a:solidFill>
                  <a:schemeClr val="tx1">
                    <a:tint val="75000"/>
                  </a:schemeClr>
                </a:solidFill>
              </a:defRPr>
            </a:lvl9pPr>
          </a:lstStyle>
          <a:p>
            <a:r>
              <a:rPr lang="en-US" dirty="0"/>
              <a:t>Speaker’s Name, SAP / Month 00, 2017</a:t>
            </a:r>
          </a:p>
        </p:txBody>
      </p:sp>
      <p:sp>
        <p:nvSpPr>
          <p:cNvPr id="9" name="Title 1"/>
          <p:cNvSpPr>
            <a:spLocks noGrp="1"/>
          </p:cNvSpPr>
          <p:nvPr>
            <p:ph type="ctrTitle" hasCustomPrompt="1"/>
          </p:nvPr>
        </p:nvSpPr>
        <p:spPr bwMode="gray">
          <a:xfrm>
            <a:off x="324000" y="324075"/>
            <a:ext cx="10620000" cy="1107996"/>
          </a:xfrm>
        </p:spPr>
        <p:txBody>
          <a:bodyPr anchor="t" anchorCtr="0">
            <a:noAutofit/>
          </a:bodyPr>
          <a:lstStyle>
            <a:lvl1pPr>
              <a:defRPr sz="3600">
                <a:solidFill>
                  <a:schemeClr val="tx1"/>
                </a:solidFill>
                <a:latin typeface="+mj-lt"/>
              </a:defRPr>
            </a:lvl1pPr>
          </a:lstStyle>
          <a:p>
            <a:r>
              <a:rPr lang="en-US" sz="3600" dirty="0"/>
              <a:t>Alternate Presentation Title</a:t>
            </a:r>
            <a:br>
              <a:rPr lang="en-US" sz="3600" dirty="0"/>
            </a:br>
            <a:r>
              <a:rPr lang="en-US" sz="3600" dirty="0"/>
              <a:t>Breaks to Two Lines</a:t>
            </a:r>
            <a:endParaRPr lang="de-DE" dirty="0"/>
          </a:p>
        </p:txBody>
      </p:sp>
      <p:sp>
        <p:nvSpPr>
          <p:cNvPr id="5" name="Rectangle 4"/>
          <p:cNvSpPr/>
          <p:nvPr userDrawn="1"/>
        </p:nvSpPr>
        <p:spPr bwMode="gray">
          <a:xfrm>
            <a:off x="324000" y="0"/>
            <a:ext cx="11545200" cy="162038"/>
          </a:xfrm>
          <a:prstGeom prst="rect">
            <a:avLst/>
          </a:prstGeom>
          <a:solidFill>
            <a:schemeClr val="accent1"/>
          </a:solidFill>
          <a:ln w="9525" algn="ctr">
            <a:noFill/>
            <a:miter lim="800000"/>
            <a:headEnd/>
            <a:tailEnd/>
          </a:ln>
        </p:spPr>
        <p:txBody>
          <a:bodyPr lIns="107163" tIns="85730" rIns="107163" bIns="85730" rtlCol="0" anchor="ctr"/>
          <a:lstStyle/>
          <a:p>
            <a:pPr marR="0" algn="ctr" defTabSz="1088776" eaLnBrk="1" fontAlgn="base" latinLnBrk="0" hangingPunct="1">
              <a:lnSpc>
                <a:spcPct val="100000"/>
              </a:lnSpc>
              <a:spcBef>
                <a:spcPct val="50000"/>
              </a:spcBef>
              <a:spcAft>
                <a:spcPct val="0"/>
              </a:spcAft>
              <a:buClr>
                <a:srgbClr val="F0AB00"/>
              </a:buClr>
              <a:buSzPct val="80000"/>
              <a:tabLst/>
            </a:pPr>
            <a:endParaRPr kumimoji="0" lang="en-US" sz="1900" b="0" i="0" u="none" strike="noStrike" kern="0" cap="none" spc="0" normalizeH="0" baseline="0" noProof="0" dirty="0" err="1">
              <a:ln>
                <a:noFill/>
              </a:ln>
              <a:effectLst/>
              <a:uLnTx/>
              <a:uFillTx/>
              <a:ea typeface="Arial Unicode MS" pitchFamily="34" charset="-128"/>
              <a:cs typeface="Arial Unicode MS" pitchFamily="34" charset="-128"/>
            </a:endParaRPr>
          </a:p>
        </p:txBody>
      </p:sp>
      <p:pic>
        <p:nvPicPr>
          <p:cNvPr id="11" name="Picture 10"/>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25438" y="6083725"/>
            <a:ext cx="916759" cy="453600"/>
          </a:xfrm>
          <a:prstGeom prst="rect">
            <a:avLst/>
          </a:prstGeom>
        </p:spPr>
      </p:pic>
      <p:pic>
        <p:nvPicPr>
          <p:cNvPr id="7" name="Picture 6"/>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24000" y="2115530"/>
            <a:ext cx="1477566" cy="288000"/>
          </a:xfrm>
          <a:prstGeom prst="rect">
            <a:avLst/>
          </a:prstGeom>
        </p:spPr>
      </p:pic>
    </p:spTree>
    <p:extLst>
      <p:ext uri="{BB962C8B-B14F-4D97-AF65-F5344CB8AC3E}">
        <p14:creationId xmlns:p14="http://schemas.microsoft.com/office/powerpoint/2010/main" val="3149497238"/>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preserve="1">
  <p:cSld name="Divider Page with picture">
    <p:spTree>
      <p:nvGrpSpPr>
        <p:cNvPr id="1" name=""/>
        <p:cNvGrpSpPr/>
        <p:nvPr/>
      </p:nvGrpSpPr>
      <p:grpSpPr>
        <a:xfrm>
          <a:off x="0" y="0"/>
          <a:ext cx="0" cy="0"/>
          <a:chOff x="0" y="0"/>
          <a:chExt cx="0" cy="0"/>
        </a:xfrm>
      </p:grpSpPr>
      <p:sp>
        <p:nvSpPr>
          <p:cNvPr id="8" name="Picture Placeholder 7"/>
          <p:cNvSpPr>
            <a:spLocks noGrp="1"/>
          </p:cNvSpPr>
          <p:nvPr>
            <p:ph type="pic" sz="quarter" idx="11"/>
          </p:nvPr>
        </p:nvSpPr>
        <p:spPr>
          <a:xfrm>
            <a:off x="324000" y="162038"/>
            <a:ext cx="11545200" cy="2135294"/>
          </a:xfrm>
          <a:solidFill>
            <a:schemeClr val="accent2"/>
          </a:solidFill>
        </p:spPr>
        <p:txBody>
          <a:bodyPr tIns="600113" anchor="t" anchorCtr="0"/>
          <a:lstStyle>
            <a:lvl1pPr algn="ctr">
              <a:defRPr b="0"/>
            </a:lvl1pPr>
          </a:lstStyle>
          <a:p>
            <a:r>
              <a:rPr lang="en-US"/>
              <a:t>Click icon to add picture</a:t>
            </a:r>
          </a:p>
        </p:txBody>
      </p:sp>
      <p:sp>
        <p:nvSpPr>
          <p:cNvPr id="2" name="Title 1"/>
          <p:cNvSpPr>
            <a:spLocks noGrp="1"/>
          </p:cNvSpPr>
          <p:nvPr>
            <p:ph type="ctrTitle" hasCustomPrompt="1"/>
          </p:nvPr>
        </p:nvSpPr>
        <p:spPr bwMode="gray">
          <a:xfrm>
            <a:off x="324000" y="2444966"/>
            <a:ext cx="11545200" cy="923330"/>
          </a:xfrm>
        </p:spPr>
        <p:txBody>
          <a:bodyPr anchor="t" anchorCtr="0">
            <a:noAutofit/>
          </a:bodyPr>
          <a:lstStyle>
            <a:lvl1pPr>
              <a:defRPr sz="6000">
                <a:solidFill>
                  <a:schemeClr val="tx1"/>
                </a:solidFill>
                <a:latin typeface="+mj-lt"/>
              </a:defRPr>
            </a:lvl1pPr>
          </a:lstStyle>
          <a:p>
            <a:r>
              <a:rPr lang="en-US" dirty="0"/>
              <a:t>Divider page</a:t>
            </a:r>
            <a:endParaRPr lang="de-DE" dirty="0"/>
          </a:p>
        </p:txBody>
      </p:sp>
      <p:sp>
        <p:nvSpPr>
          <p:cNvPr id="93" name="Text Placeholder 92"/>
          <p:cNvSpPr>
            <a:spLocks noGrp="1"/>
          </p:cNvSpPr>
          <p:nvPr>
            <p:ph type="body" sz="quarter" idx="10" hasCustomPrompt="1"/>
          </p:nvPr>
        </p:nvSpPr>
        <p:spPr>
          <a:xfrm>
            <a:off x="324000" y="3507212"/>
            <a:ext cx="11545200" cy="620857"/>
          </a:xfrm>
        </p:spPr>
        <p:txBody>
          <a:bodyPr/>
          <a:lstStyle>
            <a:lvl1pPr>
              <a:spcBef>
                <a:spcPts val="1429"/>
              </a:spcBef>
              <a:defRPr sz="1900" b="0"/>
            </a:lvl1pPr>
          </a:lstStyle>
          <a:p>
            <a:r>
              <a:rPr lang="en-US" dirty="0"/>
              <a:t>Subtitle if needed</a:t>
            </a:r>
          </a:p>
        </p:txBody>
      </p:sp>
      <p:sp>
        <p:nvSpPr>
          <p:cNvPr id="12" name="Rectangle 11"/>
          <p:cNvSpPr/>
          <p:nvPr userDrawn="1"/>
        </p:nvSpPr>
        <p:spPr bwMode="gray">
          <a:xfrm>
            <a:off x="324000" y="0"/>
            <a:ext cx="11545200" cy="162038"/>
          </a:xfrm>
          <a:prstGeom prst="rect">
            <a:avLst/>
          </a:prstGeom>
          <a:solidFill>
            <a:schemeClr val="accent1"/>
          </a:solidFill>
          <a:ln w="9525" algn="ctr">
            <a:noFill/>
            <a:miter lim="800000"/>
            <a:headEnd/>
            <a:tailEnd/>
          </a:ln>
        </p:spPr>
        <p:txBody>
          <a:bodyPr lIns="107163" tIns="85730" rIns="107163" bIns="85730" rtlCol="0" anchor="ctr"/>
          <a:lstStyle/>
          <a:p>
            <a:pPr marR="0" algn="ctr" defTabSz="1088776" eaLnBrk="1" fontAlgn="base" latinLnBrk="0" hangingPunct="1">
              <a:lnSpc>
                <a:spcPct val="100000"/>
              </a:lnSpc>
              <a:spcBef>
                <a:spcPct val="50000"/>
              </a:spcBef>
              <a:spcAft>
                <a:spcPct val="0"/>
              </a:spcAft>
              <a:buClr>
                <a:srgbClr val="F0AB00"/>
              </a:buClr>
              <a:buSzPct val="80000"/>
              <a:tabLst/>
            </a:pPr>
            <a:endParaRPr kumimoji="0" lang="en-US" sz="1900" b="0" i="0" u="none" strike="noStrike" kern="0" cap="none" spc="0" normalizeH="0" baseline="0" noProof="0" dirty="0" err="1">
              <a:ln>
                <a:noFill/>
              </a:ln>
              <a:effectLst/>
              <a:uLnTx/>
              <a:uFillTx/>
              <a:ea typeface="Arial Unicode MS" pitchFamily="34" charset="-128"/>
              <a:cs typeface="Arial Unicode MS" pitchFamily="34" charset="-128"/>
            </a:endParaRPr>
          </a:p>
        </p:txBody>
      </p:sp>
      <p:pic>
        <p:nvPicPr>
          <p:cNvPr id="11" name="Picture 10"/>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25438" y="6083725"/>
            <a:ext cx="916759" cy="453600"/>
          </a:xfrm>
          <a:prstGeom prst="rect">
            <a:avLst/>
          </a:prstGeom>
        </p:spPr>
      </p:pic>
      <p:pic>
        <p:nvPicPr>
          <p:cNvPr id="10" name="Picture 9"/>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24000" y="4345650"/>
            <a:ext cx="1477566" cy="288000"/>
          </a:xfrm>
          <a:prstGeom prst="rect">
            <a:avLst/>
          </a:prstGeom>
        </p:spPr>
      </p:pic>
    </p:spTree>
    <p:extLst>
      <p:ext uri="{BB962C8B-B14F-4D97-AF65-F5344CB8AC3E}">
        <p14:creationId xmlns:p14="http://schemas.microsoft.com/office/powerpoint/2010/main" val="2498757179"/>
      </p:ext>
    </p:extLst>
  </p:cSld>
  <p:clrMapOvr>
    <a:masterClrMapping/>
  </p:clrMapOvr>
  <p:hf sldNum="0" hdr="0" ftr="0" dt="0"/>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preserve="1">
  <p:cSld name="Divider Page">
    <p:spTree>
      <p:nvGrpSpPr>
        <p:cNvPr id="1" name=""/>
        <p:cNvGrpSpPr/>
        <p:nvPr/>
      </p:nvGrpSpPr>
      <p:grpSpPr>
        <a:xfrm>
          <a:off x="0" y="0"/>
          <a:ext cx="0" cy="0"/>
          <a:chOff x="0" y="0"/>
          <a:chExt cx="0" cy="0"/>
        </a:xfrm>
      </p:grpSpPr>
      <p:sp>
        <p:nvSpPr>
          <p:cNvPr id="9" name="Rectangle 8"/>
          <p:cNvSpPr/>
          <p:nvPr userDrawn="1"/>
        </p:nvSpPr>
        <p:spPr bwMode="gray">
          <a:xfrm>
            <a:off x="324000" y="0"/>
            <a:ext cx="11545200" cy="2296057"/>
          </a:xfrm>
          <a:prstGeom prst="rect">
            <a:avLst/>
          </a:prstGeom>
          <a:solidFill>
            <a:schemeClr val="accent1"/>
          </a:solidFill>
          <a:ln w="9525" algn="ctr">
            <a:noFill/>
            <a:miter lim="800000"/>
            <a:headEnd/>
            <a:tailEnd/>
          </a:ln>
        </p:spPr>
        <p:txBody>
          <a:bodyPr lIns="107163" tIns="85730" rIns="107163" bIns="85730" rtlCol="0" anchor="ctr"/>
          <a:lstStyle/>
          <a:p>
            <a:pPr marR="0" algn="ctr" defTabSz="1088776" eaLnBrk="1" fontAlgn="base" latinLnBrk="0" hangingPunct="1">
              <a:lnSpc>
                <a:spcPct val="100000"/>
              </a:lnSpc>
              <a:spcBef>
                <a:spcPct val="50000"/>
              </a:spcBef>
              <a:spcAft>
                <a:spcPct val="0"/>
              </a:spcAft>
              <a:buClr>
                <a:srgbClr val="F0AB00"/>
              </a:buClr>
              <a:buSzPct val="80000"/>
              <a:tabLst/>
            </a:pPr>
            <a:endParaRPr kumimoji="0" lang="en-US" sz="19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2" name="Title 1"/>
          <p:cNvSpPr>
            <a:spLocks noGrp="1"/>
          </p:cNvSpPr>
          <p:nvPr>
            <p:ph type="ctrTitle" hasCustomPrompt="1"/>
          </p:nvPr>
        </p:nvSpPr>
        <p:spPr bwMode="gray">
          <a:xfrm>
            <a:off x="324000" y="2444966"/>
            <a:ext cx="11545200" cy="923330"/>
          </a:xfrm>
        </p:spPr>
        <p:txBody>
          <a:bodyPr anchor="t" anchorCtr="0">
            <a:noAutofit/>
          </a:bodyPr>
          <a:lstStyle>
            <a:lvl1pPr>
              <a:defRPr sz="6000">
                <a:solidFill>
                  <a:schemeClr val="tx1"/>
                </a:solidFill>
                <a:latin typeface="+mj-lt"/>
              </a:defRPr>
            </a:lvl1pPr>
          </a:lstStyle>
          <a:p>
            <a:r>
              <a:rPr lang="en-US" dirty="0"/>
              <a:t>Divider page</a:t>
            </a:r>
            <a:endParaRPr lang="de-DE" dirty="0"/>
          </a:p>
        </p:txBody>
      </p:sp>
      <p:sp>
        <p:nvSpPr>
          <p:cNvPr id="93" name="Text Placeholder 92"/>
          <p:cNvSpPr>
            <a:spLocks noGrp="1"/>
          </p:cNvSpPr>
          <p:nvPr>
            <p:ph type="body" sz="quarter" idx="10" hasCustomPrompt="1"/>
          </p:nvPr>
        </p:nvSpPr>
        <p:spPr>
          <a:xfrm>
            <a:off x="324000" y="3507212"/>
            <a:ext cx="11545200" cy="620857"/>
          </a:xfrm>
        </p:spPr>
        <p:txBody>
          <a:bodyPr/>
          <a:lstStyle>
            <a:lvl1pPr>
              <a:spcBef>
                <a:spcPts val="1429"/>
              </a:spcBef>
              <a:defRPr sz="1900" b="0"/>
            </a:lvl1pPr>
          </a:lstStyle>
          <a:p>
            <a:r>
              <a:rPr lang="en-US" dirty="0"/>
              <a:t>Subtitle if needed</a:t>
            </a:r>
          </a:p>
        </p:txBody>
      </p:sp>
      <p:pic>
        <p:nvPicPr>
          <p:cNvPr id="10" name="Picture 9"/>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25438" y="6083725"/>
            <a:ext cx="916759" cy="453600"/>
          </a:xfrm>
          <a:prstGeom prst="rect">
            <a:avLst/>
          </a:prstGeom>
        </p:spPr>
      </p:pic>
      <p:pic>
        <p:nvPicPr>
          <p:cNvPr id="8" name="Picture 7"/>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24000" y="4345650"/>
            <a:ext cx="1477566" cy="288000"/>
          </a:xfrm>
          <a:prstGeom prst="rect">
            <a:avLst/>
          </a:prstGeom>
        </p:spPr>
      </p:pic>
    </p:spTree>
    <p:extLst>
      <p:ext uri="{BB962C8B-B14F-4D97-AF65-F5344CB8AC3E}">
        <p14:creationId xmlns:p14="http://schemas.microsoft.com/office/powerpoint/2010/main" val="989189804"/>
      </p:ext>
    </p:extLst>
  </p:cSld>
  <p:clrMapOvr>
    <a:masterClrMapping/>
  </p:clrMapOvr>
  <p:hf sldNum="0" hdr="0" ftr="0" dt="0"/>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Sp="0" preserve="1">
  <p:cSld name="Contact / Thank You">
    <p:spTree>
      <p:nvGrpSpPr>
        <p:cNvPr id="1" name=""/>
        <p:cNvGrpSpPr/>
        <p:nvPr/>
      </p:nvGrpSpPr>
      <p:grpSpPr>
        <a:xfrm>
          <a:off x="0" y="0"/>
          <a:ext cx="0" cy="0"/>
          <a:chOff x="0" y="0"/>
          <a:chExt cx="0" cy="0"/>
        </a:xfrm>
      </p:grpSpPr>
      <p:sp>
        <p:nvSpPr>
          <p:cNvPr id="2" name="Title 1"/>
          <p:cNvSpPr>
            <a:spLocks noGrp="1"/>
          </p:cNvSpPr>
          <p:nvPr>
            <p:ph type="ctrTitle" hasCustomPrompt="1"/>
          </p:nvPr>
        </p:nvSpPr>
        <p:spPr bwMode="gray">
          <a:xfrm>
            <a:off x="324000" y="1872000"/>
            <a:ext cx="7200000" cy="923330"/>
          </a:xfrm>
        </p:spPr>
        <p:txBody>
          <a:bodyPr anchor="t" anchorCtr="0">
            <a:noAutofit/>
          </a:bodyPr>
          <a:lstStyle>
            <a:lvl1pPr>
              <a:defRPr sz="6000">
                <a:solidFill>
                  <a:schemeClr val="tx1"/>
                </a:solidFill>
                <a:latin typeface="+mj-lt"/>
              </a:defRPr>
            </a:lvl1pPr>
          </a:lstStyle>
          <a:p>
            <a:r>
              <a:rPr lang="en-US" dirty="0"/>
              <a:t>Thank you</a:t>
            </a:r>
            <a:endParaRPr lang="de-DE" dirty="0"/>
          </a:p>
        </p:txBody>
      </p:sp>
      <p:sp>
        <p:nvSpPr>
          <p:cNvPr id="12" name="Rectangle 11"/>
          <p:cNvSpPr/>
          <p:nvPr userDrawn="1"/>
        </p:nvSpPr>
        <p:spPr bwMode="gray">
          <a:xfrm>
            <a:off x="324000" y="0"/>
            <a:ext cx="11545200" cy="162038"/>
          </a:xfrm>
          <a:prstGeom prst="rect">
            <a:avLst/>
          </a:prstGeom>
          <a:solidFill>
            <a:schemeClr val="accent1"/>
          </a:solidFill>
          <a:ln w="9525" algn="ctr">
            <a:noFill/>
            <a:miter lim="800000"/>
            <a:headEnd/>
            <a:tailEnd/>
          </a:ln>
        </p:spPr>
        <p:txBody>
          <a:bodyPr lIns="107163" tIns="85730" rIns="107163" bIns="85730" rtlCol="0" anchor="ctr"/>
          <a:lstStyle/>
          <a:p>
            <a:pPr marR="0" algn="ctr" defTabSz="1088776" eaLnBrk="1" fontAlgn="base" latinLnBrk="0" hangingPunct="1">
              <a:lnSpc>
                <a:spcPct val="100000"/>
              </a:lnSpc>
              <a:spcBef>
                <a:spcPct val="50000"/>
              </a:spcBef>
              <a:spcAft>
                <a:spcPct val="0"/>
              </a:spcAft>
              <a:buClr>
                <a:srgbClr val="F0AB00"/>
              </a:buClr>
              <a:buSzPct val="80000"/>
              <a:tabLst/>
            </a:pPr>
            <a:endParaRPr kumimoji="0" lang="en-US" sz="19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93" name="Text Placeholder 92"/>
          <p:cNvSpPr>
            <a:spLocks noGrp="1"/>
          </p:cNvSpPr>
          <p:nvPr>
            <p:ph type="body" sz="quarter" idx="10" hasCustomPrompt="1"/>
          </p:nvPr>
        </p:nvSpPr>
        <p:spPr>
          <a:xfrm>
            <a:off x="9000000" y="2016000"/>
            <a:ext cx="2880000" cy="3294000"/>
          </a:xfrm>
        </p:spPr>
        <p:txBody>
          <a:bodyPr anchor="t" anchorCtr="0">
            <a:noAutofit/>
          </a:bodyPr>
          <a:lstStyle>
            <a:lvl1pPr>
              <a:spcBef>
                <a:spcPts val="0"/>
              </a:spcBef>
              <a:defRPr sz="1600" b="0"/>
            </a:lvl1pPr>
          </a:lstStyle>
          <a:p>
            <a:r>
              <a:rPr lang="en-US" dirty="0"/>
              <a:t>Contact information:</a:t>
            </a:r>
          </a:p>
          <a:p>
            <a:endParaRPr lang="en-US" dirty="0"/>
          </a:p>
          <a:p>
            <a:r>
              <a:rPr lang="en-US" dirty="0"/>
              <a:t>F name L name</a:t>
            </a:r>
          </a:p>
          <a:p>
            <a:r>
              <a:rPr lang="en-US" dirty="0"/>
              <a:t>Title</a:t>
            </a:r>
          </a:p>
          <a:p>
            <a:r>
              <a:rPr lang="en-US" dirty="0"/>
              <a:t>Address</a:t>
            </a:r>
          </a:p>
          <a:p>
            <a:r>
              <a:rPr lang="en-US" dirty="0"/>
              <a:t>Phone number</a:t>
            </a:r>
          </a:p>
        </p:txBody>
      </p:sp>
      <p:pic>
        <p:nvPicPr>
          <p:cNvPr id="10" name="Picture 9"/>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25438" y="6083725"/>
            <a:ext cx="916759" cy="453600"/>
          </a:xfrm>
          <a:prstGeom prst="rect">
            <a:avLst/>
          </a:prstGeom>
        </p:spPr>
      </p:pic>
      <p:pic>
        <p:nvPicPr>
          <p:cNvPr id="7" name="Picture 6"/>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24000" y="3278850"/>
            <a:ext cx="1477566" cy="288000"/>
          </a:xfrm>
          <a:prstGeom prst="rect">
            <a:avLst/>
          </a:prstGeom>
        </p:spPr>
      </p:pic>
    </p:spTree>
    <p:extLst>
      <p:ext uri="{BB962C8B-B14F-4D97-AF65-F5344CB8AC3E}">
        <p14:creationId xmlns:p14="http://schemas.microsoft.com/office/powerpoint/2010/main" val="781090314"/>
      </p:ext>
    </p:extLst>
  </p:cSld>
  <p:clrMapOvr>
    <a:masterClrMapping/>
  </p:clrMapOvr>
  <p:hf sldNum="0" hdr="0" ftr="0" dt="0"/>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p:cSld name="Agenda">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dirty="0"/>
              <a:t>&lt;Agenda&gt;</a:t>
            </a:r>
          </a:p>
        </p:txBody>
      </p:sp>
      <p:sp>
        <p:nvSpPr>
          <p:cNvPr id="4" name="Text Placeholder 3"/>
          <p:cNvSpPr>
            <a:spLocks noGrp="1"/>
          </p:cNvSpPr>
          <p:nvPr>
            <p:ph type="body" sz="quarter" idx="10" hasCustomPrompt="1"/>
          </p:nvPr>
        </p:nvSpPr>
        <p:spPr>
          <a:xfrm>
            <a:off x="324000" y="1692392"/>
            <a:ext cx="11545200" cy="3832705"/>
          </a:xfrm>
        </p:spPr>
        <p:txBody>
          <a:bodyPr>
            <a:noAutofit/>
          </a:bodyPr>
          <a:lstStyle>
            <a:lvl1pPr marL="0" marR="0" indent="0" algn="l" defTabSz="1088776" rtl="0" eaLnBrk="1" fontAlgn="auto" latinLnBrk="0" hangingPunct="1">
              <a:lnSpc>
                <a:spcPct val="100000"/>
              </a:lnSpc>
              <a:spcBef>
                <a:spcPts val="1200"/>
              </a:spcBef>
              <a:spcAft>
                <a:spcPts val="0"/>
              </a:spcAft>
              <a:buClr>
                <a:schemeClr val="accent1"/>
              </a:buClr>
              <a:buSzPct val="80000"/>
              <a:buFontTx/>
              <a:buNone/>
              <a:tabLst/>
              <a:defRPr sz="2000" b="0"/>
            </a:lvl1pPr>
            <a:lvl2pPr marL="180000" marR="0" indent="-180000" algn="l" defTabSz="1088776" rtl="0" eaLnBrk="1" fontAlgn="auto" latinLnBrk="0" hangingPunct="1">
              <a:lnSpc>
                <a:spcPct val="100000"/>
              </a:lnSpc>
              <a:spcBef>
                <a:spcPts val="600"/>
              </a:spcBef>
              <a:spcAft>
                <a:spcPts val="0"/>
              </a:spcAft>
              <a:buClr>
                <a:schemeClr val="accent1"/>
              </a:buClr>
              <a:buSzPct val="100000"/>
              <a:buFont typeface="Wingdings" pitchFamily="2" charset="2"/>
              <a:buChar char=""/>
              <a:tabLst/>
              <a:defRPr sz="1800"/>
            </a:lvl2pPr>
            <a:lvl3pPr marL="360000" marR="0" indent="-179388" algn="l" defTabSz="1088776" rtl="0" eaLnBrk="1" fontAlgn="auto" latinLnBrk="0" hangingPunct="1">
              <a:lnSpc>
                <a:spcPct val="100000"/>
              </a:lnSpc>
              <a:spcBef>
                <a:spcPts val="400"/>
              </a:spcBef>
              <a:spcAft>
                <a:spcPts val="0"/>
              </a:spcAft>
              <a:buClr>
                <a:schemeClr val="tx1"/>
              </a:buClr>
              <a:buSzPct val="100000"/>
              <a:buFont typeface="Arial" pitchFamily="34" charset="0"/>
              <a:buChar char="–"/>
              <a:tabLst/>
              <a:defRPr sz="1800" baseline="0"/>
            </a:lvl3pPr>
            <a:lvl4pPr marL="540000" marR="0" indent="-180000" algn="l" defTabSz="1088776" rtl="0" eaLnBrk="1" fontAlgn="auto" latinLnBrk="0" hangingPunct="1">
              <a:lnSpc>
                <a:spcPct val="100000"/>
              </a:lnSpc>
              <a:spcBef>
                <a:spcPts val="250"/>
              </a:spcBef>
              <a:spcAft>
                <a:spcPts val="0"/>
              </a:spcAft>
              <a:buClr>
                <a:schemeClr val="tx1"/>
              </a:buClr>
              <a:buSzPct val="100000"/>
              <a:buFont typeface="Courier New" pitchFamily="49" charset="0"/>
              <a:buChar char="o"/>
              <a:tabLst/>
              <a:defRPr sz="1600"/>
            </a:lvl4pPr>
            <a:lvl5pPr>
              <a:buClr>
                <a:schemeClr val="accent2"/>
              </a:buClr>
              <a:buFont typeface="Arial" pitchFamily="34" charset="0"/>
              <a:buChar char="–"/>
              <a:defRPr/>
            </a:lvl5pPr>
          </a:lstStyle>
          <a:p>
            <a:pPr lvl="0"/>
            <a:r>
              <a:rPr lang="en-US" dirty="0"/>
              <a:t>Agenda Item/Divider Headline</a:t>
            </a:r>
          </a:p>
          <a:p>
            <a:pPr lvl="1"/>
            <a:r>
              <a:rPr lang="en-US" dirty="0"/>
              <a:t>Details</a:t>
            </a:r>
          </a:p>
          <a:p>
            <a:pPr lvl="2"/>
            <a:r>
              <a:rPr lang="en-US" dirty="0"/>
              <a:t>Third Level</a:t>
            </a:r>
          </a:p>
          <a:p>
            <a:pPr lvl="3"/>
            <a:r>
              <a:rPr lang="en-US" dirty="0"/>
              <a:t>Fourth Level</a:t>
            </a:r>
          </a:p>
          <a:p>
            <a:endParaRPr lang="en-US" dirty="0"/>
          </a:p>
        </p:txBody>
      </p:sp>
    </p:spTree>
    <p:extLst>
      <p:ext uri="{BB962C8B-B14F-4D97-AF65-F5344CB8AC3E}">
        <p14:creationId xmlns:p14="http://schemas.microsoft.com/office/powerpoint/2010/main" val="1859360619"/>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p:cSld name="Text">
    <p:spTree>
      <p:nvGrpSpPr>
        <p:cNvPr id="1" name=""/>
        <p:cNvGrpSpPr/>
        <p:nvPr/>
      </p:nvGrpSpPr>
      <p:grpSpPr>
        <a:xfrm>
          <a:off x="0" y="0"/>
          <a:ext cx="0" cy="0"/>
          <a:chOff x="0" y="0"/>
          <a:chExt cx="0" cy="0"/>
        </a:xfrm>
      </p:grpSpPr>
      <p:sp>
        <p:nvSpPr>
          <p:cNvPr id="2" name="Title 1"/>
          <p:cNvSpPr>
            <a:spLocks noGrp="1"/>
          </p:cNvSpPr>
          <p:nvPr>
            <p:ph type="ctrTitle" hasCustomPrompt="1"/>
          </p:nvPr>
        </p:nvSpPr>
        <p:spPr bwMode="gray">
          <a:xfrm>
            <a:off x="324000" y="1800000"/>
            <a:ext cx="11545200" cy="923330"/>
          </a:xfrm>
        </p:spPr>
        <p:txBody>
          <a:bodyPr anchor="t" anchorCtr="0">
            <a:noAutofit/>
          </a:bodyPr>
          <a:lstStyle>
            <a:lvl1pPr>
              <a:defRPr sz="6000">
                <a:solidFill>
                  <a:schemeClr val="tx1"/>
                </a:solidFill>
                <a:latin typeface="+mj-lt"/>
              </a:defRPr>
            </a:lvl1pPr>
          </a:lstStyle>
          <a:p>
            <a:r>
              <a:rPr lang="de-DE" dirty="0"/>
              <a:t>Click </a:t>
            </a:r>
            <a:r>
              <a:rPr lang="de-DE" dirty="0" err="1"/>
              <a:t>to</a:t>
            </a:r>
            <a:r>
              <a:rPr lang="de-DE" dirty="0"/>
              <a:t> </a:t>
            </a:r>
            <a:r>
              <a:rPr lang="de-DE" dirty="0" err="1"/>
              <a:t>insert</a:t>
            </a:r>
            <a:r>
              <a:rPr lang="de-DE" dirty="0"/>
              <a:t> </a:t>
            </a:r>
            <a:r>
              <a:rPr lang="de-DE" dirty="0" err="1"/>
              <a:t>text</a:t>
            </a:r>
            <a:endParaRPr lang="de-DE" dirty="0"/>
          </a:p>
        </p:txBody>
      </p:sp>
      <p:sp>
        <p:nvSpPr>
          <p:cNvPr id="6" name="Rectangle 5"/>
          <p:cNvSpPr/>
          <p:nvPr userDrawn="1"/>
        </p:nvSpPr>
        <p:spPr bwMode="gray">
          <a:xfrm>
            <a:off x="236220" y="1143000"/>
            <a:ext cx="11795760" cy="220980"/>
          </a:xfrm>
          <a:prstGeom prst="rect">
            <a:avLst/>
          </a:prstGeom>
          <a:solidFill>
            <a:schemeClr val="bg1"/>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2000" b="0" i="0" u="none" strike="noStrike" kern="0" cap="none" spc="0" normalizeH="0" baseline="0" noProof="0" dirty="0" err="1">
              <a:ln>
                <a:noFill/>
              </a:ln>
              <a:effectLst/>
              <a:uLnTx/>
              <a:uFillTx/>
              <a:ea typeface="Arial Unicode MS" pitchFamily="34" charset="-128"/>
              <a:cs typeface="Arial Unicode MS" pitchFamily="34" charset="-128"/>
            </a:endParaRPr>
          </a:p>
        </p:txBody>
      </p:sp>
    </p:spTree>
    <p:extLst>
      <p:ext uri="{BB962C8B-B14F-4D97-AF65-F5344CB8AC3E}">
        <p14:creationId xmlns:p14="http://schemas.microsoft.com/office/powerpoint/2010/main" val="2404583753"/>
      </p:ext>
    </p:extLst>
  </p:cSld>
  <p:clrMapOvr>
    <a:masterClrMapping/>
  </p:clrMapOvr>
  <p:hf sldNum="0" hdr="0" ftr="0" dt="0"/>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p:cSld name="Title Only">
    <p:spTree>
      <p:nvGrpSpPr>
        <p:cNvPr id="1" name=""/>
        <p:cNvGrpSpPr/>
        <p:nvPr/>
      </p:nvGrpSpPr>
      <p:grpSpPr>
        <a:xfrm>
          <a:off x="0" y="0"/>
          <a:ext cx="0" cy="0"/>
          <a:chOff x="0" y="0"/>
          <a:chExt cx="0" cy="0"/>
        </a:xfrm>
      </p:grpSpPr>
      <p:sp>
        <p:nvSpPr>
          <p:cNvPr id="2" name="Title 1"/>
          <p:cNvSpPr>
            <a:spLocks noGrp="1"/>
          </p:cNvSpPr>
          <p:nvPr>
            <p:ph type="title" hasCustomPrompt="1"/>
          </p:nvPr>
        </p:nvSpPr>
        <p:spPr bwMode="gray"/>
        <p:txBody>
          <a:bodyPr/>
          <a:lstStyle>
            <a:lvl1pPr>
              <a:defRPr/>
            </a:lvl1pPr>
          </a:lstStyle>
          <a:p>
            <a:r>
              <a:rPr lang="en-US" noProof="0" dirty="0"/>
              <a:t>Insert page title</a:t>
            </a:r>
            <a:endParaRPr lang="de-DE" dirty="0"/>
          </a:p>
        </p:txBody>
      </p:sp>
    </p:spTree>
    <p:extLst>
      <p:ext uri="{BB962C8B-B14F-4D97-AF65-F5344CB8AC3E}">
        <p14:creationId xmlns:p14="http://schemas.microsoft.com/office/powerpoint/2010/main" val="2466743634"/>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p:cSld name="Title and Tex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noProof="0" dirty="0"/>
              <a:t>Insert page title</a:t>
            </a:r>
            <a:endParaRPr lang="en-US" dirty="0"/>
          </a:p>
        </p:txBody>
      </p:sp>
      <p:sp>
        <p:nvSpPr>
          <p:cNvPr id="4" name="Text Placeholder 3"/>
          <p:cNvSpPr>
            <a:spLocks noGrp="1"/>
          </p:cNvSpPr>
          <p:nvPr>
            <p:ph type="body" sz="quarter" idx="10" hasCustomPrompt="1"/>
          </p:nvPr>
        </p:nvSpPr>
        <p:spPr>
          <a:xfrm>
            <a:off x="324000" y="1691078"/>
            <a:ext cx="11545200" cy="4392043"/>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932785900"/>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p:cSld name="Title and Text: 2 columns">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noProof="0" dirty="0"/>
              <a:t>Insert page title</a:t>
            </a:r>
            <a:endParaRPr lang="en-US" dirty="0"/>
          </a:p>
        </p:txBody>
      </p:sp>
      <p:sp>
        <p:nvSpPr>
          <p:cNvPr id="4" name="Text Placeholder 3"/>
          <p:cNvSpPr>
            <a:spLocks noGrp="1"/>
          </p:cNvSpPr>
          <p:nvPr>
            <p:ph type="body" sz="quarter" idx="10" hasCustomPrompt="1"/>
          </p:nvPr>
        </p:nvSpPr>
        <p:spPr>
          <a:xfrm>
            <a:off x="324000" y="1692391"/>
            <a:ext cx="5662800" cy="4393017"/>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3"/>
          <p:cNvSpPr>
            <a:spLocks noGrp="1"/>
          </p:cNvSpPr>
          <p:nvPr>
            <p:ph type="body" sz="quarter" idx="11" hasCustomPrompt="1"/>
          </p:nvPr>
        </p:nvSpPr>
        <p:spPr>
          <a:xfrm>
            <a:off x="6208016" y="1692391"/>
            <a:ext cx="5662800" cy="4393017"/>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630481451"/>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p:cSld name="Title and Text: 3 columns">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24000" y="324075"/>
            <a:ext cx="11545200" cy="756175"/>
          </a:xfrm>
        </p:spPr>
        <p:txBody>
          <a:bodyPr/>
          <a:lstStyle/>
          <a:p>
            <a:r>
              <a:rPr lang="en-US" noProof="0" dirty="0"/>
              <a:t>Insert page title</a:t>
            </a:r>
            <a:endParaRPr lang="en-US" dirty="0"/>
          </a:p>
        </p:txBody>
      </p:sp>
      <p:sp>
        <p:nvSpPr>
          <p:cNvPr id="4" name="Text Placeholder 3"/>
          <p:cNvSpPr>
            <a:spLocks noGrp="1"/>
          </p:cNvSpPr>
          <p:nvPr>
            <p:ph type="body" sz="quarter" idx="10" hasCustomPrompt="1"/>
          </p:nvPr>
        </p:nvSpPr>
        <p:spPr>
          <a:xfrm>
            <a:off x="324000" y="1692391"/>
            <a:ext cx="3740400" cy="4393017"/>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3"/>
          <p:cNvSpPr>
            <a:spLocks noGrp="1"/>
          </p:cNvSpPr>
          <p:nvPr>
            <p:ph type="body" sz="quarter" idx="11" hasCustomPrompt="1"/>
          </p:nvPr>
        </p:nvSpPr>
        <p:spPr>
          <a:xfrm>
            <a:off x="8133317" y="1692391"/>
            <a:ext cx="3740400" cy="4393017"/>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Text Placeholder 3"/>
          <p:cNvSpPr>
            <a:spLocks noGrp="1"/>
          </p:cNvSpPr>
          <p:nvPr>
            <p:ph type="body" sz="quarter" idx="12" hasCustomPrompt="1"/>
          </p:nvPr>
        </p:nvSpPr>
        <p:spPr>
          <a:xfrm>
            <a:off x="4228658" y="1692391"/>
            <a:ext cx="3740400" cy="4393017"/>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38181494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Cover with pictogram">
    <p:spTree>
      <p:nvGrpSpPr>
        <p:cNvPr id="1" name=""/>
        <p:cNvGrpSpPr/>
        <p:nvPr/>
      </p:nvGrpSpPr>
      <p:grpSpPr>
        <a:xfrm>
          <a:off x="0" y="0"/>
          <a:ext cx="0" cy="0"/>
          <a:chOff x="0" y="0"/>
          <a:chExt cx="0" cy="0"/>
        </a:xfrm>
      </p:grpSpPr>
      <p:sp>
        <p:nvSpPr>
          <p:cNvPr id="24" name="Classification"/>
          <p:cNvSpPr txBox="1"/>
          <p:nvPr userDrawn="1"/>
        </p:nvSpPr>
        <p:spPr>
          <a:xfrm>
            <a:off x="288001" y="5095044"/>
            <a:ext cx="4204855" cy="153888"/>
          </a:xfrm>
          <a:prstGeom prst="rect">
            <a:avLst/>
          </a:prstGeom>
        </p:spPr>
        <p:txBody>
          <a:bodyPr vert="horz" lIns="0" tIns="0" rIns="0" bIns="0" rtlCol="0">
            <a:noAutofit/>
          </a:bodyPr>
          <a:lstStyle>
            <a:lvl1pPr lvl="0" indent="0">
              <a:spcBef>
                <a:spcPts val="0"/>
              </a:spcBef>
              <a:buClr>
                <a:schemeClr val="accent1"/>
              </a:buClr>
              <a:buSzPct val="80000"/>
              <a:buFontTx/>
              <a:buNone/>
              <a:defRPr sz="1000" b="0">
                <a:latin typeface="+mn-lt"/>
              </a:defRPr>
            </a:lvl1pPr>
            <a:lvl2pPr marL="180000" indent="-180000">
              <a:spcBef>
                <a:spcPts val="600"/>
              </a:spcBef>
              <a:buClr>
                <a:schemeClr val="accent1"/>
              </a:buClr>
              <a:buFont typeface="Wingdings" pitchFamily="2" charset="2"/>
              <a:buChar char="§"/>
              <a:defRPr sz="1800">
                <a:latin typeface="+mn-lt"/>
              </a:defRPr>
            </a:lvl2pPr>
            <a:lvl3pPr marL="360000" indent="-180000">
              <a:spcBef>
                <a:spcPts val="300"/>
              </a:spcBef>
              <a:buClr>
                <a:schemeClr val="tx1"/>
              </a:buClr>
              <a:buSzPct val="100000"/>
              <a:buFont typeface="Arial" panose="020B0604020202020204" pitchFamily="34" charset="0"/>
              <a:buChar char="–"/>
              <a:defRPr lang="en-US" sz="1800" noProof="0" dirty="0" smtClean="0">
                <a:latin typeface="+mn-lt"/>
              </a:defRPr>
            </a:lvl3pPr>
            <a:lvl4pPr marL="540000" indent="-180000">
              <a:spcBef>
                <a:spcPts val="300"/>
              </a:spcBef>
              <a:buClr>
                <a:schemeClr val="tx1"/>
              </a:buClr>
              <a:buSzPct val="120000"/>
              <a:buFont typeface="Arial" pitchFamily="34" charset="0"/>
              <a:buChar char="▫"/>
              <a:defRPr sz="1600">
                <a:latin typeface="+mn-lt"/>
              </a:defRPr>
            </a:lvl4pPr>
            <a:lvl5pPr marL="720000" indent="-180000">
              <a:spcBef>
                <a:spcPts val="100"/>
              </a:spcBef>
              <a:buClr>
                <a:schemeClr val="tx1"/>
              </a:buClr>
              <a:buSzPct val="100000"/>
              <a:buFont typeface="Symbol" panose="05050102010706020507" pitchFamily="18" charset="2"/>
              <a:buChar char="-"/>
              <a:defRPr sz="1400" baseline="0">
                <a:latin typeface="+mn-lt"/>
              </a:defRPr>
            </a:lvl5pPr>
            <a:lvl6pPr marL="2994134" indent="-272194">
              <a:spcBef>
                <a:spcPct val="20000"/>
              </a:spcBef>
              <a:buFont typeface="Arial" pitchFamily="34" charset="0"/>
              <a:buChar char="•"/>
              <a:defRPr sz="2400"/>
            </a:lvl6pPr>
            <a:lvl7pPr marL="3538522" indent="-272194">
              <a:spcBef>
                <a:spcPct val="20000"/>
              </a:spcBef>
              <a:buFont typeface="Arial" pitchFamily="34" charset="0"/>
              <a:buChar char="•"/>
              <a:defRPr sz="2400"/>
            </a:lvl7pPr>
            <a:lvl8pPr marL="4082910" indent="-272194">
              <a:spcBef>
                <a:spcPct val="20000"/>
              </a:spcBef>
              <a:buFont typeface="Arial" pitchFamily="34" charset="0"/>
              <a:buChar char="•"/>
              <a:defRPr sz="2400"/>
            </a:lvl8pPr>
            <a:lvl9pPr marL="4627298" indent="-272194">
              <a:spcBef>
                <a:spcPct val="20000"/>
              </a:spcBef>
              <a:buFont typeface="Arial" pitchFamily="34" charset="0"/>
              <a:buChar char="•"/>
              <a:defRPr sz="2400"/>
            </a:lvl9pPr>
          </a:lstStyle>
          <a:p>
            <a:pPr marL="0" marR="0" lvl="0" indent="0" algn="l" defTabSz="1088776" rtl="0" eaLnBrk="1" fontAlgn="auto" latinLnBrk="0" hangingPunct="1">
              <a:lnSpc>
                <a:spcPct val="100000"/>
              </a:lnSpc>
              <a:spcBef>
                <a:spcPts val="0"/>
              </a:spcBef>
              <a:spcAft>
                <a:spcPts val="0"/>
              </a:spcAft>
              <a:buClr>
                <a:srgbClr val="F0AB00"/>
              </a:buClr>
              <a:buSzPct val="80000"/>
              <a:buFontTx/>
              <a:buNone/>
              <a:tabLst/>
              <a:defRPr/>
            </a:pPr>
            <a:r>
              <a:rPr kumimoji="0" lang="en-US" sz="900" b="0" i="0" u="none" strike="noStrike" kern="1200" cap="none" spc="0" normalizeH="0" baseline="0" noProof="0">
                <a:ln>
                  <a:noFill/>
                </a:ln>
                <a:solidFill>
                  <a:srgbClr val="FFFFFF"/>
                </a:solidFill>
                <a:effectLst/>
                <a:uLnTx/>
                <a:uFillTx/>
                <a:latin typeface="Arial"/>
                <a:ea typeface="+mn-ea"/>
                <a:cs typeface="+mn-cs"/>
              </a:rPr>
              <a:t>CUSTOMER</a:t>
            </a:r>
            <a:endParaRPr kumimoji="0" lang="en-US" sz="900" b="0" i="0" u="none" strike="noStrike" kern="1200" cap="none" spc="0" normalizeH="0" baseline="0" noProof="0" dirty="0">
              <a:ln>
                <a:noFill/>
              </a:ln>
              <a:solidFill>
                <a:srgbClr val="FFFFFF"/>
              </a:solidFill>
              <a:effectLst/>
              <a:uLnTx/>
              <a:uFillTx/>
              <a:latin typeface="Arial"/>
              <a:ea typeface="+mn-ea"/>
              <a:cs typeface="+mn-cs"/>
            </a:endParaRPr>
          </a:p>
        </p:txBody>
      </p:sp>
      <p:sp>
        <p:nvSpPr>
          <p:cNvPr id="6" name="Speaker"/>
          <p:cNvSpPr>
            <a:spLocks noGrp="1"/>
          </p:cNvSpPr>
          <p:nvPr userDrawn="1">
            <p:ph type="subTitle" idx="1" hasCustomPrompt="1"/>
          </p:nvPr>
        </p:nvSpPr>
        <p:spPr bwMode="gray">
          <a:xfrm>
            <a:off x="288001" y="4269492"/>
            <a:ext cx="6373430" cy="430987"/>
          </a:xfrm>
        </p:spPr>
        <p:txBody>
          <a:bodyPr wrap="square" anchor="t" anchorCtr="0">
            <a:noAutofit/>
          </a:bodyPr>
          <a:lstStyle>
            <a:lvl1pPr marL="0" marR="0" indent="0" algn="l" defTabSz="1088558" rtl="0" eaLnBrk="1" fontAlgn="auto" latinLnBrk="0" hangingPunct="1">
              <a:lnSpc>
                <a:spcPct val="100000"/>
              </a:lnSpc>
              <a:spcBef>
                <a:spcPts val="0"/>
              </a:spcBef>
              <a:spcAft>
                <a:spcPts val="0"/>
              </a:spcAft>
              <a:buClr>
                <a:schemeClr val="accent1"/>
              </a:buClr>
              <a:buSzPct val="80000"/>
              <a:buFontTx/>
              <a:buNone/>
              <a:tabLst/>
              <a:defRPr sz="1400" b="0" baseline="0">
                <a:solidFill>
                  <a:schemeClr val="tx1"/>
                </a:solidFill>
              </a:defRPr>
            </a:lvl1pPr>
            <a:lvl2pPr marL="544279" indent="0" algn="ctr">
              <a:buNone/>
              <a:defRPr>
                <a:solidFill>
                  <a:schemeClr val="tx1">
                    <a:tint val="75000"/>
                  </a:schemeClr>
                </a:solidFill>
              </a:defRPr>
            </a:lvl2pPr>
            <a:lvl3pPr marL="1088558" indent="0" algn="ctr">
              <a:buNone/>
              <a:defRPr>
                <a:solidFill>
                  <a:schemeClr val="tx1">
                    <a:tint val="75000"/>
                  </a:schemeClr>
                </a:solidFill>
              </a:defRPr>
            </a:lvl3pPr>
            <a:lvl4pPr marL="1632837" indent="0" algn="ctr">
              <a:buNone/>
              <a:defRPr>
                <a:solidFill>
                  <a:schemeClr val="tx1">
                    <a:tint val="75000"/>
                  </a:schemeClr>
                </a:solidFill>
              </a:defRPr>
            </a:lvl4pPr>
            <a:lvl5pPr marL="2177116" indent="0" algn="ctr">
              <a:buNone/>
              <a:defRPr>
                <a:solidFill>
                  <a:schemeClr val="tx1">
                    <a:tint val="75000"/>
                  </a:schemeClr>
                </a:solidFill>
              </a:defRPr>
            </a:lvl5pPr>
            <a:lvl6pPr marL="2721396" indent="0" algn="ctr">
              <a:buNone/>
              <a:defRPr>
                <a:solidFill>
                  <a:schemeClr val="tx1">
                    <a:tint val="75000"/>
                  </a:schemeClr>
                </a:solidFill>
              </a:defRPr>
            </a:lvl6pPr>
            <a:lvl7pPr marL="3265675" indent="0" algn="ctr">
              <a:buNone/>
              <a:defRPr>
                <a:solidFill>
                  <a:schemeClr val="tx1">
                    <a:tint val="75000"/>
                  </a:schemeClr>
                </a:solidFill>
              </a:defRPr>
            </a:lvl7pPr>
            <a:lvl8pPr marL="3809954" indent="0" algn="ctr">
              <a:buNone/>
              <a:defRPr>
                <a:solidFill>
                  <a:schemeClr val="tx1">
                    <a:tint val="75000"/>
                  </a:schemeClr>
                </a:solidFill>
              </a:defRPr>
            </a:lvl8pPr>
            <a:lvl9pPr marL="4354233" indent="0" algn="ctr">
              <a:buNone/>
              <a:defRPr>
                <a:solidFill>
                  <a:schemeClr val="tx1">
                    <a:tint val="75000"/>
                  </a:schemeClr>
                </a:solidFill>
              </a:defRPr>
            </a:lvl9pPr>
          </a:lstStyle>
          <a:p>
            <a:r>
              <a:rPr lang="en-US" dirty="0"/>
              <a:t>Speaker’s Name, SAP</a:t>
            </a:r>
          </a:p>
          <a:p>
            <a:pPr marL="0" marR="0" lvl="0" indent="0" algn="l" defTabSz="1088558" rtl="0" eaLnBrk="1" fontAlgn="auto" latinLnBrk="0" hangingPunct="1">
              <a:lnSpc>
                <a:spcPct val="100000"/>
              </a:lnSpc>
              <a:spcBef>
                <a:spcPts val="0"/>
              </a:spcBef>
              <a:spcAft>
                <a:spcPts val="0"/>
              </a:spcAft>
              <a:buClr>
                <a:schemeClr val="accent1"/>
              </a:buClr>
              <a:buSzPct val="80000"/>
              <a:buFontTx/>
              <a:buNone/>
              <a:tabLst/>
              <a:defRPr/>
            </a:pPr>
            <a:r>
              <a:rPr lang="en-US" dirty="0"/>
              <a:t>Month 00, 2017  </a:t>
            </a:r>
          </a:p>
        </p:txBody>
      </p:sp>
      <p:sp>
        <p:nvSpPr>
          <p:cNvPr id="10" name="Presentation Title"/>
          <p:cNvSpPr>
            <a:spLocks noGrp="1"/>
          </p:cNvSpPr>
          <p:nvPr>
            <p:ph type="body" sz="quarter" idx="14" hasCustomPrompt="1"/>
          </p:nvPr>
        </p:nvSpPr>
        <p:spPr>
          <a:xfrm>
            <a:off x="288001" y="2706944"/>
            <a:ext cx="6373430" cy="997427"/>
          </a:xfrm>
        </p:spPr>
        <p:txBody>
          <a:bodyPr wrap="square">
            <a:noAutofit/>
          </a:bodyPr>
          <a:lstStyle>
            <a:lvl1pPr>
              <a:lnSpc>
                <a:spcPct val="90000"/>
              </a:lnSpc>
              <a:spcBef>
                <a:spcPts val="0"/>
              </a:spcBef>
              <a:defRPr sz="3600" b="1" baseline="0"/>
            </a:lvl1pPr>
          </a:lstStyle>
          <a:p>
            <a:pPr lvl="0"/>
            <a:r>
              <a:rPr lang="en-US" dirty="0"/>
              <a:t>Title Goes Here </a:t>
            </a:r>
            <a:br>
              <a:rPr lang="en-US" dirty="0"/>
            </a:br>
            <a:r>
              <a:rPr lang="en-US" dirty="0"/>
              <a:t>and Here and Here.</a:t>
            </a:r>
          </a:p>
        </p:txBody>
      </p:sp>
      <p:pic>
        <p:nvPicPr>
          <p:cNvPr id="11" name="Picture 10"/>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88000" y="1880670"/>
            <a:ext cx="1108174" cy="216050"/>
          </a:xfrm>
          <a:prstGeom prst="rect">
            <a:avLst/>
          </a:prstGeom>
        </p:spPr>
      </p:pic>
      <p:pic>
        <p:nvPicPr>
          <p:cNvPr id="15" name="SAP Logo"/>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288000" y="6219108"/>
            <a:ext cx="1578462" cy="360083"/>
          </a:xfrm>
          <a:prstGeom prst="rect">
            <a:avLst/>
          </a:prstGeom>
        </p:spPr>
      </p:pic>
      <p:sp>
        <p:nvSpPr>
          <p:cNvPr id="7" name="Picture Placeholder 6"/>
          <p:cNvSpPr>
            <a:spLocks noGrp="1"/>
          </p:cNvSpPr>
          <p:nvPr>
            <p:ph type="pic" sz="quarter" idx="16"/>
          </p:nvPr>
        </p:nvSpPr>
        <p:spPr>
          <a:xfrm>
            <a:off x="6954855" y="963223"/>
            <a:ext cx="4932000" cy="4933142"/>
          </a:xfrm>
        </p:spPr>
        <p:txBody>
          <a:bodyPr/>
          <a:lstStyle/>
          <a:p>
            <a:endParaRPr lang="de-DE" dirty="0"/>
          </a:p>
        </p:txBody>
      </p:sp>
    </p:spTree>
    <p:extLst>
      <p:ext uri="{BB962C8B-B14F-4D97-AF65-F5344CB8AC3E}">
        <p14:creationId xmlns:p14="http://schemas.microsoft.com/office/powerpoint/2010/main" val="2330719791"/>
      </p:ext>
    </p:extLst>
  </p:cSld>
  <p:clrMapOvr>
    <a:masterClrMapping/>
  </p:clrMapOvr>
  <p:extLst>
    <p:ext uri="{DCECCB84-F9BA-43D5-87BE-67443E8EF086}">
      <p15:sldGuideLst xmlns:p15="http://schemas.microsoft.com/office/powerpoint/2012/main"/>
    </p:ext>
  </p:extLst>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p:cSld name="Title and Text with picture right 1">
    <p:spTree>
      <p:nvGrpSpPr>
        <p:cNvPr id="1" name=""/>
        <p:cNvGrpSpPr/>
        <p:nvPr/>
      </p:nvGrpSpPr>
      <p:grpSpPr>
        <a:xfrm>
          <a:off x="0" y="0"/>
          <a:ext cx="0" cy="0"/>
          <a:chOff x="0" y="0"/>
          <a:chExt cx="0" cy="0"/>
        </a:xfrm>
      </p:grpSpPr>
      <p:sp>
        <p:nvSpPr>
          <p:cNvPr id="2" name="Title 1"/>
          <p:cNvSpPr>
            <a:spLocks noGrp="1"/>
          </p:cNvSpPr>
          <p:nvPr>
            <p:ph type="title" hasCustomPrompt="1"/>
          </p:nvPr>
        </p:nvSpPr>
        <p:spPr bwMode="gray"/>
        <p:txBody>
          <a:bodyPr/>
          <a:lstStyle>
            <a:lvl1pPr>
              <a:defRPr/>
            </a:lvl1pPr>
          </a:lstStyle>
          <a:p>
            <a:r>
              <a:rPr lang="en-US" noProof="0" dirty="0"/>
              <a:t>Insert page title</a:t>
            </a:r>
            <a:endParaRPr lang="de-DE" dirty="0"/>
          </a:p>
        </p:txBody>
      </p:sp>
      <p:sp>
        <p:nvSpPr>
          <p:cNvPr id="5" name="Picture Placeholder 4"/>
          <p:cNvSpPr>
            <a:spLocks noGrp="1"/>
          </p:cNvSpPr>
          <p:nvPr>
            <p:ph type="pic" sz="quarter" idx="10"/>
          </p:nvPr>
        </p:nvSpPr>
        <p:spPr bwMode="gray">
          <a:xfrm>
            <a:off x="7639050" y="1691079"/>
            <a:ext cx="4232275" cy="4392042"/>
          </a:xfrm>
          <a:solidFill>
            <a:schemeClr val="accent2"/>
          </a:solidFill>
        </p:spPr>
        <p:txBody>
          <a:bodyPr tIns="1543147" anchor="t" anchorCtr="0"/>
          <a:lstStyle>
            <a:lvl1pPr algn="ctr">
              <a:defRPr b="0">
                <a:solidFill>
                  <a:schemeClr val="tx1"/>
                </a:solidFill>
              </a:defRPr>
            </a:lvl1pPr>
          </a:lstStyle>
          <a:p>
            <a:r>
              <a:rPr lang="en-US"/>
              <a:t>Click icon to add picture</a:t>
            </a:r>
            <a:endParaRPr lang="de-DE" dirty="0"/>
          </a:p>
        </p:txBody>
      </p:sp>
      <p:sp>
        <p:nvSpPr>
          <p:cNvPr id="7" name="Text Placeholder 6"/>
          <p:cNvSpPr>
            <a:spLocks noGrp="1"/>
          </p:cNvSpPr>
          <p:nvPr>
            <p:ph type="body" sz="quarter" idx="11" hasCustomPrompt="1"/>
          </p:nvPr>
        </p:nvSpPr>
        <p:spPr bwMode="gray">
          <a:xfrm>
            <a:off x="324000" y="1691079"/>
            <a:ext cx="7149950" cy="4392042"/>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endParaRPr lang="de-DE" dirty="0"/>
          </a:p>
        </p:txBody>
      </p:sp>
    </p:spTree>
    <p:extLst>
      <p:ext uri="{BB962C8B-B14F-4D97-AF65-F5344CB8AC3E}">
        <p14:creationId xmlns:p14="http://schemas.microsoft.com/office/powerpoint/2010/main" val="1095265441"/>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p:cSld name="Title and Text with picture right 2">
    <p:spTree>
      <p:nvGrpSpPr>
        <p:cNvPr id="1" name=""/>
        <p:cNvGrpSpPr/>
        <p:nvPr/>
      </p:nvGrpSpPr>
      <p:grpSpPr>
        <a:xfrm>
          <a:off x="0" y="0"/>
          <a:ext cx="0" cy="0"/>
          <a:chOff x="0" y="0"/>
          <a:chExt cx="0" cy="0"/>
        </a:xfrm>
      </p:grpSpPr>
      <p:sp>
        <p:nvSpPr>
          <p:cNvPr id="2" name="Title 1"/>
          <p:cNvSpPr>
            <a:spLocks noGrp="1"/>
          </p:cNvSpPr>
          <p:nvPr>
            <p:ph type="title" hasCustomPrompt="1"/>
          </p:nvPr>
        </p:nvSpPr>
        <p:spPr bwMode="gray"/>
        <p:txBody>
          <a:bodyPr/>
          <a:lstStyle>
            <a:lvl1pPr>
              <a:defRPr/>
            </a:lvl1pPr>
          </a:lstStyle>
          <a:p>
            <a:r>
              <a:rPr lang="en-US" noProof="0" dirty="0"/>
              <a:t>Insert page title</a:t>
            </a:r>
            <a:endParaRPr lang="de-DE" dirty="0"/>
          </a:p>
        </p:txBody>
      </p:sp>
      <p:sp>
        <p:nvSpPr>
          <p:cNvPr id="5" name="Picture Placeholder 4"/>
          <p:cNvSpPr>
            <a:spLocks noGrp="1"/>
          </p:cNvSpPr>
          <p:nvPr>
            <p:ph type="pic" sz="quarter" idx="10"/>
          </p:nvPr>
        </p:nvSpPr>
        <p:spPr bwMode="gray">
          <a:xfrm>
            <a:off x="6208016" y="1692392"/>
            <a:ext cx="5662800" cy="4393017"/>
          </a:xfrm>
          <a:solidFill>
            <a:schemeClr val="accent2"/>
          </a:solidFill>
        </p:spPr>
        <p:txBody>
          <a:bodyPr vert="horz" lIns="0" tIns="1543147" rIns="0" bIns="0" rtlCol="0" anchor="t" anchorCtr="0">
            <a:noAutofit/>
          </a:bodyPr>
          <a:lstStyle>
            <a:lvl1pPr marL="0" indent="0" algn="ctr" defTabSz="1088776" rtl="0" eaLnBrk="1" latinLnBrk="0" hangingPunct="1">
              <a:spcBef>
                <a:spcPts val="1929"/>
              </a:spcBef>
              <a:buClr>
                <a:schemeClr val="accent1"/>
              </a:buClr>
              <a:buSzPct val="80000"/>
              <a:buFontTx/>
              <a:buNone/>
              <a:defRPr lang="de-DE" sz="2100" b="0" kern="1200" dirty="0">
                <a:solidFill>
                  <a:schemeClr val="tx1"/>
                </a:solidFill>
                <a:latin typeface="+mn-lt"/>
                <a:ea typeface="+mn-ea"/>
                <a:cs typeface="+mn-cs"/>
              </a:defRPr>
            </a:lvl1pPr>
          </a:lstStyle>
          <a:p>
            <a:r>
              <a:rPr lang="en-US"/>
              <a:t>Click icon to add picture</a:t>
            </a:r>
            <a:endParaRPr lang="de-DE" dirty="0"/>
          </a:p>
        </p:txBody>
      </p:sp>
      <p:sp>
        <p:nvSpPr>
          <p:cNvPr id="7" name="Text Placeholder 6"/>
          <p:cNvSpPr>
            <a:spLocks noGrp="1"/>
          </p:cNvSpPr>
          <p:nvPr>
            <p:ph type="body" sz="quarter" idx="11" hasCustomPrompt="1"/>
          </p:nvPr>
        </p:nvSpPr>
        <p:spPr bwMode="gray">
          <a:xfrm>
            <a:off x="324000" y="1692392"/>
            <a:ext cx="5662800" cy="4393017"/>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endParaRPr lang="de-DE" dirty="0"/>
          </a:p>
        </p:txBody>
      </p:sp>
    </p:spTree>
    <p:extLst>
      <p:ext uri="{BB962C8B-B14F-4D97-AF65-F5344CB8AC3E}">
        <p14:creationId xmlns:p14="http://schemas.microsoft.com/office/powerpoint/2010/main" val="552787710"/>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p:cSld name="Title and Text with picture right 3">
    <p:spTree>
      <p:nvGrpSpPr>
        <p:cNvPr id="1" name=""/>
        <p:cNvGrpSpPr/>
        <p:nvPr/>
      </p:nvGrpSpPr>
      <p:grpSpPr>
        <a:xfrm>
          <a:off x="0" y="0"/>
          <a:ext cx="0" cy="0"/>
          <a:chOff x="0" y="0"/>
          <a:chExt cx="0" cy="0"/>
        </a:xfrm>
      </p:grpSpPr>
      <p:sp>
        <p:nvSpPr>
          <p:cNvPr id="2" name="Title 1"/>
          <p:cNvSpPr>
            <a:spLocks noGrp="1"/>
          </p:cNvSpPr>
          <p:nvPr>
            <p:ph type="title" hasCustomPrompt="1"/>
          </p:nvPr>
        </p:nvSpPr>
        <p:spPr bwMode="gray"/>
        <p:txBody>
          <a:bodyPr/>
          <a:lstStyle>
            <a:lvl1pPr>
              <a:defRPr/>
            </a:lvl1pPr>
          </a:lstStyle>
          <a:p>
            <a:r>
              <a:rPr lang="en-US" noProof="0" dirty="0"/>
              <a:t>Insert page title</a:t>
            </a:r>
            <a:endParaRPr lang="de-DE" dirty="0"/>
          </a:p>
        </p:txBody>
      </p:sp>
      <p:sp>
        <p:nvSpPr>
          <p:cNvPr id="5" name="Picture Placeholder 4"/>
          <p:cNvSpPr>
            <a:spLocks noGrp="1"/>
          </p:cNvSpPr>
          <p:nvPr>
            <p:ph type="pic" sz="quarter" idx="10"/>
          </p:nvPr>
        </p:nvSpPr>
        <p:spPr bwMode="gray">
          <a:xfrm>
            <a:off x="4706938" y="1692392"/>
            <a:ext cx="7164387" cy="4393017"/>
          </a:xfrm>
          <a:solidFill>
            <a:schemeClr val="accent2"/>
          </a:solidFill>
        </p:spPr>
        <p:txBody>
          <a:bodyPr vert="horz" lIns="0" tIns="1543147" rIns="0" bIns="0" rtlCol="0" anchor="t" anchorCtr="0">
            <a:noAutofit/>
          </a:bodyPr>
          <a:lstStyle>
            <a:lvl1pPr marL="0" indent="0" algn="ctr" defTabSz="1088776" rtl="0" eaLnBrk="1" latinLnBrk="0" hangingPunct="1">
              <a:spcBef>
                <a:spcPts val="1929"/>
              </a:spcBef>
              <a:buClr>
                <a:schemeClr val="accent1"/>
              </a:buClr>
              <a:buSzPct val="80000"/>
              <a:buFontTx/>
              <a:buNone/>
              <a:defRPr lang="de-DE" sz="2100" b="0" kern="1200" dirty="0">
                <a:solidFill>
                  <a:schemeClr val="tx1"/>
                </a:solidFill>
                <a:latin typeface="+mn-lt"/>
                <a:ea typeface="+mn-ea"/>
                <a:cs typeface="+mn-cs"/>
              </a:defRPr>
            </a:lvl1pPr>
          </a:lstStyle>
          <a:p>
            <a:r>
              <a:rPr lang="en-US"/>
              <a:t>Click icon to add picture</a:t>
            </a:r>
            <a:endParaRPr lang="de-DE" dirty="0"/>
          </a:p>
        </p:txBody>
      </p:sp>
      <p:sp>
        <p:nvSpPr>
          <p:cNvPr id="7" name="Text Placeholder 6"/>
          <p:cNvSpPr>
            <a:spLocks noGrp="1"/>
          </p:cNvSpPr>
          <p:nvPr>
            <p:ph type="body" sz="quarter" idx="11" hasCustomPrompt="1"/>
          </p:nvPr>
        </p:nvSpPr>
        <p:spPr bwMode="gray">
          <a:xfrm>
            <a:off x="324000" y="1692392"/>
            <a:ext cx="4224188" cy="4393017"/>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endParaRPr lang="de-DE" dirty="0"/>
          </a:p>
        </p:txBody>
      </p:sp>
    </p:spTree>
    <p:extLst>
      <p:ext uri="{BB962C8B-B14F-4D97-AF65-F5344CB8AC3E}">
        <p14:creationId xmlns:p14="http://schemas.microsoft.com/office/powerpoint/2010/main" val="1709358769"/>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p:cSld name="Title and Text with picture: 2 columns">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noProof="0" dirty="0"/>
              <a:t>Insert page title</a:t>
            </a:r>
            <a:endParaRPr lang="en-US" dirty="0"/>
          </a:p>
        </p:txBody>
      </p:sp>
      <p:sp>
        <p:nvSpPr>
          <p:cNvPr id="4" name="Text Placeholder 3"/>
          <p:cNvSpPr>
            <a:spLocks noGrp="1"/>
          </p:cNvSpPr>
          <p:nvPr>
            <p:ph type="body" sz="quarter" idx="10" hasCustomPrompt="1"/>
          </p:nvPr>
        </p:nvSpPr>
        <p:spPr>
          <a:xfrm>
            <a:off x="324000" y="1691080"/>
            <a:ext cx="5662800" cy="1721198"/>
          </a:xfrm>
        </p:spPr>
        <p:txBody>
          <a:bodyPr/>
          <a:lstStyle>
            <a:lvl1pPr>
              <a:defRPr/>
            </a:lvl1pPr>
          </a:lstStyle>
          <a:p>
            <a:pPr lvl="0"/>
            <a:r>
              <a:rPr lang="en-US" noProof="0" dirty="0"/>
              <a:t>First level</a:t>
            </a:r>
          </a:p>
          <a:p>
            <a:pPr lvl="1"/>
            <a:r>
              <a:rPr lang="en-US" dirty="0"/>
              <a:t>Second level</a:t>
            </a:r>
          </a:p>
        </p:txBody>
      </p:sp>
      <p:sp>
        <p:nvSpPr>
          <p:cNvPr id="13" name="Text Placeholder 3"/>
          <p:cNvSpPr>
            <a:spLocks noGrp="1"/>
          </p:cNvSpPr>
          <p:nvPr>
            <p:ph type="body" sz="quarter" idx="14" hasCustomPrompt="1"/>
          </p:nvPr>
        </p:nvSpPr>
        <p:spPr>
          <a:xfrm>
            <a:off x="6208016" y="1691080"/>
            <a:ext cx="5662800" cy="1721198"/>
          </a:xfrm>
        </p:spPr>
        <p:txBody>
          <a:bodyPr/>
          <a:lstStyle>
            <a:lvl1pPr>
              <a:defRPr/>
            </a:lvl1pPr>
          </a:lstStyle>
          <a:p>
            <a:pPr lvl="0"/>
            <a:r>
              <a:rPr lang="en-US" noProof="0" dirty="0"/>
              <a:t>First level</a:t>
            </a:r>
          </a:p>
          <a:p>
            <a:pPr lvl="1"/>
            <a:r>
              <a:rPr lang="en-US" dirty="0"/>
              <a:t>Second level</a:t>
            </a:r>
          </a:p>
        </p:txBody>
      </p:sp>
      <p:sp>
        <p:nvSpPr>
          <p:cNvPr id="9" name="Picture Placeholder 4"/>
          <p:cNvSpPr>
            <a:spLocks noGrp="1"/>
          </p:cNvSpPr>
          <p:nvPr>
            <p:ph type="pic" sz="quarter" idx="15"/>
          </p:nvPr>
        </p:nvSpPr>
        <p:spPr bwMode="gray">
          <a:xfrm>
            <a:off x="324000" y="3574318"/>
            <a:ext cx="5662800" cy="2508804"/>
          </a:xfrm>
          <a:solidFill>
            <a:schemeClr val="accent2"/>
          </a:solidFill>
        </p:spPr>
        <p:txBody>
          <a:bodyPr tIns="600113" anchor="t" anchorCtr="0"/>
          <a:lstStyle>
            <a:lvl1pPr algn="ctr">
              <a:defRPr b="0"/>
            </a:lvl1pPr>
          </a:lstStyle>
          <a:p>
            <a:r>
              <a:rPr lang="en-US"/>
              <a:t>Click icon to add picture</a:t>
            </a:r>
            <a:endParaRPr lang="de-DE" dirty="0"/>
          </a:p>
        </p:txBody>
      </p:sp>
      <p:sp>
        <p:nvSpPr>
          <p:cNvPr id="11" name="Picture Placeholder 4"/>
          <p:cNvSpPr>
            <a:spLocks noGrp="1"/>
          </p:cNvSpPr>
          <p:nvPr>
            <p:ph type="pic" sz="quarter" idx="16"/>
          </p:nvPr>
        </p:nvSpPr>
        <p:spPr bwMode="gray">
          <a:xfrm>
            <a:off x="6208016" y="3574318"/>
            <a:ext cx="5662800" cy="2508804"/>
          </a:xfrm>
          <a:solidFill>
            <a:schemeClr val="accent2"/>
          </a:solidFill>
        </p:spPr>
        <p:txBody>
          <a:bodyPr tIns="600113" anchor="t" anchorCtr="0"/>
          <a:lstStyle>
            <a:lvl1pPr algn="ctr">
              <a:defRPr b="0"/>
            </a:lvl1pPr>
          </a:lstStyle>
          <a:p>
            <a:r>
              <a:rPr lang="en-US"/>
              <a:t>Click icon to add picture</a:t>
            </a:r>
            <a:endParaRPr lang="de-DE" dirty="0"/>
          </a:p>
        </p:txBody>
      </p:sp>
    </p:spTree>
    <p:extLst>
      <p:ext uri="{BB962C8B-B14F-4D97-AF65-F5344CB8AC3E}">
        <p14:creationId xmlns:p14="http://schemas.microsoft.com/office/powerpoint/2010/main" val="938624319"/>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noProof="0" dirty="0"/>
              <a:t>Insert page title</a:t>
            </a:r>
            <a:endParaRPr lang="en-US" dirty="0"/>
          </a:p>
        </p:txBody>
      </p:sp>
      <p:sp>
        <p:nvSpPr>
          <p:cNvPr id="7" name="Content Placeholder 2"/>
          <p:cNvSpPr>
            <a:spLocks noGrp="1"/>
          </p:cNvSpPr>
          <p:nvPr>
            <p:ph idx="1" hasCustomPrompt="1"/>
          </p:nvPr>
        </p:nvSpPr>
        <p:spPr>
          <a:xfrm>
            <a:off x="324000" y="1692390"/>
            <a:ext cx="11545200" cy="4393017"/>
          </a:xfrm>
          <a:solidFill>
            <a:schemeClr val="accent2"/>
          </a:solidFill>
        </p:spPr>
        <p:txBody>
          <a:bodyPr tIns="0"/>
          <a:lstStyle>
            <a:lvl1pPr algn="l">
              <a:defRPr b="0"/>
            </a:lvl1pPr>
          </a:lstStyle>
          <a:p>
            <a:pPr lvl="0"/>
            <a:r>
              <a:rPr lang="en-US" dirty="0"/>
              <a:t>Click to add content</a:t>
            </a:r>
          </a:p>
        </p:txBody>
      </p:sp>
    </p:spTree>
    <p:extLst>
      <p:ext uri="{BB962C8B-B14F-4D97-AF65-F5344CB8AC3E}">
        <p14:creationId xmlns:p14="http://schemas.microsoft.com/office/powerpoint/2010/main" val="4186098743"/>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p:cSld name="Discussion Panel">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dirty="0"/>
              <a:t>Discussion panel</a:t>
            </a:r>
          </a:p>
        </p:txBody>
      </p:sp>
      <p:sp>
        <p:nvSpPr>
          <p:cNvPr id="5" name="Text Placeholder 4"/>
          <p:cNvSpPr>
            <a:spLocks noGrp="1"/>
          </p:cNvSpPr>
          <p:nvPr>
            <p:ph type="body" sz="quarter" idx="10" hasCustomPrompt="1"/>
          </p:nvPr>
        </p:nvSpPr>
        <p:spPr>
          <a:xfrm>
            <a:off x="324000" y="1692392"/>
            <a:ext cx="11545200" cy="3385542"/>
          </a:xfrm>
        </p:spPr>
        <p:txBody>
          <a:bodyPr>
            <a:spAutoFit/>
          </a:bodyPr>
          <a:lstStyle>
            <a:lvl1pPr>
              <a:spcBef>
                <a:spcPts val="2400"/>
              </a:spcBef>
              <a:defRPr/>
            </a:lvl1pPr>
          </a:lstStyle>
          <a:p>
            <a:r>
              <a:rPr lang="en-US" dirty="0"/>
              <a:t>Title of discussion panel</a:t>
            </a:r>
          </a:p>
          <a:p>
            <a:r>
              <a:rPr lang="en-US" b="0" dirty="0"/>
              <a:t>Speaker Name, Company 1</a:t>
            </a:r>
          </a:p>
          <a:p>
            <a:r>
              <a:rPr lang="en-US" b="0" dirty="0"/>
              <a:t>Speaker Name, Company 2</a:t>
            </a:r>
          </a:p>
          <a:p>
            <a:r>
              <a:rPr lang="en-US" b="0" dirty="0"/>
              <a:t>Speaker Name, Company 3</a:t>
            </a:r>
          </a:p>
          <a:p>
            <a:r>
              <a:rPr lang="en-US" b="0" dirty="0"/>
              <a:t>Speaker Name, Company 4</a:t>
            </a:r>
          </a:p>
          <a:p>
            <a:r>
              <a:rPr lang="en-US" b="0" dirty="0"/>
              <a:t>Speaker Name, Company 5</a:t>
            </a:r>
          </a:p>
        </p:txBody>
      </p:sp>
    </p:spTree>
    <p:extLst>
      <p:ext uri="{BB962C8B-B14F-4D97-AF65-F5344CB8AC3E}">
        <p14:creationId xmlns:p14="http://schemas.microsoft.com/office/powerpoint/2010/main" val="2440709835"/>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
        <p:nvSpPr>
          <p:cNvPr id="2" name="Rectangle 1"/>
          <p:cNvSpPr/>
          <p:nvPr userDrawn="1"/>
        </p:nvSpPr>
        <p:spPr bwMode="gray">
          <a:xfrm>
            <a:off x="223520" y="1117600"/>
            <a:ext cx="11724640" cy="233680"/>
          </a:xfrm>
          <a:prstGeom prst="rect">
            <a:avLst/>
          </a:prstGeom>
          <a:solidFill>
            <a:schemeClr val="bg1"/>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2000" b="0" i="0" u="none" strike="noStrike" kern="0" cap="none" spc="0" normalizeH="0" baseline="0" noProof="0" dirty="0" err="1">
              <a:ln>
                <a:noFill/>
              </a:ln>
              <a:effectLst/>
              <a:uLnTx/>
              <a:uFillTx/>
              <a:ea typeface="Arial Unicode MS" pitchFamily="34" charset="-128"/>
              <a:cs typeface="Arial Unicode MS" pitchFamily="34" charset="-128"/>
            </a:endParaRPr>
          </a:p>
        </p:txBody>
      </p:sp>
    </p:spTree>
    <p:extLst>
      <p:ext uri="{BB962C8B-B14F-4D97-AF65-F5344CB8AC3E}">
        <p14:creationId xmlns:p14="http://schemas.microsoft.com/office/powerpoint/2010/main" val="3379248371"/>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showMasterSp="0" preserve="1">
  <p:cSld name="Screenshot">
    <p:spTree>
      <p:nvGrpSpPr>
        <p:cNvPr id="1" name=""/>
        <p:cNvGrpSpPr/>
        <p:nvPr/>
      </p:nvGrpSpPr>
      <p:grpSpPr>
        <a:xfrm>
          <a:off x="0" y="0"/>
          <a:ext cx="0" cy="0"/>
          <a:chOff x="0" y="0"/>
          <a:chExt cx="0" cy="0"/>
        </a:xfrm>
      </p:grpSpPr>
    </p:spTree>
    <p:extLst>
      <p:ext uri="{BB962C8B-B14F-4D97-AF65-F5344CB8AC3E}">
        <p14:creationId xmlns:p14="http://schemas.microsoft.com/office/powerpoint/2010/main" val="434218196"/>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p:cSld name="Copyright">
    <p:spTree>
      <p:nvGrpSpPr>
        <p:cNvPr id="1" name=""/>
        <p:cNvGrpSpPr/>
        <p:nvPr/>
      </p:nvGrpSpPr>
      <p:grpSpPr>
        <a:xfrm>
          <a:off x="0" y="0"/>
          <a:ext cx="0" cy="0"/>
          <a:chOff x="0" y="0"/>
          <a:chExt cx="0" cy="0"/>
        </a:xfrm>
      </p:grpSpPr>
      <p:sp>
        <p:nvSpPr>
          <p:cNvPr id="4" name="TextBox 3"/>
          <p:cNvSpPr txBox="1"/>
          <p:nvPr/>
        </p:nvSpPr>
        <p:spPr bwMode="gray">
          <a:xfrm>
            <a:off x="323999" y="1692000"/>
            <a:ext cx="11547325" cy="3539430"/>
          </a:xfrm>
          <a:prstGeom prst="rect">
            <a:avLst/>
          </a:prstGeom>
          <a:noFill/>
        </p:spPr>
        <p:txBody>
          <a:bodyPr wrap="square" lIns="0" tIns="0" rIns="0" bIns="0" rtlCol="0">
            <a:spAutoFit/>
          </a:bodyPr>
          <a:lstStyle/>
          <a:p>
            <a:r>
              <a:rPr lang="en-US" sz="1200" kern="1200" dirty="0">
                <a:solidFill>
                  <a:schemeClr val="tx1"/>
                </a:solidFill>
                <a:latin typeface="Arial"/>
                <a:ea typeface="Arial Unicode MS" panose="020B0604020202020204" pitchFamily="34" charset="-128"/>
                <a:cs typeface="+mn-cs"/>
              </a:rPr>
              <a:t>No part of this publication may be reproduced or transmitted in any form or for any purpose without the express permission of SAP SE or an SAP affiliate company.</a:t>
            </a:r>
          </a:p>
          <a:p>
            <a:pPr>
              <a:spcBef>
                <a:spcPts val="1200"/>
              </a:spcBef>
            </a:pPr>
            <a:r>
              <a:rPr lang="en-US" sz="1200" kern="1200" dirty="0">
                <a:solidFill>
                  <a:schemeClr val="tx1"/>
                </a:solidFill>
                <a:latin typeface="Arial"/>
                <a:ea typeface="Arial Unicode MS" panose="020B0604020202020204" pitchFamily="34" charset="-128"/>
                <a:cs typeface="+mn-cs"/>
              </a:rPr>
              <a:t>SAP and other SAP products and services mentioned herein as well as their respective logos are trademarks or registered trademarks of SAP SE (or an SAP affiliate company) in Germany and other countries. Please see </a:t>
            </a:r>
            <a:r>
              <a:rPr lang="en-US" sz="1200" kern="1200" dirty="0">
                <a:solidFill>
                  <a:schemeClr val="tx1"/>
                </a:solidFill>
                <a:latin typeface="Arial"/>
                <a:ea typeface="Arial Unicode MS" panose="020B0604020202020204" pitchFamily="34" charset="-128"/>
                <a:cs typeface="+mn-cs"/>
                <a:hlinkClick r:id="rId2"/>
              </a:rPr>
              <a:t>http://global12.sap.com/corporate-en/legal/copyright/index.epx</a:t>
            </a:r>
            <a:r>
              <a:rPr lang="en-US" sz="1200" kern="1200" dirty="0">
                <a:solidFill>
                  <a:schemeClr val="tx1"/>
                </a:solidFill>
                <a:latin typeface="Arial"/>
                <a:ea typeface="Arial Unicode MS" panose="020B0604020202020204" pitchFamily="34" charset="-128"/>
                <a:cs typeface="+mn-cs"/>
              </a:rPr>
              <a:t> for additional trademark information and notices.</a:t>
            </a:r>
          </a:p>
          <a:p>
            <a:pPr>
              <a:spcBef>
                <a:spcPts val="1200"/>
              </a:spcBef>
            </a:pPr>
            <a:r>
              <a:rPr lang="en-US" sz="1200" kern="1200" dirty="0">
                <a:solidFill>
                  <a:schemeClr val="tx1"/>
                </a:solidFill>
                <a:latin typeface="Arial"/>
                <a:ea typeface="Arial Unicode MS" panose="020B0604020202020204" pitchFamily="34" charset="-128"/>
                <a:cs typeface="+mn-cs"/>
              </a:rPr>
              <a:t>Some software products marketed by SAP SE and its distributors contain proprietary software components of other software vendors.</a:t>
            </a:r>
          </a:p>
          <a:p>
            <a:pPr>
              <a:spcBef>
                <a:spcPts val="1200"/>
              </a:spcBef>
            </a:pPr>
            <a:r>
              <a:rPr lang="en-US" sz="1200" kern="1200" dirty="0">
                <a:solidFill>
                  <a:schemeClr val="tx1"/>
                </a:solidFill>
                <a:latin typeface="Arial"/>
                <a:ea typeface="Arial Unicode MS" panose="020B0604020202020204" pitchFamily="34" charset="-128"/>
                <a:cs typeface="+mn-cs"/>
              </a:rPr>
              <a:t>National product specifications may vary.</a:t>
            </a:r>
          </a:p>
          <a:p>
            <a:pPr>
              <a:spcBef>
                <a:spcPts val="1200"/>
              </a:spcBef>
            </a:pPr>
            <a:r>
              <a:rPr lang="en-US" sz="1200" kern="1200" dirty="0">
                <a:solidFill>
                  <a:schemeClr val="tx1"/>
                </a:solidFill>
                <a:latin typeface="Arial"/>
                <a:ea typeface="Arial Unicode MS" panose="020B0604020202020204" pitchFamily="34" charset="-128"/>
                <a:cs typeface="+mn-cs"/>
              </a:rPr>
              <a:t>These materials are provided by SAP SE or an SAP affiliate company for informational purposes only, without representation or warranty of any kind, and SAP SE or its affiliated companies shall not be liable for errors or omissions with respect to the materials. The only warranties for SAP SE or SAP affiliate company products and </a:t>
            </a:r>
            <a:br>
              <a:rPr lang="en-US" sz="1200" kern="1200" dirty="0">
                <a:solidFill>
                  <a:schemeClr val="tx1"/>
                </a:solidFill>
                <a:latin typeface="Arial"/>
                <a:ea typeface="Arial Unicode MS" panose="020B0604020202020204" pitchFamily="34" charset="-128"/>
                <a:cs typeface="+mn-cs"/>
              </a:rPr>
            </a:br>
            <a:r>
              <a:rPr lang="en-US" sz="1200" kern="1200" dirty="0">
                <a:solidFill>
                  <a:schemeClr val="tx1"/>
                </a:solidFill>
                <a:latin typeface="Arial"/>
                <a:ea typeface="Arial Unicode MS" panose="020B0604020202020204" pitchFamily="34" charset="-128"/>
                <a:cs typeface="+mn-cs"/>
              </a:rPr>
              <a:t>services are those that are set forth in the express warranty statements accompanying such products and services, if any. Nothing herein should be construed as constituting an additional warranty. </a:t>
            </a:r>
          </a:p>
          <a:p>
            <a:pPr>
              <a:spcBef>
                <a:spcPts val="1200"/>
              </a:spcBef>
            </a:pPr>
            <a:r>
              <a:rPr lang="en-US" sz="1200" kern="1200" dirty="0">
                <a:solidFill>
                  <a:schemeClr val="tx1"/>
                </a:solidFill>
                <a:latin typeface="Arial"/>
                <a:ea typeface="Arial Unicode MS" panose="020B0604020202020204" pitchFamily="34" charset="-128"/>
                <a:cs typeface="+mn-cs"/>
              </a:rPr>
              <a:t>In particular, SAP SE or its affiliated companies have no obligation to pursue any course of business outlined in this document or any related presentation, or to develop </a:t>
            </a:r>
            <a:br>
              <a:rPr lang="en-US" sz="1200" kern="1200" dirty="0">
                <a:solidFill>
                  <a:schemeClr val="tx1"/>
                </a:solidFill>
                <a:latin typeface="Arial"/>
                <a:ea typeface="Arial Unicode MS" panose="020B0604020202020204" pitchFamily="34" charset="-128"/>
                <a:cs typeface="+mn-cs"/>
              </a:rPr>
            </a:br>
            <a:r>
              <a:rPr lang="en-US" sz="1200" kern="1200" dirty="0">
                <a:solidFill>
                  <a:schemeClr val="tx1"/>
                </a:solidFill>
                <a:latin typeface="Arial"/>
                <a:ea typeface="Arial Unicode MS" panose="020B0604020202020204" pitchFamily="34" charset="-128"/>
                <a:cs typeface="+mn-cs"/>
              </a:rPr>
              <a:t>or release any functionality mentioned therein. This document, or any related presentation, and SAP SE’s or its affiliated companies’ strategy and possible future developments, products, and/or platform directions and functionality are all subject to change and may be changed by SAP SE or its affiliated companies at any time </a:t>
            </a:r>
            <a:br>
              <a:rPr lang="en-US" sz="1200" kern="1200" dirty="0">
                <a:solidFill>
                  <a:schemeClr val="tx1"/>
                </a:solidFill>
                <a:latin typeface="Arial"/>
                <a:ea typeface="Arial Unicode MS" panose="020B0604020202020204" pitchFamily="34" charset="-128"/>
                <a:cs typeface="+mn-cs"/>
              </a:rPr>
            </a:br>
            <a:r>
              <a:rPr lang="en-US" sz="1200" kern="1200" dirty="0">
                <a:solidFill>
                  <a:schemeClr val="tx1"/>
                </a:solidFill>
                <a:latin typeface="Arial"/>
                <a:ea typeface="Arial Unicode MS" panose="020B0604020202020204" pitchFamily="34" charset="-128"/>
                <a:cs typeface="+mn-cs"/>
              </a:rPr>
              <a:t>for any reason without notice. The information in this document is not a commitment, promise, or legal obligation to deliver any material, code, or functionality. All forward-looking statements are subject to various risks and uncertainties that could cause actual results to differ materially from expectations. Readers are cautioned not to place undue reliance on these forward-looking statements, which speak only as of their dates, and they should not be relied upon in making purchasing decisions.</a:t>
            </a:r>
          </a:p>
        </p:txBody>
      </p:sp>
      <p:sp>
        <p:nvSpPr>
          <p:cNvPr id="5" name="TextBox 4"/>
          <p:cNvSpPr txBox="1"/>
          <p:nvPr userDrawn="1"/>
        </p:nvSpPr>
        <p:spPr bwMode="gray">
          <a:xfrm>
            <a:off x="324000" y="324075"/>
            <a:ext cx="11547324" cy="756175"/>
          </a:xfrm>
          <a:prstGeom prst="rect">
            <a:avLst/>
          </a:prstGeom>
        </p:spPr>
        <p:txBody>
          <a:bodyPr vert="horz" lIns="0" tIns="0" rIns="0" bIns="0" rtlCol="0" anchor="ctr" anchorCtr="0">
            <a:noAutofit/>
          </a:bodyPr>
          <a:lstStyle/>
          <a:p>
            <a:pPr algn="l" defTabSz="1088776" rtl="0" eaLnBrk="1" latinLnBrk="0" hangingPunct="1">
              <a:spcBef>
                <a:spcPct val="0"/>
              </a:spcBef>
              <a:buNone/>
            </a:pPr>
            <a:r>
              <a:rPr lang="en-US" sz="2900" b="1" kern="1200" noProof="0" dirty="0">
                <a:solidFill>
                  <a:schemeClr val="tx1"/>
                </a:solidFill>
                <a:latin typeface="+mj-lt"/>
                <a:ea typeface="+mj-ea"/>
                <a:cs typeface="+mj-cs"/>
              </a:rPr>
              <a:t>© 2024 SAP SE or an SAP affiliate company.</a:t>
            </a:r>
            <a:r>
              <a:rPr lang="en-US" sz="2900" b="1" kern="1200" baseline="0" noProof="0" dirty="0">
                <a:solidFill>
                  <a:schemeClr val="tx1"/>
                </a:solidFill>
                <a:latin typeface="+mj-lt"/>
                <a:ea typeface="+mj-ea"/>
                <a:cs typeface="+mj-cs"/>
              </a:rPr>
              <a:t> </a:t>
            </a:r>
            <a:r>
              <a:rPr lang="en-US" sz="2900" b="1" kern="1200" noProof="0" dirty="0">
                <a:solidFill>
                  <a:schemeClr val="tx1"/>
                </a:solidFill>
                <a:latin typeface="+mj-lt"/>
                <a:ea typeface="+mj-ea"/>
                <a:cs typeface="+mj-cs"/>
              </a:rPr>
              <a:t>All rights reserved.</a:t>
            </a:r>
          </a:p>
        </p:txBody>
      </p:sp>
    </p:spTree>
    <p:extLst>
      <p:ext uri="{BB962C8B-B14F-4D97-AF65-F5344CB8AC3E}">
        <p14:creationId xmlns:p14="http://schemas.microsoft.com/office/powerpoint/2010/main" val="451925193"/>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p:cSld name="Copyright german">
    <p:spTree>
      <p:nvGrpSpPr>
        <p:cNvPr id="1" name=""/>
        <p:cNvGrpSpPr/>
        <p:nvPr/>
      </p:nvGrpSpPr>
      <p:grpSpPr>
        <a:xfrm>
          <a:off x="0" y="0"/>
          <a:ext cx="0" cy="0"/>
          <a:chOff x="0" y="0"/>
          <a:chExt cx="0" cy="0"/>
        </a:xfrm>
      </p:grpSpPr>
      <p:sp>
        <p:nvSpPr>
          <p:cNvPr id="11" name="TextBox 10"/>
          <p:cNvSpPr txBox="1"/>
          <p:nvPr userDrawn="1"/>
        </p:nvSpPr>
        <p:spPr bwMode="gray">
          <a:xfrm>
            <a:off x="324000" y="324075"/>
            <a:ext cx="11547324" cy="756175"/>
          </a:xfrm>
          <a:prstGeom prst="rect">
            <a:avLst/>
          </a:prstGeom>
        </p:spPr>
        <p:txBody>
          <a:bodyPr vert="horz" lIns="0" tIns="0" rIns="0" bIns="0" rtlCol="0" anchor="ctr" anchorCtr="0">
            <a:noAutofit/>
          </a:bodyPr>
          <a:lstStyle/>
          <a:p>
            <a:pPr marL="0" marR="0" indent="0" algn="l" defTabSz="1088776" rtl="0" eaLnBrk="1" fontAlgn="auto" latinLnBrk="0" hangingPunct="1">
              <a:lnSpc>
                <a:spcPct val="100000"/>
              </a:lnSpc>
              <a:spcBef>
                <a:spcPct val="0"/>
              </a:spcBef>
              <a:spcAft>
                <a:spcPts val="0"/>
              </a:spcAft>
              <a:buClrTx/>
              <a:buSzTx/>
              <a:buFontTx/>
              <a:buNone/>
              <a:tabLst/>
              <a:defRPr/>
            </a:pPr>
            <a:r>
              <a:rPr lang="de-DE" sz="2900" b="1" kern="1200" noProof="0" dirty="0">
                <a:solidFill>
                  <a:schemeClr val="tx1"/>
                </a:solidFill>
                <a:latin typeface="+mj-lt"/>
                <a:ea typeface="+mj-ea"/>
                <a:cs typeface="+mj-cs"/>
              </a:rPr>
              <a:t>© 2024 SAP SE oder ein SAP-Konzernunternehmen. </a:t>
            </a:r>
            <a:br>
              <a:rPr lang="de-DE" sz="2900" b="1" kern="1200" noProof="0" dirty="0">
                <a:solidFill>
                  <a:schemeClr val="tx1"/>
                </a:solidFill>
                <a:latin typeface="+mj-lt"/>
                <a:ea typeface="+mj-ea"/>
                <a:cs typeface="+mj-cs"/>
              </a:rPr>
            </a:br>
            <a:r>
              <a:rPr lang="de-DE" sz="2900" b="1" kern="1200" noProof="0" dirty="0">
                <a:solidFill>
                  <a:schemeClr val="tx1"/>
                </a:solidFill>
                <a:latin typeface="+mj-lt"/>
                <a:ea typeface="+mj-ea"/>
                <a:cs typeface="+mj-cs"/>
              </a:rPr>
              <a:t>Alle Rechte vorbehalten.</a:t>
            </a:r>
          </a:p>
        </p:txBody>
      </p:sp>
      <p:sp>
        <p:nvSpPr>
          <p:cNvPr id="4" name="TextBox 3"/>
          <p:cNvSpPr txBox="1"/>
          <p:nvPr userDrawn="1"/>
        </p:nvSpPr>
        <p:spPr bwMode="gray">
          <a:xfrm>
            <a:off x="323999" y="1692000"/>
            <a:ext cx="11547325" cy="4278094"/>
          </a:xfrm>
          <a:prstGeom prst="rect">
            <a:avLst/>
          </a:prstGeom>
          <a:noFill/>
        </p:spPr>
        <p:txBody>
          <a:bodyPr wrap="square" lIns="0" tIns="0" rIns="0" bIns="0" rtlCol="0">
            <a:spAutoFit/>
          </a:bodyPr>
          <a:lstStyle/>
          <a:p>
            <a:r>
              <a:rPr lang="de-DE" sz="1200" kern="1200" noProof="0" dirty="0">
                <a:solidFill>
                  <a:schemeClr val="tx1"/>
                </a:solidFill>
                <a:effectLst/>
                <a:latin typeface="Arial"/>
                <a:ea typeface="+mn-ea"/>
                <a:cs typeface="+mn-cs"/>
              </a:rPr>
              <a:t>Weitergabe und Vervielfältigung dieser Publikation oder von Teilen daraus sind, zu welchem Zweck und in welcher Form auch immer, ohne die ausdrückliche schriftliche Genehmigung durch </a:t>
            </a:r>
            <a:r>
              <a:rPr lang="en-US" sz="1200" kern="1200" dirty="0">
                <a:solidFill>
                  <a:schemeClr val="tx1"/>
                </a:solidFill>
                <a:latin typeface="Arial"/>
                <a:ea typeface="Arial Unicode MS" panose="020B0604020202020204" pitchFamily="34" charset="-128"/>
                <a:cs typeface="+mn-cs"/>
              </a:rPr>
              <a:t>SAP SE </a:t>
            </a:r>
            <a:r>
              <a:rPr lang="de-DE" sz="1200" kern="1200" noProof="0" dirty="0">
                <a:solidFill>
                  <a:schemeClr val="tx1"/>
                </a:solidFill>
                <a:effectLst/>
                <a:latin typeface="Arial"/>
                <a:ea typeface="+mn-ea"/>
                <a:cs typeface="+mn-cs"/>
              </a:rPr>
              <a:t>oder ein SAP-Konzernunternehmen nicht gestattet.</a:t>
            </a:r>
          </a:p>
          <a:p>
            <a:pPr>
              <a:spcBef>
                <a:spcPts val="1200"/>
              </a:spcBef>
            </a:pPr>
            <a:r>
              <a:rPr lang="de-DE" sz="1200" kern="1200" noProof="0" dirty="0">
                <a:solidFill>
                  <a:schemeClr val="tx1"/>
                </a:solidFill>
                <a:effectLst/>
                <a:latin typeface="Arial"/>
                <a:ea typeface="+mn-ea"/>
                <a:cs typeface="+mn-cs"/>
              </a:rPr>
              <a:t>SAP und andere in diesem Dokument erwähnte Produkte und Dienstleistungen von SAP sowie die dazugehörigen Logos sind Marken oder eingetragene Marken der </a:t>
            </a:r>
            <a:br>
              <a:rPr lang="de-DE" sz="1200" kern="1200" noProof="0" dirty="0">
                <a:solidFill>
                  <a:schemeClr val="tx1"/>
                </a:solidFill>
                <a:effectLst/>
                <a:latin typeface="Arial"/>
                <a:ea typeface="+mn-ea"/>
                <a:cs typeface="+mn-cs"/>
              </a:rPr>
            </a:br>
            <a:r>
              <a:rPr lang="en-US" sz="1200" kern="1200" dirty="0">
                <a:solidFill>
                  <a:schemeClr val="tx1"/>
                </a:solidFill>
                <a:latin typeface="Arial"/>
                <a:ea typeface="Arial Unicode MS" panose="020B0604020202020204" pitchFamily="34" charset="-128"/>
                <a:cs typeface="+mn-cs"/>
              </a:rPr>
              <a:t>SAP SE </a:t>
            </a:r>
            <a:r>
              <a:rPr lang="de-DE" sz="1200" kern="1200" noProof="0" dirty="0">
                <a:solidFill>
                  <a:schemeClr val="tx1"/>
                </a:solidFill>
                <a:effectLst/>
                <a:latin typeface="Arial"/>
                <a:ea typeface="+mn-ea"/>
                <a:cs typeface="+mn-cs"/>
              </a:rPr>
              <a:t>(oder von einem SAP-Konzernunternehmen) in Deutschland und verschiedenen anderen Ländern weltweit. </a:t>
            </a:r>
            <a:br>
              <a:rPr lang="de-DE" sz="1200" kern="1200" noProof="0" dirty="0">
                <a:solidFill>
                  <a:schemeClr val="tx1"/>
                </a:solidFill>
                <a:effectLst/>
                <a:latin typeface="Arial"/>
                <a:ea typeface="+mn-ea"/>
                <a:cs typeface="+mn-cs"/>
              </a:rPr>
            </a:br>
            <a:r>
              <a:rPr lang="de-DE" sz="1200" kern="1200" noProof="0" dirty="0">
                <a:solidFill>
                  <a:schemeClr val="tx1"/>
                </a:solidFill>
                <a:effectLst/>
                <a:latin typeface="Arial"/>
                <a:ea typeface="+mn-ea"/>
                <a:cs typeface="+mn-cs"/>
              </a:rPr>
              <a:t>Weitere Hinweise und Informationen zum Markenrecht finden Sie unter </a:t>
            </a:r>
            <a:r>
              <a:rPr lang="de-DE" sz="1200" kern="1200" noProof="0" dirty="0">
                <a:solidFill>
                  <a:schemeClr val="tx1"/>
                </a:solidFill>
                <a:effectLst/>
                <a:latin typeface="Arial"/>
                <a:ea typeface="+mn-ea"/>
                <a:cs typeface="+mn-cs"/>
                <a:hlinkClick r:id="rId2"/>
              </a:rPr>
              <a:t>http://global.sap.com/corporate-de/legal/copyright/index.epx</a:t>
            </a:r>
            <a:r>
              <a:rPr lang="de-DE" sz="1200" kern="1200" noProof="0" dirty="0">
                <a:solidFill>
                  <a:schemeClr val="tx1"/>
                </a:solidFill>
                <a:effectLst/>
                <a:latin typeface="Arial"/>
                <a:ea typeface="+mn-ea"/>
                <a:cs typeface="+mn-cs"/>
              </a:rPr>
              <a:t>.</a:t>
            </a:r>
          </a:p>
          <a:p>
            <a:pPr>
              <a:spcBef>
                <a:spcPts val="1200"/>
              </a:spcBef>
            </a:pPr>
            <a:r>
              <a:rPr lang="de-DE" sz="1200" kern="1200" noProof="0" dirty="0">
                <a:solidFill>
                  <a:schemeClr val="tx1"/>
                </a:solidFill>
                <a:effectLst/>
                <a:latin typeface="Arial"/>
                <a:ea typeface="+mn-ea"/>
                <a:cs typeface="+mn-cs"/>
              </a:rPr>
              <a:t>Die von </a:t>
            </a:r>
            <a:r>
              <a:rPr lang="en-US" sz="1200" kern="1200" dirty="0">
                <a:solidFill>
                  <a:schemeClr val="tx1"/>
                </a:solidFill>
                <a:latin typeface="Arial"/>
                <a:ea typeface="Arial Unicode MS" panose="020B0604020202020204" pitchFamily="34" charset="-128"/>
                <a:cs typeface="+mn-cs"/>
              </a:rPr>
              <a:t>SAP SE </a:t>
            </a:r>
            <a:r>
              <a:rPr lang="de-DE" sz="1200" kern="1200" noProof="0" dirty="0">
                <a:solidFill>
                  <a:schemeClr val="tx1"/>
                </a:solidFill>
                <a:effectLst/>
                <a:latin typeface="Arial"/>
                <a:ea typeface="+mn-ea"/>
                <a:cs typeface="+mn-cs"/>
              </a:rPr>
              <a:t>oder deren Vertriebsfirmen angebotenen Softwareprodukte können Softwarekomponenten auch anderer Softwarehersteller enthalten.</a:t>
            </a:r>
          </a:p>
          <a:p>
            <a:pPr>
              <a:spcBef>
                <a:spcPts val="1200"/>
              </a:spcBef>
            </a:pPr>
            <a:r>
              <a:rPr lang="de-DE" sz="1200" kern="1200" noProof="0" dirty="0">
                <a:solidFill>
                  <a:schemeClr val="tx1"/>
                </a:solidFill>
                <a:effectLst/>
                <a:latin typeface="Arial"/>
                <a:ea typeface="+mn-ea"/>
                <a:cs typeface="+mn-cs"/>
              </a:rPr>
              <a:t>Produkte können länderspezifische Unterschiede aufweisen.</a:t>
            </a:r>
          </a:p>
          <a:p>
            <a:pPr>
              <a:spcBef>
                <a:spcPts val="1200"/>
              </a:spcBef>
            </a:pPr>
            <a:r>
              <a:rPr lang="de-DE" sz="1200" kern="1200" noProof="0" dirty="0">
                <a:solidFill>
                  <a:schemeClr val="tx1"/>
                </a:solidFill>
                <a:effectLst/>
                <a:latin typeface="Arial"/>
                <a:ea typeface="+mn-ea"/>
                <a:cs typeface="+mn-cs"/>
              </a:rPr>
              <a:t>Die vorliegenden Unterlagen werden von der </a:t>
            </a:r>
            <a:r>
              <a:rPr lang="en-US" sz="1200" kern="1200" dirty="0">
                <a:solidFill>
                  <a:schemeClr val="tx1"/>
                </a:solidFill>
                <a:latin typeface="Arial"/>
                <a:ea typeface="Arial Unicode MS" panose="020B0604020202020204" pitchFamily="34" charset="-128"/>
                <a:cs typeface="+mn-cs"/>
              </a:rPr>
              <a:t>SAP SE </a:t>
            </a:r>
            <a:r>
              <a:rPr lang="de-DE" sz="1200" kern="1200" noProof="0" dirty="0">
                <a:solidFill>
                  <a:schemeClr val="tx1"/>
                </a:solidFill>
                <a:effectLst/>
                <a:latin typeface="Arial"/>
                <a:ea typeface="+mn-ea"/>
                <a:cs typeface="+mn-cs"/>
              </a:rPr>
              <a:t>oder einem SAP-Konzernunternehmen bereitgestellt und dienen ausschließlich zu Informationszwecken. </a:t>
            </a:r>
            <a:br>
              <a:rPr lang="de-DE" sz="1200" kern="1200" noProof="0" dirty="0">
                <a:solidFill>
                  <a:schemeClr val="tx1"/>
                </a:solidFill>
                <a:effectLst/>
                <a:latin typeface="Arial"/>
                <a:ea typeface="+mn-ea"/>
                <a:cs typeface="+mn-cs"/>
              </a:rPr>
            </a:br>
            <a:r>
              <a:rPr lang="de-DE" sz="1200" kern="1200" noProof="0" dirty="0">
                <a:solidFill>
                  <a:schemeClr val="tx1"/>
                </a:solidFill>
                <a:effectLst/>
                <a:latin typeface="Arial"/>
                <a:ea typeface="+mn-ea"/>
                <a:cs typeface="+mn-cs"/>
              </a:rPr>
              <a:t>Die </a:t>
            </a:r>
            <a:r>
              <a:rPr lang="en-US" sz="1200" kern="1200" dirty="0">
                <a:solidFill>
                  <a:schemeClr val="tx1"/>
                </a:solidFill>
                <a:latin typeface="Arial"/>
                <a:ea typeface="Arial Unicode MS" panose="020B0604020202020204" pitchFamily="34" charset="-128"/>
                <a:cs typeface="+mn-cs"/>
              </a:rPr>
              <a:t>SAP SE </a:t>
            </a:r>
            <a:r>
              <a:rPr lang="de-DE" sz="1200" kern="1200" noProof="0" dirty="0">
                <a:solidFill>
                  <a:schemeClr val="tx1"/>
                </a:solidFill>
                <a:effectLst/>
                <a:latin typeface="Arial"/>
                <a:ea typeface="+mn-ea"/>
                <a:cs typeface="+mn-cs"/>
              </a:rPr>
              <a:t>oder ihre Konzernunternehmen übernehmen keinerlei Haftung oder Gewährleistung für Fehler oder Unvollständigkeiten in </a:t>
            </a:r>
            <a:r>
              <a:rPr lang="de-DE" sz="1200" kern="1200" baseline="0" noProof="0" dirty="0">
                <a:solidFill>
                  <a:schemeClr val="tx1"/>
                </a:solidFill>
                <a:effectLst/>
                <a:latin typeface="Arial"/>
                <a:ea typeface="+mn-ea"/>
                <a:cs typeface="+mn-cs"/>
              </a:rPr>
              <a:t> </a:t>
            </a:r>
            <a:r>
              <a:rPr lang="de-DE" sz="1200" kern="1200" noProof="0" dirty="0">
                <a:solidFill>
                  <a:schemeClr val="tx1"/>
                </a:solidFill>
                <a:effectLst/>
                <a:latin typeface="Arial"/>
                <a:ea typeface="+mn-ea"/>
                <a:cs typeface="+mn-cs"/>
              </a:rPr>
              <a:t>dieser Publikation. </a:t>
            </a:r>
            <a:br>
              <a:rPr lang="de-DE" sz="1200" kern="1200" noProof="0" dirty="0">
                <a:solidFill>
                  <a:schemeClr val="tx1"/>
                </a:solidFill>
                <a:effectLst/>
                <a:latin typeface="Arial"/>
                <a:ea typeface="+mn-ea"/>
                <a:cs typeface="+mn-cs"/>
              </a:rPr>
            </a:br>
            <a:r>
              <a:rPr lang="de-DE" sz="1200" kern="1200" noProof="0" dirty="0">
                <a:solidFill>
                  <a:schemeClr val="tx1"/>
                </a:solidFill>
                <a:effectLst/>
                <a:latin typeface="Arial"/>
                <a:ea typeface="+mn-ea"/>
                <a:cs typeface="+mn-cs"/>
              </a:rPr>
              <a:t>Die </a:t>
            </a:r>
            <a:r>
              <a:rPr lang="en-US" sz="1200" kern="1200" dirty="0">
                <a:solidFill>
                  <a:schemeClr val="tx1"/>
                </a:solidFill>
                <a:latin typeface="Arial"/>
                <a:ea typeface="Arial Unicode MS" panose="020B0604020202020204" pitchFamily="34" charset="-128"/>
                <a:cs typeface="+mn-cs"/>
              </a:rPr>
              <a:t>SAP SE </a:t>
            </a:r>
            <a:r>
              <a:rPr lang="de-DE" sz="1200" kern="1200" noProof="0" dirty="0">
                <a:solidFill>
                  <a:schemeClr val="tx1"/>
                </a:solidFill>
                <a:effectLst/>
                <a:latin typeface="Arial"/>
                <a:ea typeface="+mn-ea"/>
                <a:cs typeface="+mn-cs"/>
              </a:rPr>
              <a:t>oder ein SAP-Konzernunternehmen steht lediglich für Produkte und Dienstleistungen nach der Maßgabe ein, die in der Vereinbarung über die jeweiligen Produkte und Dienstleistungen ausdrücklich geregelt ist. Keine der hierin enthaltenen Informationen ist als zusätzliche Garantie zu interpretieren. 	 </a:t>
            </a:r>
          </a:p>
          <a:p>
            <a:pPr>
              <a:spcBef>
                <a:spcPts val="1200"/>
              </a:spcBef>
            </a:pPr>
            <a:r>
              <a:rPr lang="de-DE" sz="1200" kern="1200" noProof="0" dirty="0">
                <a:solidFill>
                  <a:schemeClr val="tx1"/>
                </a:solidFill>
                <a:effectLst/>
                <a:latin typeface="Arial"/>
                <a:ea typeface="+mn-ea"/>
                <a:cs typeface="+mn-cs"/>
              </a:rPr>
              <a:t>Insbesondere sind die </a:t>
            </a:r>
            <a:r>
              <a:rPr lang="en-US" sz="1200" kern="1200" dirty="0">
                <a:solidFill>
                  <a:schemeClr val="tx1"/>
                </a:solidFill>
                <a:latin typeface="Arial"/>
                <a:ea typeface="Arial Unicode MS" panose="020B0604020202020204" pitchFamily="34" charset="-128"/>
                <a:cs typeface="+mn-cs"/>
              </a:rPr>
              <a:t>SAP SE </a:t>
            </a:r>
            <a:r>
              <a:rPr lang="de-DE" sz="1200" kern="1200" noProof="0" dirty="0">
                <a:solidFill>
                  <a:schemeClr val="tx1"/>
                </a:solidFill>
                <a:effectLst/>
                <a:latin typeface="Arial"/>
                <a:ea typeface="+mn-ea"/>
                <a:cs typeface="+mn-cs"/>
              </a:rPr>
              <a:t>oder ihre Konzernunternehmen in keiner Weise verpflichtet, in dieser Publikation oder einer zugehörigen Präsentation dargestellte Geschäftsabläufe zu verfolgen oder hierin wiedergegebene Funktionen zu entwickeln oder zu veröffentlichen. Diese Publikation oder eine zugehörige Präsentation, </a:t>
            </a:r>
            <a:br>
              <a:rPr lang="de-DE" sz="1200" kern="1200" noProof="0" dirty="0">
                <a:solidFill>
                  <a:schemeClr val="tx1"/>
                </a:solidFill>
                <a:effectLst/>
                <a:latin typeface="Arial"/>
                <a:ea typeface="+mn-ea"/>
                <a:cs typeface="+mn-cs"/>
              </a:rPr>
            </a:br>
            <a:r>
              <a:rPr lang="de-DE" sz="1200" kern="1200" noProof="0" dirty="0">
                <a:solidFill>
                  <a:schemeClr val="tx1"/>
                </a:solidFill>
                <a:effectLst/>
                <a:latin typeface="Arial"/>
                <a:ea typeface="+mn-ea"/>
                <a:cs typeface="+mn-cs"/>
              </a:rPr>
              <a:t>die Strategie und etwaige künftige Entwicklungen, Produkte und/oder Plattformen der </a:t>
            </a:r>
            <a:r>
              <a:rPr lang="en-US" sz="1200" kern="1200" dirty="0">
                <a:solidFill>
                  <a:schemeClr val="tx1"/>
                </a:solidFill>
                <a:latin typeface="Arial"/>
                <a:ea typeface="Arial Unicode MS" panose="020B0604020202020204" pitchFamily="34" charset="-128"/>
                <a:cs typeface="+mn-cs"/>
              </a:rPr>
              <a:t>SAP SE </a:t>
            </a:r>
            <a:r>
              <a:rPr lang="de-DE" sz="1200" kern="1200" noProof="0" dirty="0">
                <a:solidFill>
                  <a:schemeClr val="tx1"/>
                </a:solidFill>
                <a:effectLst/>
                <a:latin typeface="Arial"/>
                <a:ea typeface="+mn-ea"/>
                <a:cs typeface="+mn-cs"/>
              </a:rPr>
              <a:t>oder ihrer Konzernunternehmen können von der </a:t>
            </a:r>
            <a:r>
              <a:rPr lang="en-US" sz="1200" kern="1200" dirty="0">
                <a:solidFill>
                  <a:schemeClr val="tx1"/>
                </a:solidFill>
                <a:latin typeface="Arial"/>
                <a:ea typeface="Arial Unicode MS" panose="020B0604020202020204" pitchFamily="34" charset="-128"/>
                <a:cs typeface="+mn-cs"/>
              </a:rPr>
              <a:t>SAP SE </a:t>
            </a:r>
            <a:r>
              <a:rPr lang="de-DE" sz="1200" kern="1200" noProof="0" dirty="0">
                <a:solidFill>
                  <a:schemeClr val="tx1"/>
                </a:solidFill>
                <a:effectLst/>
                <a:latin typeface="Arial"/>
                <a:ea typeface="+mn-ea"/>
                <a:cs typeface="+mn-cs"/>
              </a:rPr>
              <a:t>oder ihren Konzernunternehmen jederzeit und ohne Angabe von Gründen unangekündigt geändert werden. </a:t>
            </a:r>
            <a:br>
              <a:rPr lang="de-DE" sz="1200" kern="1200" noProof="0" dirty="0">
                <a:solidFill>
                  <a:schemeClr val="tx1"/>
                </a:solidFill>
                <a:effectLst/>
                <a:latin typeface="Arial"/>
                <a:ea typeface="+mn-ea"/>
                <a:cs typeface="+mn-cs"/>
              </a:rPr>
            </a:br>
            <a:r>
              <a:rPr lang="de-DE" sz="1200" kern="1200" noProof="0" dirty="0">
                <a:solidFill>
                  <a:schemeClr val="tx1"/>
                </a:solidFill>
                <a:effectLst/>
                <a:latin typeface="Arial"/>
                <a:ea typeface="+mn-ea"/>
                <a:cs typeface="+mn-cs"/>
              </a:rPr>
              <a:t>Die in dieser Publikation enthaltenen Informationen stellen keine Zusage, kein Versprechen und keine rechtliche Verpflichtung zur Lieferung von Material, Code oder Funktionen dar. Sämtliche vorausschauenden Aussagen unterliegen unterschiedlichen Risiken und Unsicherheiten, durch die die tatsächlichen Ergebnisse von den Erwartungen abweichen können. Die vorausschauenden Aussagen geben die Sicht zu dem Zeitpunkt wieder, zu dem sie getätigt wurden. Dem Leser wird empfohlen, diesen Aussagen kein übertriebenes Vertrauen zu schenken und sich bei Kaufentscheidungen nicht auf sie zu stützen.</a:t>
            </a:r>
          </a:p>
        </p:txBody>
      </p:sp>
    </p:spTree>
    <p:extLst>
      <p:ext uri="{BB962C8B-B14F-4D97-AF65-F5344CB8AC3E}">
        <p14:creationId xmlns:p14="http://schemas.microsoft.com/office/powerpoint/2010/main" val="191186275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sp>
        <p:nvSpPr>
          <p:cNvPr id="4" name="Agenda items placeholder"/>
          <p:cNvSpPr>
            <a:spLocks noGrp="1"/>
          </p:cNvSpPr>
          <p:nvPr>
            <p:ph type="body" sz="quarter" idx="10" hasCustomPrompt="1"/>
          </p:nvPr>
        </p:nvSpPr>
        <p:spPr>
          <a:xfrm>
            <a:off x="504000" y="1620375"/>
            <a:ext cx="11185200" cy="4230979"/>
          </a:xfrm>
        </p:spPr>
        <p:txBody>
          <a:bodyPr>
            <a:noAutofit/>
          </a:bodyPr>
          <a:lstStyle>
            <a:lvl1pPr marL="0" marR="0" indent="0" algn="l" defTabSz="1088558" rtl="0" eaLnBrk="1" fontAlgn="auto" latinLnBrk="0" hangingPunct="1">
              <a:lnSpc>
                <a:spcPct val="100000"/>
              </a:lnSpc>
              <a:spcBef>
                <a:spcPts val="3000"/>
              </a:spcBef>
              <a:spcAft>
                <a:spcPts val="0"/>
              </a:spcAft>
              <a:buClr>
                <a:schemeClr val="accent1"/>
              </a:buClr>
              <a:buSzPct val="80000"/>
              <a:buFontTx/>
              <a:buNone/>
              <a:tabLst/>
              <a:defRPr sz="2000" b="0"/>
            </a:lvl1pPr>
            <a:lvl2pPr marL="179964" marR="0" indent="-179964" algn="l" defTabSz="1088558" rtl="0" eaLnBrk="1" fontAlgn="auto" latinLnBrk="0" hangingPunct="1">
              <a:lnSpc>
                <a:spcPct val="100000"/>
              </a:lnSpc>
              <a:spcBef>
                <a:spcPts val="600"/>
              </a:spcBef>
              <a:spcAft>
                <a:spcPts val="0"/>
              </a:spcAft>
              <a:buClr>
                <a:schemeClr val="accent1"/>
              </a:buClr>
              <a:buSzPct val="100000"/>
              <a:buFont typeface="Wingdings" panose="05000000000000000000" pitchFamily="2" charset="2"/>
              <a:buChar char="§"/>
              <a:tabLst/>
              <a:defRPr sz="1800"/>
            </a:lvl2pPr>
            <a:lvl3pPr marL="359928" marR="0" indent="-179352" algn="l" defTabSz="1088558" rtl="0" eaLnBrk="1" fontAlgn="auto" latinLnBrk="0" hangingPunct="1">
              <a:lnSpc>
                <a:spcPct val="100000"/>
              </a:lnSpc>
              <a:spcBef>
                <a:spcPts val="400"/>
              </a:spcBef>
              <a:spcAft>
                <a:spcPts val="0"/>
              </a:spcAft>
              <a:buClr>
                <a:schemeClr val="tx1"/>
              </a:buClr>
              <a:buSzPct val="100000"/>
              <a:buFont typeface="Arial" pitchFamily="34" charset="0"/>
              <a:buChar char="–"/>
              <a:tabLst/>
              <a:defRPr sz="1800" baseline="0"/>
            </a:lvl3pPr>
            <a:lvl4pPr marL="539892" marR="0" indent="-179964" algn="l" defTabSz="1088558" rtl="0" eaLnBrk="1" fontAlgn="auto" latinLnBrk="0" hangingPunct="1">
              <a:lnSpc>
                <a:spcPct val="100000"/>
              </a:lnSpc>
              <a:spcBef>
                <a:spcPts val="250"/>
              </a:spcBef>
              <a:spcAft>
                <a:spcPts val="0"/>
              </a:spcAft>
              <a:buClr>
                <a:schemeClr val="tx1"/>
              </a:buClr>
              <a:buSzPct val="100000"/>
              <a:buFont typeface="Courier New" pitchFamily="49" charset="0"/>
              <a:buChar char="o"/>
              <a:tabLst/>
              <a:defRPr sz="1600"/>
            </a:lvl4pPr>
            <a:lvl5pPr>
              <a:buClr>
                <a:schemeClr val="accent2"/>
              </a:buClr>
              <a:buFont typeface="Arial" pitchFamily="34" charset="0"/>
              <a:buChar char="–"/>
              <a:defRPr/>
            </a:lvl5pPr>
          </a:lstStyle>
          <a:p>
            <a:pPr lvl="0"/>
            <a:r>
              <a:rPr lang="en-US" dirty="0"/>
              <a:t>Agenda Item/Divider Headline</a:t>
            </a:r>
          </a:p>
          <a:p>
            <a:pPr lvl="1"/>
            <a:r>
              <a:rPr lang="en-US" dirty="0"/>
              <a:t>Details</a:t>
            </a:r>
          </a:p>
        </p:txBody>
      </p:sp>
      <p:sp>
        <p:nvSpPr>
          <p:cNvPr id="3" name="Agenda title"/>
          <p:cNvSpPr>
            <a:spLocks noGrp="1"/>
          </p:cNvSpPr>
          <p:nvPr>
            <p:ph type="title" hasCustomPrompt="1"/>
          </p:nvPr>
        </p:nvSpPr>
        <p:spPr/>
        <p:txBody>
          <a:bodyPr/>
          <a:lstStyle>
            <a:lvl1pPr>
              <a:defRPr/>
            </a:lvl1pPr>
          </a:lstStyle>
          <a:p>
            <a:r>
              <a:rPr lang="en-US" dirty="0"/>
              <a:t>Agenda</a:t>
            </a:r>
          </a:p>
        </p:txBody>
      </p:sp>
    </p:spTree>
    <p:extLst>
      <p:ext uri="{BB962C8B-B14F-4D97-AF65-F5344CB8AC3E}">
        <p14:creationId xmlns:p14="http://schemas.microsoft.com/office/powerpoint/2010/main" val="407858982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Divider Page">
    <p:spTree>
      <p:nvGrpSpPr>
        <p:cNvPr id="1" name=""/>
        <p:cNvGrpSpPr/>
        <p:nvPr/>
      </p:nvGrpSpPr>
      <p:grpSpPr>
        <a:xfrm>
          <a:off x="0" y="0"/>
          <a:ext cx="0" cy="0"/>
          <a:chOff x="0" y="0"/>
          <a:chExt cx="0" cy="0"/>
        </a:xfrm>
      </p:grpSpPr>
      <p:sp>
        <p:nvSpPr>
          <p:cNvPr id="2" name="Divider text"/>
          <p:cNvSpPr>
            <a:spLocks noGrp="1"/>
          </p:cNvSpPr>
          <p:nvPr>
            <p:ph type="ctrTitle" hasCustomPrompt="1"/>
          </p:nvPr>
        </p:nvSpPr>
        <p:spPr bwMode="gray">
          <a:xfrm>
            <a:off x="504000" y="3091162"/>
            <a:ext cx="11185200" cy="677265"/>
          </a:xfrm>
        </p:spPr>
        <p:txBody>
          <a:bodyPr anchor="ctr" anchorCtr="0">
            <a:noAutofit/>
          </a:bodyPr>
          <a:lstStyle>
            <a:lvl1pPr>
              <a:defRPr sz="4400">
                <a:solidFill>
                  <a:schemeClr val="tx1"/>
                </a:solidFill>
                <a:latin typeface="+mj-lt"/>
              </a:defRPr>
            </a:lvl1pPr>
          </a:lstStyle>
          <a:p>
            <a:r>
              <a:rPr lang="en-US" dirty="0"/>
              <a:t>Divider page</a:t>
            </a:r>
            <a:endParaRPr lang="de-DE" dirty="0"/>
          </a:p>
        </p:txBody>
      </p:sp>
    </p:spTree>
    <p:extLst>
      <p:ext uri="{BB962C8B-B14F-4D97-AF65-F5344CB8AC3E}">
        <p14:creationId xmlns:p14="http://schemas.microsoft.com/office/powerpoint/2010/main" val="3118940170"/>
      </p:ext>
    </p:extLst>
  </p:cSld>
  <p:clrMapOvr>
    <a:masterClrMapping/>
  </p:clrMapOvr>
  <p:hf sldNum="0"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Divider Page with image">
    <p:spTree>
      <p:nvGrpSpPr>
        <p:cNvPr id="1" name=""/>
        <p:cNvGrpSpPr/>
        <p:nvPr/>
      </p:nvGrpSpPr>
      <p:grpSpPr>
        <a:xfrm>
          <a:off x="0" y="0"/>
          <a:ext cx="0" cy="0"/>
          <a:chOff x="0" y="0"/>
          <a:chExt cx="0" cy="0"/>
        </a:xfrm>
      </p:grpSpPr>
      <p:sp>
        <p:nvSpPr>
          <p:cNvPr id="4" name="Divider image placeholder"/>
          <p:cNvSpPr>
            <a:spLocks noGrp="1"/>
          </p:cNvSpPr>
          <p:nvPr>
            <p:ph type="pic" sz="quarter" idx="12" hasCustomPrompt="1"/>
          </p:nvPr>
        </p:nvSpPr>
        <p:spPr>
          <a:xfrm>
            <a:off x="2" y="3427994"/>
            <a:ext cx="12195175" cy="3431594"/>
          </a:xfrm>
          <a:noFill/>
        </p:spPr>
        <p:txBody>
          <a:bodyPr tIns="324000"/>
          <a:lstStyle>
            <a:lvl1pPr marL="0" marR="0" indent="0" algn="ctr" defTabSz="1088558" rtl="0" eaLnBrk="1" fontAlgn="auto" latinLnBrk="0" hangingPunct="1">
              <a:lnSpc>
                <a:spcPct val="100000"/>
              </a:lnSpc>
              <a:spcBef>
                <a:spcPts val="1200"/>
              </a:spcBef>
              <a:spcAft>
                <a:spcPts val="0"/>
              </a:spcAft>
              <a:buClr>
                <a:schemeClr val="accent1"/>
              </a:buClr>
              <a:buSzPct val="80000"/>
              <a:buFontTx/>
              <a:buNone/>
              <a:tabLst/>
              <a:defRPr sz="1600">
                <a:solidFill>
                  <a:schemeClr val="tx1"/>
                </a:solidFill>
              </a:defRPr>
            </a:lvl1pPr>
          </a:lstStyle>
          <a:p>
            <a:pPr marL="0" marR="0" lvl="0" indent="0" algn="ctr" defTabSz="1088558" rtl="0" eaLnBrk="1" fontAlgn="auto" latinLnBrk="0" hangingPunct="1">
              <a:lnSpc>
                <a:spcPct val="100000"/>
              </a:lnSpc>
              <a:spcBef>
                <a:spcPts val="1200"/>
              </a:spcBef>
              <a:spcAft>
                <a:spcPts val="0"/>
              </a:spcAft>
              <a:buClr>
                <a:schemeClr val="accent1"/>
              </a:buClr>
              <a:buSzPct val="80000"/>
              <a:buFontTx/>
              <a:buNone/>
              <a:tabLst/>
              <a:defRPr/>
            </a:pPr>
            <a:r>
              <a:rPr lang="en-US" dirty="0"/>
              <a:t>Placeholder for image and illustration scene art</a:t>
            </a:r>
          </a:p>
        </p:txBody>
      </p:sp>
      <p:sp>
        <p:nvSpPr>
          <p:cNvPr id="2" name="Divider text"/>
          <p:cNvSpPr>
            <a:spLocks noGrp="1"/>
          </p:cNvSpPr>
          <p:nvPr>
            <p:ph type="ctrTitle" hasCustomPrompt="1"/>
          </p:nvPr>
        </p:nvSpPr>
        <p:spPr bwMode="gray">
          <a:xfrm>
            <a:off x="504000" y="1375364"/>
            <a:ext cx="11185200" cy="677265"/>
          </a:xfrm>
        </p:spPr>
        <p:txBody>
          <a:bodyPr anchor="t" anchorCtr="0">
            <a:noAutofit/>
          </a:bodyPr>
          <a:lstStyle>
            <a:lvl1pPr>
              <a:defRPr sz="4400">
                <a:solidFill>
                  <a:schemeClr val="tx1"/>
                </a:solidFill>
                <a:latin typeface="+mj-lt"/>
              </a:defRPr>
            </a:lvl1pPr>
          </a:lstStyle>
          <a:p>
            <a:r>
              <a:rPr lang="en-US" dirty="0"/>
              <a:t>Divider page</a:t>
            </a:r>
            <a:endParaRPr lang="de-DE" dirty="0"/>
          </a:p>
        </p:txBody>
      </p:sp>
    </p:spTree>
    <p:extLst>
      <p:ext uri="{BB962C8B-B14F-4D97-AF65-F5344CB8AC3E}">
        <p14:creationId xmlns:p14="http://schemas.microsoft.com/office/powerpoint/2010/main" val="2283102298"/>
      </p:ext>
    </p:extLst>
  </p:cSld>
  <p:clrMapOvr>
    <a:masterClrMapping/>
  </p:clrMapOvr>
  <p:hf sldNum="0" hdr="0" ftr="0" dt="0"/>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3" name="Title 2"/>
          <p:cNvSpPr>
            <a:spLocks noGrp="1"/>
          </p:cNvSpPr>
          <p:nvPr>
            <p:ph type="title" hasCustomPrompt="1"/>
          </p:nvPr>
        </p:nvSpPr>
        <p:spPr/>
        <p:txBody>
          <a:bodyPr/>
          <a:lstStyle/>
          <a:p>
            <a:r>
              <a:rPr lang="en-US" noProof="0" dirty="0"/>
              <a:t>Insert page title (sentence case)</a:t>
            </a:r>
            <a:endParaRPr lang="en-US" dirty="0"/>
          </a:p>
        </p:txBody>
      </p:sp>
    </p:spTree>
    <p:extLst>
      <p:ext uri="{BB962C8B-B14F-4D97-AF65-F5344CB8AC3E}">
        <p14:creationId xmlns:p14="http://schemas.microsoft.com/office/powerpoint/2010/main" val="152073832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and text">
    <p:spTree>
      <p:nvGrpSpPr>
        <p:cNvPr id="1" name=""/>
        <p:cNvGrpSpPr/>
        <p:nvPr/>
      </p:nvGrpSpPr>
      <p:grpSpPr>
        <a:xfrm>
          <a:off x="0" y="0"/>
          <a:ext cx="0" cy="0"/>
          <a:chOff x="0" y="0"/>
          <a:chExt cx="0" cy="0"/>
        </a:xfrm>
      </p:grpSpPr>
      <p:sp>
        <p:nvSpPr>
          <p:cNvPr id="4" name="Text placeholder - column 2"/>
          <p:cNvSpPr>
            <a:spLocks noGrp="1"/>
          </p:cNvSpPr>
          <p:nvPr>
            <p:ph type="body" sz="quarter" idx="10" hasCustomPrompt="1"/>
          </p:nvPr>
        </p:nvSpPr>
        <p:spPr>
          <a:xfrm>
            <a:off x="504000" y="1620375"/>
            <a:ext cx="11186477" cy="4230979"/>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Title 2"/>
          <p:cNvSpPr>
            <a:spLocks noGrp="1"/>
          </p:cNvSpPr>
          <p:nvPr>
            <p:ph type="title" hasCustomPrompt="1"/>
          </p:nvPr>
        </p:nvSpPr>
        <p:spPr>
          <a:xfrm>
            <a:off x="504001" y="504116"/>
            <a:ext cx="11186476" cy="369418"/>
          </a:xfrm>
        </p:spPr>
        <p:txBody>
          <a:bodyPr/>
          <a:lstStyle/>
          <a:p>
            <a:r>
              <a:rPr lang="en-US" noProof="0" dirty="0"/>
              <a:t>Insert page title (sentence case)</a:t>
            </a:r>
            <a:endParaRPr lang="en-US" dirty="0"/>
          </a:p>
        </p:txBody>
      </p:sp>
    </p:spTree>
    <p:extLst>
      <p:ext uri="{BB962C8B-B14F-4D97-AF65-F5344CB8AC3E}">
        <p14:creationId xmlns:p14="http://schemas.microsoft.com/office/powerpoint/2010/main" val="40612851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4.xml"/><Relationship Id="rId13" Type="http://schemas.openxmlformats.org/officeDocument/2006/relationships/slideLayout" Target="../slideLayouts/slideLayout39.xml"/><Relationship Id="rId18" Type="http://schemas.openxmlformats.org/officeDocument/2006/relationships/slideLayout" Target="../slideLayouts/slideLayout44.xml"/><Relationship Id="rId3" Type="http://schemas.openxmlformats.org/officeDocument/2006/relationships/slideLayout" Target="../slideLayouts/slideLayout29.xml"/><Relationship Id="rId21" Type="http://schemas.openxmlformats.org/officeDocument/2006/relationships/slideLayout" Target="../slideLayouts/slideLayout47.xml"/><Relationship Id="rId7" Type="http://schemas.openxmlformats.org/officeDocument/2006/relationships/slideLayout" Target="../slideLayouts/slideLayout33.xml"/><Relationship Id="rId12" Type="http://schemas.openxmlformats.org/officeDocument/2006/relationships/slideLayout" Target="../slideLayouts/slideLayout38.xml"/><Relationship Id="rId17" Type="http://schemas.openxmlformats.org/officeDocument/2006/relationships/slideLayout" Target="../slideLayouts/slideLayout43.xml"/><Relationship Id="rId2" Type="http://schemas.openxmlformats.org/officeDocument/2006/relationships/slideLayout" Target="../slideLayouts/slideLayout28.xml"/><Relationship Id="rId16" Type="http://schemas.openxmlformats.org/officeDocument/2006/relationships/slideLayout" Target="../slideLayouts/slideLayout42.xml"/><Relationship Id="rId20" Type="http://schemas.openxmlformats.org/officeDocument/2006/relationships/slideLayout" Target="../slideLayouts/slideLayout46.xml"/><Relationship Id="rId1" Type="http://schemas.openxmlformats.org/officeDocument/2006/relationships/slideLayout" Target="../slideLayouts/slideLayout27.xml"/><Relationship Id="rId6" Type="http://schemas.openxmlformats.org/officeDocument/2006/relationships/slideLayout" Target="../slideLayouts/slideLayout32.xml"/><Relationship Id="rId11" Type="http://schemas.openxmlformats.org/officeDocument/2006/relationships/slideLayout" Target="../slideLayouts/slideLayout37.xml"/><Relationship Id="rId24" Type="http://schemas.openxmlformats.org/officeDocument/2006/relationships/theme" Target="../theme/theme2.xml"/><Relationship Id="rId5" Type="http://schemas.openxmlformats.org/officeDocument/2006/relationships/slideLayout" Target="../slideLayouts/slideLayout31.xml"/><Relationship Id="rId15" Type="http://schemas.openxmlformats.org/officeDocument/2006/relationships/slideLayout" Target="../slideLayouts/slideLayout41.xml"/><Relationship Id="rId23" Type="http://schemas.openxmlformats.org/officeDocument/2006/relationships/slideLayout" Target="../slideLayouts/slideLayout49.xml"/><Relationship Id="rId10" Type="http://schemas.openxmlformats.org/officeDocument/2006/relationships/slideLayout" Target="../slideLayouts/slideLayout36.xml"/><Relationship Id="rId19" Type="http://schemas.openxmlformats.org/officeDocument/2006/relationships/slideLayout" Target="../slideLayouts/slideLayout45.xml"/><Relationship Id="rId4" Type="http://schemas.openxmlformats.org/officeDocument/2006/relationships/slideLayout" Target="../slideLayouts/slideLayout30.xml"/><Relationship Id="rId9" Type="http://schemas.openxmlformats.org/officeDocument/2006/relationships/slideLayout" Target="../slideLayouts/slideLayout35.xml"/><Relationship Id="rId14" Type="http://schemas.openxmlformats.org/officeDocument/2006/relationships/slideLayout" Target="../slideLayouts/slideLayout40.xml"/><Relationship Id="rId22" Type="http://schemas.openxmlformats.org/officeDocument/2006/relationships/slideLayout" Target="../slideLayouts/slideLayout48.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bwMode="gray">
      <p:bgRef idx="1001">
        <a:schemeClr val="bg1"/>
      </p:bgRef>
    </p:bg>
    <p:spTree>
      <p:nvGrpSpPr>
        <p:cNvPr id="1" name=""/>
        <p:cNvGrpSpPr/>
        <p:nvPr/>
      </p:nvGrpSpPr>
      <p:grpSpPr>
        <a:xfrm>
          <a:off x="0" y="0"/>
          <a:ext cx="0" cy="0"/>
          <a:chOff x="0" y="0"/>
          <a:chExt cx="0" cy="0"/>
        </a:xfrm>
      </p:grpSpPr>
      <p:sp>
        <p:nvSpPr>
          <p:cNvPr id="34" name="Slide number"/>
          <p:cNvSpPr txBox="1"/>
          <p:nvPr userDrawn="1"/>
        </p:nvSpPr>
        <p:spPr bwMode="black">
          <a:xfrm>
            <a:off x="11549413" y="6538265"/>
            <a:ext cx="141064" cy="138531"/>
          </a:xfrm>
          <a:prstGeom prst="rect">
            <a:avLst/>
          </a:prstGeom>
          <a:noFill/>
        </p:spPr>
        <p:txBody>
          <a:bodyPr wrap="none" lIns="0" tIns="0" rIns="0" bIns="0" rtlCol="0">
            <a:spAutoFit/>
          </a:bodyPr>
          <a:lstStyle>
            <a:defPPr>
              <a:defRPr lang="de-DE"/>
            </a:defPPr>
            <a:lvl1pPr marL="84138" indent="-84138">
              <a:buClr>
                <a:schemeClr val="tx1"/>
              </a:buClr>
              <a:buFont typeface="Arial" pitchFamily="34" charset="0"/>
              <a:buChar char="©"/>
              <a:tabLst/>
              <a:defRPr sz="600"/>
            </a:lvl1pPr>
          </a:lstStyle>
          <a:p>
            <a:pPr marL="0" marR="0" lvl="0" indent="0" algn="r" defTabSz="1088776" rtl="0" eaLnBrk="1" fontAlgn="auto" latinLnBrk="0" hangingPunct="1">
              <a:lnSpc>
                <a:spcPct val="100000"/>
              </a:lnSpc>
              <a:spcBef>
                <a:spcPts val="0"/>
              </a:spcBef>
              <a:spcAft>
                <a:spcPts val="0"/>
              </a:spcAft>
              <a:buClr>
                <a:srgbClr val="FFFFFF"/>
              </a:buClr>
              <a:buSzTx/>
              <a:buFont typeface="Arial" pitchFamily="34" charset="0"/>
              <a:buNone/>
              <a:tabLst/>
              <a:defRPr/>
            </a:pPr>
            <a:fld id="{0BDC132A-5C91-4078-9777-31DA19A62E0A}" type="slidenum">
              <a:rPr kumimoji="0" lang="en-US" sz="900" b="0" i="0" u="none" strike="noStrike" kern="1200" cap="none" spc="0" normalizeH="0" baseline="0" noProof="0" smtClean="0">
                <a:ln>
                  <a:noFill/>
                </a:ln>
                <a:solidFill>
                  <a:srgbClr val="FFFFFF"/>
                </a:solidFill>
                <a:effectLst/>
                <a:uLnTx/>
                <a:uFillTx/>
                <a:latin typeface="Arial"/>
                <a:ea typeface="+mn-ea"/>
                <a:cs typeface="+mn-cs"/>
              </a:rPr>
              <a:pPr marL="0" marR="0" lvl="0" indent="0" algn="r" defTabSz="1088776" rtl="0" eaLnBrk="1" fontAlgn="auto" latinLnBrk="0" hangingPunct="1">
                <a:lnSpc>
                  <a:spcPct val="100000"/>
                </a:lnSpc>
                <a:spcBef>
                  <a:spcPts val="0"/>
                </a:spcBef>
                <a:spcAft>
                  <a:spcPts val="0"/>
                </a:spcAft>
                <a:buClr>
                  <a:srgbClr val="FFFFFF"/>
                </a:buClr>
                <a:buSzTx/>
                <a:buFont typeface="Arial" pitchFamily="34" charset="0"/>
                <a:buNone/>
                <a:tabLst/>
                <a:defRPr/>
              </a:pPr>
              <a:t>‹#›</a:t>
            </a:fld>
            <a:endParaRPr kumimoji="0" lang="en-US" sz="900" b="0" i="0" u="none" strike="noStrike" kern="1200" cap="none" spc="0" normalizeH="0" baseline="0" noProof="0" dirty="0">
              <a:ln>
                <a:noFill/>
              </a:ln>
              <a:solidFill>
                <a:srgbClr val="FFFFFF"/>
              </a:solidFill>
              <a:effectLst/>
              <a:uLnTx/>
              <a:uFillTx/>
              <a:latin typeface="Arial"/>
              <a:ea typeface="+mn-ea"/>
              <a:cs typeface="+mn-cs"/>
            </a:endParaRPr>
          </a:p>
        </p:txBody>
      </p:sp>
      <p:sp>
        <p:nvSpPr>
          <p:cNvPr id="11" name="Classification"/>
          <p:cNvSpPr txBox="1"/>
          <p:nvPr userDrawn="1"/>
        </p:nvSpPr>
        <p:spPr bwMode="black">
          <a:xfrm>
            <a:off x="2806189" y="6561354"/>
            <a:ext cx="407163" cy="92354"/>
          </a:xfrm>
          <a:prstGeom prst="rect">
            <a:avLst/>
          </a:prstGeom>
          <a:noFill/>
        </p:spPr>
        <p:txBody>
          <a:bodyPr wrap="none" lIns="0" tIns="0" rIns="0" bIns="0" rtlCol="0">
            <a:spAutoFit/>
          </a:bodyPr>
          <a:lstStyle/>
          <a:p>
            <a:pPr marL="0" marR="0" lvl="0" indent="0" algn="l" defTabSz="1088558" rtl="0" eaLnBrk="1" fontAlgn="auto" latinLnBrk="0" hangingPunct="1">
              <a:lnSpc>
                <a:spcPct val="100000"/>
              </a:lnSpc>
              <a:spcBef>
                <a:spcPts val="0"/>
              </a:spcBef>
              <a:spcAft>
                <a:spcPts val="0"/>
              </a:spcAft>
              <a:buClr>
                <a:srgbClr val="FFFFFF"/>
              </a:buClr>
              <a:buSzTx/>
              <a:buFont typeface="Arial" pitchFamily="34" charset="0"/>
              <a:buNone/>
              <a:tabLst/>
              <a:defRPr/>
            </a:pPr>
            <a:r>
              <a:rPr kumimoji="0" lang="en-US" sz="600" b="0" i="0" u="none" strike="noStrike" kern="0" cap="none" spc="0" normalizeH="0" baseline="0" noProof="0" dirty="0">
                <a:ln>
                  <a:noFill/>
                </a:ln>
                <a:solidFill>
                  <a:srgbClr val="FFFFFF"/>
                </a:solidFill>
                <a:effectLst/>
                <a:uLnTx/>
                <a:uFillTx/>
                <a:latin typeface="Arial"/>
                <a:ea typeface="Arial Unicode MS"/>
                <a:cs typeface="Arial Unicode MS" pitchFamily="34" charset="-128"/>
                <a:sym typeface="Arial"/>
              </a:rPr>
              <a:t>EXTERNAL</a:t>
            </a:r>
          </a:p>
        </p:txBody>
      </p:sp>
      <p:sp>
        <p:nvSpPr>
          <p:cNvPr id="10" name="Copyright"/>
          <p:cNvSpPr txBox="1"/>
          <p:nvPr userDrawn="1"/>
        </p:nvSpPr>
        <p:spPr bwMode="black">
          <a:xfrm>
            <a:off x="504002" y="6561354"/>
            <a:ext cx="2269679" cy="92354"/>
          </a:xfrm>
          <a:prstGeom prst="rect">
            <a:avLst/>
          </a:prstGeom>
          <a:noFill/>
        </p:spPr>
        <p:txBody>
          <a:bodyPr wrap="square" lIns="0" tIns="0" rIns="0" bIns="0" rtlCol="0">
            <a:spAutoFit/>
          </a:bodyPr>
          <a:lstStyle/>
          <a:p>
            <a:pPr marL="84121" marR="0" lvl="0" indent="-84121" algn="l" defTabSz="1088558" rtl="0" eaLnBrk="1" fontAlgn="auto" latinLnBrk="0" hangingPunct="1">
              <a:lnSpc>
                <a:spcPct val="100000"/>
              </a:lnSpc>
              <a:spcBef>
                <a:spcPts val="0"/>
              </a:spcBef>
              <a:spcAft>
                <a:spcPts val="0"/>
              </a:spcAft>
              <a:buClr>
                <a:srgbClr val="FFFFFF"/>
              </a:buClr>
              <a:buSzTx/>
              <a:buFont typeface="Arial" pitchFamily="34" charset="0"/>
              <a:buChar char="©"/>
              <a:tabLst/>
              <a:defRPr/>
            </a:pPr>
            <a:r>
              <a:rPr kumimoji="0" lang="en-US" sz="600" b="0" i="0" u="none" strike="noStrike" kern="1200" cap="none" spc="0" normalizeH="0" baseline="0" noProof="0" dirty="0">
                <a:ln>
                  <a:noFill/>
                </a:ln>
                <a:solidFill>
                  <a:srgbClr val="FFFFFF"/>
                </a:solidFill>
                <a:effectLst/>
                <a:uLnTx/>
                <a:uFillTx/>
                <a:latin typeface="Arial"/>
                <a:ea typeface="+mn-ea"/>
                <a:cs typeface="+mn-cs"/>
              </a:rPr>
              <a:t>2024 SAP SE or an SAP affiliate company. All rights reserved.  </a:t>
            </a:r>
            <a:r>
              <a:rPr kumimoji="0" lang="en-US" sz="600" b="0" i="0" u="none" strike="noStrike" kern="0" cap="none" spc="0" normalizeH="0" baseline="0" noProof="0" dirty="0">
                <a:ln>
                  <a:noFill/>
                </a:ln>
                <a:solidFill>
                  <a:srgbClr val="FFFFFF"/>
                </a:solidFill>
                <a:effectLst/>
                <a:uLnTx/>
                <a:uFillTx/>
                <a:latin typeface="Arial"/>
                <a:ea typeface="Arial Unicode MS"/>
                <a:cs typeface="Arial Unicode MS" pitchFamily="34" charset="-128"/>
                <a:sym typeface="Arial"/>
              </a:rPr>
              <a:t>ǀ</a:t>
            </a:r>
          </a:p>
        </p:txBody>
      </p:sp>
      <p:sp>
        <p:nvSpPr>
          <p:cNvPr id="3" name="Text Placeholder 2"/>
          <p:cNvSpPr>
            <a:spLocks noGrp="1"/>
          </p:cNvSpPr>
          <p:nvPr userDrawn="1">
            <p:ph type="body" idx="1"/>
          </p:nvPr>
        </p:nvSpPr>
        <p:spPr bwMode="gray">
          <a:xfrm>
            <a:off x="504001" y="1620375"/>
            <a:ext cx="11186476" cy="4231215"/>
          </a:xfrm>
          <a:prstGeom prst="rect">
            <a:avLst/>
          </a:prstGeom>
        </p:spPr>
        <p:txBody>
          <a:bodyPr vert="horz" lIns="0" tIns="0" rIns="0" bIns="0" rtlCol="0">
            <a:noAutofit/>
          </a:bodyPr>
          <a:lstStyle/>
          <a:p>
            <a:pPr lvl="0"/>
            <a:r>
              <a:rPr lang="en-US" noProof="0" dirty="0"/>
              <a:t>First level</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le Placeholder 1"/>
          <p:cNvSpPr>
            <a:spLocks noGrp="1"/>
          </p:cNvSpPr>
          <p:nvPr userDrawn="1">
            <p:ph type="title"/>
          </p:nvPr>
        </p:nvSpPr>
        <p:spPr bwMode="gray">
          <a:xfrm>
            <a:off x="504001" y="504116"/>
            <a:ext cx="11186476" cy="369418"/>
          </a:xfrm>
          <a:prstGeom prst="rect">
            <a:avLst/>
          </a:prstGeom>
        </p:spPr>
        <p:txBody>
          <a:bodyPr vert="horz" wrap="square" lIns="0" tIns="0" rIns="0" bIns="0" rtlCol="0" anchor="t" anchorCtr="0">
            <a:spAutoFit/>
          </a:bodyPr>
          <a:lstStyle/>
          <a:p>
            <a:r>
              <a:rPr lang="en-US" noProof="0" dirty="0"/>
              <a:t>Insert page title (sentence case)</a:t>
            </a:r>
          </a:p>
        </p:txBody>
      </p:sp>
      <p:grpSp>
        <p:nvGrpSpPr>
          <p:cNvPr id="9" name="Secondary Motion Band"/>
          <p:cNvGrpSpPr/>
          <p:nvPr userDrawn="1"/>
        </p:nvGrpSpPr>
        <p:grpSpPr>
          <a:xfrm>
            <a:off x="10682127" y="0"/>
            <a:ext cx="1513048" cy="252000"/>
            <a:chOff x="10682127" y="0"/>
            <a:chExt cx="1513048" cy="252000"/>
          </a:xfrm>
        </p:grpSpPr>
        <p:sp>
          <p:nvSpPr>
            <p:cNvPr id="16" name="Rectangle 15"/>
            <p:cNvSpPr/>
            <p:nvPr userDrawn="1"/>
          </p:nvSpPr>
          <p:spPr bwMode="gray">
            <a:xfrm>
              <a:off x="11691175" y="0"/>
              <a:ext cx="504000" cy="252000"/>
            </a:xfrm>
            <a:prstGeom prst="rect">
              <a:avLst/>
            </a:prstGeom>
            <a:solidFill>
              <a:schemeClr val="accent1"/>
            </a:solidFill>
            <a:ln w="6350" algn="ctr">
              <a:noFill/>
              <a:miter lim="800000"/>
              <a:headEnd/>
              <a:tailEnd/>
            </a:ln>
          </p:spPr>
          <p:txBody>
            <a:bodyPr lIns="90000" tIns="72000" rIns="90000" bIns="72000" rtlCol="0" anchor="ctr"/>
            <a:lstStyle/>
            <a:p>
              <a:pPr marL="0" marR="0" lvl="0" indent="0" algn="ctr" defTabSz="914217" rtl="0" eaLnBrk="1" fontAlgn="base" latinLnBrk="0" hangingPunct="1">
                <a:lnSpc>
                  <a:spcPct val="100000"/>
                </a:lnSpc>
                <a:spcBef>
                  <a:spcPct val="50000"/>
                </a:spcBef>
                <a:spcAft>
                  <a:spcPct val="0"/>
                </a:spcAft>
                <a:buClr>
                  <a:srgbClr val="F0AB00"/>
                </a:buClr>
                <a:buSzPct val="80000"/>
                <a:buFontTx/>
                <a:buNone/>
                <a:tabLst/>
                <a:defRPr/>
              </a:pPr>
              <a:endParaRPr kumimoji="0" lang="en-US" sz="2000" b="0" i="0" u="none" strike="noStrike" kern="0" cap="none" spc="0" normalizeH="0" baseline="0" noProof="0" dirty="0" err="1">
                <a:ln>
                  <a:noFill/>
                </a:ln>
                <a:solidFill>
                  <a:srgbClr val="FFFFFF"/>
                </a:solidFill>
                <a:effectLst/>
                <a:uLnTx/>
                <a:uFillTx/>
                <a:latin typeface="Arial"/>
                <a:ea typeface="Arial Unicode MS" pitchFamily="34" charset="-128"/>
                <a:cs typeface="Arial Unicode MS" pitchFamily="34" charset="-128"/>
              </a:endParaRPr>
            </a:p>
          </p:txBody>
        </p:sp>
        <p:sp>
          <p:nvSpPr>
            <p:cNvPr id="17" name="Rectangle 16"/>
            <p:cNvSpPr/>
            <p:nvPr userDrawn="1"/>
          </p:nvSpPr>
          <p:spPr bwMode="gray">
            <a:xfrm>
              <a:off x="11186476" y="0"/>
              <a:ext cx="504000" cy="252000"/>
            </a:xfrm>
            <a:prstGeom prst="rect">
              <a:avLst/>
            </a:prstGeom>
            <a:solidFill>
              <a:schemeClr val="accent1">
                <a:alpha val="70000"/>
              </a:schemeClr>
            </a:solidFill>
            <a:ln w="6350" algn="ctr">
              <a:noFill/>
              <a:miter lim="800000"/>
              <a:headEnd/>
              <a:tailEnd/>
            </a:ln>
          </p:spPr>
          <p:txBody>
            <a:bodyPr lIns="90000" tIns="72000" rIns="90000" bIns="72000" rtlCol="0" anchor="ctr"/>
            <a:lstStyle/>
            <a:p>
              <a:pPr marL="0" marR="0" lvl="0" indent="0" algn="ctr" defTabSz="914217" rtl="0" eaLnBrk="1" fontAlgn="base" latinLnBrk="0" hangingPunct="1">
                <a:lnSpc>
                  <a:spcPct val="100000"/>
                </a:lnSpc>
                <a:spcBef>
                  <a:spcPct val="50000"/>
                </a:spcBef>
                <a:spcAft>
                  <a:spcPct val="0"/>
                </a:spcAft>
                <a:buClr>
                  <a:srgbClr val="F0AB00"/>
                </a:buClr>
                <a:buSzPct val="80000"/>
                <a:buFontTx/>
                <a:buNone/>
                <a:tabLst/>
                <a:defRPr/>
              </a:pPr>
              <a:endParaRPr kumimoji="0" lang="en-US" sz="2000" b="0" i="0" u="none" strike="noStrike" kern="0" cap="none" spc="0" normalizeH="0" baseline="0" noProof="0" dirty="0" err="1">
                <a:ln>
                  <a:noFill/>
                </a:ln>
                <a:solidFill>
                  <a:srgbClr val="FFFFFF"/>
                </a:solidFill>
                <a:effectLst/>
                <a:uLnTx/>
                <a:uFillTx/>
                <a:latin typeface="Arial"/>
                <a:ea typeface="Arial Unicode MS" pitchFamily="34" charset="-128"/>
                <a:cs typeface="Arial Unicode MS" pitchFamily="34" charset="-128"/>
              </a:endParaRPr>
            </a:p>
          </p:txBody>
        </p:sp>
        <p:sp>
          <p:nvSpPr>
            <p:cNvPr id="18" name="Rectangle 17"/>
            <p:cNvSpPr/>
            <p:nvPr userDrawn="1"/>
          </p:nvSpPr>
          <p:spPr bwMode="gray">
            <a:xfrm>
              <a:off x="10682127" y="0"/>
              <a:ext cx="504000" cy="252000"/>
            </a:xfrm>
            <a:prstGeom prst="rect">
              <a:avLst/>
            </a:prstGeom>
            <a:solidFill>
              <a:schemeClr val="accent1">
                <a:alpha val="40000"/>
              </a:schemeClr>
            </a:solidFill>
            <a:ln w="6350" algn="ctr">
              <a:noFill/>
              <a:miter lim="800000"/>
              <a:headEnd/>
              <a:tailEnd/>
            </a:ln>
          </p:spPr>
          <p:txBody>
            <a:bodyPr lIns="90000" tIns="72000" rIns="90000" bIns="72000" rtlCol="0" anchor="ctr"/>
            <a:lstStyle/>
            <a:p>
              <a:pPr marL="0" marR="0" lvl="0" indent="0" algn="ctr" defTabSz="914217" rtl="0" eaLnBrk="1" fontAlgn="base" latinLnBrk="0" hangingPunct="1">
                <a:lnSpc>
                  <a:spcPct val="100000"/>
                </a:lnSpc>
                <a:spcBef>
                  <a:spcPct val="50000"/>
                </a:spcBef>
                <a:spcAft>
                  <a:spcPct val="0"/>
                </a:spcAft>
                <a:buClr>
                  <a:srgbClr val="F0AB00"/>
                </a:buClr>
                <a:buSzPct val="80000"/>
                <a:buFontTx/>
                <a:buNone/>
                <a:tabLst/>
                <a:defRPr/>
              </a:pPr>
              <a:endParaRPr kumimoji="0" lang="en-US" sz="2000" b="0" i="0" u="none" strike="noStrike" kern="0" cap="none" spc="0" normalizeH="0" baseline="0" noProof="0" dirty="0" err="1">
                <a:ln>
                  <a:noFill/>
                </a:ln>
                <a:solidFill>
                  <a:srgbClr val="FFFFFF"/>
                </a:solidFill>
                <a:effectLst/>
                <a:uLnTx/>
                <a:uFillTx/>
                <a:latin typeface="Arial"/>
                <a:ea typeface="Arial Unicode MS" pitchFamily="34" charset="-128"/>
                <a:cs typeface="Arial Unicode MS" pitchFamily="34" charset="-128"/>
              </a:endParaRPr>
            </a:p>
          </p:txBody>
        </p:sp>
      </p:grpSp>
    </p:spTree>
    <p:extLst>
      <p:ext uri="{BB962C8B-B14F-4D97-AF65-F5344CB8AC3E}">
        <p14:creationId xmlns:p14="http://schemas.microsoft.com/office/powerpoint/2010/main" val="3616250062"/>
      </p:ext>
    </p:extLst>
  </p:cSld>
  <p:clrMap bg1="dk1" tx1="lt1" bg2="dk2" tx2="lt2" accent1="accent1" accent2="accent2" accent3="accent3" accent4="accent4" accent5="accent5" accent6="accent6" hlink="hlink" folHlink="folHlink"/>
  <p:sldLayoutIdLst>
    <p:sldLayoutId id="2147483758" r:id="rId1"/>
    <p:sldLayoutId id="2147483759" r:id="rId2"/>
    <p:sldLayoutId id="2147483760" r:id="rId3"/>
    <p:sldLayoutId id="2147483761" r:id="rId4"/>
    <p:sldLayoutId id="2147483762" r:id="rId5"/>
    <p:sldLayoutId id="2147483763" r:id="rId6"/>
    <p:sldLayoutId id="2147483764" r:id="rId7"/>
    <p:sldLayoutId id="2147483765" r:id="rId8"/>
    <p:sldLayoutId id="2147483766" r:id="rId9"/>
    <p:sldLayoutId id="2147483767" r:id="rId10"/>
    <p:sldLayoutId id="2147483768" r:id="rId11"/>
    <p:sldLayoutId id="2147483769" r:id="rId12"/>
    <p:sldLayoutId id="2147483770" r:id="rId13"/>
    <p:sldLayoutId id="2147483771" r:id="rId14"/>
    <p:sldLayoutId id="2147483772" r:id="rId15"/>
    <p:sldLayoutId id="2147483773" r:id="rId16"/>
    <p:sldLayoutId id="2147483774" r:id="rId17"/>
    <p:sldLayoutId id="2147483775" r:id="rId18"/>
    <p:sldLayoutId id="2147483776" r:id="rId19"/>
    <p:sldLayoutId id="2147483777" r:id="rId20"/>
    <p:sldLayoutId id="2147483778" r:id="rId21"/>
    <p:sldLayoutId id="2147483779" r:id="rId22"/>
    <p:sldLayoutId id="2147483780" r:id="rId23"/>
    <p:sldLayoutId id="2147483781" r:id="rId24"/>
    <p:sldLayoutId id="2147483782" r:id="rId25"/>
    <p:sldLayoutId id="2147483783" r:id="rId26"/>
  </p:sldLayoutIdLst>
  <p:hf hdr="0" ftr="0" dt="0"/>
  <p:txStyles>
    <p:titleStyle>
      <a:lvl1pPr algn="l" defTabSz="1088558" rtl="0" eaLnBrk="1" latinLnBrk="0" hangingPunct="1">
        <a:spcBef>
          <a:spcPct val="0"/>
        </a:spcBef>
        <a:buNone/>
        <a:defRPr sz="2400" b="1" kern="1200" baseline="0">
          <a:solidFill>
            <a:schemeClr val="tx1"/>
          </a:solidFill>
          <a:latin typeface="+mj-lt"/>
          <a:ea typeface="+mj-ea"/>
          <a:cs typeface="+mj-cs"/>
        </a:defRPr>
      </a:lvl1pPr>
    </p:titleStyle>
    <p:bodyStyle>
      <a:lvl1pPr marL="0" indent="0" algn="l" defTabSz="1088558" rtl="0" eaLnBrk="1" latinLnBrk="0" hangingPunct="1">
        <a:spcBef>
          <a:spcPts val="1800"/>
        </a:spcBef>
        <a:buClr>
          <a:schemeClr val="accent1"/>
        </a:buClr>
        <a:buSzPct val="80000"/>
        <a:buFontTx/>
        <a:buNone/>
        <a:defRPr sz="2000" b="0" kern="1200">
          <a:solidFill>
            <a:schemeClr val="tx1"/>
          </a:solidFill>
          <a:latin typeface="+mn-lt"/>
          <a:ea typeface="+mn-ea"/>
          <a:cs typeface="+mn-cs"/>
        </a:defRPr>
      </a:lvl1pPr>
      <a:lvl2pPr marL="179964" indent="-179964" algn="l" defTabSz="1088558" rtl="0" eaLnBrk="1" latinLnBrk="0" hangingPunct="1">
        <a:spcBef>
          <a:spcPts val="600"/>
        </a:spcBef>
        <a:buClr>
          <a:schemeClr val="accent1"/>
        </a:buClr>
        <a:buSzPct val="100000"/>
        <a:buFont typeface="Wingdings" pitchFamily="2" charset="2"/>
        <a:buChar char="§"/>
        <a:defRPr sz="1800" kern="1200">
          <a:solidFill>
            <a:schemeClr val="tx1"/>
          </a:solidFill>
          <a:latin typeface="+mn-lt"/>
          <a:ea typeface="+mn-ea"/>
          <a:cs typeface="+mn-cs"/>
        </a:defRPr>
      </a:lvl2pPr>
      <a:lvl3pPr marL="358775" indent="-179388" algn="l" defTabSz="1088558" rtl="0" eaLnBrk="1" latinLnBrk="0" hangingPunct="1">
        <a:spcBef>
          <a:spcPts val="300"/>
        </a:spcBef>
        <a:buClr>
          <a:schemeClr val="tx1"/>
        </a:buClr>
        <a:buSzPct val="100000"/>
        <a:buFont typeface="Arial" panose="020B0604020202020204" pitchFamily="34" charset="0"/>
        <a:buChar char="–"/>
        <a:defRPr lang="en-US" sz="1800" kern="1200" noProof="0" dirty="0" smtClean="0">
          <a:solidFill>
            <a:schemeClr val="tx1"/>
          </a:solidFill>
          <a:latin typeface="+mn-lt"/>
          <a:ea typeface="+mn-ea"/>
          <a:cs typeface="+mn-cs"/>
        </a:defRPr>
      </a:lvl3pPr>
      <a:lvl4pPr marL="539892" indent="-179964" algn="l" defTabSz="1088558" rtl="0" eaLnBrk="1" latinLnBrk="0" hangingPunct="1">
        <a:spcBef>
          <a:spcPts val="300"/>
        </a:spcBef>
        <a:buClr>
          <a:schemeClr val="tx1"/>
        </a:buClr>
        <a:buSzPct val="120000"/>
        <a:buFont typeface="Arial" pitchFamily="34" charset="0"/>
        <a:buChar char="▫"/>
        <a:defRPr sz="1600" kern="1200">
          <a:solidFill>
            <a:schemeClr val="tx1"/>
          </a:solidFill>
          <a:latin typeface="+mn-lt"/>
          <a:ea typeface="+mn-ea"/>
          <a:cs typeface="+mn-cs"/>
        </a:defRPr>
      </a:lvl4pPr>
      <a:lvl5pPr marL="719856" indent="-179964" algn="l" defTabSz="1088558" rtl="0" eaLnBrk="1" latinLnBrk="0" hangingPunct="1">
        <a:spcBef>
          <a:spcPts val="100"/>
        </a:spcBef>
        <a:buClr>
          <a:schemeClr val="tx1"/>
        </a:buClr>
        <a:buSzPct val="100000"/>
        <a:buFont typeface="Symbol" panose="05050102010706020507" pitchFamily="18" charset="2"/>
        <a:buChar char="-"/>
        <a:defRPr sz="1400" kern="1200" baseline="0">
          <a:solidFill>
            <a:schemeClr val="tx1"/>
          </a:solidFill>
          <a:latin typeface="+mn-lt"/>
          <a:ea typeface="+mn-ea"/>
          <a:cs typeface="+mn-cs"/>
        </a:defRPr>
      </a:lvl5pPr>
      <a:lvl6pPr marL="2993535"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6pPr>
      <a:lvl7pPr marL="3537814"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7pPr>
      <a:lvl8pPr marL="4082093"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8pPr>
      <a:lvl9pPr marL="4626373"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9pPr>
    </p:bodyStyle>
    <p:otherStyle>
      <a:defPPr>
        <a:defRPr lang="de-DE"/>
      </a:defPPr>
      <a:lvl1pPr marL="0" algn="l" defTabSz="1088558" rtl="0" eaLnBrk="1" latinLnBrk="0" hangingPunct="1">
        <a:defRPr sz="2100" kern="1200">
          <a:solidFill>
            <a:schemeClr val="tx1"/>
          </a:solidFill>
          <a:latin typeface="+mn-lt"/>
          <a:ea typeface="+mn-ea"/>
          <a:cs typeface="+mn-cs"/>
        </a:defRPr>
      </a:lvl1pPr>
      <a:lvl2pPr marL="544279" algn="l" defTabSz="1088558" rtl="0" eaLnBrk="1" latinLnBrk="0" hangingPunct="1">
        <a:defRPr sz="2100" kern="1200">
          <a:solidFill>
            <a:schemeClr val="tx1"/>
          </a:solidFill>
          <a:latin typeface="+mn-lt"/>
          <a:ea typeface="+mn-ea"/>
          <a:cs typeface="+mn-cs"/>
        </a:defRPr>
      </a:lvl2pPr>
      <a:lvl3pPr marL="1088558" algn="l" defTabSz="1088558" rtl="0" eaLnBrk="1" latinLnBrk="0" hangingPunct="1">
        <a:defRPr sz="2100" kern="1200">
          <a:solidFill>
            <a:schemeClr val="tx1"/>
          </a:solidFill>
          <a:latin typeface="+mn-lt"/>
          <a:ea typeface="+mn-ea"/>
          <a:cs typeface="+mn-cs"/>
        </a:defRPr>
      </a:lvl3pPr>
      <a:lvl4pPr marL="1632837" algn="l" defTabSz="1088558" rtl="0" eaLnBrk="1" latinLnBrk="0" hangingPunct="1">
        <a:defRPr sz="2100" kern="1200">
          <a:solidFill>
            <a:schemeClr val="tx1"/>
          </a:solidFill>
          <a:latin typeface="+mn-lt"/>
          <a:ea typeface="+mn-ea"/>
          <a:cs typeface="+mn-cs"/>
        </a:defRPr>
      </a:lvl4pPr>
      <a:lvl5pPr marL="2177116" algn="l" defTabSz="1088558" rtl="0" eaLnBrk="1" latinLnBrk="0" hangingPunct="1">
        <a:defRPr sz="2100" kern="1200">
          <a:solidFill>
            <a:schemeClr val="tx1"/>
          </a:solidFill>
          <a:latin typeface="+mn-lt"/>
          <a:ea typeface="+mn-ea"/>
          <a:cs typeface="+mn-cs"/>
        </a:defRPr>
      </a:lvl5pPr>
      <a:lvl6pPr marL="2721396" algn="l" defTabSz="1088558" rtl="0" eaLnBrk="1" latinLnBrk="0" hangingPunct="1">
        <a:defRPr sz="2100" kern="1200">
          <a:solidFill>
            <a:schemeClr val="tx1"/>
          </a:solidFill>
          <a:latin typeface="+mn-lt"/>
          <a:ea typeface="+mn-ea"/>
          <a:cs typeface="+mn-cs"/>
        </a:defRPr>
      </a:lvl6pPr>
      <a:lvl7pPr marL="3265675" algn="l" defTabSz="1088558" rtl="0" eaLnBrk="1" latinLnBrk="0" hangingPunct="1">
        <a:defRPr sz="2100" kern="1200">
          <a:solidFill>
            <a:schemeClr val="tx1"/>
          </a:solidFill>
          <a:latin typeface="+mn-lt"/>
          <a:ea typeface="+mn-ea"/>
          <a:cs typeface="+mn-cs"/>
        </a:defRPr>
      </a:lvl7pPr>
      <a:lvl8pPr marL="3809954" algn="l" defTabSz="1088558" rtl="0" eaLnBrk="1" latinLnBrk="0" hangingPunct="1">
        <a:defRPr sz="2100" kern="1200">
          <a:solidFill>
            <a:schemeClr val="tx1"/>
          </a:solidFill>
          <a:latin typeface="+mn-lt"/>
          <a:ea typeface="+mn-ea"/>
          <a:cs typeface="+mn-cs"/>
        </a:defRPr>
      </a:lvl8pPr>
      <a:lvl9pPr marL="4354233" algn="l" defTabSz="1088558" rtl="0" eaLnBrk="1" latinLnBrk="0" hangingPunct="1">
        <a:defRPr sz="21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cSld>
    <p:bg bwMode="gray">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bwMode="gray">
          <a:xfrm>
            <a:off x="324000" y="324075"/>
            <a:ext cx="11545200" cy="756175"/>
          </a:xfrm>
          <a:prstGeom prst="rect">
            <a:avLst/>
          </a:prstGeom>
        </p:spPr>
        <p:txBody>
          <a:bodyPr vert="horz" lIns="0" tIns="0" rIns="0" bIns="0" rtlCol="0" anchor="ctr" anchorCtr="0">
            <a:noAutofit/>
          </a:bodyPr>
          <a:lstStyle/>
          <a:p>
            <a:r>
              <a:rPr lang="en-US" noProof="0" dirty="0"/>
              <a:t>Insert page title</a:t>
            </a:r>
          </a:p>
        </p:txBody>
      </p:sp>
      <p:sp>
        <p:nvSpPr>
          <p:cNvPr id="3" name="Text Placeholder 2"/>
          <p:cNvSpPr>
            <a:spLocks noGrp="1"/>
          </p:cNvSpPr>
          <p:nvPr>
            <p:ph type="body" idx="1"/>
          </p:nvPr>
        </p:nvSpPr>
        <p:spPr bwMode="gray">
          <a:xfrm>
            <a:off x="324000" y="1691079"/>
            <a:ext cx="11545200" cy="4392042"/>
          </a:xfrm>
          <a:prstGeom prst="rect">
            <a:avLst/>
          </a:prstGeom>
        </p:spPr>
        <p:txBody>
          <a:bodyPr vert="horz" lIns="0" tIns="0" rIns="0" bIns="0" rtlCol="0">
            <a:noAutofit/>
          </a:bodyPr>
          <a:lstStyle/>
          <a:p>
            <a:pPr lvl="0"/>
            <a:r>
              <a:rPr lang="en-US" noProof="0" dirty="0"/>
              <a:t>First level</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33" name="Rectangle 32"/>
          <p:cNvSpPr/>
          <p:nvPr/>
        </p:nvSpPr>
        <p:spPr bwMode="gray">
          <a:xfrm>
            <a:off x="324000" y="0"/>
            <a:ext cx="11545200" cy="162038"/>
          </a:xfrm>
          <a:prstGeom prst="rect">
            <a:avLst/>
          </a:prstGeom>
          <a:solidFill>
            <a:schemeClr val="accent1"/>
          </a:solidFill>
          <a:ln w="9525" algn="ctr">
            <a:noFill/>
            <a:miter lim="800000"/>
            <a:headEnd/>
            <a:tailEnd/>
          </a:ln>
        </p:spPr>
        <p:txBody>
          <a:bodyPr lIns="107163" tIns="85730" rIns="107163" bIns="85730" rtlCol="0" anchor="ctr"/>
          <a:lstStyle/>
          <a:p>
            <a:pPr marR="0" algn="ctr" defTabSz="1088776" eaLnBrk="1" fontAlgn="base" latinLnBrk="0" hangingPunct="1">
              <a:lnSpc>
                <a:spcPct val="100000"/>
              </a:lnSpc>
              <a:spcBef>
                <a:spcPct val="50000"/>
              </a:spcBef>
              <a:spcAft>
                <a:spcPct val="0"/>
              </a:spcAft>
              <a:buClr>
                <a:srgbClr val="F0AB00"/>
              </a:buClr>
              <a:buSzPct val="80000"/>
              <a:tabLst/>
            </a:pPr>
            <a:endParaRPr kumimoji="0" lang="en-US" sz="1900" b="0" i="0" u="none" strike="noStrike" kern="0" cap="none" spc="0" normalizeH="0" baseline="0" noProof="0" dirty="0" err="1">
              <a:ln>
                <a:noFill/>
              </a:ln>
              <a:effectLst/>
              <a:uLnTx/>
              <a:uFillTx/>
              <a:ea typeface="Arial Unicode MS" pitchFamily="34" charset="-128"/>
              <a:cs typeface="Arial Unicode MS" pitchFamily="34" charset="-128"/>
            </a:endParaRPr>
          </a:p>
        </p:txBody>
      </p:sp>
      <p:cxnSp>
        <p:nvCxnSpPr>
          <p:cNvPr id="8" name="Straight Connector 7"/>
          <p:cNvCxnSpPr/>
          <p:nvPr userDrawn="1"/>
        </p:nvCxnSpPr>
        <p:spPr>
          <a:xfrm>
            <a:off x="324000" y="1231485"/>
            <a:ext cx="11545200" cy="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sp>
        <p:nvSpPr>
          <p:cNvPr id="10" name="TextBox 9"/>
          <p:cNvSpPr txBox="1"/>
          <p:nvPr userDrawn="1"/>
        </p:nvSpPr>
        <p:spPr bwMode="black">
          <a:xfrm>
            <a:off x="324000" y="6622344"/>
            <a:ext cx="3340658" cy="138499"/>
          </a:xfrm>
          <a:prstGeom prst="rect">
            <a:avLst/>
          </a:prstGeom>
          <a:noFill/>
        </p:spPr>
        <p:txBody>
          <a:bodyPr wrap="none" lIns="0" tIns="0" rIns="0" bIns="0" rtlCol="0">
            <a:spAutoFit/>
          </a:bodyPr>
          <a:lstStyle/>
          <a:p>
            <a:pPr marL="158780" indent="-158780" algn="l">
              <a:buClr>
                <a:schemeClr val="tx1"/>
              </a:buClr>
              <a:buFont typeface="Arial" pitchFamily="34" charset="0"/>
              <a:buChar char="©"/>
              <a:tabLst/>
            </a:pPr>
            <a:r>
              <a:rPr lang="en-US" sz="900" noProof="0" dirty="0">
                <a:solidFill>
                  <a:schemeClr val="tx1"/>
                </a:solidFill>
              </a:rPr>
              <a:t>2024 SAP SE or an SAP affiliate company. All rights reserved.</a:t>
            </a:r>
          </a:p>
        </p:txBody>
      </p:sp>
      <p:sp>
        <p:nvSpPr>
          <p:cNvPr id="34" name="TextBox 33"/>
          <p:cNvSpPr txBox="1"/>
          <p:nvPr/>
        </p:nvSpPr>
        <p:spPr bwMode="black">
          <a:xfrm>
            <a:off x="11727086" y="6622344"/>
            <a:ext cx="141064" cy="138499"/>
          </a:xfrm>
          <a:prstGeom prst="rect">
            <a:avLst/>
          </a:prstGeom>
          <a:noFill/>
        </p:spPr>
        <p:txBody>
          <a:bodyPr wrap="none" lIns="0" tIns="0" rIns="0" bIns="0" rtlCol="0">
            <a:spAutoFit/>
          </a:bodyPr>
          <a:lstStyle/>
          <a:p>
            <a:pPr marL="111525" indent="-111525" algn="r">
              <a:buClr>
                <a:schemeClr val="accent2"/>
              </a:buClr>
              <a:buFont typeface="Arial" pitchFamily="34" charset="0"/>
              <a:buNone/>
            </a:pPr>
            <a:fld id="{0BDC132A-5C91-4078-9777-31DA19A62E0A}" type="slidenum">
              <a:rPr lang="en-US" sz="900" baseline="0" noProof="0" smtClean="0">
                <a:solidFill>
                  <a:schemeClr val="tx1"/>
                </a:solidFill>
              </a:rPr>
              <a:pPr marL="111525" indent="-111525" algn="r">
                <a:buClr>
                  <a:schemeClr val="accent2"/>
                </a:buClr>
                <a:buFont typeface="Arial" pitchFamily="34" charset="0"/>
                <a:buNone/>
              </a:pPr>
              <a:t>‹#›</a:t>
            </a:fld>
            <a:endParaRPr lang="en-US" sz="900" noProof="0" dirty="0">
              <a:solidFill>
                <a:schemeClr val="tx1"/>
              </a:solidFill>
            </a:endParaRPr>
          </a:p>
        </p:txBody>
      </p:sp>
      <p:sp>
        <p:nvSpPr>
          <p:cNvPr id="4" name="Information_Classification"/>
          <p:cNvSpPr txBox="1"/>
          <p:nvPr userDrawn="1"/>
        </p:nvSpPr>
        <p:spPr>
          <a:xfrm>
            <a:off x="10718800" y="6623893"/>
            <a:ext cx="500137" cy="138499"/>
          </a:xfrm>
          <a:prstGeom prst="rect">
            <a:avLst/>
          </a:prstGeom>
          <a:noFill/>
        </p:spPr>
        <p:txBody>
          <a:bodyPr vert="horz" wrap="none" lIns="0" tIns="0" rIns="0" bIns="0" rtlCol="0">
            <a:spAutoFit/>
          </a:bodyPr>
          <a:lstStyle/>
          <a:p>
            <a:pPr algn="l" fontAlgn="base">
              <a:spcBef>
                <a:spcPct val="50000"/>
              </a:spcBef>
              <a:spcAft>
                <a:spcPct val="0"/>
              </a:spcAft>
              <a:buClr>
                <a:srgbClr val="F0AB00"/>
              </a:buClr>
              <a:buSzPct val="80000"/>
            </a:pPr>
            <a:r>
              <a:rPr kumimoji="0" lang="en-US" sz="900" b="0" i="0" u="none" kern="0" baseline="0" dirty="0">
                <a:solidFill>
                  <a:srgbClr val="FFFFFF"/>
                </a:solidFill>
                <a:latin typeface="Arial" panose="020B0604020202020204" pitchFamily="34" charset="0"/>
                <a:ea typeface="Arial Unicode MS" pitchFamily="34" charset="-128"/>
                <a:cs typeface="Arial Unicode MS" pitchFamily="34" charset="-128"/>
                <a:sym typeface="Arial" panose="020B0604020202020204" pitchFamily="34" charset="0"/>
              </a:rPr>
              <a:t>Customer</a:t>
            </a:r>
          </a:p>
        </p:txBody>
      </p:sp>
    </p:spTree>
    <p:extLst>
      <p:ext uri="{BB962C8B-B14F-4D97-AF65-F5344CB8AC3E}">
        <p14:creationId xmlns:p14="http://schemas.microsoft.com/office/powerpoint/2010/main" val="3408294523"/>
      </p:ext>
    </p:extLst>
  </p:cSld>
  <p:clrMap bg1="dk1" tx1="lt1" bg2="dk2" tx2="lt2" accent1="accent1" accent2="accent2" accent3="accent3" accent4="accent4" accent5="accent5" accent6="accent6" hlink="hlink" folHlink="folHlink"/>
  <p:sldLayoutIdLst>
    <p:sldLayoutId id="2147483734" r:id="rId1"/>
    <p:sldLayoutId id="2147483735" r:id="rId2"/>
    <p:sldLayoutId id="2147483736" r:id="rId3"/>
    <p:sldLayoutId id="2147483737" r:id="rId4"/>
    <p:sldLayoutId id="2147483738" r:id="rId5"/>
    <p:sldLayoutId id="2147483739" r:id="rId6"/>
    <p:sldLayoutId id="2147483740" r:id="rId7"/>
    <p:sldLayoutId id="2147483741" r:id="rId8"/>
    <p:sldLayoutId id="2147483742" r:id="rId9"/>
    <p:sldLayoutId id="2147483743" r:id="rId10"/>
    <p:sldLayoutId id="2147483744" r:id="rId11"/>
    <p:sldLayoutId id="2147483745" r:id="rId12"/>
    <p:sldLayoutId id="2147483746" r:id="rId13"/>
    <p:sldLayoutId id="2147483747" r:id="rId14"/>
    <p:sldLayoutId id="2147483748" r:id="rId15"/>
    <p:sldLayoutId id="2147483749" r:id="rId16"/>
    <p:sldLayoutId id="2147483750" r:id="rId17"/>
    <p:sldLayoutId id="2147483751" r:id="rId18"/>
    <p:sldLayoutId id="2147483752" r:id="rId19"/>
    <p:sldLayoutId id="2147483753" r:id="rId20"/>
    <p:sldLayoutId id="2147483756" r:id="rId21"/>
    <p:sldLayoutId id="2147483754" r:id="rId22"/>
    <p:sldLayoutId id="2147483755" r:id="rId23"/>
  </p:sldLayoutIdLst>
  <p:hf hdr="0" ftr="0" dt="0"/>
  <p:txStyles>
    <p:titleStyle>
      <a:lvl1pPr algn="l" defTabSz="1088776" rtl="0" eaLnBrk="1" latinLnBrk="0" hangingPunct="1">
        <a:spcBef>
          <a:spcPct val="0"/>
        </a:spcBef>
        <a:buNone/>
        <a:defRPr sz="2800" b="1" kern="1200">
          <a:solidFill>
            <a:schemeClr val="tx1"/>
          </a:solidFill>
          <a:latin typeface="+mj-lt"/>
          <a:ea typeface="+mj-ea"/>
          <a:cs typeface="+mj-cs"/>
        </a:defRPr>
      </a:lvl1pPr>
    </p:titleStyle>
    <p:bodyStyle>
      <a:lvl1pPr marL="0" indent="0" algn="l" defTabSz="1088776" rtl="0" eaLnBrk="1" latinLnBrk="0" hangingPunct="1">
        <a:spcBef>
          <a:spcPts val="2400"/>
        </a:spcBef>
        <a:buClr>
          <a:schemeClr val="accent1"/>
        </a:buClr>
        <a:buSzPct val="80000"/>
        <a:buFontTx/>
        <a:buNone/>
        <a:defRPr sz="2000" b="1" kern="1200">
          <a:solidFill>
            <a:schemeClr val="tx1"/>
          </a:solidFill>
          <a:latin typeface="+mn-lt"/>
          <a:ea typeface="+mn-ea"/>
          <a:cs typeface="+mn-cs"/>
        </a:defRPr>
      </a:lvl1pPr>
      <a:lvl2pPr marL="0" indent="0" algn="l" defTabSz="1088776" rtl="0" eaLnBrk="1" latinLnBrk="0" hangingPunct="1">
        <a:spcBef>
          <a:spcPts val="600"/>
        </a:spcBef>
        <a:buClr>
          <a:schemeClr val="accent1"/>
        </a:buClr>
        <a:buSzPct val="80000"/>
        <a:buFont typeface="Wingdings" pitchFamily="2" charset="2"/>
        <a:buNone/>
        <a:defRPr sz="2000" kern="1200">
          <a:solidFill>
            <a:schemeClr val="tx1"/>
          </a:solidFill>
          <a:latin typeface="+mn-lt"/>
          <a:ea typeface="+mn-ea"/>
          <a:cs typeface="+mn-cs"/>
        </a:defRPr>
      </a:lvl2pPr>
      <a:lvl3pPr marL="180000" indent="-180000" algn="l" defTabSz="1088776" rtl="0" eaLnBrk="1" latinLnBrk="0" hangingPunct="1">
        <a:spcBef>
          <a:spcPts val="400"/>
        </a:spcBef>
        <a:buClr>
          <a:schemeClr val="accent1"/>
        </a:buClr>
        <a:buSzPct val="100000"/>
        <a:buFont typeface="Wingdings" pitchFamily="2" charset="2"/>
        <a:buChar char=""/>
        <a:defRPr sz="1800" kern="1200">
          <a:solidFill>
            <a:schemeClr val="tx1"/>
          </a:solidFill>
          <a:latin typeface="+mn-lt"/>
          <a:ea typeface="+mn-ea"/>
          <a:cs typeface="+mn-cs"/>
        </a:defRPr>
      </a:lvl3pPr>
      <a:lvl4pPr marL="360000" indent="-180000" algn="l" defTabSz="1088776" rtl="0" eaLnBrk="1" latinLnBrk="0" hangingPunct="1">
        <a:spcBef>
          <a:spcPts val="400"/>
        </a:spcBef>
        <a:buClr>
          <a:schemeClr val="tx1"/>
        </a:buClr>
        <a:buSzPct val="100000"/>
        <a:buFont typeface="Arial" pitchFamily="34" charset="0"/>
        <a:buChar char="–"/>
        <a:defRPr sz="1800" kern="1200">
          <a:solidFill>
            <a:schemeClr val="tx1"/>
          </a:solidFill>
          <a:latin typeface="+mn-lt"/>
          <a:ea typeface="+mn-ea"/>
          <a:cs typeface="+mn-cs"/>
        </a:defRPr>
      </a:lvl4pPr>
      <a:lvl5pPr marL="540000" indent="-180000" algn="l" defTabSz="1088776" rtl="0" eaLnBrk="1" latinLnBrk="0" hangingPunct="1">
        <a:spcBef>
          <a:spcPts val="250"/>
        </a:spcBef>
        <a:buClr>
          <a:schemeClr val="tx1"/>
        </a:buClr>
        <a:buSzPct val="100000"/>
        <a:buFont typeface="Courier New" pitchFamily="49" charset="0"/>
        <a:buChar char="o"/>
        <a:defRPr sz="1600" kern="1200">
          <a:solidFill>
            <a:schemeClr val="tx1"/>
          </a:solidFill>
          <a:latin typeface="+mn-lt"/>
          <a:ea typeface="+mn-ea"/>
          <a:cs typeface="+mn-cs"/>
        </a:defRPr>
      </a:lvl5pPr>
      <a:lvl6pPr marL="2994134" indent="-272194" algn="l" defTabSz="1088776" rtl="0" eaLnBrk="1" latinLnBrk="0" hangingPunct="1">
        <a:spcBef>
          <a:spcPct val="20000"/>
        </a:spcBef>
        <a:buFont typeface="Arial" pitchFamily="34" charset="0"/>
        <a:buChar char="•"/>
        <a:defRPr sz="2400" kern="1200">
          <a:solidFill>
            <a:schemeClr val="tx1"/>
          </a:solidFill>
          <a:latin typeface="+mn-lt"/>
          <a:ea typeface="+mn-ea"/>
          <a:cs typeface="+mn-cs"/>
        </a:defRPr>
      </a:lvl6pPr>
      <a:lvl7pPr marL="3538522" indent="-272194" algn="l" defTabSz="1088776" rtl="0" eaLnBrk="1" latinLnBrk="0" hangingPunct="1">
        <a:spcBef>
          <a:spcPct val="20000"/>
        </a:spcBef>
        <a:buFont typeface="Arial" pitchFamily="34" charset="0"/>
        <a:buChar char="•"/>
        <a:defRPr sz="2400" kern="1200">
          <a:solidFill>
            <a:schemeClr val="tx1"/>
          </a:solidFill>
          <a:latin typeface="+mn-lt"/>
          <a:ea typeface="+mn-ea"/>
          <a:cs typeface="+mn-cs"/>
        </a:defRPr>
      </a:lvl7pPr>
      <a:lvl8pPr marL="4082910" indent="-272194" algn="l" defTabSz="1088776" rtl="0" eaLnBrk="1" latinLnBrk="0" hangingPunct="1">
        <a:spcBef>
          <a:spcPct val="20000"/>
        </a:spcBef>
        <a:buFont typeface="Arial" pitchFamily="34" charset="0"/>
        <a:buChar char="•"/>
        <a:defRPr sz="2400" kern="1200">
          <a:solidFill>
            <a:schemeClr val="tx1"/>
          </a:solidFill>
          <a:latin typeface="+mn-lt"/>
          <a:ea typeface="+mn-ea"/>
          <a:cs typeface="+mn-cs"/>
        </a:defRPr>
      </a:lvl8pPr>
      <a:lvl9pPr marL="4627298" indent="-272194" algn="l" defTabSz="1088776" rtl="0" eaLnBrk="1" latinLnBrk="0" hangingPunct="1">
        <a:spcBef>
          <a:spcPct val="20000"/>
        </a:spcBef>
        <a:buFont typeface="Arial" pitchFamily="34" charset="0"/>
        <a:buChar char="•"/>
        <a:defRPr sz="2400" kern="1200">
          <a:solidFill>
            <a:schemeClr val="tx1"/>
          </a:solidFill>
          <a:latin typeface="+mn-lt"/>
          <a:ea typeface="+mn-ea"/>
          <a:cs typeface="+mn-cs"/>
        </a:defRPr>
      </a:lvl9pPr>
    </p:bodyStyle>
    <p:otherStyle>
      <a:defPPr>
        <a:defRPr lang="de-DE"/>
      </a:defPPr>
      <a:lvl1pPr marL="0" algn="l" defTabSz="1088776" rtl="0" eaLnBrk="1" latinLnBrk="0" hangingPunct="1">
        <a:defRPr sz="2100" kern="1200">
          <a:solidFill>
            <a:schemeClr val="tx1"/>
          </a:solidFill>
          <a:latin typeface="+mn-lt"/>
          <a:ea typeface="+mn-ea"/>
          <a:cs typeface="+mn-cs"/>
        </a:defRPr>
      </a:lvl1pPr>
      <a:lvl2pPr marL="544388" algn="l" defTabSz="1088776" rtl="0" eaLnBrk="1" latinLnBrk="0" hangingPunct="1">
        <a:defRPr sz="2100" kern="1200">
          <a:solidFill>
            <a:schemeClr val="tx1"/>
          </a:solidFill>
          <a:latin typeface="+mn-lt"/>
          <a:ea typeface="+mn-ea"/>
          <a:cs typeface="+mn-cs"/>
        </a:defRPr>
      </a:lvl2pPr>
      <a:lvl3pPr marL="1088776" algn="l" defTabSz="1088776" rtl="0" eaLnBrk="1" latinLnBrk="0" hangingPunct="1">
        <a:defRPr sz="2100" kern="1200">
          <a:solidFill>
            <a:schemeClr val="tx1"/>
          </a:solidFill>
          <a:latin typeface="+mn-lt"/>
          <a:ea typeface="+mn-ea"/>
          <a:cs typeface="+mn-cs"/>
        </a:defRPr>
      </a:lvl3pPr>
      <a:lvl4pPr marL="1633164" algn="l" defTabSz="1088776" rtl="0" eaLnBrk="1" latinLnBrk="0" hangingPunct="1">
        <a:defRPr sz="2100" kern="1200">
          <a:solidFill>
            <a:schemeClr val="tx1"/>
          </a:solidFill>
          <a:latin typeface="+mn-lt"/>
          <a:ea typeface="+mn-ea"/>
          <a:cs typeface="+mn-cs"/>
        </a:defRPr>
      </a:lvl4pPr>
      <a:lvl5pPr marL="2177552" algn="l" defTabSz="1088776" rtl="0" eaLnBrk="1" latinLnBrk="0" hangingPunct="1">
        <a:defRPr sz="2100" kern="1200">
          <a:solidFill>
            <a:schemeClr val="tx1"/>
          </a:solidFill>
          <a:latin typeface="+mn-lt"/>
          <a:ea typeface="+mn-ea"/>
          <a:cs typeface="+mn-cs"/>
        </a:defRPr>
      </a:lvl5pPr>
      <a:lvl6pPr marL="2721940" algn="l" defTabSz="1088776" rtl="0" eaLnBrk="1" latinLnBrk="0" hangingPunct="1">
        <a:defRPr sz="2100" kern="1200">
          <a:solidFill>
            <a:schemeClr val="tx1"/>
          </a:solidFill>
          <a:latin typeface="+mn-lt"/>
          <a:ea typeface="+mn-ea"/>
          <a:cs typeface="+mn-cs"/>
        </a:defRPr>
      </a:lvl6pPr>
      <a:lvl7pPr marL="3266328" algn="l" defTabSz="1088776" rtl="0" eaLnBrk="1" latinLnBrk="0" hangingPunct="1">
        <a:defRPr sz="2100" kern="1200">
          <a:solidFill>
            <a:schemeClr val="tx1"/>
          </a:solidFill>
          <a:latin typeface="+mn-lt"/>
          <a:ea typeface="+mn-ea"/>
          <a:cs typeface="+mn-cs"/>
        </a:defRPr>
      </a:lvl7pPr>
      <a:lvl8pPr marL="3810716" algn="l" defTabSz="1088776" rtl="0" eaLnBrk="1" latinLnBrk="0" hangingPunct="1">
        <a:defRPr sz="2100" kern="1200">
          <a:solidFill>
            <a:schemeClr val="tx1"/>
          </a:solidFill>
          <a:latin typeface="+mn-lt"/>
          <a:ea typeface="+mn-ea"/>
          <a:cs typeface="+mn-cs"/>
        </a:defRPr>
      </a:lvl8pPr>
      <a:lvl9pPr marL="4355104" algn="l" defTabSz="1088776" rtl="0" eaLnBrk="1" latinLnBrk="0" hangingPunct="1">
        <a:defRPr sz="21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3.png"/><Relationship Id="rId1" Type="http://schemas.openxmlformats.org/officeDocument/2006/relationships/slideLayout" Target="../slideLayouts/slideLayout1.xml"/><Relationship Id="rId5" Type="http://schemas.openxmlformats.org/officeDocument/2006/relationships/image" Target="../media/image6.png"/><Relationship Id="rId4" Type="http://schemas.openxmlformats.org/officeDocument/2006/relationships/image" Target="../media/image1.png"/></Relationships>
</file>

<file path=ppt/slides/_rels/slide1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hyperlink" Target="http://supplier.ariba.com/" TargetMode="External"/><Relationship Id="rId1" Type="http://schemas.openxmlformats.org/officeDocument/2006/relationships/slideLayout" Target="../slideLayouts/slideLayout9.xml"/><Relationship Id="rId4" Type="http://schemas.openxmlformats.org/officeDocument/2006/relationships/image" Target="../media/image12.png"/></Relationships>
</file>

<file path=ppt/slides/_rels/slide1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9.xml"/></Relationships>
</file>

<file path=ppt/slides/_rels/slide12.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9.xml"/></Relationships>
</file>

<file path=ppt/slides/_rels/slide13.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9.xml"/></Relationships>
</file>

<file path=ppt/slides/_rels/slide14.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9.xml"/></Relationships>
</file>

<file path=ppt/slides/_rels/slide15.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9.xml"/><Relationship Id="rId4" Type="http://schemas.openxmlformats.org/officeDocument/2006/relationships/image" Target="../media/image22.png"/></Relationships>
</file>

<file path=ppt/slides/_rels/slide16.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9.xml"/></Relationships>
</file>

<file path=ppt/slides/_rels/slide17.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9.xml"/></Relationships>
</file>

<file path=ppt/slides/_rels/slide18.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9.xml"/><Relationship Id="rId4" Type="http://schemas.openxmlformats.org/officeDocument/2006/relationships/image" Target="../media/image28.png"/></Relationships>
</file>

<file path=ppt/slides/_rels/slide19.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3.png"/><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9.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2.xml"/></Relationships>
</file>

<file path=ppt/slides/_rels/slide21.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4.xml"/><Relationship Id="rId1" Type="http://schemas.openxmlformats.org/officeDocument/2006/relationships/slideLayout" Target="../slideLayouts/slideLayout9.xml"/><Relationship Id="rId4" Type="http://schemas.openxmlformats.org/officeDocument/2006/relationships/image" Target="../media/image31.png"/></Relationships>
</file>

<file path=ppt/slides/_rels/slide22.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png"/><Relationship Id="rId1" Type="http://schemas.openxmlformats.org/officeDocument/2006/relationships/slideLayout" Target="../slideLayouts/slideLayout9.xml"/></Relationships>
</file>

<file path=ppt/slides/_rels/slide23.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9.xml"/></Relationships>
</file>

<file path=ppt/slides/_rels/slide24.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5.png"/><Relationship Id="rId1" Type="http://schemas.openxmlformats.org/officeDocument/2006/relationships/slideLayout" Target="../slideLayouts/slideLayout9.xml"/></Relationships>
</file>

<file path=ppt/slides/_rels/slide25.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9.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8.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9.xml"/><Relationship Id="rId4" Type="http://schemas.openxmlformats.org/officeDocument/2006/relationships/image" Target="../media/image9.png"/></Relationships>
</file>

<file path=ppt/slides/_rels/slide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2.xml"/></Relationships>
</file>

<file path=ppt/slides/_rels/slide8.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3.xml"/><Relationship Id="rId1" Type="http://schemas.openxmlformats.org/officeDocument/2006/relationships/slideLayout" Target="../slideLayouts/slideLayout9.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a:extLst>
              <a:ext uri="{FF2B5EF4-FFF2-40B4-BE49-F238E27FC236}">
                <a16:creationId xmlns:a16="http://schemas.microsoft.com/office/drawing/2014/main" id="{2CD70A4B-B08B-4630-A1E0-AC98A29ACBF0}"/>
              </a:ext>
            </a:extLst>
          </p:cNvPr>
          <p:cNvSpPr>
            <a:spLocks noGrp="1"/>
          </p:cNvSpPr>
          <p:nvPr>
            <p:ph type="body" sz="quarter" idx="14"/>
          </p:nvPr>
        </p:nvSpPr>
        <p:spPr>
          <a:xfrm>
            <a:off x="160349" y="3553905"/>
            <a:ext cx="6396476" cy="956668"/>
          </a:xfrm>
        </p:spPr>
        <p:txBody>
          <a:bodyPr/>
          <a:lstStyle/>
          <a:p>
            <a:br>
              <a:rPr lang="en-US" b="0" dirty="0"/>
            </a:br>
            <a:r>
              <a:rPr lang="en-US" b="0" dirty="0"/>
              <a:t>Extended </a:t>
            </a:r>
            <a:r>
              <a:rPr lang="en-US" dirty="0"/>
              <a:t>CIF Catalog Guide </a:t>
            </a:r>
          </a:p>
        </p:txBody>
      </p:sp>
      <p:pic>
        <p:nvPicPr>
          <p:cNvPr id="14" name="Picture 1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11714" y="3706318"/>
            <a:ext cx="1477566" cy="288000"/>
          </a:xfrm>
          <a:prstGeom prst="rect">
            <a:avLst/>
          </a:prstGeom>
        </p:spPr>
      </p:pic>
      <p:sp>
        <p:nvSpPr>
          <p:cNvPr id="4" name="ConfidentialFlag"/>
          <p:cNvSpPr txBox="1"/>
          <p:nvPr/>
        </p:nvSpPr>
        <p:spPr>
          <a:xfrm>
            <a:off x="9971839" y="187553"/>
            <a:ext cx="1799971" cy="215444"/>
          </a:xfrm>
          <a:prstGeom prst="rect">
            <a:avLst/>
          </a:prstGeom>
          <a:noFill/>
        </p:spPr>
        <p:txBody>
          <a:bodyPr vert="horz" wrap="square" lIns="0" tIns="0" rIns="0" bIns="0" rtlCol="0" anchor="b">
            <a:spAutoFit/>
          </a:bodyPr>
          <a:lstStyle/>
          <a:p>
            <a:pPr algn="r" fontAlgn="base">
              <a:spcBef>
                <a:spcPct val="50000"/>
              </a:spcBef>
              <a:spcAft>
                <a:spcPct val="0"/>
              </a:spcAft>
              <a:buClr>
                <a:srgbClr val="F0AB00"/>
              </a:buClr>
              <a:buSzPct val="80000"/>
            </a:pPr>
            <a:r>
              <a:rPr lang="en-US" sz="1400" kern="0" dirty="0">
                <a:solidFill>
                  <a:srgbClr val="000000"/>
                </a:solidFill>
                <a:latin typeface="Arial" panose="020B0604020202020204" pitchFamily="34" charset="0"/>
                <a:ea typeface="Arial Unicode MS" pitchFamily="34" charset="-128"/>
                <a:cs typeface="Arial Unicode MS" pitchFamily="34" charset="-128"/>
              </a:rPr>
              <a:t>Customer</a:t>
            </a:r>
          </a:p>
        </p:txBody>
      </p:sp>
      <p:pic>
        <p:nvPicPr>
          <p:cNvPr id="11" name="Picture 10">
            <a:extLst>
              <a:ext uri="{FF2B5EF4-FFF2-40B4-BE49-F238E27FC236}">
                <a16:creationId xmlns:a16="http://schemas.microsoft.com/office/drawing/2014/main" id="{9B010C43-3A87-41EA-802B-40DCF96C4A38}"/>
              </a:ext>
            </a:extLst>
          </p:cNvPr>
          <p:cNvPicPr>
            <a:picLocks noChangeAspect="1"/>
          </p:cNvPicPr>
          <p:nvPr/>
        </p:nvPicPr>
        <p:blipFill>
          <a:blip r:embed="rId3"/>
          <a:stretch>
            <a:fillRect/>
          </a:stretch>
        </p:blipFill>
        <p:spPr>
          <a:xfrm>
            <a:off x="0" y="-69606"/>
            <a:ext cx="12195175" cy="3431226"/>
          </a:xfrm>
          <a:prstGeom prst="rect">
            <a:avLst/>
          </a:prstGeom>
        </p:spPr>
      </p:pic>
      <p:pic>
        <p:nvPicPr>
          <p:cNvPr id="9" name="SAP Logo">
            <a:extLst>
              <a:ext uri="{FF2B5EF4-FFF2-40B4-BE49-F238E27FC236}">
                <a16:creationId xmlns:a16="http://schemas.microsoft.com/office/drawing/2014/main" id="{DCB708D4-5F70-4E8D-B7EB-387C06EAF65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11714" y="5951972"/>
            <a:ext cx="1578462" cy="360000"/>
          </a:xfrm>
          <a:prstGeom prst="rect">
            <a:avLst/>
          </a:prstGeom>
        </p:spPr>
      </p:pic>
      <p:pic>
        <p:nvPicPr>
          <p:cNvPr id="1026" name="Picture 2">
            <a:extLst>
              <a:ext uri="{FF2B5EF4-FFF2-40B4-BE49-F238E27FC236}">
                <a16:creationId xmlns:a16="http://schemas.microsoft.com/office/drawing/2014/main" id="{33D6B75D-BDE3-F7C5-247E-200117E81B95}"/>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961811" y="5470959"/>
            <a:ext cx="3809999" cy="9620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6799829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Ariba Network Access</a:t>
            </a:r>
            <a:r>
              <a:rPr lang="hu-HU" dirty="0"/>
              <a:t>, Catalog Publication</a:t>
            </a:r>
            <a:endParaRPr lang="en-US" dirty="0"/>
          </a:p>
        </p:txBody>
      </p:sp>
      <p:sp>
        <p:nvSpPr>
          <p:cNvPr id="8" name="AutoShape 2"/>
          <p:cNvSpPr>
            <a:spLocks noChangeArrowheads="1"/>
          </p:cNvSpPr>
          <p:nvPr/>
        </p:nvSpPr>
        <p:spPr bwMode="auto">
          <a:xfrm>
            <a:off x="323999" y="1414476"/>
            <a:ext cx="457200" cy="436563"/>
          </a:xfrm>
          <a:prstGeom prst="rect">
            <a:avLst/>
          </a:prstGeom>
          <a:solidFill>
            <a:schemeClr val="accent1"/>
          </a:solidFill>
          <a:ln w="9525">
            <a:noFill/>
            <a:miter lim="800000"/>
            <a:headEnd/>
            <a:tailEnd type="none" w="lg" len="lg"/>
          </a:ln>
          <a:effectLst/>
        </p:spPr>
        <p:txBody>
          <a:bodyPr wrap="none" anchor="ctr"/>
          <a:lstStyle/>
          <a:p>
            <a:r>
              <a:rPr lang="en-US" sz="1600" b="1" dirty="0">
                <a:solidFill>
                  <a:schemeClr val="bg1"/>
                </a:solidFill>
              </a:rPr>
              <a:t> </a:t>
            </a:r>
            <a:r>
              <a:rPr lang="en-US" sz="1600" b="1" dirty="0"/>
              <a:t>1</a:t>
            </a:r>
            <a:r>
              <a:rPr lang="en-US" sz="1600" b="1" dirty="0">
                <a:solidFill>
                  <a:schemeClr val="bg1"/>
                </a:solidFill>
              </a:rPr>
              <a:t>   </a:t>
            </a:r>
            <a:endParaRPr lang="en-US" sz="1600" b="1" dirty="0">
              <a:solidFill>
                <a:schemeClr val="accent1"/>
              </a:solidFill>
            </a:endParaRPr>
          </a:p>
        </p:txBody>
      </p:sp>
      <p:sp>
        <p:nvSpPr>
          <p:cNvPr id="12" name="Text Box 3"/>
          <p:cNvSpPr txBox="1">
            <a:spLocks noChangeArrowheads="1"/>
          </p:cNvSpPr>
          <p:nvPr/>
        </p:nvSpPr>
        <p:spPr bwMode="auto">
          <a:xfrm>
            <a:off x="323999" y="1849900"/>
            <a:ext cx="3845980" cy="1575649"/>
          </a:xfrm>
          <a:prstGeom prst="rect">
            <a:avLst/>
          </a:prstGeom>
        </p:spPr>
        <p:txBody>
          <a:bodyPr vert="horz" lIns="91440" tIns="45720" rIns="91440" bIns="45720" rtlCol="0">
            <a:noAutofit/>
          </a:bodyPr>
          <a:lstStyle>
            <a:defPPr>
              <a:defRPr lang="en-US"/>
            </a:defPPr>
            <a:lvl1pPr marL="0" indent="0" defTabSz="914400" eaLnBrk="1" latinLnBrk="0" hangingPunct="1">
              <a:spcBef>
                <a:spcPts val="0"/>
              </a:spcBef>
              <a:buClr>
                <a:schemeClr val="accent1"/>
              </a:buClr>
              <a:buSzPct val="80000"/>
              <a:buFontTx/>
              <a:buNone/>
              <a:defRPr sz="1200" b="0">
                <a:latin typeface="+mn-lt"/>
              </a:defRPr>
            </a:lvl1pPr>
            <a:lvl2pPr marL="0" indent="0" defTabSz="914400" eaLnBrk="1" latinLnBrk="0" hangingPunct="1">
              <a:spcBef>
                <a:spcPts val="600"/>
              </a:spcBef>
              <a:buClr>
                <a:schemeClr val="accent1"/>
              </a:buClr>
              <a:buSzPct val="80000"/>
              <a:buFont typeface="Wingdings" pitchFamily="2" charset="2"/>
              <a:buNone/>
              <a:defRPr sz="1800">
                <a:latin typeface="+mn-lt"/>
              </a:defRPr>
            </a:lvl2pPr>
            <a:lvl3pPr marL="180000" indent="-180000" defTabSz="914400" eaLnBrk="1" latinLnBrk="0" hangingPunct="1">
              <a:spcBef>
                <a:spcPts val="400"/>
              </a:spcBef>
              <a:buClr>
                <a:schemeClr val="accent1"/>
              </a:buClr>
              <a:buSzPct val="100000"/>
              <a:buFont typeface="Wingdings" pitchFamily="2" charset="2"/>
              <a:buChar char=""/>
              <a:defRPr sz="1600">
                <a:latin typeface="+mn-lt"/>
              </a:defRPr>
            </a:lvl3pPr>
            <a:lvl4pPr marL="360000" indent="-180000" defTabSz="914400" eaLnBrk="1" latinLnBrk="0" hangingPunct="1">
              <a:spcBef>
                <a:spcPts val="400"/>
              </a:spcBef>
              <a:buClr>
                <a:schemeClr val="accent2"/>
              </a:buClr>
              <a:buSzPct val="100000"/>
              <a:buFont typeface="Arial" pitchFamily="34" charset="0"/>
              <a:buChar char="–"/>
              <a:defRPr sz="1400">
                <a:latin typeface="+mn-lt"/>
              </a:defRPr>
            </a:lvl4pPr>
            <a:lvl5pPr marL="541338" indent="-180000" defTabSz="914400" eaLnBrk="1" latinLnBrk="0" hangingPunct="1">
              <a:spcBef>
                <a:spcPts val="250"/>
              </a:spcBef>
              <a:buClr>
                <a:schemeClr val="accent2"/>
              </a:buClr>
              <a:buSzPct val="100000"/>
              <a:buFont typeface="Courier New" pitchFamily="49" charset="0"/>
              <a:buChar char="o"/>
              <a:defRPr sz="1400">
                <a:latin typeface="+mn-lt"/>
              </a:defRPr>
            </a:lvl5pPr>
            <a:lvl6pPr marL="2514600" indent="-228600">
              <a:spcBef>
                <a:spcPct val="20000"/>
              </a:spcBef>
              <a:buFont typeface="Arial" pitchFamily="34" charset="0"/>
              <a:buChar char="•"/>
              <a:defRPr sz="2000">
                <a:latin typeface="+mn-lt"/>
              </a:defRPr>
            </a:lvl6pPr>
            <a:lvl7pPr marL="2971800" indent="-228600">
              <a:spcBef>
                <a:spcPct val="20000"/>
              </a:spcBef>
              <a:buFont typeface="Arial" pitchFamily="34" charset="0"/>
              <a:buChar char="•"/>
              <a:defRPr sz="2000">
                <a:latin typeface="+mn-lt"/>
              </a:defRPr>
            </a:lvl7pPr>
            <a:lvl8pPr marL="3429000" indent="-228600">
              <a:spcBef>
                <a:spcPct val="20000"/>
              </a:spcBef>
              <a:buFont typeface="Arial" pitchFamily="34" charset="0"/>
              <a:buChar char="•"/>
              <a:defRPr sz="2000">
                <a:latin typeface="+mn-lt"/>
              </a:defRPr>
            </a:lvl8pPr>
            <a:lvl9pPr marL="3886200" indent="-228600">
              <a:spcBef>
                <a:spcPct val="20000"/>
              </a:spcBef>
              <a:buFont typeface="Arial" pitchFamily="34" charset="0"/>
              <a:buChar char="•"/>
              <a:defRPr sz="2000">
                <a:latin typeface="+mn-lt"/>
              </a:defRPr>
            </a:lvl9pPr>
          </a:lstStyle>
          <a:p>
            <a:pPr lvl="1">
              <a:defRPr/>
            </a:pPr>
            <a:r>
              <a:rPr lang="en-US" sz="1600" dirty="0"/>
              <a:t>Go to: </a:t>
            </a:r>
            <a:r>
              <a:rPr lang="en-US" sz="1600" dirty="0">
                <a:solidFill>
                  <a:srgbClr val="BE0000"/>
                </a:solidFill>
                <a:hlinkClick r:id="rId2"/>
              </a:rPr>
              <a:t>http://supplier.ariba.com</a:t>
            </a:r>
            <a:r>
              <a:rPr lang="en-US" sz="1600" dirty="0">
                <a:solidFill>
                  <a:srgbClr val="BE0000"/>
                </a:solidFill>
              </a:rPr>
              <a:t> </a:t>
            </a:r>
          </a:p>
          <a:p>
            <a:pPr>
              <a:defRPr/>
            </a:pPr>
            <a:r>
              <a:rPr lang="en-US" sz="1600" dirty="0"/>
              <a:t>Enter your </a:t>
            </a:r>
            <a:r>
              <a:rPr lang="en-US" sz="1600" b="1" dirty="0"/>
              <a:t>Username</a:t>
            </a:r>
            <a:r>
              <a:rPr lang="en-US" sz="1600" dirty="0"/>
              <a:t> &amp; </a:t>
            </a:r>
            <a:r>
              <a:rPr lang="en-US" sz="1600" b="1" dirty="0"/>
              <a:t>Password</a:t>
            </a:r>
            <a:r>
              <a:rPr lang="en-US" sz="1600" dirty="0"/>
              <a:t> and click </a:t>
            </a:r>
            <a:r>
              <a:rPr lang="en-US" sz="1600" b="1" dirty="0"/>
              <a:t>Log In</a:t>
            </a:r>
            <a:r>
              <a:rPr lang="en-US" sz="1600" dirty="0"/>
              <a:t> to access your Production account.</a:t>
            </a:r>
            <a:endParaRPr lang="en-US" sz="1600" b="1" dirty="0">
              <a:solidFill>
                <a:srgbClr val="FF0000"/>
              </a:solidFill>
            </a:endParaRPr>
          </a:p>
        </p:txBody>
      </p:sp>
      <p:sp>
        <p:nvSpPr>
          <p:cNvPr id="13" name="TextBox 12"/>
          <p:cNvSpPr txBox="1"/>
          <p:nvPr/>
        </p:nvSpPr>
        <p:spPr>
          <a:xfrm>
            <a:off x="781199" y="1497787"/>
            <a:ext cx="3892389" cy="420377"/>
          </a:xfrm>
          <a:prstGeom prst="rect">
            <a:avLst/>
          </a:prstGeom>
        </p:spPr>
        <p:txBody>
          <a:bodyPr vert="horz" lIns="91440" tIns="45720" rIns="91440" bIns="45720" rtlCol="0">
            <a:noAutofit/>
          </a:bodyPr>
          <a:lstStyle>
            <a:defPPr>
              <a:defRPr lang="en-US"/>
            </a:defPPr>
            <a:lvl1pPr marL="0" indent="0" defTabSz="914400" eaLnBrk="1" latinLnBrk="0" hangingPunct="1">
              <a:lnSpc>
                <a:spcPct val="80000"/>
              </a:lnSpc>
              <a:spcBef>
                <a:spcPts val="0"/>
              </a:spcBef>
              <a:buClr>
                <a:schemeClr val="accent1"/>
              </a:buClr>
              <a:buSzPct val="80000"/>
              <a:buFontTx/>
              <a:buNone/>
              <a:defRPr sz="1400" b="0">
                <a:latin typeface="+mn-lt"/>
              </a:defRPr>
            </a:lvl1pPr>
            <a:lvl2pPr marL="0" indent="0" defTabSz="914400" eaLnBrk="1" latinLnBrk="0" hangingPunct="1">
              <a:spcBef>
                <a:spcPts val="600"/>
              </a:spcBef>
              <a:buClr>
                <a:schemeClr val="accent1"/>
              </a:buClr>
              <a:buSzPct val="80000"/>
              <a:buFont typeface="Wingdings" pitchFamily="2" charset="2"/>
              <a:buNone/>
              <a:defRPr sz="1800">
                <a:latin typeface="+mn-lt"/>
              </a:defRPr>
            </a:lvl2pPr>
            <a:lvl3pPr marL="180000" indent="-180000" defTabSz="914400" eaLnBrk="1" latinLnBrk="0" hangingPunct="1">
              <a:spcBef>
                <a:spcPts val="400"/>
              </a:spcBef>
              <a:buClr>
                <a:schemeClr val="accent1"/>
              </a:buClr>
              <a:buSzPct val="100000"/>
              <a:buFont typeface="Wingdings" pitchFamily="2" charset="2"/>
              <a:buChar char=""/>
              <a:defRPr sz="1600">
                <a:latin typeface="+mn-lt"/>
              </a:defRPr>
            </a:lvl3pPr>
            <a:lvl4pPr marL="360000" indent="-180000" defTabSz="914400" eaLnBrk="1" latinLnBrk="0" hangingPunct="1">
              <a:spcBef>
                <a:spcPts val="400"/>
              </a:spcBef>
              <a:buClr>
                <a:schemeClr val="accent2"/>
              </a:buClr>
              <a:buSzPct val="100000"/>
              <a:buFont typeface="Arial" pitchFamily="34" charset="0"/>
              <a:buChar char="–"/>
              <a:defRPr sz="1400">
                <a:latin typeface="+mn-lt"/>
              </a:defRPr>
            </a:lvl4pPr>
            <a:lvl5pPr marL="541338" indent="-180000" defTabSz="914400" eaLnBrk="1" latinLnBrk="0" hangingPunct="1">
              <a:spcBef>
                <a:spcPts val="250"/>
              </a:spcBef>
              <a:buClr>
                <a:schemeClr val="accent2"/>
              </a:buClr>
              <a:buSzPct val="100000"/>
              <a:buFont typeface="Courier New" pitchFamily="49" charset="0"/>
              <a:buChar char="o"/>
              <a:defRPr sz="1400">
                <a:latin typeface="+mn-lt"/>
              </a:defRPr>
            </a:lvl5pPr>
            <a:lvl6pPr marL="2514600" indent="-228600">
              <a:spcBef>
                <a:spcPct val="20000"/>
              </a:spcBef>
              <a:buFont typeface="Arial" pitchFamily="34" charset="0"/>
              <a:buChar char="•"/>
              <a:defRPr sz="2000">
                <a:latin typeface="+mn-lt"/>
              </a:defRPr>
            </a:lvl6pPr>
            <a:lvl7pPr marL="2971800" indent="-228600">
              <a:spcBef>
                <a:spcPct val="20000"/>
              </a:spcBef>
              <a:buFont typeface="Arial" pitchFamily="34" charset="0"/>
              <a:buChar char="•"/>
              <a:defRPr sz="2000">
                <a:latin typeface="+mn-lt"/>
              </a:defRPr>
            </a:lvl7pPr>
            <a:lvl8pPr marL="3429000" indent="-228600">
              <a:spcBef>
                <a:spcPct val="20000"/>
              </a:spcBef>
              <a:buFont typeface="Arial" pitchFamily="34" charset="0"/>
              <a:buChar char="•"/>
              <a:defRPr sz="2000">
                <a:latin typeface="+mn-lt"/>
              </a:defRPr>
            </a:lvl8pPr>
            <a:lvl9pPr marL="3886200" indent="-228600">
              <a:spcBef>
                <a:spcPct val="20000"/>
              </a:spcBef>
              <a:buFont typeface="Arial" pitchFamily="34" charset="0"/>
              <a:buChar char="•"/>
              <a:defRPr sz="2000">
                <a:latin typeface="+mn-lt"/>
              </a:defRPr>
            </a:lvl9pPr>
          </a:lstStyle>
          <a:p>
            <a:r>
              <a:rPr lang="en-US" sz="1600" b="1" dirty="0">
                <a:solidFill>
                  <a:schemeClr val="accent1"/>
                </a:solidFill>
              </a:rPr>
              <a:t>Access your Ariba Network Account</a:t>
            </a:r>
          </a:p>
        </p:txBody>
      </p:sp>
      <p:pic>
        <p:nvPicPr>
          <p:cNvPr id="9" name="Picture 8"/>
          <p:cNvPicPr>
            <a:picLocks noChangeAspect="1"/>
          </p:cNvPicPr>
          <p:nvPr/>
        </p:nvPicPr>
        <p:blipFill>
          <a:blip r:embed="rId3"/>
          <a:stretch>
            <a:fillRect/>
          </a:stretch>
        </p:blipFill>
        <p:spPr>
          <a:xfrm>
            <a:off x="7634713" y="1374374"/>
            <a:ext cx="2110745" cy="1706694"/>
          </a:xfrm>
          <a:prstGeom prst="rect">
            <a:avLst/>
          </a:prstGeom>
        </p:spPr>
      </p:pic>
      <p:sp>
        <p:nvSpPr>
          <p:cNvPr id="11" name="AutoShape 20"/>
          <p:cNvSpPr>
            <a:spLocks noChangeArrowheads="1"/>
          </p:cNvSpPr>
          <p:nvPr/>
        </p:nvSpPr>
        <p:spPr bwMode="auto">
          <a:xfrm>
            <a:off x="7750604" y="2067513"/>
            <a:ext cx="1376290" cy="666657"/>
          </a:xfrm>
          <a:prstGeom prst="roundRect">
            <a:avLst>
              <a:gd name="adj" fmla="val 9468"/>
            </a:avLst>
          </a:prstGeom>
          <a:noFill/>
          <a:ln w="28575">
            <a:solidFill>
              <a:schemeClr val="accent1"/>
            </a:solidFill>
            <a:round/>
            <a:headEnd/>
            <a:tailEnd/>
          </a:ln>
        </p:spPr>
        <p:txBody>
          <a:bodyPr wrap="none" anchor="ctr"/>
          <a:lstStyle/>
          <a:p>
            <a:endParaRPr lang="fr-FR" dirty="0"/>
          </a:p>
        </p:txBody>
      </p:sp>
      <p:sp>
        <p:nvSpPr>
          <p:cNvPr id="3" name="Rectangle 2"/>
          <p:cNvSpPr/>
          <p:nvPr/>
        </p:nvSpPr>
        <p:spPr>
          <a:xfrm>
            <a:off x="-1341108" y="2885965"/>
            <a:ext cx="8924322" cy="1054135"/>
          </a:xfrm>
          <a:prstGeom prst="rect">
            <a:avLst/>
          </a:prstGeom>
        </p:spPr>
        <p:txBody>
          <a:bodyPr wrap="square">
            <a:spAutoFit/>
          </a:bodyPr>
          <a:lstStyle/>
          <a:p>
            <a:pPr lvl="3">
              <a:lnSpc>
                <a:spcPts val="2100"/>
              </a:lnSpc>
              <a:spcAft>
                <a:spcPts val="1200"/>
              </a:spcAft>
              <a:buClr>
                <a:schemeClr val="accent1"/>
              </a:buClr>
              <a:buFont typeface="Arial" panose="020B0604020202020204" pitchFamily="34" charset="0"/>
              <a:buChar char="•"/>
            </a:pPr>
            <a:r>
              <a:rPr lang="en-US" sz="1600" dirty="0"/>
              <a:t>Your catalog on Ariba Network must first be created in your </a:t>
            </a:r>
            <a:r>
              <a:rPr lang="en-US" sz="1600" b="1" dirty="0"/>
              <a:t>TEST</a:t>
            </a:r>
            <a:r>
              <a:rPr lang="en-US" sz="1600" dirty="0"/>
              <a:t> account.</a:t>
            </a:r>
          </a:p>
          <a:p>
            <a:pPr lvl="3">
              <a:lnSpc>
                <a:spcPts val="2100"/>
              </a:lnSpc>
              <a:spcAft>
                <a:spcPts val="1200"/>
              </a:spcAft>
              <a:buClr>
                <a:schemeClr val="accent1"/>
              </a:buClr>
              <a:buFont typeface="Arial" panose="020B0604020202020204" pitchFamily="34" charset="0"/>
              <a:buChar char="•"/>
            </a:pPr>
            <a:r>
              <a:rPr lang="en-US" sz="1600" dirty="0"/>
              <a:t>You will load your catalog on your production account only after publication and validation of the catalog in your </a:t>
            </a:r>
            <a:r>
              <a:rPr lang="en-US" sz="1600" b="1" dirty="0"/>
              <a:t>TEST</a:t>
            </a:r>
            <a:r>
              <a:rPr lang="en-US" sz="1600" dirty="0"/>
              <a:t> account.</a:t>
            </a:r>
          </a:p>
        </p:txBody>
      </p:sp>
      <p:pic>
        <p:nvPicPr>
          <p:cNvPr id="28" name="Picture 27"/>
          <p:cNvPicPr>
            <a:picLocks noChangeAspect="1"/>
          </p:cNvPicPr>
          <p:nvPr/>
        </p:nvPicPr>
        <p:blipFill>
          <a:blip r:embed="rId4"/>
          <a:stretch>
            <a:fillRect/>
          </a:stretch>
        </p:blipFill>
        <p:spPr>
          <a:xfrm>
            <a:off x="7583214" y="3235559"/>
            <a:ext cx="3796041" cy="3056192"/>
          </a:xfrm>
          <a:prstGeom prst="rect">
            <a:avLst/>
          </a:prstGeom>
        </p:spPr>
      </p:pic>
      <p:sp>
        <p:nvSpPr>
          <p:cNvPr id="29" name="Rectangle 28"/>
          <p:cNvSpPr/>
          <p:nvPr/>
        </p:nvSpPr>
        <p:spPr bwMode="gray">
          <a:xfrm>
            <a:off x="8989961" y="3715384"/>
            <a:ext cx="774534" cy="281424"/>
          </a:xfrm>
          <a:prstGeom prst="rect">
            <a:avLst/>
          </a:prstGeom>
          <a:noFill/>
          <a:ln w="28575" algn="ctr">
            <a:solidFill>
              <a:schemeClr val="accent1"/>
            </a:solid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a:ln>
                <a:noFill/>
              </a:ln>
              <a:effectLst/>
              <a:uLnTx/>
              <a:uFillTx/>
              <a:ea typeface="Arial Unicode MS" pitchFamily="34" charset="-128"/>
              <a:cs typeface="Arial Unicode MS" pitchFamily="34" charset="-128"/>
            </a:endParaRPr>
          </a:p>
        </p:txBody>
      </p:sp>
      <p:sp>
        <p:nvSpPr>
          <p:cNvPr id="30" name="Rectangle 29"/>
          <p:cNvSpPr/>
          <p:nvPr/>
        </p:nvSpPr>
        <p:spPr bwMode="gray">
          <a:xfrm>
            <a:off x="7743234" y="5674488"/>
            <a:ext cx="913814" cy="315051"/>
          </a:xfrm>
          <a:prstGeom prst="rect">
            <a:avLst/>
          </a:prstGeom>
          <a:noFill/>
          <a:ln w="28575" algn="ctr">
            <a:solidFill>
              <a:schemeClr val="accent1"/>
            </a:solid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a:ln>
                <a:noFill/>
              </a:ln>
              <a:effectLst/>
              <a:uLnTx/>
              <a:uFillTx/>
              <a:ea typeface="Arial Unicode MS" pitchFamily="34" charset="-128"/>
              <a:cs typeface="Arial Unicode MS" pitchFamily="34" charset="-128"/>
            </a:endParaRPr>
          </a:p>
        </p:txBody>
      </p:sp>
      <p:sp>
        <p:nvSpPr>
          <p:cNvPr id="31" name="AutoShape 2"/>
          <p:cNvSpPr>
            <a:spLocks noChangeArrowheads="1"/>
          </p:cNvSpPr>
          <p:nvPr/>
        </p:nvSpPr>
        <p:spPr bwMode="auto">
          <a:xfrm>
            <a:off x="323999" y="4036428"/>
            <a:ext cx="457200" cy="436563"/>
          </a:xfrm>
          <a:prstGeom prst="rect">
            <a:avLst/>
          </a:prstGeom>
          <a:solidFill>
            <a:schemeClr val="accent1"/>
          </a:solidFill>
          <a:ln w="9525">
            <a:noFill/>
            <a:miter lim="800000"/>
            <a:headEnd/>
            <a:tailEnd type="none" w="lg" len="lg"/>
          </a:ln>
          <a:effectLst/>
        </p:spPr>
        <p:txBody>
          <a:bodyPr wrap="none" anchor="ctr"/>
          <a:lstStyle/>
          <a:p>
            <a:r>
              <a:rPr lang="en-US" sz="1600" b="1" dirty="0">
                <a:solidFill>
                  <a:schemeClr val="bg1"/>
                </a:solidFill>
              </a:rPr>
              <a:t> </a:t>
            </a:r>
            <a:r>
              <a:rPr lang="hu-HU" sz="1600" b="1" dirty="0"/>
              <a:t>2</a:t>
            </a:r>
            <a:r>
              <a:rPr lang="en-US" sz="1600" b="1" dirty="0">
                <a:solidFill>
                  <a:schemeClr val="bg1"/>
                </a:solidFill>
              </a:rPr>
              <a:t>   </a:t>
            </a:r>
            <a:endParaRPr lang="en-US" sz="1600" b="1" dirty="0">
              <a:solidFill>
                <a:schemeClr val="accent1"/>
              </a:solidFill>
            </a:endParaRPr>
          </a:p>
        </p:txBody>
      </p:sp>
      <p:sp>
        <p:nvSpPr>
          <p:cNvPr id="4" name="Rectangle 3"/>
          <p:cNvSpPr/>
          <p:nvPr/>
        </p:nvSpPr>
        <p:spPr>
          <a:xfrm>
            <a:off x="781199" y="4085432"/>
            <a:ext cx="6096000" cy="338554"/>
          </a:xfrm>
          <a:prstGeom prst="rect">
            <a:avLst/>
          </a:prstGeom>
        </p:spPr>
        <p:txBody>
          <a:bodyPr>
            <a:spAutoFit/>
          </a:bodyPr>
          <a:lstStyle/>
          <a:p>
            <a:pPr>
              <a:buSzPct val="100000"/>
              <a:defRPr/>
            </a:pPr>
            <a:r>
              <a:rPr lang="en-US" sz="1600" dirty="0">
                <a:cs typeface="Arial" panose="020B0604020202020204" pitchFamily="34" charset="0"/>
              </a:rPr>
              <a:t>Click on the </a:t>
            </a:r>
            <a:r>
              <a:rPr lang="en-US" sz="1600" b="1" dirty="0">
                <a:cs typeface="Arial" panose="020B0604020202020204" pitchFamily="34" charset="0"/>
              </a:rPr>
              <a:t>Catalogs</a:t>
            </a:r>
            <a:r>
              <a:rPr lang="en-US" sz="1600" dirty="0">
                <a:cs typeface="Arial" panose="020B0604020202020204" pitchFamily="34" charset="0"/>
              </a:rPr>
              <a:t> tab on your Home Dashboard</a:t>
            </a:r>
          </a:p>
        </p:txBody>
      </p:sp>
      <p:sp>
        <p:nvSpPr>
          <p:cNvPr id="33" name="AutoShape 2"/>
          <p:cNvSpPr>
            <a:spLocks noChangeArrowheads="1"/>
          </p:cNvSpPr>
          <p:nvPr/>
        </p:nvSpPr>
        <p:spPr bwMode="auto">
          <a:xfrm>
            <a:off x="323999" y="4714651"/>
            <a:ext cx="457200" cy="436563"/>
          </a:xfrm>
          <a:prstGeom prst="rect">
            <a:avLst/>
          </a:prstGeom>
          <a:solidFill>
            <a:schemeClr val="accent1"/>
          </a:solidFill>
          <a:ln w="9525">
            <a:noFill/>
            <a:miter lim="800000"/>
            <a:headEnd/>
            <a:tailEnd type="none" w="lg" len="lg"/>
          </a:ln>
          <a:effectLst/>
        </p:spPr>
        <p:txBody>
          <a:bodyPr wrap="none" anchor="ctr"/>
          <a:lstStyle/>
          <a:p>
            <a:r>
              <a:rPr lang="en-US" sz="1600" b="1" dirty="0">
                <a:solidFill>
                  <a:schemeClr val="bg1"/>
                </a:solidFill>
              </a:rPr>
              <a:t> </a:t>
            </a:r>
            <a:r>
              <a:rPr lang="hu-HU" sz="1600" b="1" dirty="0"/>
              <a:t>3</a:t>
            </a:r>
            <a:r>
              <a:rPr lang="en-US" sz="1600" b="1" dirty="0">
                <a:solidFill>
                  <a:schemeClr val="bg1"/>
                </a:solidFill>
              </a:rPr>
              <a:t>   </a:t>
            </a:r>
            <a:endParaRPr lang="en-US" sz="1600" b="1" dirty="0">
              <a:solidFill>
                <a:schemeClr val="accent1"/>
              </a:solidFill>
            </a:endParaRPr>
          </a:p>
        </p:txBody>
      </p:sp>
      <p:sp>
        <p:nvSpPr>
          <p:cNvPr id="5" name="Rectangle 4"/>
          <p:cNvSpPr/>
          <p:nvPr/>
        </p:nvSpPr>
        <p:spPr>
          <a:xfrm>
            <a:off x="781199" y="4763655"/>
            <a:ext cx="3525324" cy="338554"/>
          </a:xfrm>
          <a:prstGeom prst="rect">
            <a:avLst/>
          </a:prstGeom>
        </p:spPr>
        <p:txBody>
          <a:bodyPr wrap="none">
            <a:spAutoFit/>
          </a:bodyPr>
          <a:lstStyle/>
          <a:p>
            <a:pPr>
              <a:buSzPct val="100000"/>
              <a:defRPr/>
            </a:pPr>
            <a:r>
              <a:rPr lang="en-US" altLang="zh-TW" sz="1600" dirty="0">
                <a:ea typeface="新細明體" pitchFamily="18" charset="-120"/>
                <a:cs typeface="Arial" panose="020B0604020202020204" pitchFamily="34" charset="0"/>
              </a:rPr>
              <a:t>Click on the </a:t>
            </a:r>
            <a:r>
              <a:rPr lang="en-US" altLang="zh-TW" sz="1600" b="1" dirty="0">
                <a:ea typeface="新細明體" pitchFamily="18" charset="-120"/>
                <a:cs typeface="Arial" panose="020B0604020202020204" pitchFamily="34" charset="0"/>
              </a:rPr>
              <a:t>Create Standard </a:t>
            </a:r>
            <a:r>
              <a:rPr lang="en-US" altLang="zh-TW" sz="1600" dirty="0">
                <a:ea typeface="新細明體" pitchFamily="18" charset="-120"/>
                <a:cs typeface="Arial" panose="020B0604020202020204" pitchFamily="34" charset="0"/>
              </a:rPr>
              <a:t>button</a:t>
            </a:r>
            <a:endParaRPr lang="en-US" sz="1600" dirty="0">
              <a:cs typeface="Arial" panose="020B0604020202020204" pitchFamily="34" charset="0"/>
            </a:endParaRPr>
          </a:p>
        </p:txBody>
      </p:sp>
    </p:spTree>
    <p:extLst>
      <p:ext uri="{BB962C8B-B14F-4D97-AF65-F5344CB8AC3E}">
        <p14:creationId xmlns:p14="http://schemas.microsoft.com/office/powerpoint/2010/main" val="337051309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Catalog Publication</a:t>
            </a:r>
          </a:p>
        </p:txBody>
      </p:sp>
      <p:sp>
        <p:nvSpPr>
          <p:cNvPr id="9" name="AutoShape 2"/>
          <p:cNvSpPr>
            <a:spLocks noChangeArrowheads="1"/>
          </p:cNvSpPr>
          <p:nvPr/>
        </p:nvSpPr>
        <p:spPr bwMode="auto">
          <a:xfrm>
            <a:off x="323999" y="1382944"/>
            <a:ext cx="457200" cy="436563"/>
          </a:xfrm>
          <a:prstGeom prst="rect">
            <a:avLst/>
          </a:prstGeom>
          <a:solidFill>
            <a:schemeClr val="accent1"/>
          </a:solidFill>
          <a:ln w="9525">
            <a:noFill/>
            <a:miter lim="800000"/>
            <a:headEnd/>
            <a:tailEnd type="none" w="lg" len="lg"/>
          </a:ln>
          <a:effectLst/>
        </p:spPr>
        <p:txBody>
          <a:bodyPr wrap="none" anchor="ctr"/>
          <a:lstStyle/>
          <a:p>
            <a:r>
              <a:rPr lang="en-US" sz="1600" b="1" dirty="0">
                <a:solidFill>
                  <a:schemeClr val="bg1"/>
                </a:solidFill>
              </a:rPr>
              <a:t> </a:t>
            </a:r>
            <a:r>
              <a:rPr lang="hu-HU" sz="1600" b="1" dirty="0"/>
              <a:t>4</a:t>
            </a:r>
            <a:r>
              <a:rPr lang="en-US" sz="1600" b="1" dirty="0">
                <a:solidFill>
                  <a:schemeClr val="bg1"/>
                </a:solidFill>
              </a:rPr>
              <a:t>   </a:t>
            </a:r>
            <a:endParaRPr lang="en-US" sz="1600" b="1" dirty="0">
              <a:solidFill>
                <a:schemeClr val="accent1"/>
              </a:solidFill>
            </a:endParaRPr>
          </a:p>
        </p:txBody>
      </p:sp>
      <p:sp>
        <p:nvSpPr>
          <p:cNvPr id="10" name="AutoShape 2"/>
          <p:cNvSpPr>
            <a:spLocks noChangeArrowheads="1"/>
          </p:cNvSpPr>
          <p:nvPr/>
        </p:nvSpPr>
        <p:spPr bwMode="auto">
          <a:xfrm>
            <a:off x="323999" y="2206997"/>
            <a:ext cx="457200" cy="436563"/>
          </a:xfrm>
          <a:prstGeom prst="rect">
            <a:avLst/>
          </a:prstGeom>
          <a:solidFill>
            <a:schemeClr val="accent1"/>
          </a:solidFill>
          <a:ln w="9525">
            <a:noFill/>
            <a:miter lim="800000"/>
            <a:headEnd/>
            <a:tailEnd type="none" w="lg" len="lg"/>
          </a:ln>
          <a:effectLst/>
        </p:spPr>
        <p:txBody>
          <a:bodyPr wrap="none" anchor="ctr"/>
          <a:lstStyle/>
          <a:p>
            <a:r>
              <a:rPr lang="en-US" sz="1600" b="1" dirty="0">
                <a:solidFill>
                  <a:schemeClr val="bg1"/>
                </a:solidFill>
              </a:rPr>
              <a:t> </a:t>
            </a:r>
            <a:r>
              <a:rPr lang="hu-HU" sz="1600" b="1" dirty="0"/>
              <a:t>5</a:t>
            </a:r>
            <a:r>
              <a:rPr lang="en-US" sz="1600" b="1" dirty="0">
                <a:solidFill>
                  <a:schemeClr val="bg1"/>
                </a:solidFill>
              </a:rPr>
              <a:t>  </a:t>
            </a:r>
            <a:endParaRPr lang="en-US" sz="1600" b="1" dirty="0">
              <a:solidFill>
                <a:schemeClr val="accent1"/>
              </a:solidFill>
            </a:endParaRPr>
          </a:p>
        </p:txBody>
      </p:sp>
      <p:sp>
        <p:nvSpPr>
          <p:cNvPr id="12" name="Rectangle 11"/>
          <p:cNvSpPr/>
          <p:nvPr/>
        </p:nvSpPr>
        <p:spPr>
          <a:xfrm>
            <a:off x="781199" y="1422167"/>
            <a:ext cx="9386531" cy="630942"/>
          </a:xfrm>
          <a:prstGeom prst="rect">
            <a:avLst/>
          </a:prstGeom>
        </p:spPr>
        <p:txBody>
          <a:bodyPr wrap="square">
            <a:spAutoFit/>
          </a:bodyPr>
          <a:lstStyle/>
          <a:p>
            <a:pPr marL="0" lvl="2">
              <a:lnSpc>
                <a:spcPts val="2100"/>
              </a:lnSpc>
              <a:spcAft>
                <a:spcPts val="1200"/>
              </a:spcAft>
              <a:buNone/>
              <a:defRPr/>
            </a:pPr>
            <a:r>
              <a:rPr lang="en-US" altLang="zh-TW" sz="1600" dirty="0"/>
              <a:t>Enter the </a:t>
            </a:r>
            <a:r>
              <a:rPr lang="en-US" altLang="zh-TW" sz="1600" b="1" dirty="0"/>
              <a:t>Catalog Name </a:t>
            </a:r>
            <a:r>
              <a:rPr lang="en-US" altLang="zh-TW" sz="1600" dirty="0"/>
              <a:t>which has been communicated to you. This should be  based on the </a:t>
            </a:r>
            <a:r>
              <a:rPr lang="en-US" sz="1600" dirty="0" err="1">
                <a:cs typeface="Arial" pitchFamily="34" charset="0"/>
              </a:rPr>
              <a:t>Medizinische</a:t>
            </a:r>
            <a:r>
              <a:rPr lang="en-US" sz="1600" dirty="0">
                <a:cs typeface="Arial" pitchFamily="34" charset="0"/>
              </a:rPr>
              <a:t> Hochschule Hannover’s </a:t>
            </a:r>
            <a:r>
              <a:rPr lang="en-US" altLang="zh-TW" sz="1600" dirty="0"/>
              <a:t>naming convention</a:t>
            </a:r>
            <a:endParaRPr lang="en-GB" sz="1600" dirty="0"/>
          </a:p>
        </p:txBody>
      </p:sp>
      <p:sp>
        <p:nvSpPr>
          <p:cNvPr id="13" name="Rectangle 12"/>
          <p:cNvSpPr/>
          <p:nvPr/>
        </p:nvSpPr>
        <p:spPr>
          <a:xfrm>
            <a:off x="781199" y="2239991"/>
            <a:ext cx="1128835" cy="338554"/>
          </a:xfrm>
          <a:prstGeom prst="rect">
            <a:avLst/>
          </a:prstGeom>
        </p:spPr>
        <p:txBody>
          <a:bodyPr wrap="none">
            <a:spAutoFit/>
          </a:bodyPr>
          <a:lstStyle/>
          <a:p>
            <a:pPr>
              <a:buSzPct val="100000"/>
              <a:defRPr/>
            </a:pPr>
            <a:r>
              <a:rPr lang="en-US" altLang="zh-TW" sz="1600" dirty="0">
                <a:cs typeface="Arial" panose="020B0604020202020204" pitchFamily="34" charset="0"/>
              </a:rPr>
              <a:t>Click </a:t>
            </a:r>
            <a:r>
              <a:rPr lang="en-US" altLang="zh-TW" sz="1600" b="1" dirty="0">
                <a:cs typeface="Arial" panose="020B0604020202020204" pitchFamily="34" charset="0"/>
              </a:rPr>
              <a:t>Next</a:t>
            </a:r>
            <a:endParaRPr lang="en-US" altLang="zh-TW" sz="1600" b="1" dirty="0">
              <a:ea typeface="新細明體" pitchFamily="18" charset="-120"/>
            </a:endParaRPr>
          </a:p>
        </p:txBody>
      </p:sp>
      <p:sp>
        <p:nvSpPr>
          <p:cNvPr id="18" name="AutoShape 2"/>
          <p:cNvSpPr>
            <a:spLocks noChangeArrowheads="1"/>
          </p:cNvSpPr>
          <p:nvPr/>
        </p:nvSpPr>
        <p:spPr bwMode="auto">
          <a:xfrm>
            <a:off x="323999" y="3031050"/>
            <a:ext cx="457200" cy="436563"/>
          </a:xfrm>
          <a:prstGeom prst="rect">
            <a:avLst/>
          </a:prstGeom>
          <a:solidFill>
            <a:schemeClr val="accent1"/>
          </a:solidFill>
          <a:ln w="9525">
            <a:noFill/>
            <a:miter lim="800000"/>
            <a:headEnd/>
            <a:tailEnd type="none" w="lg" len="lg"/>
          </a:ln>
          <a:effectLst/>
        </p:spPr>
        <p:txBody>
          <a:bodyPr wrap="none" anchor="ctr"/>
          <a:lstStyle/>
          <a:p>
            <a:r>
              <a:rPr lang="en-US" sz="1600" b="1" dirty="0">
                <a:solidFill>
                  <a:schemeClr val="bg1"/>
                </a:solidFill>
              </a:rPr>
              <a:t> </a:t>
            </a:r>
            <a:r>
              <a:rPr lang="hu-HU" sz="1600" b="1" dirty="0"/>
              <a:t>6</a:t>
            </a:r>
            <a:r>
              <a:rPr lang="en-US" sz="1600" b="1" dirty="0">
                <a:solidFill>
                  <a:schemeClr val="bg1"/>
                </a:solidFill>
              </a:rPr>
              <a:t>  </a:t>
            </a:r>
            <a:endParaRPr lang="en-US" sz="1600" b="1" dirty="0">
              <a:solidFill>
                <a:schemeClr val="accent1"/>
              </a:solidFill>
            </a:endParaRPr>
          </a:p>
        </p:txBody>
      </p:sp>
      <p:sp>
        <p:nvSpPr>
          <p:cNvPr id="19" name="Rectangle 18"/>
          <p:cNvSpPr/>
          <p:nvPr/>
        </p:nvSpPr>
        <p:spPr>
          <a:xfrm>
            <a:off x="781199" y="3080054"/>
            <a:ext cx="1553630" cy="338554"/>
          </a:xfrm>
          <a:prstGeom prst="rect">
            <a:avLst/>
          </a:prstGeom>
        </p:spPr>
        <p:txBody>
          <a:bodyPr wrap="none">
            <a:spAutoFit/>
          </a:bodyPr>
          <a:lstStyle/>
          <a:p>
            <a:pPr>
              <a:buSzPct val="100000"/>
              <a:defRPr/>
            </a:pPr>
            <a:r>
              <a:rPr lang="en-US" sz="1600" dirty="0"/>
              <a:t>Select </a:t>
            </a:r>
            <a:r>
              <a:rPr lang="en-US" sz="1600" b="1" dirty="0"/>
              <a:t>Private</a:t>
            </a:r>
            <a:r>
              <a:rPr lang="en-US" sz="1600" dirty="0"/>
              <a:t> </a:t>
            </a:r>
          </a:p>
        </p:txBody>
      </p:sp>
      <p:sp>
        <p:nvSpPr>
          <p:cNvPr id="20" name="AutoShape 2"/>
          <p:cNvSpPr>
            <a:spLocks noChangeArrowheads="1"/>
          </p:cNvSpPr>
          <p:nvPr/>
        </p:nvSpPr>
        <p:spPr bwMode="auto">
          <a:xfrm>
            <a:off x="323999" y="3701835"/>
            <a:ext cx="457200" cy="436563"/>
          </a:xfrm>
          <a:prstGeom prst="rect">
            <a:avLst/>
          </a:prstGeom>
          <a:solidFill>
            <a:schemeClr val="accent1"/>
          </a:solidFill>
          <a:ln w="9525">
            <a:noFill/>
            <a:miter lim="800000"/>
            <a:headEnd/>
            <a:tailEnd type="none" w="lg" len="lg"/>
          </a:ln>
          <a:effectLst/>
        </p:spPr>
        <p:txBody>
          <a:bodyPr wrap="none" anchor="ctr"/>
          <a:lstStyle/>
          <a:p>
            <a:r>
              <a:rPr lang="en-US" sz="1600" b="1" dirty="0">
                <a:solidFill>
                  <a:schemeClr val="bg1"/>
                </a:solidFill>
              </a:rPr>
              <a:t> </a:t>
            </a:r>
            <a:r>
              <a:rPr lang="hu-HU" sz="1600" b="1" dirty="0"/>
              <a:t>7</a:t>
            </a:r>
            <a:r>
              <a:rPr lang="en-US" sz="1600" b="1" dirty="0">
                <a:solidFill>
                  <a:schemeClr val="bg1"/>
                </a:solidFill>
              </a:rPr>
              <a:t>  </a:t>
            </a:r>
            <a:endParaRPr lang="en-US" sz="1600" b="1" dirty="0">
              <a:solidFill>
                <a:schemeClr val="accent1"/>
              </a:solidFill>
            </a:endParaRPr>
          </a:p>
        </p:txBody>
      </p:sp>
      <p:sp>
        <p:nvSpPr>
          <p:cNvPr id="21" name="Rectangle 20"/>
          <p:cNvSpPr/>
          <p:nvPr/>
        </p:nvSpPr>
        <p:spPr>
          <a:xfrm>
            <a:off x="777766" y="3734830"/>
            <a:ext cx="6096000" cy="338554"/>
          </a:xfrm>
          <a:prstGeom prst="rect">
            <a:avLst/>
          </a:prstGeom>
        </p:spPr>
        <p:txBody>
          <a:bodyPr>
            <a:spAutoFit/>
          </a:bodyPr>
          <a:lstStyle/>
          <a:p>
            <a:pPr>
              <a:buSzPct val="100000"/>
              <a:defRPr/>
            </a:pPr>
            <a:r>
              <a:rPr lang="en-US" sz="1600" dirty="0"/>
              <a:t>Select </a:t>
            </a:r>
            <a:r>
              <a:rPr lang="en-US" sz="1600" dirty="0" err="1">
                <a:cs typeface="Arial" pitchFamily="34" charset="0"/>
              </a:rPr>
              <a:t>Medizinische</a:t>
            </a:r>
            <a:r>
              <a:rPr lang="en-US" sz="1600" dirty="0">
                <a:cs typeface="Arial" pitchFamily="34" charset="0"/>
              </a:rPr>
              <a:t> Hochschule Hannover</a:t>
            </a:r>
            <a:r>
              <a:rPr lang="fr-FR" sz="1600" b="1" dirty="0"/>
              <a:t> </a:t>
            </a:r>
            <a:r>
              <a:rPr lang="en-US" sz="1600" dirty="0"/>
              <a:t>in your customers’ list.</a:t>
            </a:r>
          </a:p>
        </p:txBody>
      </p:sp>
      <p:sp>
        <p:nvSpPr>
          <p:cNvPr id="22" name="AutoShape 2"/>
          <p:cNvSpPr>
            <a:spLocks noChangeArrowheads="1"/>
          </p:cNvSpPr>
          <p:nvPr/>
        </p:nvSpPr>
        <p:spPr bwMode="auto">
          <a:xfrm>
            <a:off x="320566" y="4372620"/>
            <a:ext cx="457200" cy="436563"/>
          </a:xfrm>
          <a:prstGeom prst="rect">
            <a:avLst/>
          </a:prstGeom>
          <a:solidFill>
            <a:schemeClr val="accent1"/>
          </a:solidFill>
          <a:ln w="9525">
            <a:noFill/>
            <a:miter lim="800000"/>
            <a:headEnd/>
            <a:tailEnd type="none" w="lg" len="lg"/>
          </a:ln>
          <a:effectLst/>
        </p:spPr>
        <p:txBody>
          <a:bodyPr wrap="none" anchor="ctr"/>
          <a:lstStyle/>
          <a:p>
            <a:r>
              <a:rPr lang="en-US" sz="1600" b="1" dirty="0">
                <a:solidFill>
                  <a:schemeClr val="bg1"/>
                </a:solidFill>
              </a:rPr>
              <a:t> </a:t>
            </a:r>
            <a:r>
              <a:rPr lang="hu-HU" sz="1600" b="1" dirty="0"/>
              <a:t>8</a:t>
            </a:r>
            <a:r>
              <a:rPr lang="en-US" sz="1600" b="1" dirty="0">
                <a:solidFill>
                  <a:schemeClr val="bg1"/>
                </a:solidFill>
              </a:rPr>
              <a:t>  </a:t>
            </a:r>
            <a:endParaRPr lang="en-US" sz="1600" b="1" dirty="0">
              <a:solidFill>
                <a:schemeClr val="accent1"/>
              </a:solidFill>
            </a:endParaRPr>
          </a:p>
        </p:txBody>
      </p:sp>
      <p:sp>
        <p:nvSpPr>
          <p:cNvPr id="23" name="Rectangle 22"/>
          <p:cNvSpPr/>
          <p:nvPr/>
        </p:nvSpPr>
        <p:spPr>
          <a:xfrm>
            <a:off x="777766" y="4421556"/>
            <a:ext cx="1128835" cy="338554"/>
          </a:xfrm>
          <a:prstGeom prst="rect">
            <a:avLst/>
          </a:prstGeom>
        </p:spPr>
        <p:txBody>
          <a:bodyPr wrap="none">
            <a:spAutoFit/>
          </a:bodyPr>
          <a:lstStyle/>
          <a:p>
            <a:pPr>
              <a:buSzPct val="100000"/>
              <a:defRPr/>
            </a:pPr>
            <a:r>
              <a:rPr lang="en-US" sz="1600" dirty="0"/>
              <a:t>Click </a:t>
            </a:r>
            <a:r>
              <a:rPr lang="en-US" sz="1600" b="1" dirty="0"/>
              <a:t>Next</a:t>
            </a:r>
          </a:p>
        </p:txBody>
      </p:sp>
      <p:sp>
        <p:nvSpPr>
          <p:cNvPr id="24" name="Rectangle 23"/>
          <p:cNvSpPr/>
          <p:nvPr/>
        </p:nvSpPr>
        <p:spPr>
          <a:xfrm>
            <a:off x="320566" y="5841333"/>
            <a:ext cx="11600273" cy="584776"/>
          </a:xfrm>
          <a:prstGeom prst="rect">
            <a:avLst/>
          </a:prstGeom>
        </p:spPr>
        <p:txBody>
          <a:bodyPr wrap="square">
            <a:spAutoFit/>
          </a:bodyPr>
          <a:lstStyle/>
          <a:p>
            <a:pPr algn="just">
              <a:spcBef>
                <a:spcPts val="600"/>
              </a:spcBef>
              <a:buSzPct val="100000"/>
              <a:defRPr/>
            </a:pPr>
            <a:r>
              <a:rPr lang="en-US" sz="1600" b="1" dirty="0">
                <a:solidFill>
                  <a:srgbClr val="FFC000"/>
                </a:solidFill>
              </a:rPr>
              <a:t>Note: </a:t>
            </a:r>
            <a:r>
              <a:rPr lang="en-US" sz="1600" dirty="0"/>
              <a:t>If </a:t>
            </a:r>
            <a:r>
              <a:rPr lang="en-US" sz="1600" dirty="0" err="1">
                <a:cs typeface="Arial" pitchFamily="34" charset="0"/>
              </a:rPr>
              <a:t>Medizinische</a:t>
            </a:r>
            <a:r>
              <a:rPr lang="en-US" sz="1600" dirty="0">
                <a:cs typeface="Arial" pitchFamily="34" charset="0"/>
              </a:rPr>
              <a:t> Hochschule Hannover</a:t>
            </a:r>
            <a:r>
              <a:rPr lang="en-US" sz="1600" dirty="0"/>
              <a:t> is not part of the customer list, it means that the </a:t>
            </a:r>
            <a:r>
              <a:rPr lang="en-US" sz="1600" dirty="0" err="1">
                <a:cs typeface="Arial" pitchFamily="34" charset="0"/>
              </a:rPr>
              <a:t>Medizinische</a:t>
            </a:r>
            <a:r>
              <a:rPr lang="en-US" sz="1600" dirty="0">
                <a:cs typeface="Arial" pitchFamily="34" charset="0"/>
              </a:rPr>
              <a:t> Hochschule Hannover</a:t>
            </a:r>
            <a:r>
              <a:rPr lang="en-US" sz="1600" dirty="0"/>
              <a:t> Trading relationship has not been accepted yet on Ariba Network.</a:t>
            </a:r>
            <a:r>
              <a:rPr lang="cs-CZ" sz="1600" dirty="0"/>
              <a:t> </a:t>
            </a:r>
            <a:r>
              <a:rPr lang="cs-CZ" sz="1600" dirty="0" err="1"/>
              <a:t>Please</a:t>
            </a:r>
            <a:r>
              <a:rPr lang="cs-CZ" sz="1600" dirty="0"/>
              <a:t> </a:t>
            </a:r>
            <a:r>
              <a:rPr lang="cs-CZ" sz="1600" dirty="0" err="1"/>
              <a:t>accept</a:t>
            </a:r>
            <a:r>
              <a:rPr lang="cs-CZ" sz="1600" dirty="0"/>
              <a:t> </a:t>
            </a:r>
            <a:r>
              <a:rPr lang="cs-CZ" sz="1600" dirty="0" err="1"/>
              <a:t>the</a:t>
            </a:r>
            <a:r>
              <a:rPr lang="cs-CZ" sz="1600" dirty="0"/>
              <a:t> </a:t>
            </a:r>
            <a:r>
              <a:rPr lang="cs-CZ" sz="1600" dirty="0" err="1"/>
              <a:t>relationship</a:t>
            </a:r>
            <a:r>
              <a:rPr lang="cs-CZ" sz="1600" dirty="0"/>
              <a:t> </a:t>
            </a:r>
            <a:r>
              <a:rPr lang="cs-CZ" sz="1600" dirty="0" err="1"/>
              <a:t>first</a:t>
            </a:r>
            <a:r>
              <a:rPr lang="cs-CZ" sz="1600" dirty="0"/>
              <a:t>.  </a:t>
            </a:r>
            <a:endParaRPr lang="en-US" sz="1600" dirty="0"/>
          </a:p>
        </p:txBody>
      </p:sp>
      <p:grpSp>
        <p:nvGrpSpPr>
          <p:cNvPr id="6" name="Group 5">
            <a:extLst>
              <a:ext uri="{FF2B5EF4-FFF2-40B4-BE49-F238E27FC236}">
                <a16:creationId xmlns:a16="http://schemas.microsoft.com/office/drawing/2014/main" id="{479BF1D4-EA1C-4E7B-BB7A-35CB628B4D13}"/>
              </a:ext>
            </a:extLst>
          </p:cNvPr>
          <p:cNvGrpSpPr/>
          <p:nvPr/>
        </p:nvGrpSpPr>
        <p:grpSpPr>
          <a:xfrm>
            <a:off x="6321028" y="1894168"/>
            <a:ext cx="5430946" cy="3599281"/>
            <a:chOff x="6329993" y="1894168"/>
            <a:chExt cx="5430946" cy="3599281"/>
          </a:xfrm>
        </p:grpSpPr>
        <p:pic>
          <p:nvPicPr>
            <p:cNvPr id="3" name="Picture 2"/>
            <p:cNvPicPr>
              <a:picLocks noChangeAspect="1"/>
            </p:cNvPicPr>
            <p:nvPr/>
          </p:nvPicPr>
          <p:blipFill>
            <a:blip r:embed="rId2"/>
            <a:stretch>
              <a:fillRect/>
            </a:stretch>
          </p:blipFill>
          <p:spPr>
            <a:xfrm>
              <a:off x="6341777" y="1894168"/>
              <a:ext cx="5407378" cy="1933887"/>
            </a:xfrm>
            <a:prstGeom prst="rect">
              <a:avLst/>
            </a:prstGeom>
          </p:spPr>
        </p:pic>
        <p:pic>
          <p:nvPicPr>
            <p:cNvPr id="4" name="Picture 3"/>
            <p:cNvPicPr>
              <a:picLocks noChangeAspect="1"/>
            </p:cNvPicPr>
            <p:nvPr/>
          </p:nvPicPr>
          <p:blipFill>
            <a:blip r:embed="rId3"/>
            <a:stretch>
              <a:fillRect/>
            </a:stretch>
          </p:blipFill>
          <p:spPr>
            <a:xfrm>
              <a:off x="6329993" y="4041578"/>
              <a:ext cx="5430946" cy="1451871"/>
            </a:xfrm>
            <a:prstGeom prst="rect">
              <a:avLst/>
            </a:prstGeom>
          </p:spPr>
        </p:pic>
        <p:sp>
          <p:nvSpPr>
            <p:cNvPr id="35" name="AutoShape 20"/>
            <p:cNvSpPr>
              <a:spLocks noChangeArrowheads="1"/>
            </p:cNvSpPr>
            <p:nvPr/>
          </p:nvSpPr>
          <p:spPr bwMode="auto">
            <a:xfrm>
              <a:off x="7189075" y="2266632"/>
              <a:ext cx="1529255" cy="125241"/>
            </a:xfrm>
            <a:prstGeom prst="roundRect">
              <a:avLst>
                <a:gd name="adj" fmla="val 9468"/>
              </a:avLst>
            </a:prstGeom>
            <a:noFill/>
            <a:ln w="28575">
              <a:solidFill>
                <a:schemeClr val="accent1"/>
              </a:solidFill>
              <a:round/>
              <a:headEnd/>
              <a:tailEnd/>
            </a:ln>
          </p:spPr>
          <p:txBody>
            <a:bodyPr wrap="none" anchor="ctr"/>
            <a:lstStyle/>
            <a:p>
              <a:endParaRPr lang="fr-FR" dirty="0"/>
            </a:p>
          </p:txBody>
        </p:sp>
        <p:sp>
          <p:nvSpPr>
            <p:cNvPr id="36" name="AutoShape 20"/>
            <p:cNvSpPr>
              <a:spLocks noChangeArrowheads="1"/>
            </p:cNvSpPr>
            <p:nvPr/>
          </p:nvSpPr>
          <p:spPr bwMode="auto">
            <a:xfrm>
              <a:off x="10968689" y="3653554"/>
              <a:ext cx="401247" cy="176734"/>
            </a:xfrm>
            <a:prstGeom prst="roundRect">
              <a:avLst>
                <a:gd name="adj" fmla="val 9468"/>
              </a:avLst>
            </a:prstGeom>
            <a:noFill/>
            <a:ln w="28575">
              <a:solidFill>
                <a:schemeClr val="accent1"/>
              </a:solidFill>
              <a:round/>
              <a:headEnd/>
              <a:tailEnd/>
            </a:ln>
          </p:spPr>
          <p:txBody>
            <a:bodyPr wrap="none" anchor="ctr"/>
            <a:lstStyle/>
            <a:p>
              <a:endParaRPr lang="fr-FR" dirty="0"/>
            </a:p>
          </p:txBody>
        </p:sp>
        <p:sp>
          <p:nvSpPr>
            <p:cNvPr id="37" name="AutoShape 20"/>
            <p:cNvSpPr>
              <a:spLocks noChangeArrowheads="1"/>
            </p:cNvSpPr>
            <p:nvPr/>
          </p:nvSpPr>
          <p:spPr bwMode="auto">
            <a:xfrm>
              <a:off x="7116436" y="4505937"/>
              <a:ext cx="677917" cy="134707"/>
            </a:xfrm>
            <a:prstGeom prst="roundRect">
              <a:avLst>
                <a:gd name="adj" fmla="val 0"/>
              </a:avLst>
            </a:prstGeom>
            <a:noFill/>
            <a:ln w="28575">
              <a:solidFill>
                <a:schemeClr val="accent1"/>
              </a:solidFill>
              <a:round/>
              <a:headEnd/>
              <a:tailEnd/>
            </a:ln>
          </p:spPr>
          <p:txBody>
            <a:bodyPr wrap="none" anchor="ctr"/>
            <a:lstStyle/>
            <a:p>
              <a:endParaRPr lang="fr-FR" dirty="0"/>
            </a:p>
          </p:txBody>
        </p:sp>
        <p:sp>
          <p:nvSpPr>
            <p:cNvPr id="38" name="AutoShape 20"/>
            <p:cNvSpPr>
              <a:spLocks noChangeArrowheads="1"/>
            </p:cNvSpPr>
            <p:nvPr/>
          </p:nvSpPr>
          <p:spPr bwMode="auto">
            <a:xfrm>
              <a:off x="7116436" y="5068397"/>
              <a:ext cx="740980" cy="128449"/>
            </a:xfrm>
            <a:prstGeom prst="roundRect">
              <a:avLst>
                <a:gd name="adj" fmla="val 0"/>
              </a:avLst>
            </a:prstGeom>
            <a:noFill/>
            <a:ln w="28575">
              <a:solidFill>
                <a:schemeClr val="accent1"/>
              </a:solidFill>
              <a:round/>
              <a:headEnd/>
              <a:tailEnd/>
            </a:ln>
          </p:spPr>
          <p:txBody>
            <a:bodyPr wrap="none" anchor="ctr"/>
            <a:lstStyle/>
            <a:p>
              <a:endParaRPr lang="fr-FR" dirty="0"/>
            </a:p>
          </p:txBody>
        </p:sp>
      </p:grpSp>
      <p:sp>
        <p:nvSpPr>
          <p:cNvPr id="40" name="AutoShape 20"/>
          <p:cNvSpPr>
            <a:spLocks noChangeArrowheads="1"/>
          </p:cNvSpPr>
          <p:nvPr/>
        </p:nvSpPr>
        <p:spPr bwMode="auto">
          <a:xfrm>
            <a:off x="10976785" y="5306776"/>
            <a:ext cx="401247" cy="176734"/>
          </a:xfrm>
          <a:prstGeom prst="roundRect">
            <a:avLst>
              <a:gd name="adj" fmla="val 9468"/>
            </a:avLst>
          </a:prstGeom>
          <a:noFill/>
          <a:ln w="28575">
            <a:solidFill>
              <a:schemeClr val="accent1"/>
            </a:solidFill>
            <a:round/>
            <a:headEnd/>
            <a:tailEnd/>
          </a:ln>
        </p:spPr>
        <p:txBody>
          <a:bodyPr wrap="none" anchor="ctr"/>
          <a:lstStyle/>
          <a:p>
            <a:endParaRPr lang="fr-FR" dirty="0"/>
          </a:p>
        </p:txBody>
      </p:sp>
      <p:sp>
        <p:nvSpPr>
          <p:cNvPr id="5" name="Rectangle 4">
            <a:extLst>
              <a:ext uri="{FF2B5EF4-FFF2-40B4-BE49-F238E27FC236}">
                <a16:creationId xmlns:a16="http://schemas.microsoft.com/office/drawing/2014/main" id="{7793E6B2-E425-61C9-7277-0FB4719EE8B9}"/>
              </a:ext>
            </a:extLst>
          </p:cNvPr>
          <p:cNvSpPr/>
          <p:nvPr/>
        </p:nvSpPr>
        <p:spPr bwMode="gray">
          <a:xfrm>
            <a:off x="7597186" y="2425623"/>
            <a:ext cx="1070113" cy="125241"/>
          </a:xfrm>
          <a:prstGeom prst="rect">
            <a:avLst/>
          </a:prstGeom>
          <a:solidFill>
            <a:srgbClr val="FFFFFF"/>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1800" b="0" i="0" u="none" strike="noStrike" kern="0" cap="none" spc="0" normalizeH="0" baseline="0" noProof="0" dirty="0" err="1">
              <a:ln>
                <a:noFill/>
              </a:ln>
              <a:effectLst/>
              <a:uLnTx/>
              <a:uFillTx/>
              <a:ea typeface="Arial Unicode MS" pitchFamily="34" charset="-128"/>
              <a:cs typeface="Arial Unicode MS" pitchFamily="34" charset="-128"/>
            </a:endParaRPr>
          </a:p>
        </p:txBody>
      </p:sp>
    </p:spTree>
    <p:extLst>
      <p:ext uri="{BB962C8B-B14F-4D97-AF65-F5344CB8AC3E}">
        <p14:creationId xmlns:p14="http://schemas.microsoft.com/office/powerpoint/2010/main" val="387983696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Catalog Publication</a:t>
            </a:r>
          </a:p>
        </p:txBody>
      </p:sp>
      <p:sp>
        <p:nvSpPr>
          <p:cNvPr id="5" name="AutoShape 2"/>
          <p:cNvSpPr>
            <a:spLocks noChangeArrowheads="1"/>
          </p:cNvSpPr>
          <p:nvPr/>
        </p:nvSpPr>
        <p:spPr bwMode="auto">
          <a:xfrm>
            <a:off x="323999" y="1389836"/>
            <a:ext cx="457200" cy="436563"/>
          </a:xfrm>
          <a:prstGeom prst="rect">
            <a:avLst/>
          </a:prstGeom>
          <a:solidFill>
            <a:schemeClr val="accent1"/>
          </a:solidFill>
          <a:ln w="9525">
            <a:noFill/>
            <a:miter lim="800000"/>
            <a:headEnd/>
            <a:tailEnd type="none" w="lg" len="lg"/>
          </a:ln>
          <a:effectLst/>
        </p:spPr>
        <p:txBody>
          <a:bodyPr wrap="none" anchor="ctr"/>
          <a:lstStyle/>
          <a:p>
            <a:r>
              <a:rPr lang="en-US" sz="1600" b="1" dirty="0">
                <a:solidFill>
                  <a:schemeClr val="bg1"/>
                </a:solidFill>
              </a:rPr>
              <a:t> </a:t>
            </a:r>
            <a:r>
              <a:rPr lang="hu-HU" sz="1600" b="1" dirty="0"/>
              <a:t>9</a:t>
            </a:r>
            <a:r>
              <a:rPr lang="en-US" sz="1600" b="1" dirty="0">
                <a:solidFill>
                  <a:schemeClr val="bg1"/>
                </a:solidFill>
              </a:rPr>
              <a:t>   </a:t>
            </a:r>
            <a:endParaRPr lang="en-US" sz="1600" b="1" dirty="0">
              <a:solidFill>
                <a:schemeClr val="accent1"/>
              </a:solidFill>
            </a:endParaRPr>
          </a:p>
        </p:txBody>
      </p:sp>
      <p:sp>
        <p:nvSpPr>
          <p:cNvPr id="6" name="AutoShape 2"/>
          <p:cNvSpPr>
            <a:spLocks noChangeArrowheads="1"/>
          </p:cNvSpPr>
          <p:nvPr/>
        </p:nvSpPr>
        <p:spPr bwMode="auto">
          <a:xfrm>
            <a:off x="323999" y="2076608"/>
            <a:ext cx="457200" cy="436563"/>
          </a:xfrm>
          <a:prstGeom prst="rect">
            <a:avLst/>
          </a:prstGeom>
          <a:solidFill>
            <a:schemeClr val="accent1"/>
          </a:solidFill>
          <a:ln w="9525">
            <a:noFill/>
            <a:miter lim="800000"/>
            <a:headEnd/>
            <a:tailEnd type="none" w="lg" len="lg"/>
          </a:ln>
          <a:effectLst/>
        </p:spPr>
        <p:txBody>
          <a:bodyPr wrap="none" anchor="ctr"/>
          <a:lstStyle/>
          <a:p>
            <a:r>
              <a:rPr lang="hu-HU" sz="1600" b="1" dirty="0"/>
              <a:t>10</a:t>
            </a:r>
            <a:endParaRPr lang="en-US" sz="1600" b="1" dirty="0"/>
          </a:p>
        </p:txBody>
      </p:sp>
      <p:sp>
        <p:nvSpPr>
          <p:cNvPr id="7" name="Rectangle 6"/>
          <p:cNvSpPr/>
          <p:nvPr/>
        </p:nvSpPr>
        <p:spPr>
          <a:xfrm>
            <a:off x="781199" y="1443445"/>
            <a:ext cx="6463056" cy="338554"/>
          </a:xfrm>
          <a:prstGeom prst="rect">
            <a:avLst/>
          </a:prstGeom>
        </p:spPr>
        <p:txBody>
          <a:bodyPr wrap="square">
            <a:spAutoFit/>
          </a:bodyPr>
          <a:lstStyle/>
          <a:p>
            <a:pPr>
              <a:buSzPct val="100000"/>
              <a:defRPr/>
            </a:pPr>
            <a:r>
              <a:rPr lang="en-US" altLang="zh-TW" sz="1600" dirty="0"/>
              <a:t>Click </a:t>
            </a:r>
            <a:r>
              <a:rPr lang="en-US" altLang="zh-TW" sz="1600" b="1" dirty="0"/>
              <a:t>Choose File </a:t>
            </a:r>
            <a:r>
              <a:rPr lang="en-US" altLang="zh-TW" sz="1600" dirty="0"/>
              <a:t>and browse to the catalog file on your computer.</a:t>
            </a:r>
          </a:p>
        </p:txBody>
      </p:sp>
      <p:sp>
        <p:nvSpPr>
          <p:cNvPr id="8" name="Rectangle 7"/>
          <p:cNvSpPr/>
          <p:nvPr/>
        </p:nvSpPr>
        <p:spPr>
          <a:xfrm>
            <a:off x="781199" y="2125613"/>
            <a:ext cx="2738122" cy="338554"/>
          </a:xfrm>
          <a:prstGeom prst="rect">
            <a:avLst/>
          </a:prstGeom>
        </p:spPr>
        <p:txBody>
          <a:bodyPr wrap="none">
            <a:spAutoFit/>
          </a:bodyPr>
          <a:lstStyle/>
          <a:p>
            <a:pPr>
              <a:buSzPct val="100000"/>
              <a:defRPr/>
            </a:pPr>
            <a:r>
              <a:rPr lang="en-US" altLang="zh-TW" sz="1600" dirty="0"/>
              <a:t>Click </a:t>
            </a:r>
            <a:r>
              <a:rPr lang="en-US" altLang="zh-TW" sz="1600" b="1" dirty="0"/>
              <a:t>Validate and Publish </a:t>
            </a:r>
          </a:p>
        </p:txBody>
      </p:sp>
      <p:sp>
        <p:nvSpPr>
          <p:cNvPr id="9" name="Rectangle 8"/>
          <p:cNvSpPr/>
          <p:nvPr/>
        </p:nvSpPr>
        <p:spPr>
          <a:xfrm>
            <a:off x="323998" y="5895133"/>
            <a:ext cx="11545201" cy="584775"/>
          </a:xfrm>
          <a:prstGeom prst="rect">
            <a:avLst/>
          </a:prstGeom>
        </p:spPr>
        <p:txBody>
          <a:bodyPr wrap="square">
            <a:spAutoFit/>
          </a:bodyPr>
          <a:lstStyle/>
          <a:p>
            <a:pPr algn="just">
              <a:defRPr/>
            </a:pPr>
            <a:r>
              <a:rPr lang="en-US" sz="1600" b="1" dirty="0">
                <a:solidFill>
                  <a:schemeClr val="accent1"/>
                </a:solidFill>
              </a:rPr>
              <a:t>Note: </a:t>
            </a:r>
            <a:r>
              <a:rPr lang="en-US" sz="1600" b="1" dirty="0"/>
              <a:t>Ariba Network currently supports a CIF file for your customer (zipped format) up to 200 MB. You must convert your initial .</a:t>
            </a:r>
            <a:r>
              <a:rPr lang="en-US" sz="1600" b="1" dirty="0" err="1"/>
              <a:t>xlsx</a:t>
            </a:r>
            <a:r>
              <a:rPr lang="en-US" sz="1600" b="1" dirty="0"/>
              <a:t> file into a .</a:t>
            </a:r>
            <a:r>
              <a:rPr lang="en-US" sz="1600" b="1" dirty="0" err="1"/>
              <a:t>cif</a:t>
            </a:r>
            <a:r>
              <a:rPr lang="en-US" sz="1600" b="1" dirty="0"/>
              <a:t> file </a:t>
            </a:r>
            <a:r>
              <a:rPr lang="en-US" sz="1600" dirty="0"/>
              <a:t>(see next slides).</a:t>
            </a:r>
          </a:p>
        </p:txBody>
      </p:sp>
      <p:grpSp>
        <p:nvGrpSpPr>
          <p:cNvPr id="14" name="Group 13">
            <a:extLst>
              <a:ext uri="{FF2B5EF4-FFF2-40B4-BE49-F238E27FC236}">
                <a16:creationId xmlns:a16="http://schemas.microsoft.com/office/drawing/2014/main" id="{EF41488B-EB92-4BF0-9CE9-0E1792F8EE08}"/>
              </a:ext>
            </a:extLst>
          </p:cNvPr>
          <p:cNvGrpSpPr/>
          <p:nvPr/>
        </p:nvGrpSpPr>
        <p:grpSpPr>
          <a:xfrm>
            <a:off x="3770334" y="2073843"/>
            <a:ext cx="8098865" cy="3529445"/>
            <a:chOff x="3694354" y="2073006"/>
            <a:chExt cx="8098865" cy="3529445"/>
          </a:xfrm>
        </p:grpSpPr>
        <p:pic>
          <p:nvPicPr>
            <p:cNvPr id="10" name="Picture 9">
              <a:extLst>
                <a:ext uri="{FF2B5EF4-FFF2-40B4-BE49-F238E27FC236}">
                  <a16:creationId xmlns:a16="http://schemas.microsoft.com/office/drawing/2014/main" id="{3B53191D-896E-4140-A730-A9F7AB64DD25}"/>
                </a:ext>
              </a:extLst>
            </p:cNvPr>
            <p:cNvPicPr>
              <a:picLocks noChangeAspect="1"/>
            </p:cNvPicPr>
            <p:nvPr/>
          </p:nvPicPr>
          <p:blipFill>
            <a:blip r:embed="rId2"/>
            <a:stretch>
              <a:fillRect/>
            </a:stretch>
          </p:blipFill>
          <p:spPr>
            <a:xfrm>
              <a:off x="3694354" y="2073006"/>
              <a:ext cx="8098865" cy="3529445"/>
            </a:xfrm>
            <a:prstGeom prst="rect">
              <a:avLst/>
            </a:prstGeom>
          </p:spPr>
        </p:pic>
        <p:grpSp>
          <p:nvGrpSpPr>
            <p:cNvPr id="13" name="Group 12">
              <a:extLst>
                <a:ext uri="{FF2B5EF4-FFF2-40B4-BE49-F238E27FC236}">
                  <a16:creationId xmlns:a16="http://schemas.microsoft.com/office/drawing/2014/main" id="{F5D453FE-207A-44BF-96CA-00E5F9E1A586}"/>
                </a:ext>
              </a:extLst>
            </p:cNvPr>
            <p:cNvGrpSpPr/>
            <p:nvPr/>
          </p:nvGrpSpPr>
          <p:grpSpPr>
            <a:xfrm>
              <a:off x="4999402" y="2851976"/>
              <a:ext cx="1848658" cy="1452524"/>
              <a:chOff x="4999402" y="2851976"/>
              <a:chExt cx="1848658" cy="1452524"/>
            </a:xfrm>
          </p:grpSpPr>
          <p:sp>
            <p:nvSpPr>
              <p:cNvPr id="11" name="AutoShape 20">
                <a:extLst>
                  <a:ext uri="{FF2B5EF4-FFF2-40B4-BE49-F238E27FC236}">
                    <a16:creationId xmlns:a16="http://schemas.microsoft.com/office/drawing/2014/main" id="{451ABA6E-A769-4D99-B71B-4F54CB756164}"/>
                  </a:ext>
                </a:extLst>
              </p:cNvPr>
              <p:cNvSpPr>
                <a:spLocks noChangeArrowheads="1"/>
              </p:cNvSpPr>
              <p:nvPr/>
            </p:nvSpPr>
            <p:spPr bwMode="auto">
              <a:xfrm>
                <a:off x="5019281" y="2851976"/>
                <a:ext cx="1828779" cy="130332"/>
              </a:xfrm>
              <a:prstGeom prst="roundRect">
                <a:avLst>
                  <a:gd name="adj" fmla="val 0"/>
                </a:avLst>
              </a:prstGeom>
              <a:noFill/>
              <a:ln w="28575">
                <a:solidFill>
                  <a:schemeClr val="accent1"/>
                </a:solidFill>
                <a:round/>
                <a:headEnd/>
                <a:tailEnd/>
              </a:ln>
            </p:spPr>
            <p:txBody>
              <a:bodyPr wrap="none" anchor="ctr"/>
              <a:lstStyle/>
              <a:p>
                <a:endParaRPr lang="fr-FR" dirty="0"/>
              </a:p>
            </p:txBody>
          </p:sp>
          <p:sp>
            <p:nvSpPr>
              <p:cNvPr id="12" name="AutoShape 20">
                <a:extLst>
                  <a:ext uri="{FF2B5EF4-FFF2-40B4-BE49-F238E27FC236}">
                    <a16:creationId xmlns:a16="http://schemas.microsoft.com/office/drawing/2014/main" id="{F6183EA7-4ACD-4667-844A-E747CE279BA3}"/>
                  </a:ext>
                </a:extLst>
              </p:cNvPr>
              <p:cNvSpPr>
                <a:spLocks noChangeArrowheads="1"/>
              </p:cNvSpPr>
              <p:nvPr/>
            </p:nvSpPr>
            <p:spPr bwMode="auto">
              <a:xfrm>
                <a:off x="4999402" y="4054609"/>
                <a:ext cx="1083346" cy="249891"/>
              </a:xfrm>
              <a:prstGeom prst="roundRect">
                <a:avLst>
                  <a:gd name="adj" fmla="val 0"/>
                </a:avLst>
              </a:prstGeom>
              <a:noFill/>
              <a:ln w="28575">
                <a:solidFill>
                  <a:schemeClr val="accent1"/>
                </a:solidFill>
                <a:round/>
                <a:headEnd/>
                <a:tailEnd/>
              </a:ln>
            </p:spPr>
            <p:txBody>
              <a:bodyPr wrap="none" anchor="ctr"/>
              <a:lstStyle/>
              <a:p>
                <a:endParaRPr lang="fr-FR" dirty="0"/>
              </a:p>
            </p:txBody>
          </p:sp>
        </p:grpSp>
      </p:grpSp>
    </p:spTree>
    <p:extLst>
      <p:ext uri="{BB962C8B-B14F-4D97-AF65-F5344CB8AC3E}">
        <p14:creationId xmlns:p14="http://schemas.microsoft.com/office/powerpoint/2010/main" val="124060214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F1BBC99-1567-43C5-A845-0AFBBD005548}"/>
              </a:ext>
            </a:extLst>
          </p:cNvPr>
          <p:cNvSpPr>
            <a:spLocks noGrp="1"/>
          </p:cNvSpPr>
          <p:nvPr>
            <p:ph type="title"/>
          </p:nvPr>
        </p:nvSpPr>
        <p:spPr/>
        <p:txBody>
          <a:bodyPr/>
          <a:lstStyle/>
          <a:p>
            <a:r>
              <a:rPr lang="en-US" altLang="zh-TW" dirty="0"/>
              <a:t>Converting the Excel File into .csv file</a:t>
            </a:r>
            <a:endParaRPr lang="en-US" dirty="0"/>
          </a:p>
        </p:txBody>
      </p:sp>
      <p:sp>
        <p:nvSpPr>
          <p:cNvPr id="5" name="AutoShape 2">
            <a:extLst>
              <a:ext uri="{FF2B5EF4-FFF2-40B4-BE49-F238E27FC236}">
                <a16:creationId xmlns:a16="http://schemas.microsoft.com/office/drawing/2014/main" id="{7D4C83D6-71DC-4C3B-97DC-6986B7F73EFF}"/>
              </a:ext>
            </a:extLst>
          </p:cNvPr>
          <p:cNvSpPr>
            <a:spLocks noChangeArrowheads="1"/>
          </p:cNvSpPr>
          <p:nvPr/>
        </p:nvSpPr>
        <p:spPr bwMode="auto">
          <a:xfrm>
            <a:off x="359236" y="3639646"/>
            <a:ext cx="457200" cy="436563"/>
          </a:xfrm>
          <a:prstGeom prst="rect">
            <a:avLst/>
          </a:prstGeom>
          <a:solidFill>
            <a:schemeClr val="accent1"/>
          </a:solidFill>
          <a:ln w="9525">
            <a:noFill/>
            <a:miter lim="800000"/>
            <a:headEnd/>
            <a:tailEnd type="none" w="lg" len="lg"/>
          </a:ln>
          <a:effectLst/>
        </p:spPr>
        <p:txBody>
          <a:bodyPr wrap="none" anchor="ctr"/>
          <a:lstStyle/>
          <a:p>
            <a:r>
              <a:rPr lang="en-US" sz="1600" b="1" dirty="0">
                <a:solidFill>
                  <a:schemeClr val="bg1"/>
                </a:solidFill>
              </a:rPr>
              <a:t> </a:t>
            </a:r>
            <a:r>
              <a:rPr lang="hu-HU" sz="1600" b="1" dirty="0"/>
              <a:t>2</a:t>
            </a:r>
            <a:r>
              <a:rPr lang="en-US" sz="1600" b="1" dirty="0">
                <a:solidFill>
                  <a:schemeClr val="bg1"/>
                </a:solidFill>
              </a:rPr>
              <a:t>   </a:t>
            </a:r>
            <a:endParaRPr lang="en-US" sz="1600" b="1" dirty="0">
              <a:solidFill>
                <a:schemeClr val="accent1"/>
              </a:solidFill>
            </a:endParaRPr>
          </a:p>
        </p:txBody>
      </p:sp>
      <p:sp>
        <p:nvSpPr>
          <p:cNvPr id="6" name="AutoShape 2">
            <a:extLst>
              <a:ext uri="{FF2B5EF4-FFF2-40B4-BE49-F238E27FC236}">
                <a16:creationId xmlns:a16="http://schemas.microsoft.com/office/drawing/2014/main" id="{7145DA17-8FD9-471F-B3C2-1CEF0EFE43EE}"/>
              </a:ext>
            </a:extLst>
          </p:cNvPr>
          <p:cNvSpPr>
            <a:spLocks noChangeArrowheads="1"/>
          </p:cNvSpPr>
          <p:nvPr/>
        </p:nvSpPr>
        <p:spPr bwMode="auto">
          <a:xfrm>
            <a:off x="372440" y="2164865"/>
            <a:ext cx="457200" cy="436563"/>
          </a:xfrm>
          <a:prstGeom prst="rect">
            <a:avLst/>
          </a:prstGeom>
          <a:solidFill>
            <a:schemeClr val="accent1"/>
          </a:solidFill>
          <a:ln w="9525">
            <a:noFill/>
            <a:miter lim="800000"/>
            <a:headEnd/>
            <a:tailEnd type="none" w="lg" len="lg"/>
          </a:ln>
          <a:effectLst/>
        </p:spPr>
        <p:txBody>
          <a:bodyPr wrap="none" anchor="ctr"/>
          <a:lstStyle/>
          <a:p>
            <a:r>
              <a:rPr lang="en-US" sz="1600" b="1" dirty="0">
                <a:solidFill>
                  <a:schemeClr val="bg1"/>
                </a:solidFill>
              </a:rPr>
              <a:t> </a:t>
            </a:r>
            <a:r>
              <a:rPr lang="en-US" sz="1600" b="1" dirty="0"/>
              <a:t>1</a:t>
            </a:r>
            <a:r>
              <a:rPr lang="en-US" sz="1600" b="1" dirty="0">
                <a:solidFill>
                  <a:schemeClr val="bg1"/>
                </a:solidFill>
              </a:rPr>
              <a:t>   </a:t>
            </a:r>
            <a:endParaRPr lang="en-US" sz="1600" b="1" dirty="0">
              <a:solidFill>
                <a:schemeClr val="accent1"/>
              </a:solidFill>
            </a:endParaRPr>
          </a:p>
        </p:txBody>
      </p:sp>
      <p:sp>
        <p:nvSpPr>
          <p:cNvPr id="7" name="Rectangle 6">
            <a:extLst>
              <a:ext uri="{FF2B5EF4-FFF2-40B4-BE49-F238E27FC236}">
                <a16:creationId xmlns:a16="http://schemas.microsoft.com/office/drawing/2014/main" id="{8D458711-DC49-4605-9ED1-D97DD92084DD}"/>
              </a:ext>
            </a:extLst>
          </p:cNvPr>
          <p:cNvSpPr/>
          <p:nvPr/>
        </p:nvSpPr>
        <p:spPr>
          <a:xfrm>
            <a:off x="426016" y="1264438"/>
            <a:ext cx="11342445" cy="338554"/>
          </a:xfrm>
          <a:prstGeom prst="rect">
            <a:avLst/>
          </a:prstGeom>
        </p:spPr>
        <p:txBody>
          <a:bodyPr wrap="square">
            <a:spAutoFit/>
          </a:bodyPr>
          <a:lstStyle/>
          <a:p>
            <a:pPr algn="just"/>
            <a:r>
              <a:rPr lang="en-US" sz="1600" b="1" dirty="0"/>
              <a:t>You must convert your initial .</a:t>
            </a:r>
            <a:r>
              <a:rPr lang="en-US" sz="1600" b="1" dirty="0" err="1"/>
              <a:t>xlsx</a:t>
            </a:r>
            <a:r>
              <a:rPr lang="en-US" sz="1600" b="1" dirty="0"/>
              <a:t> file into .</a:t>
            </a:r>
            <a:r>
              <a:rPr lang="en-US" sz="1600" b="1" dirty="0" err="1"/>
              <a:t>cif</a:t>
            </a:r>
            <a:r>
              <a:rPr lang="en-US" sz="1600" b="1" dirty="0"/>
              <a:t> format to be able to upload your CIF Catalog on your account.</a:t>
            </a:r>
          </a:p>
        </p:txBody>
      </p:sp>
      <p:sp>
        <p:nvSpPr>
          <p:cNvPr id="9" name="Rectangle 8">
            <a:extLst>
              <a:ext uri="{FF2B5EF4-FFF2-40B4-BE49-F238E27FC236}">
                <a16:creationId xmlns:a16="http://schemas.microsoft.com/office/drawing/2014/main" id="{8E5F7184-F94F-4BA0-8005-A30B52E7CAF2}"/>
              </a:ext>
            </a:extLst>
          </p:cNvPr>
          <p:cNvSpPr/>
          <p:nvPr/>
        </p:nvSpPr>
        <p:spPr>
          <a:xfrm>
            <a:off x="872246" y="2137852"/>
            <a:ext cx="4874166" cy="830997"/>
          </a:xfrm>
          <a:prstGeom prst="rect">
            <a:avLst/>
          </a:prstGeom>
        </p:spPr>
        <p:txBody>
          <a:bodyPr wrap="square">
            <a:spAutoFit/>
          </a:bodyPr>
          <a:lstStyle/>
          <a:p>
            <a:pPr>
              <a:buSzPct val="100000"/>
              <a:defRPr/>
            </a:pPr>
            <a:r>
              <a:rPr lang="en-US" sz="1600" dirty="0"/>
              <a:t>Convert the Excel file into .csv format : Open your template, select Save As option, then click on More options. </a:t>
            </a:r>
            <a:endParaRPr lang="en-US" altLang="zh-TW" sz="1600" b="1" dirty="0">
              <a:ea typeface="新細明體" pitchFamily="18" charset="-120"/>
            </a:endParaRPr>
          </a:p>
        </p:txBody>
      </p:sp>
      <p:sp>
        <p:nvSpPr>
          <p:cNvPr id="10" name="Rectangle 9">
            <a:extLst>
              <a:ext uri="{FF2B5EF4-FFF2-40B4-BE49-F238E27FC236}">
                <a16:creationId xmlns:a16="http://schemas.microsoft.com/office/drawing/2014/main" id="{D7EE8DDE-6E66-4645-8821-3D2B2A09AC27}"/>
              </a:ext>
            </a:extLst>
          </p:cNvPr>
          <p:cNvSpPr/>
          <p:nvPr/>
        </p:nvSpPr>
        <p:spPr>
          <a:xfrm>
            <a:off x="861972" y="3712488"/>
            <a:ext cx="5925276" cy="338554"/>
          </a:xfrm>
          <a:prstGeom prst="rect">
            <a:avLst/>
          </a:prstGeom>
        </p:spPr>
        <p:txBody>
          <a:bodyPr wrap="none">
            <a:spAutoFit/>
          </a:bodyPr>
          <a:lstStyle/>
          <a:p>
            <a:pPr>
              <a:buSzPct val="100000"/>
              <a:defRPr/>
            </a:pPr>
            <a:r>
              <a:rPr lang="en-US" sz="1600" dirty="0"/>
              <a:t>On the pop up window click on </a:t>
            </a:r>
            <a:r>
              <a:rPr lang="en-US" sz="1600" b="1" dirty="0"/>
              <a:t>Tools</a:t>
            </a:r>
            <a:r>
              <a:rPr lang="en-US" sz="1600" dirty="0"/>
              <a:t> and select </a:t>
            </a:r>
            <a:r>
              <a:rPr lang="en-US" sz="1600" b="1" dirty="0"/>
              <a:t>Web Options</a:t>
            </a:r>
            <a:r>
              <a:rPr lang="en-US" sz="1600" dirty="0"/>
              <a:t>.</a:t>
            </a:r>
            <a:endParaRPr lang="en-US" altLang="zh-TW" sz="1600" b="1" dirty="0">
              <a:ea typeface="新細明體" pitchFamily="18" charset="-120"/>
            </a:endParaRPr>
          </a:p>
        </p:txBody>
      </p:sp>
      <p:pic>
        <p:nvPicPr>
          <p:cNvPr id="11" name="Picture 10">
            <a:extLst>
              <a:ext uri="{FF2B5EF4-FFF2-40B4-BE49-F238E27FC236}">
                <a16:creationId xmlns:a16="http://schemas.microsoft.com/office/drawing/2014/main" id="{ED315AF2-A106-450C-AA72-5B865680EA6F}"/>
              </a:ext>
            </a:extLst>
          </p:cNvPr>
          <p:cNvPicPr>
            <a:picLocks noChangeAspect="1"/>
          </p:cNvPicPr>
          <p:nvPr/>
        </p:nvPicPr>
        <p:blipFill>
          <a:blip r:embed="rId2"/>
          <a:stretch>
            <a:fillRect/>
          </a:stretch>
        </p:blipFill>
        <p:spPr>
          <a:xfrm>
            <a:off x="6097238" y="2164865"/>
            <a:ext cx="5346292" cy="1193861"/>
          </a:xfrm>
          <a:prstGeom prst="rect">
            <a:avLst/>
          </a:prstGeom>
        </p:spPr>
      </p:pic>
      <p:pic>
        <p:nvPicPr>
          <p:cNvPr id="12" name="Picture 11">
            <a:extLst>
              <a:ext uri="{FF2B5EF4-FFF2-40B4-BE49-F238E27FC236}">
                <a16:creationId xmlns:a16="http://schemas.microsoft.com/office/drawing/2014/main" id="{8F98215A-7402-4D6C-A09E-AF1A344D64B1}"/>
              </a:ext>
            </a:extLst>
          </p:cNvPr>
          <p:cNvPicPr>
            <a:picLocks noChangeAspect="1"/>
          </p:cNvPicPr>
          <p:nvPr/>
        </p:nvPicPr>
        <p:blipFill>
          <a:blip r:embed="rId3"/>
          <a:stretch>
            <a:fillRect/>
          </a:stretch>
        </p:blipFill>
        <p:spPr>
          <a:xfrm>
            <a:off x="6097238" y="4140867"/>
            <a:ext cx="5359306" cy="2208931"/>
          </a:xfrm>
          <a:prstGeom prst="rect">
            <a:avLst/>
          </a:prstGeom>
        </p:spPr>
      </p:pic>
    </p:spTree>
    <p:extLst>
      <p:ext uri="{BB962C8B-B14F-4D97-AF65-F5344CB8AC3E}">
        <p14:creationId xmlns:p14="http://schemas.microsoft.com/office/powerpoint/2010/main" val="152231028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D5997636-EB31-47E1-B0D2-89EFE5482AA4}"/>
              </a:ext>
            </a:extLst>
          </p:cNvPr>
          <p:cNvSpPr>
            <a:spLocks noGrp="1"/>
          </p:cNvSpPr>
          <p:nvPr>
            <p:ph type="title"/>
          </p:nvPr>
        </p:nvSpPr>
        <p:spPr/>
        <p:txBody>
          <a:bodyPr/>
          <a:lstStyle/>
          <a:p>
            <a:r>
              <a:rPr lang="en-US" altLang="zh-TW" dirty="0"/>
              <a:t>Converting the Excel File into .csv file</a:t>
            </a:r>
            <a:endParaRPr lang="en-US" dirty="0"/>
          </a:p>
        </p:txBody>
      </p:sp>
      <p:sp>
        <p:nvSpPr>
          <p:cNvPr id="5" name="AutoShape 2">
            <a:extLst>
              <a:ext uri="{FF2B5EF4-FFF2-40B4-BE49-F238E27FC236}">
                <a16:creationId xmlns:a16="http://schemas.microsoft.com/office/drawing/2014/main" id="{150829A6-2953-415A-9528-92DFEC2A42B4}"/>
              </a:ext>
            </a:extLst>
          </p:cNvPr>
          <p:cNvSpPr>
            <a:spLocks noChangeArrowheads="1"/>
          </p:cNvSpPr>
          <p:nvPr/>
        </p:nvSpPr>
        <p:spPr bwMode="auto">
          <a:xfrm>
            <a:off x="504001" y="1357576"/>
            <a:ext cx="457200" cy="436563"/>
          </a:xfrm>
          <a:prstGeom prst="rect">
            <a:avLst/>
          </a:prstGeom>
          <a:solidFill>
            <a:schemeClr val="accent1"/>
          </a:solidFill>
          <a:ln w="9525">
            <a:noFill/>
            <a:miter lim="800000"/>
            <a:headEnd/>
            <a:tailEnd type="none" w="lg" len="lg"/>
          </a:ln>
          <a:effectLst/>
        </p:spPr>
        <p:txBody>
          <a:bodyPr wrap="none" anchor="ctr"/>
          <a:lstStyle/>
          <a:p>
            <a:r>
              <a:rPr lang="en-US" sz="1600" b="1" dirty="0">
                <a:solidFill>
                  <a:schemeClr val="bg1"/>
                </a:solidFill>
              </a:rPr>
              <a:t> </a:t>
            </a:r>
            <a:r>
              <a:rPr lang="hu-HU" sz="1600" b="1" dirty="0"/>
              <a:t>3</a:t>
            </a:r>
            <a:r>
              <a:rPr lang="en-US" sz="1600" b="1" dirty="0">
                <a:solidFill>
                  <a:schemeClr val="bg1"/>
                </a:solidFill>
              </a:rPr>
              <a:t>   </a:t>
            </a:r>
            <a:endParaRPr lang="en-US" sz="1600" b="1" dirty="0">
              <a:solidFill>
                <a:schemeClr val="accent1"/>
              </a:solidFill>
            </a:endParaRPr>
          </a:p>
        </p:txBody>
      </p:sp>
      <p:sp>
        <p:nvSpPr>
          <p:cNvPr id="6" name="AutoShape 2">
            <a:extLst>
              <a:ext uri="{FF2B5EF4-FFF2-40B4-BE49-F238E27FC236}">
                <a16:creationId xmlns:a16="http://schemas.microsoft.com/office/drawing/2014/main" id="{A292D78B-9C0C-4100-BA17-B77C0B3106D2}"/>
              </a:ext>
            </a:extLst>
          </p:cNvPr>
          <p:cNvSpPr>
            <a:spLocks noChangeArrowheads="1"/>
          </p:cNvSpPr>
          <p:nvPr/>
        </p:nvSpPr>
        <p:spPr bwMode="auto">
          <a:xfrm>
            <a:off x="504001" y="4344805"/>
            <a:ext cx="457200" cy="436563"/>
          </a:xfrm>
          <a:prstGeom prst="rect">
            <a:avLst/>
          </a:prstGeom>
          <a:solidFill>
            <a:schemeClr val="accent1"/>
          </a:solidFill>
          <a:ln w="9525">
            <a:noFill/>
            <a:miter lim="800000"/>
            <a:headEnd/>
            <a:tailEnd type="none" w="lg" len="lg"/>
          </a:ln>
          <a:effectLst/>
        </p:spPr>
        <p:txBody>
          <a:bodyPr wrap="none" anchor="ctr"/>
          <a:lstStyle/>
          <a:p>
            <a:r>
              <a:rPr lang="en-US" sz="1600" b="1" dirty="0">
                <a:solidFill>
                  <a:schemeClr val="bg1"/>
                </a:solidFill>
              </a:rPr>
              <a:t> </a:t>
            </a:r>
            <a:r>
              <a:rPr lang="hu-HU" sz="1600" b="1" dirty="0"/>
              <a:t>4</a:t>
            </a:r>
            <a:r>
              <a:rPr lang="en-US" sz="1600" b="1" dirty="0">
                <a:solidFill>
                  <a:schemeClr val="bg1"/>
                </a:solidFill>
              </a:rPr>
              <a:t>   </a:t>
            </a:r>
            <a:endParaRPr lang="en-US" sz="1600" b="1" dirty="0">
              <a:solidFill>
                <a:schemeClr val="accent1"/>
              </a:solidFill>
            </a:endParaRPr>
          </a:p>
        </p:txBody>
      </p:sp>
      <p:sp>
        <p:nvSpPr>
          <p:cNvPr id="7" name="Rectangle 6">
            <a:extLst>
              <a:ext uri="{FF2B5EF4-FFF2-40B4-BE49-F238E27FC236}">
                <a16:creationId xmlns:a16="http://schemas.microsoft.com/office/drawing/2014/main" id="{86A098BD-68DB-4A4D-BC2D-F70A38B0D98F}"/>
              </a:ext>
            </a:extLst>
          </p:cNvPr>
          <p:cNvSpPr/>
          <p:nvPr/>
        </p:nvSpPr>
        <p:spPr>
          <a:xfrm>
            <a:off x="988103" y="4406449"/>
            <a:ext cx="4780148" cy="338554"/>
          </a:xfrm>
          <a:prstGeom prst="rect">
            <a:avLst/>
          </a:prstGeom>
        </p:spPr>
        <p:txBody>
          <a:bodyPr wrap="square">
            <a:spAutoFit/>
          </a:bodyPr>
          <a:lstStyle/>
          <a:p>
            <a:pPr>
              <a:buSzPct val="100000"/>
              <a:defRPr/>
            </a:pPr>
            <a:r>
              <a:rPr lang="en-US" sz="1600" dirty="0"/>
              <a:t>Save as type  .</a:t>
            </a:r>
            <a:r>
              <a:rPr lang="en-US" sz="1600" b="1" dirty="0" err="1"/>
              <a:t>cvs</a:t>
            </a:r>
            <a:r>
              <a:rPr lang="en-US" sz="1600" b="1" dirty="0"/>
              <a:t> file </a:t>
            </a:r>
            <a:r>
              <a:rPr lang="en-US" sz="1600" dirty="0"/>
              <a:t>then click Save </a:t>
            </a:r>
            <a:endParaRPr lang="en-US" altLang="zh-TW" sz="1600" b="1" dirty="0">
              <a:ea typeface="新細明體" pitchFamily="18" charset="-120"/>
            </a:endParaRPr>
          </a:p>
        </p:txBody>
      </p:sp>
      <p:sp>
        <p:nvSpPr>
          <p:cNvPr id="8" name="Rectangle 7">
            <a:extLst>
              <a:ext uri="{FF2B5EF4-FFF2-40B4-BE49-F238E27FC236}">
                <a16:creationId xmlns:a16="http://schemas.microsoft.com/office/drawing/2014/main" id="{91975A35-52C2-4BD7-A672-A49E9228D847}"/>
              </a:ext>
            </a:extLst>
          </p:cNvPr>
          <p:cNvSpPr/>
          <p:nvPr/>
        </p:nvSpPr>
        <p:spPr>
          <a:xfrm>
            <a:off x="1018923" y="1406580"/>
            <a:ext cx="7833555" cy="338554"/>
          </a:xfrm>
          <a:prstGeom prst="rect">
            <a:avLst/>
          </a:prstGeom>
        </p:spPr>
        <p:txBody>
          <a:bodyPr wrap="none">
            <a:spAutoFit/>
          </a:bodyPr>
          <a:lstStyle/>
          <a:p>
            <a:pPr>
              <a:buSzPct val="100000"/>
              <a:defRPr/>
            </a:pPr>
            <a:r>
              <a:rPr lang="en-US" sz="1600" dirty="0"/>
              <a:t>In the Web Options window, click on the </a:t>
            </a:r>
            <a:r>
              <a:rPr lang="en-US" sz="1600" b="1" dirty="0"/>
              <a:t>Encoding</a:t>
            </a:r>
            <a:r>
              <a:rPr lang="en-US" sz="1600" dirty="0"/>
              <a:t> tab and select </a:t>
            </a:r>
            <a:r>
              <a:rPr lang="en-US" sz="1600" b="1" dirty="0"/>
              <a:t>Unicode (UTF-8)</a:t>
            </a:r>
            <a:r>
              <a:rPr lang="en-US" sz="1600" dirty="0"/>
              <a:t>.</a:t>
            </a:r>
            <a:endParaRPr lang="en-US" altLang="zh-TW" sz="1600" b="1" dirty="0">
              <a:ea typeface="新細明體" pitchFamily="18" charset="-120"/>
            </a:endParaRPr>
          </a:p>
        </p:txBody>
      </p:sp>
      <p:pic>
        <p:nvPicPr>
          <p:cNvPr id="9" name="Picture 8">
            <a:extLst>
              <a:ext uri="{FF2B5EF4-FFF2-40B4-BE49-F238E27FC236}">
                <a16:creationId xmlns:a16="http://schemas.microsoft.com/office/drawing/2014/main" id="{914D4078-B01F-464C-ADBA-58FC39D47160}"/>
              </a:ext>
            </a:extLst>
          </p:cNvPr>
          <p:cNvPicPr>
            <a:picLocks noChangeAspect="1"/>
          </p:cNvPicPr>
          <p:nvPr/>
        </p:nvPicPr>
        <p:blipFill>
          <a:blip r:embed="rId2"/>
          <a:stretch>
            <a:fillRect/>
          </a:stretch>
        </p:blipFill>
        <p:spPr>
          <a:xfrm>
            <a:off x="6600402" y="1794139"/>
            <a:ext cx="4570102" cy="2398853"/>
          </a:xfrm>
          <a:prstGeom prst="rect">
            <a:avLst/>
          </a:prstGeom>
        </p:spPr>
      </p:pic>
      <p:pic>
        <p:nvPicPr>
          <p:cNvPr id="10" name="Picture 9">
            <a:extLst>
              <a:ext uri="{FF2B5EF4-FFF2-40B4-BE49-F238E27FC236}">
                <a16:creationId xmlns:a16="http://schemas.microsoft.com/office/drawing/2014/main" id="{456246DC-973E-45E6-86C0-B3F1419D8AD8}"/>
              </a:ext>
            </a:extLst>
          </p:cNvPr>
          <p:cNvPicPr>
            <a:picLocks noChangeAspect="1"/>
          </p:cNvPicPr>
          <p:nvPr/>
        </p:nvPicPr>
        <p:blipFill>
          <a:blip r:embed="rId3"/>
          <a:stretch>
            <a:fillRect/>
          </a:stretch>
        </p:blipFill>
        <p:spPr>
          <a:xfrm>
            <a:off x="6600402" y="4694910"/>
            <a:ext cx="4570102" cy="1454225"/>
          </a:xfrm>
          <a:prstGeom prst="rect">
            <a:avLst/>
          </a:prstGeom>
        </p:spPr>
      </p:pic>
    </p:spTree>
    <p:extLst>
      <p:ext uri="{BB962C8B-B14F-4D97-AF65-F5344CB8AC3E}">
        <p14:creationId xmlns:p14="http://schemas.microsoft.com/office/powerpoint/2010/main" val="140522572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Group 8"/>
          <p:cNvGrpSpPr/>
          <p:nvPr/>
        </p:nvGrpSpPr>
        <p:grpSpPr>
          <a:xfrm>
            <a:off x="5793828" y="2408694"/>
            <a:ext cx="5994259" cy="1390795"/>
            <a:chOff x="2315230" y="4747260"/>
            <a:chExt cx="6109520" cy="1681740"/>
          </a:xfrm>
        </p:grpSpPr>
        <p:pic>
          <p:nvPicPr>
            <p:cNvPr id="10" name="Picture 9"/>
            <p:cNvPicPr>
              <a:picLocks noChangeAspect="1" noChangeArrowheads="1"/>
            </p:cNvPicPr>
            <p:nvPr/>
          </p:nvPicPr>
          <p:blipFill>
            <a:blip r:embed="rId2"/>
            <a:srcRect/>
            <a:stretch>
              <a:fillRect/>
            </a:stretch>
          </p:blipFill>
          <p:spPr bwMode="auto">
            <a:xfrm>
              <a:off x="2315230" y="4747260"/>
              <a:ext cx="6109520" cy="1681740"/>
            </a:xfrm>
            <a:prstGeom prst="rect">
              <a:avLst/>
            </a:prstGeom>
            <a:ln>
              <a:noFill/>
            </a:ln>
            <a:effectLst>
              <a:outerShdw blurRad="292100" dist="139700" dir="2700000" algn="tl" rotWithShape="0">
                <a:srgbClr val="333333">
                  <a:alpha val="65000"/>
                </a:srgbClr>
              </a:outerShdw>
            </a:effectLst>
          </p:spPr>
        </p:pic>
        <p:sp>
          <p:nvSpPr>
            <p:cNvPr id="11" name="Rectangle 10"/>
            <p:cNvSpPr/>
            <p:nvPr/>
          </p:nvSpPr>
          <p:spPr>
            <a:xfrm>
              <a:off x="2315230" y="5821792"/>
              <a:ext cx="6036290" cy="441848"/>
            </a:xfrm>
            <a:prstGeom prst="rect">
              <a:avLst/>
            </a:prstGeom>
            <a:no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grpSp>
      <p:sp>
        <p:nvSpPr>
          <p:cNvPr id="2" name="Title 1"/>
          <p:cNvSpPr>
            <a:spLocks noGrp="1"/>
          </p:cNvSpPr>
          <p:nvPr>
            <p:ph type="title"/>
          </p:nvPr>
        </p:nvSpPr>
        <p:spPr/>
        <p:txBody>
          <a:bodyPr/>
          <a:lstStyle/>
          <a:p>
            <a:r>
              <a:rPr lang="en-US" dirty="0"/>
              <a:t>Convert your .csv file into .</a:t>
            </a:r>
            <a:r>
              <a:rPr lang="en-US" dirty="0" err="1"/>
              <a:t>cif</a:t>
            </a:r>
            <a:r>
              <a:rPr lang="en-US" dirty="0"/>
              <a:t> file</a:t>
            </a:r>
          </a:p>
        </p:txBody>
      </p:sp>
      <p:sp>
        <p:nvSpPr>
          <p:cNvPr id="6" name="Rectangle 5"/>
          <p:cNvSpPr/>
          <p:nvPr/>
        </p:nvSpPr>
        <p:spPr>
          <a:xfrm>
            <a:off x="324000" y="1342695"/>
            <a:ext cx="11545200" cy="1030026"/>
          </a:xfrm>
          <a:prstGeom prst="rect">
            <a:avLst/>
          </a:prstGeom>
        </p:spPr>
        <p:txBody>
          <a:bodyPr wrap="square">
            <a:spAutoFit/>
          </a:bodyPr>
          <a:lstStyle/>
          <a:p>
            <a:pPr marL="180000" lvl="2" indent="-180000" algn="just" fontAlgn="base">
              <a:lnSpc>
                <a:spcPct val="90000"/>
              </a:lnSpc>
              <a:spcBef>
                <a:spcPts val="400"/>
              </a:spcBef>
              <a:spcAft>
                <a:spcPct val="0"/>
              </a:spcAft>
              <a:buClr>
                <a:srgbClr val="F0AB00"/>
              </a:buClr>
              <a:buSzPct val="100000"/>
              <a:buFont typeface="Wingdings" pitchFamily="2" charset="2"/>
              <a:buChar char=""/>
              <a:defRPr/>
            </a:pPr>
            <a:r>
              <a:rPr lang="en-US" sz="1600" dirty="0"/>
              <a:t>Once your template is a CSV file,  open it with Notepad and delete all the commas and quotation marks from the header, before and after DATA/END OF DATA lines and quotation marks in the FIELDNAMES line but </a:t>
            </a:r>
            <a:r>
              <a:rPr lang="en-US" sz="1600" b="1" dirty="0"/>
              <a:t>do not modify data lines</a:t>
            </a:r>
            <a:r>
              <a:rPr lang="en-US" sz="1600" dirty="0"/>
              <a:t>, save it once it is done. </a:t>
            </a:r>
          </a:p>
          <a:p>
            <a:pPr marL="180000" lvl="2" indent="-180000" algn="just" fontAlgn="base">
              <a:lnSpc>
                <a:spcPct val="90000"/>
              </a:lnSpc>
              <a:spcBef>
                <a:spcPts val="400"/>
              </a:spcBef>
              <a:spcAft>
                <a:spcPct val="0"/>
              </a:spcAft>
              <a:buClr>
                <a:srgbClr val="F0AB00"/>
              </a:buClr>
              <a:buSzPct val="100000"/>
              <a:buFont typeface="Wingdings" pitchFamily="2" charset="2"/>
              <a:buChar char=""/>
              <a:defRPr/>
            </a:pPr>
            <a:r>
              <a:rPr lang="en-US" sz="1600" dirty="0"/>
              <a:t>Then </a:t>
            </a:r>
            <a:r>
              <a:rPr lang="en-US" sz="1600" b="1" dirty="0"/>
              <a:t>rename the file with the extension .</a:t>
            </a:r>
            <a:r>
              <a:rPr lang="en-US" sz="1600" b="1" dirty="0" err="1"/>
              <a:t>cif</a:t>
            </a:r>
            <a:r>
              <a:rPr lang="en-US" sz="1600" b="1" dirty="0"/>
              <a:t> </a:t>
            </a:r>
            <a:r>
              <a:rPr lang="en-US" sz="1600" dirty="0"/>
              <a:t>(instead of .csv): Ex. Template </a:t>
            </a:r>
            <a:r>
              <a:rPr lang="en-US" sz="1600" dirty="0" err="1"/>
              <a:t>cif</a:t>
            </a:r>
            <a:r>
              <a:rPr lang="en-US" sz="1600" dirty="0"/>
              <a:t> </a:t>
            </a:r>
            <a:r>
              <a:rPr lang="en-US" sz="1600" dirty="0" err="1"/>
              <a:t>deck.</a:t>
            </a:r>
            <a:r>
              <a:rPr lang="en-US" sz="1600" b="1" dirty="0" err="1"/>
              <a:t>cif</a:t>
            </a:r>
            <a:endParaRPr lang="en-US" sz="1600" b="1" dirty="0"/>
          </a:p>
        </p:txBody>
      </p:sp>
      <p:pic>
        <p:nvPicPr>
          <p:cNvPr id="7" name="Picture 8"/>
          <p:cNvPicPr>
            <a:picLocks noChangeAspect="1" noChangeArrowheads="1"/>
          </p:cNvPicPr>
          <p:nvPr/>
        </p:nvPicPr>
        <p:blipFill>
          <a:blip r:embed="rId3"/>
          <a:srcRect/>
          <a:stretch>
            <a:fillRect/>
          </a:stretch>
        </p:blipFill>
        <p:spPr bwMode="auto">
          <a:xfrm>
            <a:off x="324000" y="2408695"/>
            <a:ext cx="5153003" cy="1390795"/>
          </a:xfrm>
          <a:prstGeom prst="rect">
            <a:avLst/>
          </a:prstGeom>
          <a:ln>
            <a:noFill/>
          </a:ln>
          <a:effectLst>
            <a:outerShdw blurRad="292100" dist="139700" dir="2700000" algn="tl" rotWithShape="0">
              <a:srgbClr val="333333">
                <a:alpha val="65000"/>
              </a:srgbClr>
            </a:outerShdw>
          </a:effectLst>
        </p:spPr>
      </p:pic>
      <p:sp>
        <p:nvSpPr>
          <p:cNvPr id="8" name="TextBox 8"/>
          <p:cNvSpPr txBox="1">
            <a:spLocks noChangeArrowheads="1"/>
          </p:cNvSpPr>
          <p:nvPr/>
        </p:nvSpPr>
        <p:spPr bwMode="auto">
          <a:xfrm>
            <a:off x="7370118" y="2714512"/>
            <a:ext cx="2769829"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r>
              <a:rPr lang="en-US" sz="1200" b="1" dirty="0">
                <a:solidFill>
                  <a:schemeClr val="accent1"/>
                </a:solidFill>
              </a:rPr>
              <a:t>DO NOT change the DATA lines</a:t>
            </a:r>
            <a:endParaRPr lang="fr-FR" sz="1200" b="1" dirty="0">
              <a:solidFill>
                <a:schemeClr val="accent1"/>
              </a:solidFill>
            </a:endParaRPr>
          </a:p>
        </p:txBody>
      </p:sp>
      <p:sp>
        <p:nvSpPr>
          <p:cNvPr id="3" name="TextBox 2"/>
          <p:cNvSpPr txBox="1"/>
          <p:nvPr/>
        </p:nvSpPr>
        <p:spPr>
          <a:xfrm>
            <a:off x="323999" y="3933498"/>
            <a:ext cx="8370684" cy="246221"/>
          </a:xfrm>
          <a:prstGeom prst="rect">
            <a:avLst/>
          </a:prstGeom>
          <a:noFill/>
        </p:spPr>
        <p:txBody>
          <a:bodyPr wrap="square" lIns="0" tIns="0" rIns="0" bIns="0" rtlCol="0">
            <a:spAutoFit/>
          </a:bodyPr>
          <a:lstStyle/>
          <a:p>
            <a:pPr marL="285750" indent="-285750" fontAlgn="base">
              <a:spcBef>
                <a:spcPct val="50000"/>
              </a:spcBef>
              <a:spcAft>
                <a:spcPct val="0"/>
              </a:spcAft>
              <a:buClr>
                <a:srgbClr val="F0AB00"/>
              </a:buClr>
              <a:buSzPct val="80000"/>
              <a:buFont typeface="Arial" panose="020B0604020202020204" pitchFamily="34" charset="0"/>
              <a:buChar char="•"/>
            </a:pPr>
            <a:r>
              <a:rPr lang="sk-SK" sz="1600" kern="0" dirty="0">
                <a:ea typeface="Arial Unicode MS" pitchFamily="34" charset="-128"/>
                <a:cs typeface="Arial Unicode MS" pitchFamily="34" charset="-128"/>
              </a:rPr>
              <a:t>For special characters (for example </a:t>
            </a:r>
            <a:r>
              <a:rPr lang="hu-HU" sz="1600" kern="0" dirty="0">
                <a:ea typeface="Arial Unicode MS" pitchFamily="34" charset="-128"/>
                <a:cs typeface="Arial Unicode MS" pitchFamily="34" charset="-128"/>
              </a:rPr>
              <a:t>ö,ü etc.) you have to </a:t>
            </a:r>
            <a:r>
              <a:rPr lang="sk-SK" sz="1600" kern="0" dirty="0">
                <a:ea typeface="Arial Unicode MS" pitchFamily="34" charset="-128"/>
                <a:cs typeface="Arial Unicode MS" pitchFamily="34" charset="-128"/>
              </a:rPr>
              <a:t>save your file as UTF-8-BOM </a:t>
            </a:r>
            <a:endParaRPr lang="en-US" sz="1600" kern="0" dirty="0" err="1">
              <a:ea typeface="Arial Unicode MS" pitchFamily="34" charset="-128"/>
              <a:cs typeface="Arial Unicode MS" pitchFamily="34" charset="-128"/>
            </a:endParaRPr>
          </a:p>
        </p:txBody>
      </p:sp>
      <p:grpSp>
        <p:nvGrpSpPr>
          <p:cNvPr id="5" name="Group 4"/>
          <p:cNvGrpSpPr/>
          <p:nvPr/>
        </p:nvGrpSpPr>
        <p:grpSpPr>
          <a:xfrm>
            <a:off x="323999" y="4371171"/>
            <a:ext cx="5644614" cy="2042873"/>
            <a:chOff x="323999" y="4371171"/>
            <a:chExt cx="5644614" cy="2042873"/>
          </a:xfrm>
        </p:grpSpPr>
        <p:pic>
          <p:nvPicPr>
            <p:cNvPr id="4" name="Picture 3"/>
            <p:cNvPicPr>
              <a:picLocks noChangeAspect="1"/>
            </p:cNvPicPr>
            <p:nvPr/>
          </p:nvPicPr>
          <p:blipFill>
            <a:blip r:embed="rId4"/>
            <a:stretch>
              <a:fillRect/>
            </a:stretch>
          </p:blipFill>
          <p:spPr>
            <a:xfrm>
              <a:off x="324000" y="4371171"/>
              <a:ext cx="5644613" cy="2042873"/>
            </a:xfrm>
            <a:prstGeom prst="rect">
              <a:avLst/>
            </a:prstGeom>
          </p:spPr>
        </p:pic>
        <p:sp>
          <p:nvSpPr>
            <p:cNvPr id="12" name="Rectangle 11"/>
            <p:cNvSpPr/>
            <p:nvPr/>
          </p:nvSpPr>
          <p:spPr bwMode="gray">
            <a:xfrm>
              <a:off x="1458310" y="4540469"/>
              <a:ext cx="465084" cy="173421"/>
            </a:xfrm>
            <a:prstGeom prst="rect">
              <a:avLst/>
            </a:prstGeom>
            <a:noFill/>
            <a:ln w="28575" algn="ctr">
              <a:solidFill>
                <a:schemeClr val="accent1"/>
              </a:solid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a:ln>
                  <a:noFill/>
                </a:ln>
                <a:effectLst/>
                <a:uLnTx/>
                <a:uFillTx/>
                <a:ea typeface="Arial Unicode MS" pitchFamily="34" charset="-128"/>
                <a:cs typeface="Arial Unicode MS" pitchFamily="34" charset="-128"/>
              </a:endParaRPr>
            </a:p>
          </p:txBody>
        </p:sp>
        <p:sp>
          <p:nvSpPr>
            <p:cNvPr id="13" name="Rectangle 12"/>
            <p:cNvSpPr/>
            <p:nvPr/>
          </p:nvSpPr>
          <p:spPr bwMode="gray">
            <a:xfrm>
              <a:off x="323999" y="5013434"/>
              <a:ext cx="1347146" cy="212535"/>
            </a:xfrm>
            <a:prstGeom prst="rect">
              <a:avLst/>
            </a:prstGeom>
            <a:noFill/>
            <a:ln w="28575" algn="ctr">
              <a:solidFill>
                <a:schemeClr val="accent1"/>
              </a:solid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a:ln>
                  <a:noFill/>
                </a:ln>
                <a:effectLst/>
                <a:uLnTx/>
                <a:uFillTx/>
                <a:ea typeface="Arial Unicode MS" pitchFamily="34" charset="-128"/>
                <a:cs typeface="Arial Unicode MS" pitchFamily="34" charset="-128"/>
              </a:endParaRPr>
            </a:p>
          </p:txBody>
        </p:sp>
      </p:grpSp>
    </p:spTree>
    <p:extLst>
      <p:ext uri="{BB962C8B-B14F-4D97-AF65-F5344CB8AC3E}">
        <p14:creationId xmlns:p14="http://schemas.microsoft.com/office/powerpoint/2010/main" val="156646895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Box 3"/>
          <p:cNvSpPr txBox="1">
            <a:spLocks noGrp="1" noChangeArrowheads="1"/>
          </p:cNvSpPr>
          <p:nvPr>
            <p:ph type="body" sz="quarter" idx="10"/>
          </p:nvPr>
        </p:nvSpPr>
        <p:spPr bwMode="auto">
          <a:prstGeom prst="rect">
            <a:avLst/>
          </a:prstGeom>
        </p:spPr>
        <p:txBody>
          <a:bodyPr vert="horz" lIns="91440" tIns="45720" rIns="91440" bIns="45720" rtlCol="0">
            <a:noAutofit/>
          </a:bodyPr>
          <a:lstStyle>
            <a:defPPr>
              <a:defRPr lang="en-US"/>
            </a:defPPr>
            <a:lvl1pPr marL="0" indent="0" defTabSz="914400" eaLnBrk="1" latinLnBrk="0" hangingPunct="1">
              <a:spcBef>
                <a:spcPts val="0"/>
              </a:spcBef>
              <a:buClr>
                <a:schemeClr val="accent1"/>
              </a:buClr>
              <a:buSzPct val="80000"/>
              <a:buFontTx/>
              <a:buNone/>
              <a:defRPr sz="1200" b="0">
                <a:latin typeface="+mn-lt"/>
              </a:defRPr>
            </a:lvl1pPr>
            <a:lvl2pPr marL="0" indent="0" defTabSz="914400" eaLnBrk="1" latinLnBrk="0" hangingPunct="1">
              <a:spcBef>
                <a:spcPts val="600"/>
              </a:spcBef>
              <a:buClr>
                <a:schemeClr val="accent1"/>
              </a:buClr>
              <a:buSzPct val="80000"/>
              <a:buFont typeface="Wingdings" pitchFamily="2" charset="2"/>
              <a:buNone/>
              <a:defRPr sz="1800">
                <a:latin typeface="+mn-lt"/>
              </a:defRPr>
            </a:lvl2pPr>
            <a:lvl3pPr marL="180000" indent="-180000" defTabSz="914400" eaLnBrk="1" latinLnBrk="0" hangingPunct="1">
              <a:spcBef>
                <a:spcPts val="400"/>
              </a:spcBef>
              <a:buClr>
                <a:schemeClr val="accent1"/>
              </a:buClr>
              <a:buSzPct val="100000"/>
              <a:buFont typeface="Wingdings" pitchFamily="2" charset="2"/>
              <a:buChar char=""/>
              <a:defRPr sz="1600">
                <a:latin typeface="+mn-lt"/>
              </a:defRPr>
            </a:lvl3pPr>
            <a:lvl4pPr marL="360000" indent="-180000" defTabSz="914400" eaLnBrk="1" latinLnBrk="0" hangingPunct="1">
              <a:spcBef>
                <a:spcPts val="400"/>
              </a:spcBef>
              <a:buClr>
                <a:schemeClr val="accent2"/>
              </a:buClr>
              <a:buSzPct val="100000"/>
              <a:buFont typeface="Arial" pitchFamily="34" charset="0"/>
              <a:buChar char="–"/>
              <a:defRPr sz="1400">
                <a:latin typeface="+mn-lt"/>
              </a:defRPr>
            </a:lvl4pPr>
            <a:lvl5pPr marL="541338" indent="-180000" defTabSz="914400" eaLnBrk="1" latinLnBrk="0" hangingPunct="1">
              <a:spcBef>
                <a:spcPts val="250"/>
              </a:spcBef>
              <a:buClr>
                <a:schemeClr val="accent2"/>
              </a:buClr>
              <a:buSzPct val="100000"/>
              <a:buFont typeface="Courier New" pitchFamily="49" charset="0"/>
              <a:buChar char="o"/>
              <a:defRPr sz="1400">
                <a:latin typeface="+mn-lt"/>
              </a:defRPr>
            </a:lvl5pPr>
            <a:lvl6pPr marL="2514600" indent="-228600">
              <a:spcBef>
                <a:spcPct val="20000"/>
              </a:spcBef>
              <a:buFont typeface="Arial" pitchFamily="34" charset="0"/>
              <a:buChar char="•"/>
              <a:defRPr sz="2000">
                <a:latin typeface="+mn-lt"/>
              </a:defRPr>
            </a:lvl6pPr>
            <a:lvl7pPr marL="2971800" indent="-228600">
              <a:spcBef>
                <a:spcPct val="20000"/>
              </a:spcBef>
              <a:buFont typeface="Arial" pitchFamily="34" charset="0"/>
              <a:buChar char="•"/>
              <a:defRPr sz="2000">
                <a:latin typeface="+mn-lt"/>
              </a:defRPr>
            </a:lvl7pPr>
            <a:lvl8pPr marL="3429000" indent="-228600">
              <a:spcBef>
                <a:spcPct val="20000"/>
              </a:spcBef>
              <a:buFont typeface="Arial" pitchFamily="34" charset="0"/>
              <a:buChar char="•"/>
              <a:defRPr sz="2000">
                <a:latin typeface="+mn-lt"/>
              </a:defRPr>
            </a:lvl8pPr>
            <a:lvl9pPr marL="3886200" indent="-228600">
              <a:spcBef>
                <a:spcPct val="20000"/>
              </a:spcBef>
              <a:buFont typeface="Arial" pitchFamily="34" charset="0"/>
              <a:buChar char="•"/>
              <a:defRPr sz="2000">
                <a:latin typeface="+mn-lt"/>
              </a:defRPr>
            </a:lvl9pPr>
          </a:lstStyle>
          <a:p>
            <a:pPr marL="285750" indent="-285750">
              <a:spcBef>
                <a:spcPts val="600"/>
              </a:spcBef>
              <a:spcAft>
                <a:spcPts val="600"/>
              </a:spcAft>
              <a:buSzPct val="100000"/>
              <a:buFont typeface="Arial" panose="020B0604020202020204" pitchFamily="34" charset="0"/>
              <a:buChar char="•"/>
            </a:pPr>
            <a:r>
              <a:rPr lang="en-US" altLang="zh-TW" sz="1600" dirty="0">
                <a:latin typeface="Arial" panose="020B0604020202020204" pitchFamily="34" charset="0"/>
                <a:ea typeface="新細明體" pitchFamily="18" charset="-120"/>
                <a:cs typeface="Arial" panose="020B0604020202020204" pitchFamily="34" charset="0"/>
              </a:rPr>
              <a:t>After the entire catalog has been uploaded:</a:t>
            </a:r>
          </a:p>
          <a:p>
            <a:pPr marL="360000" lvl="2" indent="0">
              <a:spcBef>
                <a:spcPts val="300"/>
              </a:spcBef>
              <a:spcAft>
                <a:spcPts val="300"/>
              </a:spcAft>
              <a:buClr>
                <a:schemeClr val="accent2"/>
              </a:buClr>
              <a:buNone/>
              <a:defRPr/>
            </a:pPr>
            <a:r>
              <a:rPr lang="en-US" altLang="zh-TW" kern="0" dirty="0"/>
              <a:t>Ariba Network begins the catalog validation</a:t>
            </a:r>
          </a:p>
          <a:p>
            <a:pPr marL="360000" lvl="2" indent="0">
              <a:spcBef>
                <a:spcPts val="300"/>
              </a:spcBef>
              <a:spcAft>
                <a:spcPts val="300"/>
              </a:spcAft>
              <a:buClr>
                <a:schemeClr val="accent2"/>
              </a:buClr>
              <a:buNone/>
              <a:defRPr/>
            </a:pPr>
            <a:r>
              <a:rPr lang="en-US" altLang="zh-TW" kern="0" dirty="0"/>
              <a:t>It can take several minutes to validate large catalogs</a:t>
            </a:r>
          </a:p>
          <a:p>
            <a:pPr marL="360000" lvl="2" indent="0">
              <a:spcBef>
                <a:spcPts val="300"/>
              </a:spcBef>
              <a:spcAft>
                <a:spcPts val="300"/>
              </a:spcAft>
              <a:buClr>
                <a:schemeClr val="accent2"/>
              </a:buClr>
              <a:buNone/>
              <a:defRPr/>
            </a:pPr>
            <a:r>
              <a:rPr lang="en-US" altLang="zh-TW" kern="0" dirty="0"/>
              <a:t>Ariba Network stores new catalogs in a queue and validates them one by one </a:t>
            </a:r>
          </a:p>
          <a:p>
            <a:pPr marL="285750" indent="-285750">
              <a:spcBef>
                <a:spcPts val="600"/>
              </a:spcBef>
              <a:spcAft>
                <a:spcPts val="600"/>
              </a:spcAft>
              <a:buSzPct val="100000"/>
              <a:buFont typeface="Arial" panose="020B0604020202020204" pitchFamily="34" charset="0"/>
              <a:buChar char="•"/>
            </a:pPr>
            <a:r>
              <a:rPr lang="en-US" altLang="zh-TW" sz="1600" dirty="0">
                <a:latin typeface="Arial" panose="020B0604020202020204" pitchFamily="34" charset="0"/>
                <a:ea typeface="新細明體" pitchFamily="18" charset="-120"/>
                <a:cs typeface="Arial" panose="020B0604020202020204" pitchFamily="34" charset="0"/>
              </a:rPr>
              <a:t>You can upload other catalogs while Ariba Network is validating. </a:t>
            </a:r>
          </a:p>
          <a:p>
            <a:pPr marL="285750" indent="-285750">
              <a:spcBef>
                <a:spcPts val="600"/>
              </a:spcBef>
              <a:spcAft>
                <a:spcPts val="600"/>
              </a:spcAft>
              <a:buSzPct val="100000"/>
              <a:buFont typeface="Arial" panose="020B0604020202020204" pitchFamily="34" charset="0"/>
              <a:buChar char="•"/>
            </a:pPr>
            <a:r>
              <a:rPr lang="en-US" altLang="zh-TW" sz="1600" dirty="0">
                <a:latin typeface="Arial" panose="020B0604020202020204" pitchFamily="34" charset="0"/>
                <a:ea typeface="新細明體" pitchFamily="18" charset="-120"/>
                <a:cs typeface="Arial" panose="020B0604020202020204" pitchFamily="34" charset="0"/>
              </a:rPr>
              <a:t>Once you have completed uploading your catalog(s):</a:t>
            </a:r>
          </a:p>
          <a:p>
            <a:pPr marL="360000" lvl="2" indent="0">
              <a:spcBef>
                <a:spcPts val="300"/>
              </a:spcBef>
              <a:spcAft>
                <a:spcPts val="300"/>
              </a:spcAft>
              <a:buClr>
                <a:schemeClr val="accent2"/>
              </a:buClr>
              <a:buNone/>
              <a:defRPr/>
            </a:pPr>
            <a:r>
              <a:rPr lang="en-US" altLang="zh-TW" b="1" kern="0" dirty="0"/>
              <a:t>DO NOT </a:t>
            </a:r>
            <a:r>
              <a:rPr lang="en-US" altLang="zh-TW" kern="0" dirty="0"/>
              <a:t>log out </a:t>
            </a:r>
          </a:p>
          <a:p>
            <a:pPr marL="360000" lvl="2" indent="0">
              <a:spcBef>
                <a:spcPts val="300"/>
              </a:spcBef>
              <a:spcAft>
                <a:spcPts val="300"/>
              </a:spcAft>
              <a:buClr>
                <a:schemeClr val="accent2"/>
              </a:buClr>
              <a:buNone/>
              <a:defRPr/>
            </a:pPr>
            <a:r>
              <a:rPr lang="en-US" altLang="zh-TW" kern="0" dirty="0"/>
              <a:t>Click the “</a:t>
            </a:r>
            <a:r>
              <a:rPr lang="en-US" altLang="zh-TW" b="1" kern="0" dirty="0"/>
              <a:t>Refresh</a:t>
            </a:r>
            <a:r>
              <a:rPr lang="en-US" altLang="zh-TW" kern="0" dirty="0"/>
              <a:t>” button on the catalog dashboard to update your catalog status.</a:t>
            </a:r>
          </a:p>
        </p:txBody>
      </p:sp>
      <p:sp>
        <p:nvSpPr>
          <p:cNvPr id="2" name="Title 1"/>
          <p:cNvSpPr>
            <a:spLocks noGrp="1"/>
          </p:cNvSpPr>
          <p:nvPr>
            <p:ph type="title"/>
          </p:nvPr>
        </p:nvSpPr>
        <p:spPr/>
        <p:txBody>
          <a:bodyPr/>
          <a:lstStyle/>
          <a:p>
            <a:r>
              <a:rPr lang="en-US" dirty="0"/>
              <a:t>Catalog Publication</a:t>
            </a:r>
          </a:p>
        </p:txBody>
      </p:sp>
      <p:grpSp>
        <p:nvGrpSpPr>
          <p:cNvPr id="6" name="Group 5"/>
          <p:cNvGrpSpPr/>
          <p:nvPr/>
        </p:nvGrpSpPr>
        <p:grpSpPr>
          <a:xfrm>
            <a:off x="3770502" y="4789459"/>
            <a:ext cx="8098698" cy="805131"/>
            <a:chOff x="-387995" y="3644611"/>
            <a:chExt cx="8181975" cy="628650"/>
          </a:xfrm>
        </p:grpSpPr>
        <p:pic>
          <p:nvPicPr>
            <p:cNvPr id="7" name="Picture 6"/>
            <p:cNvPicPr>
              <a:picLocks noChangeAspect="1"/>
            </p:cNvPicPr>
            <p:nvPr/>
          </p:nvPicPr>
          <p:blipFill>
            <a:blip r:embed="rId2"/>
            <a:stretch>
              <a:fillRect/>
            </a:stretch>
          </p:blipFill>
          <p:spPr>
            <a:xfrm>
              <a:off x="-387995" y="3644611"/>
              <a:ext cx="8181975" cy="628650"/>
            </a:xfrm>
            <a:prstGeom prst="rect">
              <a:avLst/>
            </a:prstGeom>
          </p:spPr>
        </p:pic>
        <p:sp>
          <p:nvSpPr>
            <p:cNvPr id="8" name="Rectangle 7"/>
            <p:cNvSpPr/>
            <p:nvPr/>
          </p:nvSpPr>
          <p:spPr bwMode="gray">
            <a:xfrm>
              <a:off x="6528471" y="3732545"/>
              <a:ext cx="1165670" cy="452781"/>
            </a:xfrm>
            <a:prstGeom prst="rect">
              <a:avLst/>
            </a:prstGeom>
            <a:noFill/>
            <a:ln w="28575" algn="ctr">
              <a:solidFill>
                <a:schemeClr val="accent1"/>
              </a:solid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a:ln>
                  <a:noFill/>
                </a:ln>
                <a:effectLst/>
                <a:uLnTx/>
                <a:uFillTx/>
                <a:ea typeface="Arial Unicode MS" pitchFamily="34" charset="-128"/>
                <a:cs typeface="Arial Unicode MS" pitchFamily="34" charset="-128"/>
              </a:endParaRPr>
            </a:p>
          </p:txBody>
        </p:sp>
      </p:grpSp>
    </p:spTree>
    <p:extLst>
      <p:ext uri="{BB962C8B-B14F-4D97-AF65-F5344CB8AC3E}">
        <p14:creationId xmlns:p14="http://schemas.microsoft.com/office/powerpoint/2010/main" val="238288318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Box 3"/>
          <p:cNvSpPr txBox="1">
            <a:spLocks noGrp="1" noChangeArrowheads="1"/>
          </p:cNvSpPr>
          <p:nvPr>
            <p:ph type="body" sz="quarter" idx="10"/>
          </p:nvPr>
        </p:nvSpPr>
        <p:spPr bwMode="auto">
          <a:prstGeom prst="rect">
            <a:avLst/>
          </a:prstGeom>
        </p:spPr>
        <p:txBody>
          <a:bodyPr vert="horz" lIns="91440" tIns="45720" rIns="91440" bIns="45720" rtlCol="0">
            <a:noAutofit/>
          </a:bodyPr>
          <a:lstStyle>
            <a:defPPr>
              <a:defRPr lang="en-US"/>
            </a:defPPr>
            <a:lvl1pPr marL="0" indent="0" defTabSz="914400" eaLnBrk="1" latinLnBrk="0" hangingPunct="1">
              <a:spcBef>
                <a:spcPts val="0"/>
              </a:spcBef>
              <a:buClr>
                <a:schemeClr val="accent1"/>
              </a:buClr>
              <a:buSzPct val="80000"/>
              <a:buFontTx/>
              <a:buNone/>
              <a:defRPr sz="1200" b="0">
                <a:latin typeface="+mn-lt"/>
              </a:defRPr>
            </a:lvl1pPr>
            <a:lvl2pPr marL="0" indent="0" defTabSz="914400" eaLnBrk="1" latinLnBrk="0" hangingPunct="1">
              <a:spcBef>
                <a:spcPts val="600"/>
              </a:spcBef>
              <a:buClr>
                <a:schemeClr val="accent1"/>
              </a:buClr>
              <a:buSzPct val="80000"/>
              <a:buFont typeface="Wingdings" pitchFamily="2" charset="2"/>
              <a:buNone/>
              <a:defRPr sz="1800">
                <a:latin typeface="+mn-lt"/>
              </a:defRPr>
            </a:lvl2pPr>
            <a:lvl3pPr marL="180000" indent="-180000" defTabSz="914400" eaLnBrk="1" latinLnBrk="0" hangingPunct="1">
              <a:spcBef>
                <a:spcPts val="400"/>
              </a:spcBef>
              <a:buClr>
                <a:schemeClr val="accent1"/>
              </a:buClr>
              <a:buSzPct val="100000"/>
              <a:buFont typeface="Wingdings" pitchFamily="2" charset="2"/>
              <a:buChar char=""/>
              <a:defRPr sz="1600">
                <a:latin typeface="+mn-lt"/>
              </a:defRPr>
            </a:lvl3pPr>
            <a:lvl4pPr marL="360000" indent="-180000" defTabSz="914400" eaLnBrk="1" latinLnBrk="0" hangingPunct="1">
              <a:spcBef>
                <a:spcPts val="400"/>
              </a:spcBef>
              <a:buClr>
                <a:schemeClr val="accent2"/>
              </a:buClr>
              <a:buSzPct val="100000"/>
              <a:buFont typeface="Arial" pitchFamily="34" charset="0"/>
              <a:buChar char="–"/>
              <a:defRPr sz="1400">
                <a:latin typeface="+mn-lt"/>
              </a:defRPr>
            </a:lvl4pPr>
            <a:lvl5pPr marL="541338" indent="-180000" defTabSz="914400" eaLnBrk="1" latinLnBrk="0" hangingPunct="1">
              <a:spcBef>
                <a:spcPts val="250"/>
              </a:spcBef>
              <a:buClr>
                <a:schemeClr val="accent2"/>
              </a:buClr>
              <a:buSzPct val="100000"/>
              <a:buFont typeface="Courier New" pitchFamily="49" charset="0"/>
              <a:buChar char="o"/>
              <a:defRPr sz="1400">
                <a:latin typeface="+mn-lt"/>
              </a:defRPr>
            </a:lvl5pPr>
            <a:lvl6pPr marL="2514600" indent="-228600">
              <a:spcBef>
                <a:spcPct val="20000"/>
              </a:spcBef>
              <a:buFont typeface="Arial" pitchFamily="34" charset="0"/>
              <a:buChar char="•"/>
              <a:defRPr sz="2000">
                <a:latin typeface="+mn-lt"/>
              </a:defRPr>
            </a:lvl6pPr>
            <a:lvl7pPr marL="2971800" indent="-228600">
              <a:spcBef>
                <a:spcPct val="20000"/>
              </a:spcBef>
              <a:buFont typeface="Arial" pitchFamily="34" charset="0"/>
              <a:buChar char="•"/>
              <a:defRPr sz="2000">
                <a:latin typeface="+mn-lt"/>
              </a:defRPr>
            </a:lvl7pPr>
            <a:lvl8pPr marL="3429000" indent="-228600">
              <a:spcBef>
                <a:spcPct val="20000"/>
              </a:spcBef>
              <a:buFont typeface="Arial" pitchFamily="34" charset="0"/>
              <a:buChar char="•"/>
              <a:defRPr sz="2000">
                <a:latin typeface="+mn-lt"/>
              </a:defRPr>
            </a:lvl8pPr>
            <a:lvl9pPr marL="3886200" indent="-228600">
              <a:spcBef>
                <a:spcPct val="20000"/>
              </a:spcBef>
              <a:buFont typeface="Arial" pitchFamily="34" charset="0"/>
              <a:buChar char="•"/>
              <a:defRPr sz="2000">
                <a:latin typeface="+mn-lt"/>
              </a:defRPr>
            </a:lvl9pPr>
          </a:lstStyle>
          <a:p>
            <a:pPr marL="285750" indent="-285750">
              <a:buSzPct val="100000"/>
              <a:buFont typeface="Arial" panose="020B0604020202020204" pitchFamily="34" charset="0"/>
              <a:buChar char="•"/>
            </a:pPr>
            <a:r>
              <a:rPr lang="en-US" altLang="zh-TW" sz="1600" dirty="0">
                <a:ea typeface="新細明體" pitchFamily="18" charset="-120"/>
              </a:rPr>
              <a:t>After Ariba Network completes the upload, if there are no network validation errors, the catalog status is changed to </a:t>
            </a:r>
            <a:r>
              <a:rPr lang="en-US" altLang="zh-TW" sz="1600" b="1" dirty="0">
                <a:ea typeface="新細明體" pitchFamily="18" charset="-120"/>
              </a:rPr>
              <a:t>Published</a:t>
            </a:r>
            <a:r>
              <a:rPr lang="en-US" altLang="zh-TW" sz="1600" dirty="0">
                <a:ea typeface="新細明體" pitchFamily="18" charset="-120"/>
              </a:rPr>
              <a:t> and a network-generated email is sent to the </a:t>
            </a:r>
            <a:r>
              <a:rPr lang="en-US" sz="1600" dirty="0" err="1">
                <a:cs typeface="Arial" pitchFamily="34" charset="0"/>
              </a:rPr>
              <a:t>Medizinische</a:t>
            </a:r>
            <a:r>
              <a:rPr lang="en-US" sz="1600" dirty="0">
                <a:cs typeface="Arial" pitchFamily="34" charset="0"/>
              </a:rPr>
              <a:t> Hochschule Hannover</a:t>
            </a:r>
            <a:r>
              <a:rPr lang="en-US" altLang="zh-TW" sz="1600" dirty="0">
                <a:ea typeface="新細明體" pitchFamily="18" charset="-120"/>
              </a:rPr>
              <a:t>.</a:t>
            </a:r>
          </a:p>
          <a:p>
            <a:pPr marL="285750" indent="-285750">
              <a:buSzPct val="100000"/>
              <a:buFont typeface="Arial" panose="020B0604020202020204" pitchFamily="34" charset="0"/>
              <a:buChar char="•"/>
            </a:pPr>
            <a:endParaRPr lang="en-US" altLang="zh-TW" sz="1600" dirty="0">
              <a:ea typeface="新細明體" pitchFamily="18" charset="-120"/>
            </a:endParaRPr>
          </a:p>
          <a:p>
            <a:pPr marL="285750" indent="-285750">
              <a:buSzPct val="100000"/>
              <a:buFont typeface="Arial" panose="020B0604020202020204" pitchFamily="34" charset="0"/>
              <a:buChar char="•"/>
            </a:pPr>
            <a:endParaRPr lang="en-US" altLang="zh-TW" sz="1600" dirty="0">
              <a:ea typeface="新細明體" pitchFamily="18" charset="-120"/>
            </a:endParaRPr>
          </a:p>
          <a:p>
            <a:pPr marL="285750" indent="-285750">
              <a:buSzPct val="100000"/>
              <a:buFont typeface="Arial" panose="020B0604020202020204" pitchFamily="34" charset="0"/>
              <a:buChar char="•"/>
            </a:pPr>
            <a:endParaRPr lang="en-US" altLang="zh-TW" sz="1600" dirty="0">
              <a:ea typeface="新細明體" pitchFamily="18" charset="-120"/>
            </a:endParaRPr>
          </a:p>
          <a:p>
            <a:pPr marL="285750" indent="-285750">
              <a:buSzPct val="100000"/>
              <a:buFont typeface="Arial" panose="020B0604020202020204" pitchFamily="34" charset="0"/>
              <a:buChar char="•"/>
            </a:pPr>
            <a:r>
              <a:rPr lang="en-US" altLang="zh-TW" sz="1600" dirty="0">
                <a:ea typeface="新細明體" pitchFamily="18" charset="-120"/>
              </a:rPr>
              <a:t>As </a:t>
            </a:r>
            <a:r>
              <a:rPr lang="en-US" sz="1600" dirty="0" err="1">
                <a:cs typeface="Arial" pitchFamily="34" charset="0"/>
              </a:rPr>
              <a:t>Medizinische</a:t>
            </a:r>
            <a:r>
              <a:rPr lang="en-US" sz="1600" dirty="0">
                <a:cs typeface="Arial" pitchFamily="34" charset="0"/>
              </a:rPr>
              <a:t> Hochschule Hannover</a:t>
            </a:r>
            <a:r>
              <a:rPr lang="fr-FR" sz="1600" b="1" dirty="0"/>
              <a:t> </a:t>
            </a:r>
            <a:r>
              <a:rPr lang="en-US" altLang="zh-TW" sz="1600" dirty="0">
                <a:ea typeface="新細明體" pitchFamily="18" charset="-120"/>
              </a:rPr>
              <a:t>is using </a:t>
            </a:r>
            <a:r>
              <a:rPr lang="en-US" altLang="zh-TW" sz="1600" dirty="0" err="1">
                <a:ea typeface="新細明體" pitchFamily="18" charset="-120"/>
              </a:rPr>
              <a:t>AutoSubscriptionSync</a:t>
            </a:r>
            <a:r>
              <a:rPr lang="en-US" altLang="zh-TW" sz="1600" dirty="0">
                <a:ea typeface="新細明體" pitchFamily="18" charset="-120"/>
              </a:rPr>
              <a:t>, the catalog is pulled into the </a:t>
            </a:r>
            <a:r>
              <a:rPr lang="sk-SK" altLang="zh-TW" sz="1600" dirty="0">
                <a:ea typeface="新細明體" pitchFamily="18" charset="-120"/>
              </a:rPr>
              <a:t>SAP Ariba Procurement </a:t>
            </a:r>
            <a:r>
              <a:rPr lang="en-US" altLang="zh-TW" sz="1600" dirty="0">
                <a:ea typeface="新細明體" pitchFamily="18" charset="-120"/>
              </a:rPr>
              <a:t>to begin the </a:t>
            </a:r>
            <a:r>
              <a:rPr lang="en-US" sz="1600" dirty="0" err="1">
                <a:cs typeface="Arial" pitchFamily="34" charset="0"/>
              </a:rPr>
              <a:t>Medizinische</a:t>
            </a:r>
            <a:r>
              <a:rPr lang="en-US" sz="1600" dirty="0">
                <a:cs typeface="Arial" pitchFamily="34" charset="0"/>
              </a:rPr>
              <a:t> Hochschule Hannover</a:t>
            </a:r>
            <a:r>
              <a:rPr lang="fr-FR" sz="1600" b="1" dirty="0"/>
              <a:t> </a:t>
            </a:r>
            <a:r>
              <a:rPr lang="en-US" altLang="zh-TW" sz="1600" dirty="0">
                <a:ea typeface="新細明體" pitchFamily="18" charset="-120"/>
              </a:rPr>
              <a:t>-specific validations and the status will change to </a:t>
            </a:r>
            <a:r>
              <a:rPr lang="en-US" altLang="zh-TW" sz="1600" b="1" dirty="0">
                <a:ea typeface="新細明體" pitchFamily="18" charset="-120"/>
              </a:rPr>
              <a:t>Pending Buyer Validation</a:t>
            </a:r>
            <a:r>
              <a:rPr lang="en-US" altLang="zh-TW" sz="1600" dirty="0">
                <a:ea typeface="新細明體" pitchFamily="18" charset="-120"/>
              </a:rPr>
              <a:t>.</a:t>
            </a:r>
          </a:p>
          <a:p>
            <a:pPr>
              <a:buSzPct val="100000"/>
            </a:pPr>
            <a:endParaRPr lang="en-US" altLang="zh-TW" sz="1600" b="1" dirty="0">
              <a:ea typeface="新細明體" pitchFamily="18" charset="-120"/>
            </a:endParaRPr>
          </a:p>
          <a:p>
            <a:pPr>
              <a:buClr>
                <a:srgbClr val="FF1100"/>
              </a:buClr>
            </a:pPr>
            <a:endParaRPr lang="en-US" altLang="zh-TW" sz="2000" dirty="0">
              <a:ea typeface="新細明體" pitchFamily="18" charset="-120"/>
            </a:endParaRPr>
          </a:p>
        </p:txBody>
      </p:sp>
      <p:sp>
        <p:nvSpPr>
          <p:cNvPr id="2" name="Title 1"/>
          <p:cNvSpPr>
            <a:spLocks noGrp="1"/>
          </p:cNvSpPr>
          <p:nvPr>
            <p:ph type="title"/>
          </p:nvPr>
        </p:nvSpPr>
        <p:spPr/>
        <p:txBody>
          <a:bodyPr/>
          <a:lstStyle/>
          <a:p>
            <a:r>
              <a:rPr lang="en-US" dirty="0"/>
              <a:t>Catalog Validation - Status</a:t>
            </a:r>
          </a:p>
        </p:txBody>
      </p:sp>
      <p:pic>
        <p:nvPicPr>
          <p:cNvPr id="6" name="Picture 5" descr="published"/>
          <p:cNvPicPr>
            <a:picLocks noChangeAspect="1" noChangeArrowheads="1"/>
          </p:cNvPicPr>
          <p:nvPr/>
        </p:nvPicPr>
        <p:blipFill>
          <a:blip r:embed="rId2" cstate="print"/>
          <a:srcRect/>
          <a:stretch>
            <a:fillRect/>
          </a:stretch>
        </p:blipFill>
        <p:spPr>
          <a:xfrm>
            <a:off x="7116073" y="2277084"/>
            <a:ext cx="4153009" cy="403746"/>
          </a:xfrm>
          <a:prstGeom prst="rect">
            <a:avLst/>
          </a:prstGeom>
          <a:noFill/>
          <a:ln>
            <a:solidFill>
              <a:schemeClr val="tx1"/>
            </a:solidFill>
          </a:ln>
        </p:spPr>
      </p:pic>
      <p:grpSp>
        <p:nvGrpSpPr>
          <p:cNvPr id="7" name="Group 6"/>
          <p:cNvGrpSpPr/>
          <p:nvPr/>
        </p:nvGrpSpPr>
        <p:grpSpPr>
          <a:xfrm>
            <a:off x="6944669" y="3537678"/>
            <a:ext cx="4495820" cy="410570"/>
            <a:chOff x="4308373" y="4137587"/>
            <a:chExt cx="4495820" cy="410570"/>
          </a:xfrm>
        </p:grpSpPr>
        <p:pic>
          <p:nvPicPr>
            <p:cNvPr id="8" name="Picture 8" descr="Pending Buyer Validation2"/>
            <p:cNvPicPr>
              <a:picLocks noChangeAspect="1" noChangeArrowheads="1"/>
            </p:cNvPicPr>
            <p:nvPr/>
          </p:nvPicPr>
          <p:blipFill>
            <a:blip r:embed="rId3" cstate="print"/>
            <a:srcRect/>
            <a:stretch>
              <a:fillRect/>
            </a:stretch>
          </p:blipFill>
          <p:spPr>
            <a:xfrm>
              <a:off x="4308373" y="4137587"/>
              <a:ext cx="4495820" cy="410570"/>
            </a:xfrm>
            <a:prstGeom prst="rect">
              <a:avLst/>
            </a:prstGeom>
            <a:noFill/>
            <a:ln>
              <a:solidFill>
                <a:schemeClr val="tx1"/>
              </a:solidFill>
            </a:ln>
          </p:spPr>
        </p:pic>
        <p:sp>
          <p:nvSpPr>
            <p:cNvPr id="9" name="Rectangle 8"/>
            <p:cNvSpPr/>
            <p:nvPr/>
          </p:nvSpPr>
          <p:spPr bwMode="gray">
            <a:xfrm>
              <a:off x="7278114" y="4196122"/>
              <a:ext cx="1499616" cy="293499"/>
            </a:xfrm>
            <a:prstGeom prst="rect">
              <a:avLst/>
            </a:prstGeom>
            <a:noFill/>
            <a:ln w="28575" algn="ctr">
              <a:solidFill>
                <a:schemeClr val="accent1"/>
              </a:solid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a:ln>
                  <a:noFill/>
                </a:ln>
                <a:effectLst/>
                <a:uLnTx/>
                <a:uFillTx/>
                <a:ea typeface="Arial Unicode MS" pitchFamily="34" charset="-128"/>
                <a:cs typeface="Arial Unicode MS" pitchFamily="34" charset="-128"/>
              </a:endParaRPr>
            </a:p>
          </p:txBody>
        </p:sp>
      </p:grpSp>
      <p:sp>
        <p:nvSpPr>
          <p:cNvPr id="3" name="Rectangle 2">
            <a:extLst>
              <a:ext uri="{FF2B5EF4-FFF2-40B4-BE49-F238E27FC236}">
                <a16:creationId xmlns:a16="http://schemas.microsoft.com/office/drawing/2014/main" id="{341968B5-2AD7-D3C8-0B81-8A97A8FD092F}"/>
              </a:ext>
            </a:extLst>
          </p:cNvPr>
          <p:cNvSpPr/>
          <p:nvPr/>
        </p:nvSpPr>
        <p:spPr bwMode="gray">
          <a:xfrm>
            <a:off x="8389398" y="3596213"/>
            <a:ext cx="585926" cy="293499"/>
          </a:xfrm>
          <a:prstGeom prst="rect">
            <a:avLst/>
          </a:prstGeom>
          <a:solidFill>
            <a:srgbClr val="FBFEFE"/>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1800" b="0" i="0" u="none" strike="noStrike" kern="0" cap="none" spc="0" normalizeH="0" baseline="0" noProof="0" dirty="0" err="1">
              <a:ln>
                <a:noFill/>
              </a:ln>
              <a:effectLst/>
              <a:uLnTx/>
              <a:uFillTx/>
              <a:ea typeface="Arial Unicode MS" pitchFamily="34" charset="-128"/>
              <a:cs typeface="Arial Unicode MS" pitchFamily="34" charset="-128"/>
            </a:endParaRPr>
          </a:p>
        </p:txBody>
      </p:sp>
    </p:spTree>
    <p:extLst>
      <p:ext uri="{BB962C8B-B14F-4D97-AF65-F5344CB8AC3E}">
        <p14:creationId xmlns:p14="http://schemas.microsoft.com/office/powerpoint/2010/main" val="98610925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Catalog Validation</a:t>
            </a:r>
            <a:r>
              <a:rPr lang="hu-HU" dirty="0"/>
              <a:t>/Errors</a:t>
            </a:r>
            <a:endParaRPr lang="en-US" dirty="0"/>
          </a:p>
        </p:txBody>
      </p:sp>
      <p:sp>
        <p:nvSpPr>
          <p:cNvPr id="12" name="Rectangle 11"/>
          <p:cNvSpPr/>
          <p:nvPr/>
        </p:nvSpPr>
        <p:spPr>
          <a:xfrm>
            <a:off x="323999" y="1306533"/>
            <a:ext cx="2295821" cy="338554"/>
          </a:xfrm>
          <a:prstGeom prst="rect">
            <a:avLst/>
          </a:prstGeom>
        </p:spPr>
        <p:txBody>
          <a:bodyPr wrap="none">
            <a:spAutoFit/>
          </a:bodyPr>
          <a:lstStyle/>
          <a:p>
            <a:r>
              <a:rPr lang="en-US" altLang="zh-TW" sz="1600" dirty="0">
                <a:ea typeface="新細明體" pitchFamily="18" charset="-120"/>
              </a:rPr>
              <a:t>Errors can occur when:</a:t>
            </a:r>
          </a:p>
        </p:txBody>
      </p:sp>
      <p:sp>
        <p:nvSpPr>
          <p:cNvPr id="14" name="Rectangle 13"/>
          <p:cNvSpPr/>
          <p:nvPr/>
        </p:nvSpPr>
        <p:spPr>
          <a:xfrm>
            <a:off x="324000" y="1684065"/>
            <a:ext cx="6096000" cy="338554"/>
          </a:xfrm>
          <a:prstGeom prst="rect">
            <a:avLst/>
          </a:prstGeom>
        </p:spPr>
        <p:txBody>
          <a:bodyPr>
            <a:spAutoFit/>
          </a:bodyPr>
          <a:lstStyle/>
          <a:p>
            <a:pPr marL="285750" indent="-285750">
              <a:buClr>
                <a:schemeClr val="accent1"/>
              </a:buClr>
              <a:buFont typeface="Arial" panose="020B0604020202020204" pitchFamily="34" charset="0"/>
              <a:buChar char="•"/>
            </a:pPr>
            <a:r>
              <a:rPr lang="en-US" altLang="zh-TW" sz="1600" dirty="0">
                <a:ea typeface="新細明體" pitchFamily="18" charset="-120"/>
              </a:rPr>
              <a:t>Validating against the high-level Ariba Network rules. </a:t>
            </a:r>
          </a:p>
        </p:txBody>
      </p:sp>
      <p:grpSp>
        <p:nvGrpSpPr>
          <p:cNvPr id="15" name="Group 14"/>
          <p:cNvGrpSpPr/>
          <p:nvPr/>
        </p:nvGrpSpPr>
        <p:grpSpPr>
          <a:xfrm>
            <a:off x="3372000" y="2059368"/>
            <a:ext cx="8496001" cy="862935"/>
            <a:chOff x="324000" y="2639551"/>
            <a:chExt cx="8496001" cy="862935"/>
          </a:xfrm>
        </p:grpSpPr>
        <p:grpSp>
          <p:nvGrpSpPr>
            <p:cNvPr id="16" name="Group 15"/>
            <p:cNvGrpSpPr/>
            <p:nvPr/>
          </p:nvGrpSpPr>
          <p:grpSpPr>
            <a:xfrm>
              <a:off x="324000" y="2639551"/>
              <a:ext cx="8496000" cy="862935"/>
              <a:chOff x="4030570" y="1542546"/>
              <a:chExt cx="4789430" cy="862935"/>
            </a:xfrm>
          </p:grpSpPr>
          <p:pic>
            <p:nvPicPr>
              <p:cNvPr id="18" name="Picture 17"/>
              <p:cNvPicPr>
                <a:picLocks noChangeAspect="1"/>
              </p:cNvPicPr>
              <p:nvPr/>
            </p:nvPicPr>
            <p:blipFill>
              <a:blip r:embed="rId2"/>
              <a:stretch>
                <a:fillRect/>
              </a:stretch>
            </p:blipFill>
            <p:spPr>
              <a:xfrm>
                <a:off x="4030570" y="1542546"/>
                <a:ext cx="4789430" cy="342900"/>
              </a:xfrm>
              <a:prstGeom prst="rect">
                <a:avLst/>
              </a:prstGeom>
            </p:spPr>
          </p:pic>
          <p:pic>
            <p:nvPicPr>
              <p:cNvPr id="19" name="Picture 18"/>
              <p:cNvPicPr>
                <a:picLocks noChangeAspect="1"/>
              </p:cNvPicPr>
              <p:nvPr/>
            </p:nvPicPr>
            <p:blipFill>
              <a:blip r:embed="rId3"/>
              <a:stretch>
                <a:fillRect/>
              </a:stretch>
            </p:blipFill>
            <p:spPr>
              <a:xfrm>
                <a:off x="4030570" y="1885446"/>
                <a:ext cx="4789430" cy="520035"/>
              </a:xfrm>
              <a:prstGeom prst="rect">
                <a:avLst/>
              </a:prstGeom>
            </p:spPr>
          </p:pic>
        </p:grpSp>
        <p:sp>
          <p:nvSpPr>
            <p:cNvPr id="17" name="Rectangle 16"/>
            <p:cNvSpPr/>
            <p:nvPr/>
          </p:nvSpPr>
          <p:spPr bwMode="gray">
            <a:xfrm>
              <a:off x="8158349" y="2928014"/>
              <a:ext cx="661652" cy="574472"/>
            </a:xfrm>
            <a:prstGeom prst="rect">
              <a:avLst/>
            </a:prstGeom>
            <a:noFill/>
            <a:ln w="28575" algn="ctr">
              <a:solidFill>
                <a:schemeClr val="accent1"/>
              </a:solid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a:ln>
                  <a:noFill/>
                </a:ln>
                <a:effectLst/>
                <a:uLnTx/>
                <a:uFillTx/>
                <a:ea typeface="Arial Unicode MS" pitchFamily="34" charset="-128"/>
                <a:cs typeface="Arial Unicode MS" pitchFamily="34" charset="-128"/>
              </a:endParaRPr>
            </a:p>
          </p:txBody>
        </p:sp>
      </p:grpSp>
      <p:sp>
        <p:nvSpPr>
          <p:cNvPr id="20" name="Rectangle 19"/>
          <p:cNvSpPr/>
          <p:nvPr/>
        </p:nvSpPr>
        <p:spPr>
          <a:xfrm>
            <a:off x="324000" y="2790732"/>
            <a:ext cx="6096000" cy="954107"/>
          </a:xfrm>
          <a:prstGeom prst="rect">
            <a:avLst/>
          </a:prstGeom>
        </p:spPr>
        <p:txBody>
          <a:bodyPr>
            <a:spAutoFit/>
          </a:bodyPr>
          <a:lstStyle/>
          <a:p>
            <a:pPr marL="342900" indent="-342900">
              <a:buClr>
                <a:schemeClr val="accent1"/>
              </a:buClr>
              <a:buFont typeface="+mj-lt"/>
              <a:buAutoNum type="arabicPeriod"/>
            </a:pPr>
            <a:endParaRPr lang="en-US" altLang="zh-TW" sz="2400" dirty="0">
              <a:ea typeface="新細明體" pitchFamily="18" charset="-120"/>
            </a:endParaRPr>
          </a:p>
          <a:p>
            <a:pPr marL="285750" indent="-285750">
              <a:buClr>
                <a:schemeClr val="accent1"/>
              </a:buClr>
              <a:buFont typeface="Arial" panose="020B0604020202020204" pitchFamily="34" charset="0"/>
              <a:buChar char="•"/>
            </a:pPr>
            <a:r>
              <a:rPr lang="en-US" altLang="zh-TW" sz="1600" dirty="0">
                <a:ea typeface="新細明體" pitchFamily="18" charset="-120"/>
              </a:rPr>
              <a:t>Validating against </a:t>
            </a:r>
            <a:r>
              <a:rPr lang="en-US" sz="1600" b="1" dirty="0" err="1"/>
              <a:t>Medizinische</a:t>
            </a:r>
            <a:r>
              <a:rPr lang="en-US" sz="1600" b="1" dirty="0"/>
              <a:t> Hochschule Hannover </a:t>
            </a:r>
            <a:r>
              <a:rPr lang="en-US" altLang="zh-TW" sz="1600" dirty="0">
                <a:ea typeface="新細明體" pitchFamily="18" charset="-120"/>
              </a:rPr>
              <a:t>-specific validation rules. </a:t>
            </a:r>
          </a:p>
        </p:txBody>
      </p:sp>
      <p:grpSp>
        <p:nvGrpSpPr>
          <p:cNvPr id="21" name="Group 20"/>
          <p:cNvGrpSpPr/>
          <p:nvPr/>
        </p:nvGrpSpPr>
        <p:grpSpPr>
          <a:xfrm>
            <a:off x="3275413" y="3464079"/>
            <a:ext cx="8592587" cy="403858"/>
            <a:chOff x="324000" y="4078877"/>
            <a:chExt cx="8592587" cy="403858"/>
          </a:xfrm>
        </p:grpSpPr>
        <p:pic>
          <p:nvPicPr>
            <p:cNvPr id="22" name="Picture 21"/>
            <p:cNvPicPr>
              <a:picLocks noChangeAspect="1"/>
            </p:cNvPicPr>
            <p:nvPr/>
          </p:nvPicPr>
          <p:blipFill>
            <a:blip r:embed="rId4"/>
            <a:stretch>
              <a:fillRect/>
            </a:stretch>
          </p:blipFill>
          <p:spPr>
            <a:xfrm>
              <a:off x="324000" y="4152394"/>
              <a:ext cx="8592587" cy="330341"/>
            </a:xfrm>
            <a:prstGeom prst="rect">
              <a:avLst/>
            </a:prstGeom>
          </p:spPr>
        </p:pic>
        <p:sp>
          <p:nvSpPr>
            <p:cNvPr id="23" name="Rectangle 22"/>
            <p:cNvSpPr/>
            <p:nvPr/>
          </p:nvSpPr>
          <p:spPr bwMode="gray">
            <a:xfrm>
              <a:off x="7085224" y="4078877"/>
              <a:ext cx="906870" cy="403858"/>
            </a:xfrm>
            <a:prstGeom prst="rect">
              <a:avLst/>
            </a:prstGeom>
            <a:noFill/>
            <a:ln w="28575" algn="ctr">
              <a:solidFill>
                <a:schemeClr val="accent1"/>
              </a:solid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a:ln>
                  <a:noFill/>
                </a:ln>
                <a:effectLst/>
                <a:uLnTx/>
                <a:uFillTx/>
                <a:ea typeface="Arial Unicode MS" pitchFamily="34" charset="-128"/>
                <a:cs typeface="Arial Unicode MS" pitchFamily="34" charset="-128"/>
              </a:endParaRPr>
            </a:p>
          </p:txBody>
        </p:sp>
      </p:grpSp>
      <p:sp>
        <p:nvSpPr>
          <p:cNvPr id="24" name="Rectangle 23"/>
          <p:cNvSpPr/>
          <p:nvPr/>
        </p:nvSpPr>
        <p:spPr>
          <a:xfrm>
            <a:off x="323999" y="5849090"/>
            <a:ext cx="11544001" cy="584775"/>
          </a:xfrm>
          <a:prstGeom prst="rect">
            <a:avLst/>
          </a:prstGeom>
        </p:spPr>
        <p:txBody>
          <a:bodyPr wrap="square">
            <a:spAutoFit/>
          </a:bodyPr>
          <a:lstStyle/>
          <a:p>
            <a:pPr algn="just"/>
            <a:r>
              <a:rPr lang="en-US" altLang="zh-TW" sz="1600" b="1" dirty="0">
                <a:solidFill>
                  <a:srgbClr val="FFC000"/>
                </a:solidFill>
                <a:ea typeface="新細明體" pitchFamily="18" charset="-120"/>
              </a:rPr>
              <a:t>Note: </a:t>
            </a:r>
            <a:r>
              <a:rPr lang="en-US" altLang="zh-TW" sz="1600" dirty="0">
                <a:ea typeface="新細明體" pitchFamily="18" charset="-120"/>
              </a:rPr>
              <a:t>Even if a catalog passes the high-level Ariba Network validation rules, you could still receive a notification within 24 hours informing you the catalog has failed the </a:t>
            </a:r>
            <a:r>
              <a:rPr lang="en-US" sz="1600" b="1" dirty="0" err="1"/>
              <a:t>Medizinische</a:t>
            </a:r>
            <a:r>
              <a:rPr lang="en-US" sz="1600" b="1" dirty="0"/>
              <a:t> Hochschule Hannover </a:t>
            </a:r>
            <a:r>
              <a:rPr lang="en-US" altLang="zh-TW" sz="1600" dirty="0">
                <a:ea typeface="新細明體" pitchFamily="18" charset="-120"/>
              </a:rPr>
              <a:t>-specific catalog validation rules.</a:t>
            </a:r>
          </a:p>
        </p:txBody>
      </p:sp>
    </p:spTree>
    <p:extLst>
      <p:ext uri="{BB962C8B-B14F-4D97-AF65-F5344CB8AC3E}">
        <p14:creationId xmlns:p14="http://schemas.microsoft.com/office/powerpoint/2010/main" val="408044638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How to Correct Errors Found by Ariba Network</a:t>
            </a:r>
          </a:p>
        </p:txBody>
      </p:sp>
      <p:sp>
        <p:nvSpPr>
          <p:cNvPr id="5" name="Rectangle 4"/>
          <p:cNvSpPr/>
          <p:nvPr/>
        </p:nvSpPr>
        <p:spPr>
          <a:xfrm>
            <a:off x="324000" y="1413248"/>
            <a:ext cx="11545200" cy="338554"/>
          </a:xfrm>
          <a:prstGeom prst="rect">
            <a:avLst/>
          </a:prstGeom>
        </p:spPr>
        <p:txBody>
          <a:bodyPr wrap="square">
            <a:spAutoFit/>
          </a:bodyPr>
          <a:lstStyle/>
          <a:p>
            <a:pPr marL="285750" indent="-285750">
              <a:spcBef>
                <a:spcPct val="30000"/>
              </a:spcBef>
              <a:buClr>
                <a:schemeClr val="accent1"/>
              </a:buClr>
              <a:buSzPct val="100000"/>
              <a:buFont typeface="Arial" panose="020B0604020202020204" pitchFamily="34" charset="0"/>
              <a:buChar char="•"/>
              <a:defRPr/>
            </a:pPr>
            <a:r>
              <a:rPr lang="en-US" altLang="zh-TW" sz="1600" kern="0" dirty="0"/>
              <a:t>Click the “</a:t>
            </a:r>
            <a:r>
              <a:rPr lang="en-US" altLang="zh-TW" sz="1600" b="1" kern="0" dirty="0"/>
              <a:t>View/Edit</a:t>
            </a:r>
            <a:r>
              <a:rPr lang="en-US" altLang="zh-TW" sz="1600" kern="0" dirty="0"/>
              <a:t>” button on the dashboard</a:t>
            </a:r>
          </a:p>
        </p:txBody>
      </p:sp>
      <p:pic>
        <p:nvPicPr>
          <p:cNvPr id="6" name="Picture 5"/>
          <p:cNvPicPr>
            <a:picLocks noChangeAspect="1"/>
          </p:cNvPicPr>
          <p:nvPr/>
        </p:nvPicPr>
        <p:blipFill>
          <a:blip r:embed="rId2"/>
          <a:stretch>
            <a:fillRect/>
          </a:stretch>
        </p:blipFill>
        <p:spPr>
          <a:xfrm>
            <a:off x="3930734" y="1854359"/>
            <a:ext cx="7975535" cy="640554"/>
          </a:xfrm>
          <a:prstGeom prst="rect">
            <a:avLst/>
          </a:prstGeom>
        </p:spPr>
      </p:pic>
      <p:sp>
        <p:nvSpPr>
          <p:cNvPr id="7" name="Rectangle 6"/>
          <p:cNvSpPr/>
          <p:nvPr/>
        </p:nvSpPr>
        <p:spPr bwMode="gray">
          <a:xfrm>
            <a:off x="4353010" y="2010103"/>
            <a:ext cx="999383" cy="394139"/>
          </a:xfrm>
          <a:prstGeom prst="rect">
            <a:avLst/>
          </a:prstGeom>
          <a:noFill/>
          <a:ln w="28575" algn="ctr">
            <a:solidFill>
              <a:schemeClr val="accent1"/>
            </a:solid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a:ln>
                <a:noFill/>
              </a:ln>
              <a:effectLst/>
              <a:uLnTx/>
              <a:uFillTx/>
              <a:ea typeface="Arial Unicode MS" pitchFamily="34" charset="-128"/>
              <a:cs typeface="Arial Unicode MS" pitchFamily="34" charset="-128"/>
            </a:endParaRPr>
          </a:p>
        </p:txBody>
      </p:sp>
      <p:sp>
        <p:nvSpPr>
          <p:cNvPr id="8" name="Rectangle 7"/>
          <p:cNvSpPr/>
          <p:nvPr/>
        </p:nvSpPr>
        <p:spPr>
          <a:xfrm>
            <a:off x="324000" y="2559543"/>
            <a:ext cx="6096000" cy="338554"/>
          </a:xfrm>
          <a:prstGeom prst="rect">
            <a:avLst/>
          </a:prstGeom>
        </p:spPr>
        <p:txBody>
          <a:bodyPr>
            <a:spAutoFit/>
          </a:bodyPr>
          <a:lstStyle/>
          <a:p>
            <a:pPr marL="285750" indent="-285750">
              <a:spcBef>
                <a:spcPct val="30000"/>
              </a:spcBef>
              <a:buClr>
                <a:schemeClr val="accent1"/>
              </a:buClr>
              <a:buSzPct val="100000"/>
              <a:buFont typeface="Arial" panose="020B0604020202020204" pitchFamily="34" charset="0"/>
              <a:buChar char="•"/>
              <a:defRPr/>
            </a:pPr>
            <a:r>
              <a:rPr lang="hu-HU" altLang="zh-TW" sz="1600" kern="0" dirty="0"/>
              <a:t>On tab 3 </a:t>
            </a:r>
            <a:r>
              <a:rPr lang="en-US" altLang="zh-TW" sz="1600" kern="0" dirty="0"/>
              <a:t>“</a:t>
            </a:r>
            <a:r>
              <a:rPr lang="hu-HU" altLang="zh-TW" sz="1600" b="1" kern="0" dirty="0"/>
              <a:t>Errors</a:t>
            </a:r>
            <a:r>
              <a:rPr lang="en-US" altLang="zh-TW" sz="1600" kern="0" dirty="0"/>
              <a:t>” </a:t>
            </a:r>
            <a:r>
              <a:rPr lang="hu-HU" altLang="zh-TW" sz="1600" kern="0" dirty="0"/>
              <a:t>review the error details</a:t>
            </a:r>
            <a:endParaRPr lang="en-US" altLang="zh-TW" sz="1600" kern="0" dirty="0"/>
          </a:p>
        </p:txBody>
      </p:sp>
      <p:grpSp>
        <p:nvGrpSpPr>
          <p:cNvPr id="9" name="Group 8"/>
          <p:cNvGrpSpPr/>
          <p:nvPr/>
        </p:nvGrpSpPr>
        <p:grpSpPr>
          <a:xfrm>
            <a:off x="3967805" y="2980767"/>
            <a:ext cx="7901395" cy="2693129"/>
            <a:chOff x="588306" y="3201058"/>
            <a:chExt cx="7901395" cy="2693129"/>
          </a:xfrm>
        </p:grpSpPr>
        <p:pic>
          <p:nvPicPr>
            <p:cNvPr id="10" name="Picture 9"/>
            <p:cNvPicPr>
              <a:picLocks noChangeAspect="1"/>
            </p:cNvPicPr>
            <p:nvPr/>
          </p:nvPicPr>
          <p:blipFill rotWithShape="1">
            <a:blip r:embed="rId3"/>
            <a:srcRect b="19162"/>
            <a:stretch/>
          </p:blipFill>
          <p:spPr>
            <a:xfrm>
              <a:off x="588306" y="3201058"/>
              <a:ext cx="7901395" cy="2693129"/>
            </a:xfrm>
            <a:prstGeom prst="rect">
              <a:avLst/>
            </a:prstGeom>
          </p:spPr>
        </p:pic>
        <p:sp>
          <p:nvSpPr>
            <p:cNvPr id="11" name="Right Arrow 10"/>
            <p:cNvSpPr/>
            <p:nvPr/>
          </p:nvSpPr>
          <p:spPr bwMode="gray">
            <a:xfrm rot="10800000">
              <a:off x="1646217" y="4586605"/>
              <a:ext cx="713923" cy="423957"/>
            </a:xfrm>
            <a:prstGeom prst="rightArrow">
              <a:avLst>
                <a:gd name="adj1" fmla="val 50000"/>
                <a:gd name="adj2" fmla="val 73317"/>
              </a:avLst>
            </a:prstGeom>
            <a:solidFill>
              <a:schemeClr val="accent1"/>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a:ln>
                  <a:noFill/>
                </a:ln>
                <a:effectLst/>
                <a:uLnTx/>
                <a:uFillTx/>
                <a:ea typeface="Arial Unicode MS" pitchFamily="34" charset="-128"/>
                <a:cs typeface="Arial Unicode MS" pitchFamily="34" charset="-128"/>
              </a:endParaRPr>
            </a:p>
          </p:txBody>
        </p:sp>
      </p:grpSp>
    </p:spTree>
    <p:extLst>
      <p:ext uri="{BB962C8B-B14F-4D97-AF65-F5344CB8AC3E}">
        <p14:creationId xmlns:p14="http://schemas.microsoft.com/office/powerpoint/2010/main" val="85192432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0"/>
          </p:nvPr>
        </p:nvSpPr>
        <p:spPr/>
        <p:txBody>
          <a:bodyPr/>
          <a:lstStyle/>
          <a:p>
            <a:pPr lvl="1">
              <a:defRPr/>
            </a:pPr>
            <a:r>
              <a:rPr lang="en-US" sz="1600" dirty="0"/>
              <a:t>What is a CIF Catalog?</a:t>
            </a:r>
          </a:p>
          <a:p>
            <a:pPr lvl="1">
              <a:defRPr/>
            </a:pPr>
            <a:r>
              <a:rPr lang="en-US" sz="1600" dirty="0"/>
              <a:t>CIF Catalog Enablement</a:t>
            </a:r>
          </a:p>
          <a:p>
            <a:pPr lvl="1">
              <a:defRPr/>
            </a:pPr>
            <a:r>
              <a:rPr lang="en-US" sz="1600" dirty="0"/>
              <a:t>Publishing a Catalog on Ariba Network</a:t>
            </a:r>
          </a:p>
          <a:p>
            <a:pPr lvl="1">
              <a:defRPr/>
            </a:pPr>
            <a:r>
              <a:rPr lang="en-US" sz="1600" dirty="0"/>
              <a:t>Updating CIF Catalog</a:t>
            </a:r>
          </a:p>
          <a:p>
            <a:endParaRPr lang="en-US" dirty="0"/>
          </a:p>
        </p:txBody>
      </p:sp>
      <p:sp>
        <p:nvSpPr>
          <p:cNvPr id="2" name="Title 1"/>
          <p:cNvSpPr>
            <a:spLocks noGrp="1"/>
          </p:cNvSpPr>
          <p:nvPr>
            <p:ph type="title"/>
          </p:nvPr>
        </p:nvSpPr>
        <p:spPr/>
        <p:txBody>
          <a:bodyPr/>
          <a:lstStyle/>
          <a:p>
            <a:r>
              <a:rPr lang="en-US" dirty="0"/>
              <a:t>Agenda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Updating</a:t>
            </a:r>
            <a:r>
              <a:rPr lang="sk-SK" dirty="0"/>
              <a:t> </a:t>
            </a:r>
            <a:r>
              <a:rPr lang="en-US" dirty="0"/>
              <a:t>CIF Catalog</a:t>
            </a:r>
          </a:p>
        </p:txBody>
      </p:sp>
    </p:spTree>
    <p:extLst>
      <p:ext uri="{BB962C8B-B14F-4D97-AF65-F5344CB8AC3E}">
        <p14:creationId xmlns:p14="http://schemas.microsoft.com/office/powerpoint/2010/main" val="33881394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Grp="1" noChangeArrowheads="1"/>
          </p:cNvSpPr>
          <p:nvPr>
            <p:ph type="title"/>
          </p:nvPr>
        </p:nvSpPr>
        <p:spPr/>
        <p:txBody>
          <a:bodyPr/>
          <a:lstStyle/>
          <a:p>
            <a:pPr eaLnBrk="1" hangingPunct="1"/>
            <a:r>
              <a:rPr lang="en-US" dirty="0"/>
              <a:t>Catalog Update – Step 1</a:t>
            </a:r>
          </a:p>
        </p:txBody>
      </p:sp>
      <p:sp>
        <p:nvSpPr>
          <p:cNvPr id="3" name="Text Box 4"/>
          <p:cNvSpPr txBox="1">
            <a:spLocks noChangeArrowheads="1"/>
          </p:cNvSpPr>
          <p:nvPr/>
        </p:nvSpPr>
        <p:spPr bwMode="auto">
          <a:xfrm>
            <a:off x="1905617" y="1117936"/>
            <a:ext cx="8231505" cy="4155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Bef>
                <a:spcPct val="50000"/>
              </a:spcBef>
            </a:pPr>
            <a:endParaRPr lang="fr-FR"/>
          </a:p>
        </p:txBody>
      </p:sp>
      <p:sp>
        <p:nvSpPr>
          <p:cNvPr id="4" name="Text Box 6"/>
          <p:cNvSpPr txBox="1">
            <a:spLocks noChangeArrowheads="1"/>
          </p:cNvSpPr>
          <p:nvPr/>
        </p:nvSpPr>
        <p:spPr bwMode="auto">
          <a:xfrm>
            <a:off x="319348" y="1286777"/>
            <a:ext cx="10446062" cy="569954"/>
          </a:xfrm>
          <a:prstGeom prst="rect">
            <a:avLst/>
          </a:prstGeom>
          <a:noFill/>
          <a:ln w="28575">
            <a:noFill/>
            <a:miter lim="800000"/>
            <a:headEnd/>
            <a:tailEnd/>
          </a:ln>
        </p:spPr>
        <p:txBody>
          <a:bodyPr wrap="square" lIns="76761" tIns="38381" rIns="76761" bIns="38381">
            <a:spAutoFit/>
          </a:bodyPr>
          <a:lstStyle/>
          <a:p>
            <a:pPr algn="just"/>
            <a:r>
              <a:rPr lang="en-US" altLang="zh-TW" sz="1600" b="1" dirty="0">
                <a:solidFill>
                  <a:srgbClr val="FFC000"/>
                </a:solidFill>
                <a:ea typeface="新細明體" pitchFamily="18" charset="-120"/>
              </a:rPr>
              <a:t>When updating a catalog you will get a message in content “You cannot edit the catalog of CMS Enabled buyer”. </a:t>
            </a:r>
          </a:p>
        </p:txBody>
      </p:sp>
      <p:sp>
        <p:nvSpPr>
          <p:cNvPr id="25" name="AutoShape 2"/>
          <p:cNvSpPr>
            <a:spLocks noChangeArrowheads="1"/>
          </p:cNvSpPr>
          <p:nvPr/>
        </p:nvSpPr>
        <p:spPr bwMode="auto">
          <a:xfrm>
            <a:off x="319349" y="2001860"/>
            <a:ext cx="457200" cy="436563"/>
          </a:xfrm>
          <a:prstGeom prst="rect">
            <a:avLst/>
          </a:prstGeom>
          <a:solidFill>
            <a:schemeClr val="accent1"/>
          </a:solidFill>
          <a:ln w="9525">
            <a:noFill/>
            <a:miter lim="800000"/>
            <a:headEnd/>
            <a:tailEnd type="none" w="lg" len="lg"/>
          </a:ln>
          <a:effectLst/>
        </p:spPr>
        <p:txBody>
          <a:bodyPr wrap="none" anchor="ctr"/>
          <a:lstStyle/>
          <a:p>
            <a:r>
              <a:rPr lang="en-US" sz="1600" b="1" dirty="0">
                <a:solidFill>
                  <a:schemeClr val="bg1"/>
                </a:solidFill>
              </a:rPr>
              <a:t> </a:t>
            </a:r>
            <a:r>
              <a:rPr lang="en-US" sz="1600" b="1" dirty="0"/>
              <a:t>1</a:t>
            </a:r>
            <a:r>
              <a:rPr lang="en-US" sz="1600" b="1" dirty="0">
                <a:solidFill>
                  <a:schemeClr val="bg1"/>
                </a:solidFill>
              </a:rPr>
              <a:t> </a:t>
            </a:r>
            <a:r>
              <a:rPr lang="sk-SK" sz="1600" b="1" dirty="0">
                <a:solidFill>
                  <a:schemeClr val="bg1"/>
                </a:solidFill>
              </a:rPr>
              <a:t>    Se</a:t>
            </a:r>
            <a:endParaRPr lang="en-US" sz="1600" b="1" dirty="0">
              <a:solidFill>
                <a:schemeClr val="accent1"/>
              </a:solidFill>
            </a:endParaRPr>
          </a:p>
        </p:txBody>
      </p:sp>
      <p:sp>
        <p:nvSpPr>
          <p:cNvPr id="26" name="AutoShape 2"/>
          <p:cNvSpPr>
            <a:spLocks noChangeArrowheads="1"/>
          </p:cNvSpPr>
          <p:nvPr/>
        </p:nvSpPr>
        <p:spPr bwMode="auto">
          <a:xfrm>
            <a:off x="324128" y="2595945"/>
            <a:ext cx="457200" cy="436563"/>
          </a:xfrm>
          <a:prstGeom prst="rect">
            <a:avLst/>
          </a:prstGeom>
          <a:solidFill>
            <a:schemeClr val="accent1"/>
          </a:solidFill>
          <a:ln w="9525">
            <a:noFill/>
            <a:miter lim="800000"/>
            <a:headEnd/>
            <a:tailEnd type="none" w="lg" len="lg"/>
          </a:ln>
          <a:effectLst/>
        </p:spPr>
        <p:txBody>
          <a:bodyPr wrap="none" anchor="ctr"/>
          <a:lstStyle/>
          <a:p>
            <a:r>
              <a:rPr lang="en-US" sz="1600" b="1" dirty="0">
                <a:solidFill>
                  <a:schemeClr val="bg1"/>
                </a:solidFill>
              </a:rPr>
              <a:t> </a:t>
            </a:r>
            <a:r>
              <a:rPr lang="en-US" sz="1600" b="1" dirty="0"/>
              <a:t>2</a:t>
            </a:r>
            <a:r>
              <a:rPr lang="en-US" sz="1600" b="1" dirty="0">
                <a:solidFill>
                  <a:schemeClr val="bg1"/>
                </a:solidFill>
              </a:rPr>
              <a:t>   </a:t>
            </a:r>
            <a:endParaRPr lang="en-US" sz="1600" b="1" dirty="0">
              <a:solidFill>
                <a:schemeClr val="accent1"/>
              </a:solidFill>
            </a:endParaRPr>
          </a:p>
        </p:txBody>
      </p:sp>
      <p:sp>
        <p:nvSpPr>
          <p:cNvPr id="27" name="AutoShape 2"/>
          <p:cNvSpPr>
            <a:spLocks noChangeArrowheads="1"/>
          </p:cNvSpPr>
          <p:nvPr/>
        </p:nvSpPr>
        <p:spPr bwMode="auto">
          <a:xfrm>
            <a:off x="319349" y="3191168"/>
            <a:ext cx="457200" cy="436563"/>
          </a:xfrm>
          <a:prstGeom prst="rect">
            <a:avLst/>
          </a:prstGeom>
          <a:solidFill>
            <a:schemeClr val="accent1"/>
          </a:solidFill>
          <a:ln w="9525">
            <a:noFill/>
            <a:miter lim="800000"/>
            <a:headEnd/>
            <a:tailEnd type="none" w="lg" len="lg"/>
          </a:ln>
          <a:effectLst/>
        </p:spPr>
        <p:txBody>
          <a:bodyPr wrap="none" anchor="ctr"/>
          <a:lstStyle/>
          <a:p>
            <a:r>
              <a:rPr lang="en-US" sz="1600" b="1" dirty="0">
                <a:solidFill>
                  <a:schemeClr val="bg1"/>
                </a:solidFill>
              </a:rPr>
              <a:t> </a:t>
            </a:r>
            <a:r>
              <a:rPr lang="en-US" sz="1600" b="1" dirty="0"/>
              <a:t>3</a:t>
            </a:r>
            <a:r>
              <a:rPr lang="en-US" sz="1600" b="1" dirty="0">
                <a:solidFill>
                  <a:schemeClr val="bg1"/>
                </a:solidFill>
              </a:rPr>
              <a:t>   </a:t>
            </a:r>
            <a:endParaRPr lang="en-US" sz="1600" b="1" dirty="0">
              <a:solidFill>
                <a:schemeClr val="accent1"/>
              </a:solidFill>
            </a:endParaRPr>
          </a:p>
        </p:txBody>
      </p:sp>
      <p:sp>
        <p:nvSpPr>
          <p:cNvPr id="6" name="TextBox 5"/>
          <p:cNvSpPr txBox="1"/>
          <p:nvPr/>
        </p:nvSpPr>
        <p:spPr>
          <a:xfrm>
            <a:off x="871968" y="2097030"/>
            <a:ext cx="2609193" cy="246221"/>
          </a:xfrm>
          <a:prstGeom prst="rect">
            <a:avLst/>
          </a:prstGeom>
          <a:noFill/>
        </p:spPr>
        <p:txBody>
          <a:bodyPr wrap="square" lIns="0" tIns="0" rIns="0" bIns="0" rtlCol="0">
            <a:spAutoFit/>
          </a:bodyPr>
          <a:lstStyle/>
          <a:p>
            <a:pPr fontAlgn="base">
              <a:spcBef>
                <a:spcPct val="50000"/>
              </a:spcBef>
              <a:spcAft>
                <a:spcPct val="0"/>
              </a:spcAft>
              <a:buClr>
                <a:srgbClr val="F0AB00"/>
              </a:buClr>
              <a:buSzPct val="80000"/>
            </a:pPr>
            <a:r>
              <a:rPr lang="sk-SK" sz="1600" kern="0" dirty="0">
                <a:ea typeface="Arial Unicode MS" pitchFamily="34" charset="-128"/>
                <a:cs typeface="Arial Unicode MS" pitchFamily="34" charset="-128"/>
              </a:rPr>
              <a:t>Select your catalog</a:t>
            </a:r>
            <a:endParaRPr lang="en-US" sz="1600" kern="0" dirty="0" err="1">
              <a:ea typeface="Arial Unicode MS" pitchFamily="34" charset="-128"/>
              <a:cs typeface="Arial Unicode MS" pitchFamily="34" charset="-128"/>
            </a:endParaRPr>
          </a:p>
        </p:txBody>
      </p:sp>
      <p:sp>
        <p:nvSpPr>
          <p:cNvPr id="28" name="TextBox 27"/>
          <p:cNvSpPr txBox="1"/>
          <p:nvPr/>
        </p:nvSpPr>
        <p:spPr>
          <a:xfrm>
            <a:off x="851338" y="2675726"/>
            <a:ext cx="2609193" cy="246221"/>
          </a:xfrm>
          <a:prstGeom prst="rect">
            <a:avLst/>
          </a:prstGeom>
          <a:noFill/>
        </p:spPr>
        <p:txBody>
          <a:bodyPr wrap="square" lIns="0" tIns="0" rIns="0" bIns="0" rtlCol="0">
            <a:spAutoFit/>
          </a:bodyPr>
          <a:lstStyle/>
          <a:p>
            <a:pPr fontAlgn="base">
              <a:spcBef>
                <a:spcPct val="50000"/>
              </a:spcBef>
              <a:spcAft>
                <a:spcPct val="0"/>
              </a:spcAft>
              <a:buClr>
                <a:srgbClr val="F0AB00"/>
              </a:buClr>
              <a:buSzPct val="80000"/>
            </a:pPr>
            <a:r>
              <a:rPr lang="sk-SK" sz="1600" kern="0" dirty="0">
                <a:ea typeface="Arial Unicode MS" pitchFamily="34" charset="-128"/>
                <a:cs typeface="Arial Unicode MS" pitchFamily="34" charset="-128"/>
              </a:rPr>
              <a:t>Click </a:t>
            </a:r>
            <a:r>
              <a:rPr lang="sk-SK" sz="1600" b="1" kern="0" dirty="0">
                <a:ea typeface="Arial Unicode MS" pitchFamily="34" charset="-128"/>
                <a:cs typeface="Arial Unicode MS" pitchFamily="34" charset="-128"/>
              </a:rPr>
              <a:t>View/Edit</a:t>
            </a:r>
            <a:endParaRPr lang="en-US" sz="1600" b="1" kern="0" dirty="0" err="1">
              <a:ea typeface="Arial Unicode MS" pitchFamily="34" charset="-128"/>
              <a:cs typeface="Arial Unicode MS" pitchFamily="34" charset="-128"/>
            </a:endParaRPr>
          </a:p>
        </p:txBody>
      </p:sp>
      <p:sp>
        <p:nvSpPr>
          <p:cNvPr id="29" name="TextBox 28"/>
          <p:cNvSpPr txBox="1"/>
          <p:nvPr/>
        </p:nvSpPr>
        <p:spPr>
          <a:xfrm>
            <a:off x="843860" y="3270949"/>
            <a:ext cx="2609193" cy="246221"/>
          </a:xfrm>
          <a:prstGeom prst="rect">
            <a:avLst/>
          </a:prstGeom>
          <a:noFill/>
        </p:spPr>
        <p:txBody>
          <a:bodyPr wrap="square" lIns="0" tIns="0" rIns="0" bIns="0" rtlCol="0">
            <a:spAutoFit/>
          </a:bodyPr>
          <a:lstStyle/>
          <a:p>
            <a:pPr fontAlgn="base">
              <a:spcBef>
                <a:spcPct val="50000"/>
              </a:spcBef>
              <a:spcAft>
                <a:spcPct val="0"/>
              </a:spcAft>
              <a:buClr>
                <a:srgbClr val="F0AB00"/>
              </a:buClr>
              <a:buSzPct val="80000"/>
            </a:pPr>
            <a:r>
              <a:rPr lang="sk-SK" sz="1600" kern="0" dirty="0">
                <a:ea typeface="Arial Unicode MS" pitchFamily="34" charset="-128"/>
                <a:cs typeface="Arial Unicode MS" pitchFamily="34" charset="-128"/>
              </a:rPr>
              <a:t>Click </a:t>
            </a:r>
            <a:r>
              <a:rPr lang="sk-SK" sz="1600" b="1" kern="0" dirty="0">
                <a:ea typeface="Arial Unicode MS" pitchFamily="34" charset="-128"/>
                <a:cs typeface="Arial Unicode MS" pitchFamily="34" charset="-128"/>
              </a:rPr>
              <a:t>Content</a:t>
            </a:r>
            <a:endParaRPr lang="en-US" sz="1600" b="1" kern="0" dirty="0" err="1">
              <a:ea typeface="Arial Unicode MS" pitchFamily="34" charset="-128"/>
              <a:cs typeface="Arial Unicode MS" pitchFamily="34" charset="-128"/>
            </a:endParaRPr>
          </a:p>
        </p:txBody>
      </p:sp>
      <p:pic>
        <p:nvPicPr>
          <p:cNvPr id="7" name="Picture 6">
            <a:extLst>
              <a:ext uri="{FF2B5EF4-FFF2-40B4-BE49-F238E27FC236}">
                <a16:creationId xmlns:a16="http://schemas.microsoft.com/office/drawing/2014/main" id="{D3CB0F60-7CFC-4C20-8329-A2914D4F8799}"/>
              </a:ext>
            </a:extLst>
          </p:cNvPr>
          <p:cNvPicPr>
            <a:picLocks noChangeAspect="1"/>
          </p:cNvPicPr>
          <p:nvPr/>
        </p:nvPicPr>
        <p:blipFill>
          <a:blip r:embed="rId3"/>
          <a:stretch>
            <a:fillRect/>
          </a:stretch>
        </p:blipFill>
        <p:spPr>
          <a:xfrm>
            <a:off x="3658772" y="3959105"/>
            <a:ext cx="7106638" cy="2422841"/>
          </a:xfrm>
          <a:prstGeom prst="rect">
            <a:avLst/>
          </a:prstGeom>
        </p:spPr>
      </p:pic>
      <p:pic>
        <p:nvPicPr>
          <p:cNvPr id="5" name="Picture 4">
            <a:extLst>
              <a:ext uri="{FF2B5EF4-FFF2-40B4-BE49-F238E27FC236}">
                <a16:creationId xmlns:a16="http://schemas.microsoft.com/office/drawing/2014/main" id="{A889DEDE-6BA1-4279-953C-E20BBCD774A5}"/>
              </a:ext>
            </a:extLst>
          </p:cNvPr>
          <p:cNvPicPr>
            <a:picLocks noChangeAspect="1"/>
          </p:cNvPicPr>
          <p:nvPr/>
        </p:nvPicPr>
        <p:blipFill>
          <a:blip r:embed="rId4"/>
          <a:stretch>
            <a:fillRect/>
          </a:stretch>
        </p:blipFill>
        <p:spPr>
          <a:xfrm>
            <a:off x="3658772" y="2212557"/>
            <a:ext cx="7106638" cy="1390721"/>
          </a:xfrm>
          <a:prstGeom prst="rect">
            <a:avLst/>
          </a:prstGeom>
        </p:spPr>
      </p:pic>
    </p:spTree>
    <p:extLst>
      <p:ext uri="{BB962C8B-B14F-4D97-AF65-F5344CB8AC3E}">
        <p14:creationId xmlns:p14="http://schemas.microsoft.com/office/powerpoint/2010/main" val="369510537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Catalog Update – Step 2</a:t>
            </a:r>
          </a:p>
        </p:txBody>
      </p:sp>
      <p:sp>
        <p:nvSpPr>
          <p:cNvPr id="4" name="Text Box 3"/>
          <p:cNvSpPr txBox="1">
            <a:spLocks noChangeArrowheads="1"/>
          </p:cNvSpPr>
          <p:nvPr/>
        </p:nvSpPr>
        <p:spPr bwMode="auto">
          <a:xfrm>
            <a:off x="324000" y="1335686"/>
            <a:ext cx="8471315" cy="554421"/>
          </a:xfrm>
          <a:prstGeom prst="rect">
            <a:avLst/>
          </a:prstGeom>
        </p:spPr>
        <p:txBody>
          <a:bodyPr vert="horz" lIns="91440" tIns="45720" rIns="91440" bIns="45720" rtlCol="0">
            <a:noAutofit/>
          </a:bodyPr>
          <a:lstStyle>
            <a:defPPr>
              <a:defRPr lang="en-US"/>
            </a:defPPr>
            <a:lvl1pPr marL="0" indent="0" defTabSz="914400" eaLnBrk="1" latinLnBrk="0" hangingPunct="1">
              <a:spcBef>
                <a:spcPts val="0"/>
              </a:spcBef>
              <a:buClr>
                <a:schemeClr val="accent1"/>
              </a:buClr>
              <a:buSzPct val="80000"/>
              <a:buFontTx/>
              <a:buNone/>
              <a:defRPr sz="1200" b="0">
                <a:latin typeface="+mn-lt"/>
              </a:defRPr>
            </a:lvl1pPr>
            <a:lvl2pPr marL="0" indent="0" defTabSz="914400" eaLnBrk="1" latinLnBrk="0" hangingPunct="1">
              <a:spcBef>
                <a:spcPts val="600"/>
              </a:spcBef>
              <a:buClr>
                <a:schemeClr val="accent1"/>
              </a:buClr>
              <a:buSzPct val="80000"/>
              <a:buFont typeface="Wingdings" pitchFamily="2" charset="2"/>
              <a:buNone/>
              <a:defRPr sz="1800">
                <a:latin typeface="+mn-lt"/>
              </a:defRPr>
            </a:lvl2pPr>
            <a:lvl3pPr marL="180000" indent="-180000" defTabSz="914400" eaLnBrk="1" latinLnBrk="0" hangingPunct="1">
              <a:spcBef>
                <a:spcPts val="400"/>
              </a:spcBef>
              <a:buClr>
                <a:schemeClr val="accent1"/>
              </a:buClr>
              <a:buSzPct val="100000"/>
              <a:buFont typeface="Wingdings" pitchFamily="2" charset="2"/>
              <a:buChar char=""/>
              <a:defRPr sz="1600">
                <a:latin typeface="+mn-lt"/>
              </a:defRPr>
            </a:lvl3pPr>
            <a:lvl4pPr marL="360000" indent="-180000" defTabSz="914400" eaLnBrk="1" latinLnBrk="0" hangingPunct="1">
              <a:spcBef>
                <a:spcPts val="400"/>
              </a:spcBef>
              <a:buClr>
                <a:schemeClr val="accent2"/>
              </a:buClr>
              <a:buSzPct val="100000"/>
              <a:buFont typeface="Arial" pitchFamily="34" charset="0"/>
              <a:buChar char="–"/>
              <a:defRPr sz="1400">
                <a:latin typeface="+mn-lt"/>
              </a:defRPr>
            </a:lvl4pPr>
            <a:lvl5pPr marL="541338" indent="-180000" defTabSz="914400" eaLnBrk="1" latinLnBrk="0" hangingPunct="1">
              <a:spcBef>
                <a:spcPts val="250"/>
              </a:spcBef>
              <a:buClr>
                <a:schemeClr val="accent2"/>
              </a:buClr>
              <a:buSzPct val="100000"/>
              <a:buFont typeface="Courier New" pitchFamily="49" charset="0"/>
              <a:buChar char="o"/>
              <a:defRPr sz="1400">
                <a:latin typeface="+mn-lt"/>
              </a:defRPr>
            </a:lvl5pPr>
            <a:lvl6pPr marL="2514600" indent="-228600">
              <a:spcBef>
                <a:spcPct val="20000"/>
              </a:spcBef>
              <a:buFont typeface="Arial" pitchFamily="34" charset="0"/>
              <a:buChar char="•"/>
              <a:defRPr sz="2000">
                <a:latin typeface="+mn-lt"/>
              </a:defRPr>
            </a:lvl6pPr>
            <a:lvl7pPr marL="2971800" indent="-228600">
              <a:spcBef>
                <a:spcPct val="20000"/>
              </a:spcBef>
              <a:buFont typeface="Arial" pitchFamily="34" charset="0"/>
              <a:buChar char="•"/>
              <a:defRPr sz="2000">
                <a:latin typeface="+mn-lt"/>
              </a:defRPr>
            </a:lvl7pPr>
            <a:lvl8pPr marL="3429000" indent="-228600">
              <a:spcBef>
                <a:spcPct val="20000"/>
              </a:spcBef>
              <a:buFont typeface="Arial" pitchFamily="34" charset="0"/>
              <a:buChar char="•"/>
              <a:defRPr sz="2000">
                <a:latin typeface="+mn-lt"/>
              </a:defRPr>
            </a:lvl8pPr>
            <a:lvl9pPr marL="3886200" indent="-228600">
              <a:spcBef>
                <a:spcPct val="20000"/>
              </a:spcBef>
              <a:buFont typeface="Arial" pitchFamily="34" charset="0"/>
              <a:buChar char="•"/>
              <a:defRPr sz="2000">
                <a:latin typeface="+mn-lt"/>
              </a:defRPr>
            </a:lvl9pPr>
          </a:lstStyle>
          <a:p>
            <a:pPr>
              <a:buSzPct val="100000"/>
            </a:pPr>
            <a:r>
              <a:rPr lang="en-US" altLang="zh-TW" sz="1600" b="1" dirty="0">
                <a:solidFill>
                  <a:srgbClr val="FFC000"/>
                </a:solidFill>
                <a:ea typeface="新細明體" pitchFamily="18" charset="-120"/>
              </a:rPr>
              <a:t>Download catalog file</a:t>
            </a:r>
          </a:p>
          <a:p>
            <a:pPr>
              <a:buSzPct val="100000"/>
            </a:pPr>
            <a:endParaRPr lang="en-US" sz="1600" dirty="0"/>
          </a:p>
          <a:p>
            <a:endParaRPr lang="en-US" sz="1600" dirty="0"/>
          </a:p>
        </p:txBody>
      </p:sp>
      <p:sp>
        <p:nvSpPr>
          <p:cNvPr id="6" name="AutoShape 2"/>
          <p:cNvSpPr>
            <a:spLocks noChangeArrowheads="1"/>
          </p:cNvSpPr>
          <p:nvPr/>
        </p:nvSpPr>
        <p:spPr bwMode="auto">
          <a:xfrm>
            <a:off x="418594" y="2261296"/>
            <a:ext cx="457200" cy="436563"/>
          </a:xfrm>
          <a:prstGeom prst="rect">
            <a:avLst/>
          </a:prstGeom>
          <a:solidFill>
            <a:schemeClr val="accent1"/>
          </a:solidFill>
          <a:ln w="9525">
            <a:noFill/>
            <a:miter lim="800000"/>
            <a:headEnd/>
            <a:tailEnd type="none" w="lg" len="lg"/>
          </a:ln>
          <a:effectLst/>
        </p:spPr>
        <p:txBody>
          <a:bodyPr wrap="none" anchor="ctr"/>
          <a:lstStyle/>
          <a:p>
            <a:r>
              <a:rPr lang="en-US" sz="1600" b="1" dirty="0">
                <a:solidFill>
                  <a:schemeClr val="bg1"/>
                </a:solidFill>
              </a:rPr>
              <a:t> </a:t>
            </a:r>
            <a:r>
              <a:rPr lang="en-US" sz="1600" b="1" dirty="0"/>
              <a:t>1</a:t>
            </a:r>
            <a:r>
              <a:rPr lang="en-US" sz="1600" b="1" dirty="0">
                <a:solidFill>
                  <a:schemeClr val="bg1"/>
                </a:solidFill>
              </a:rPr>
              <a:t> </a:t>
            </a:r>
            <a:r>
              <a:rPr lang="sk-SK" sz="1600" b="1" dirty="0">
                <a:solidFill>
                  <a:schemeClr val="bg1"/>
                </a:solidFill>
              </a:rPr>
              <a:t>    Se</a:t>
            </a:r>
            <a:endParaRPr lang="en-US" sz="1600" b="1" dirty="0">
              <a:solidFill>
                <a:schemeClr val="accent1"/>
              </a:solidFill>
            </a:endParaRPr>
          </a:p>
        </p:txBody>
      </p:sp>
      <p:sp>
        <p:nvSpPr>
          <p:cNvPr id="8" name="AutoShape 2"/>
          <p:cNvSpPr>
            <a:spLocks noChangeArrowheads="1"/>
          </p:cNvSpPr>
          <p:nvPr/>
        </p:nvSpPr>
        <p:spPr bwMode="auto">
          <a:xfrm>
            <a:off x="418594" y="3053753"/>
            <a:ext cx="457200" cy="436563"/>
          </a:xfrm>
          <a:prstGeom prst="rect">
            <a:avLst/>
          </a:prstGeom>
          <a:solidFill>
            <a:schemeClr val="accent1"/>
          </a:solidFill>
          <a:ln w="9525">
            <a:noFill/>
            <a:miter lim="800000"/>
            <a:headEnd/>
            <a:tailEnd type="none" w="lg" len="lg"/>
          </a:ln>
          <a:effectLst/>
        </p:spPr>
        <p:txBody>
          <a:bodyPr wrap="none" anchor="ctr"/>
          <a:lstStyle/>
          <a:p>
            <a:r>
              <a:rPr lang="en-US" sz="1600" b="1" dirty="0">
                <a:solidFill>
                  <a:schemeClr val="bg1"/>
                </a:solidFill>
              </a:rPr>
              <a:t> </a:t>
            </a:r>
            <a:r>
              <a:rPr lang="sk-SK" sz="1600" b="1" dirty="0"/>
              <a:t>2</a:t>
            </a:r>
            <a:r>
              <a:rPr lang="en-US" sz="1600" b="1" dirty="0">
                <a:solidFill>
                  <a:schemeClr val="bg1"/>
                </a:solidFill>
              </a:rPr>
              <a:t> </a:t>
            </a:r>
            <a:r>
              <a:rPr lang="sk-SK" sz="1600" b="1" dirty="0">
                <a:solidFill>
                  <a:schemeClr val="bg1"/>
                </a:solidFill>
              </a:rPr>
              <a:t>    Se</a:t>
            </a:r>
            <a:endParaRPr lang="en-US" sz="1600" b="1" dirty="0">
              <a:solidFill>
                <a:schemeClr val="accent1"/>
              </a:solidFill>
            </a:endParaRPr>
          </a:p>
        </p:txBody>
      </p:sp>
      <p:sp>
        <p:nvSpPr>
          <p:cNvPr id="9" name="Text Box 3"/>
          <p:cNvSpPr txBox="1">
            <a:spLocks noChangeArrowheads="1"/>
          </p:cNvSpPr>
          <p:nvPr/>
        </p:nvSpPr>
        <p:spPr bwMode="auto">
          <a:xfrm>
            <a:off x="945905" y="3069049"/>
            <a:ext cx="1905113" cy="405969"/>
          </a:xfrm>
          <a:prstGeom prst="rect">
            <a:avLst/>
          </a:prstGeom>
        </p:spPr>
        <p:txBody>
          <a:bodyPr vert="horz" lIns="91440" tIns="45720" rIns="91440" bIns="45720" rtlCol="0">
            <a:noAutofit/>
          </a:bodyPr>
          <a:lstStyle>
            <a:defPPr>
              <a:defRPr lang="en-US"/>
            </a:defPPr>
            <a:lvl1pPr marL="0" indent="0" defTabSz="914400" eaLnBrk="1" latinLnBrk="0" hangingPunct="1">
              <a:spcBef>
                <a:spcPts val="0"/>
              </a:spcBef>
              <a:buClr>
                <a:schemeClr val="accent1"/>
              </a:buClr>
              <a:buSzPct val="80000"/>
              <a:buFontTx/>
              <a:buNone/>
              <a:defRPr sz="1200" b="0">
                <a:latin typeface="+mn-lt"/>
              </a:defRPr>
            </a:lvl1pPr>
            <a:lvl2pPr marL="0" indent="0" defTabSz="914400" eaLnBrk="1" latinLnBrk="0" hangingPunct="1">
              <a:spcBef>
                <a:spcPts val="600"/>
              </a:spcBef>
              <a:buClr>
                <a:schemeClr val="accent1"/>
              </a:buClr>
              <a:buSzPct val="80000"/>
              <a:buFont typeface="Wingdings" pitchFamily="2" charset="2"/>
              <a:buNone/>
              <a:defRPr sz="1800">
                <a:latin typeface="+mn-lt"/>
              </a:defRPr>
            </a:lvl2pPr>
            <a:lvl3pPr marL="180000" indent="-180000" defTabSz="914400" eaLnBrk="1" latinLnBrk="0" hangingPunct="1">
              <a:spcBef>
                <a:spcPts val="400"/>
              </a:spcBef>
              <a:buClr>
                <a:schemeClr val="accent1"/>
              </a:buClr>
              <a:buSzPct val="100000"/>
              <a:buFont typeface="Wingdings" pitchFamily="2" charset="2"/>
              <a:buChar char=""/>
              <a:defRPr sz="1600">
                <a:latin typeface="+mn-lt"/>
              </a:defRPr>
            </a:lvl3pPr>
            <a:lvl4pPr marL="360000" indent="-180000" defTabSz="914400" eaLnBrk="1" latinLnBrk="0" hangingPunct="1">
              <a:spcBef>
                <a:spcPts val="400"/>
              </a:spcBef>
              <a:buClr>
                <a:schemeClr val="accent2"/>
              </a:buClr>
              <a:buSzPct val="100000"/>
              <a:buFont typeface="Arial" pitchFamily="34" charset="0"/>
              <a:buChar char="–"/>
              <a:defRPr sz="1400">
                <a:latin typeface="+mn-lt"/>
              </a:defRPr>
            </a:lvl4pPr>
            <a:lvl5pPr marL="541338" indent="-180000" defTabSz="914400" eaLnBrk="1" latinLnBrk="0" hangingPunct="1">
              <a:spcBef>
                <a:spcPts val="250"/>
              </a:spcBef>
              <a:buClr>
                <a:schemeClr val="accent2"/>
              </a:buClr>
              <a:buSzPct val="100000"/>
              <a:buFont typeface="Courier New" pitchFamily="49" charset="0"/>
              <a:buChar char="o"/>
              <a:defRPr sz="1400">
                <a:latin typeface="+mn-lt"/>
              </a:defRPr>
            </a:lvl5pPr>
            <a:lvl6pPr marL="2514600" indent="-228600">
              <a:spcBef>
                <a:spcPct val="20000"/>
              </a:spcBef>
              <a:buFont typeface="Arial" pitchFamily="34" charset="0"/>
              <a:buChar char="•"/>
              <a:defRPr sz="2000">
                <a:latin typeface="+mn-lt"/>
              </a:defRPr>
            </a:lvl6pPr>
            <a:lvl7pPr marL="2971800" indent="-228600">
              <a:spcBef>
                <a:spcPct val="20000"/>
              </a:spcBef>
              <a:buFont typeface="Arial" pitchFamily="34" charset="0"/>
              <a:buChar char="•"/>
              <a:defRPr sz="2000">
                <a:latin typeface="+mn-lt"/>
              </a:defRPr>
            </a:lvl7pPr>
            <a:lvl8pPr marL="3429000" indent="-228600">
              <a:spcBef>
                <a:spcPct val="20000"/>
              </a:spcBef>
              <a:buFont typeface="Arial" pitchFamily="34" charset="0"/>
              <a:buChar char="•"/>
              <a:defRPr sz="2000">
                <a:latin typeface="+mn-lt"/>
              </a:defRPr>
            </a:lvl8pPr>
            <a:lvl9pPr marL="3886200" indent="-228600">
              <a:spcBef>
                <a:spcPct val="20000"/>
              </a:spcBef>
              <a:buFont typeface="Arial" pitchFamily="34" charset="0"/>
              <a:buChar char="•"/>
              <a:defRPr sz="2000">
                <a:latin typeface="+mn-lt"/>
              </a:defRPr>
            </a:lvl9pPr>
          </a:lstStyle>
          <a:p>
            <a:pPr>
              <a:buSzPct val="100000"/>
            </a:pPr>
            <a:r>
              <a:rPr lang="sk-SK" sz="1600" dirty="0"/>
              <a:t>Click </a:t>
            </a:r>
            <a:r>
              <a:rPr lang="en-US" sz="1600" b="1" dirty="0"/>
              <a:t>Download</a:t>
            </a:r>
          </a:p>
          <a:p>
            <a:endParaRPr lang="en-US" sz="1600" dirty="0"/>
          </a:p>
        </p:txBody>
      </p:sp>
      <p:sp>
        <p:nvSpPr>
          <p:cNvPr id="13" name="Text Box 3"/>
          <p:cNvSpPr txBox="1">
            <a:spLocks noChangeArrowheads="1"/>
          </p:cNvSpPr>
          <p:nvPr/>
        </p:nvSpPr>
        <p:spPr bwMode="auto">
          <a:xfrm>
            <a:off x="945905" y="2303085"/>
            <a:ext cx="2859572" cy="387244"/>
          </a:xfrm>
          <a:prstGeom prst="rect">
            <a:avLst/>
          </a:prstGeom>
        </p:spPr>
        <p:txBody>
          <a:bodyPr vert="horz" lIns="91440" tIns="45720" rIns="91440" bIns="45720" rtlCol="0">
            <a:noAutofit/>
          </a:bodyPr>
          <a:lstStyle>
            <a:defPPr>
              <a:defRPr lang="en-US"/>
            </a:defPPr>
            <a:lvl1pPr marL="0" indent="0" defTabSz="914400" eaLnBrk="1" latinLnBrk="0" hangingPunct="1">
              <a:spcBef>
                <a:spcPts val="0"/>
              </a:spcBef>
              <a:buClr>
                <a:schemeClr val="accent1"/>
              </a:buClr>
              <a:buSzPct val="80000"/>
              <a:buFontTx/>
              <a:buNone/>
              <a:defRPr sz="1200" b="0">
                <a:latin typeface="+mn-lt"/>
              </a:defRPr>
            </a:lvl1pPr>
            <a:lvl2pPr marL="0" indent="0" defTabSz="914400" eaLnBrk="1" latinLnBrk="0" hangingPunct="1">
              <a:spcBef>
                <a:spcPts val="600"/>
              </a:spcBef>
              <a:buClr>
                <a:schemeClr val="accent1"/>
              </a:buClr>
              <a:buSzPct val="80000"/>
              <a:buFont typeface="Wingdings" pitchFamily="2" charset="2"/>
              <a:buNone/>
              <a:defRPr sz="1800">
                <a:latin typeface="+mn-lt"/>
              </a:defRPr>
            </a:lvl2pPr>
            <a:lvl3pPr marL="180000" indent="-180000" defTabSz="914400" eaLnBrk="1" latinLnBrk="0" hangingPunct="1">
              <a:spcBef>
                <a:spcPts val="400"/>
              </a:spcBef>
              <a:buClr>
                <a:schemeClr val="accent1"/>
              </a:buClr>
              <a:buSzPct val="100000"/>
              <a:buFont typeface="Wingdings" pitchFamily="2" charset="2"/>
              <a:buChar char=""/>
              <a:defRPr sz="1600">
                <a:latin typeface="+mn-lt"/>
              </a:defRPr>
            </a:lvl3pPr>
            <a:lvl4pPr marL="360000" indent="-180000" defTabSz="914400" eaLnBrk="1" latinLnBrk="0" hangingPunct="1">
              <a:spcBef>
                <a:spcPts val="400"/>
              </a:spcBef>
              <a:buClr>
                <a:schemeClr val="accent2"/>
              </a:buClr>
              <a:buSzPct val="100000"/>
              <a:buFont typeface="Arial" pitchFamily="34" charset="0"/>
              <a:buChar char="–"/>
              <a:defRPr sz="1400">
                <a:latin typeface="+mn-lt"/>
              </a:defRPr>
            </a:lvl4pPr>
            <a:lvl5pPr marL="541338" indent="-180000" defTabSz="914400" eaLnBrk="1" latinLnBrk="0" hangingPunct="1">
              <a:spcBef>
                <a:spcPts val="250"/>
              </a:spcBef>
              <a:buClr>
                <a:schemeClr val="accent2"/>
              </a:buClr>
              <a:buSzPct val="100000"/>
              <a:buFont typeface="Courier New" pitchFamily="49" charset="0"/>
              <a:buChar char="o"/>
              <a:defRPr sz="1400">
                <a:latin typeface="+mn-lt"/>
              </a:defRPr>
            </a:lvl5pPr>
            <a:lvl6pPr marL="2514600" indent="-228600">
              <a:spcBef>
                <a:spcPct val="20000"/>
              </a:spcBef>
              <a:buFont typeface="Arial" pitchFamily="34" charset="0"/>
              <a:buChar char="•"/>
              <a:defRPr sz="2000">
                <a:latin typeface="+mn-lt"/>
              </a:defRPr>
            </a:lvl6pPr>
            <a:lvl7pPr marL="2971800" indent="-228600">
              <a:spcBef>
                <a:spcPct val="20000"/>
              </a:spcBef>
              <a:buFont typeface="Arial" pitchFamily="34" charset="0"/>
              <a:buChar char="•"/>
              <a:defRPr sz="2000">
                <a:latin typeface="+mn-lt"/>
              </a:defRPr>
            </a:lvl7pPr>
            <a:lvl8pPr marL="3429000" indent="-228600">
              <a:spcBef>
                <a:spcPct val="20000"/>
              </a:spcBef>
              <a:buFont typeface="Arial" pitchFamily="34" charset="0"/>
              <a:buChar char="•"/>
              <a:defRPr sz="2000">
                <a:latin typeface="+mn-lt"/>
              </a:defRPr>
            </a:lvl8pPr>
            <a:lvl9pPr marL="3886200" indent="-228600">
              <a:spcBef>
                <a:spcPct val="20000"/>
              </a:spcBef>
              <a:buFont typeface="Arial" pitchFamily="34" charset="0"/>
              <a:buChar char="•"/>
              <a:defRPr sz="2000">
                <a:latin typeface="+mn-lt"/>
              </a:defRPr>
            </a:lvl9pPr>
          </a:lstStyle>
          <a:p>
            <a:pPr>
              <a:buSzPct val="100000"/>
            </a:pPr>
            <a:r>
              <a:rPr lang="sk-SK" sz="1600" dirty="0"/>
              <a:t>Click </a:t>
            </a:r>
            <a:r>
              <a:rPr lang="en-US" sz="1600" b="1" dirty="0"/>
              <a:t>Download </a:t>
            </a:r>
            <a:r>
              <a:rPr lang="sk-SK" sz="1600" b="1" dirty="0"/>
              <a:t>Catalog File</a:t>
            </a:r>
            <a:endParaRPr lang="en-US" sz="1600" b="1" dirty="0"/>
          </a:p>
          <a:p>
            <a:endParaRPr lang="en-US" sz="1600" dirty="0"/>
          </a:p>
        </p:txBody>
      </p:sp>
      <p:pic>
        <p:nvPicPr>
          <p:cNvPr id="5" name="Picture 4">
            <a:extLst>
              <a:ext uri="{FF2B5EF4-FFF2-40B4-BE49-F238E27FC236}">
                <a16:creationId xmlns:a16="http://schemas.microsoft.com/office/drawing/2014/main" id="{FB80E52F-E014-4FCD-A601-0BBBEB8F4B42}"/>
              </a:ext>
            </a:extLst>
          </p:cNvPr>
          <p:cNvPicPr>
            <a:picLocks noChangeAspect="1"/>
          </p:cNvPicPr>
          <p:nvPr/>
        </p:nvPicPr>
        <p:blipFill>
          <a:blip r:embed="rId2"/>
          <a:stretch>
            <a:fillRect/>
          </a:stretch>
        </p:blipFill>
        <p:spPr>
          <a:xfrm>
            <a:off x="3956017" y="4321862"/>
            <a:ext cx="2991004" cy="1733639"/>
          </a:xfrm>
          <a:prstGeom prst="rect">
            <a:avLst/>
          </a:prstGeom>
        </p:spPr>
      </p:pic>
      <p:pic>
        <p:nvPicPr>
          <p:cNvPr id="17" name="Picture 16">
            <a:extLst>
              <a:ext uri="{FF2B5EF4-FFF2-40B4-BE49-F238E27FC236}">
                <a16:creationId xmlns:a16="http://schemas.microsoft.com/office/drawing/2014/main" id="{6C48ED47-06B5-4FCE-AA9D-8FC19E46CA93}"/>
              </a:ext>
            </a:extLst>
          </p:cNvPr>
          <p:cNvPicPr>
            <a:picLocks noChangeAspect="1"/>
          </p:cNvPicPr>
          <p:nvPr/>
        </p:nvPicPr>
        <p:blipFill>
          <a:blip r:embed="rId3"/>
          <a:stretch>
            <a:fillRect/>
          </a:stretch>
        </p:blipFill>
        <p:spPr>
          <a:xfrm>
            <a:off x="3956017" y="2261296"/>
            <a:ext cx="6998060" cy="1746340"/>
          </a:xfrm>
          <a:prstGeom prst="rect">
            <a:avLst/>
          </a:prstGeom>
        </p:spPr>
      </p:pic>
    </p:spTree>
    <p:extLst>
      <p:ext uri="{BB962C8B-B14F-4D97-AF65-F5344CB8AC3E}">
        <p14:creationId xmlns:p14="http://schemas.microsoft.com/office/powerpoint/2010/main" val="392778110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Catalog Update – Step </a:t>
            </a:r>
            <a:r>
              <a:rPr lang="sk-SK" dirty="0"/>
              <a:t>3</a:t>
            </a:r>
            <a:endParaRPr lang="en-US" dirty="0"/>
          </a:p>
        </p:txBody>
      </p:sp>
      <p:sp>
        <p:nvSpPr>
          <p:cNvPr id="3" name="Rectangle 2"/>
          <p:cNvSpPr/>
          <p:nvPr/>
        </p:nvSpPr>
        <p:spPr>
          <a:xfrm>
            <a:off x="324000" y="1307465"/>
            <a:ext cx="11545200" cy="338554"/>
          </a:xfrm>
          <a:prstGeom prst="rect">
            <a:avLst/>
          </a:prstGeom>
        </p:spPr>
        <p:txBody>
          <a:bodyPr wrap="square">
            <a:spAutoFit/>
          </a:bodyPr>
          <a:lstStyle/>
          <a:p>
            <a:pPr>
              <a:buClr>
                <a:schemeClr val="accent1"/>
              </a:buClr>
              <a:buSzPct val="100000"/>
            </a:pPr>
            <a:r>
              <a:rPr lang="en-US" sz="1600" dirty="0">
                <a:latin typeface="Arial" panose="020B0604020202020204" pitchFamily="34" charset="0"/>
                <a:ea typeface="新細明體" pitchFamily="18" charset="-120"/>
                <a:cs typeface="Arial" panose="020B0604020202020204" pitchFamily="34" charset="0"/>
              </a:rPr>
              <a:t>Open the downloaded file in Excel and enable editing and make necessary changes. </a:t>
            </a:r>
          </a:p>
        </p:txBody>
      </p:sp>
      <p:pic>
        <p:nvPicPr>
          <p:cNvPr id="6" name="Picture 5"/>
          <p:cNvPicPr>
            <a:picLocks noChangeAspect="1"/>
          </p:cNvPicPr>
          <p:nvPr/>
        </p:nvPicPr>
        <p:blipFill>
          <a:blip r:embed="rId2"/>
          <a:stretch>
            <a:fillRect/>
          </a:stretch>
        </p:blipFill>
        <p:spPr>
          <a:xfrm>
            <a:off x="419509" y="1948542"/>
            <a:ext cx="9342930" cy="2347163"/>
          </a:xfrm>
          <a:prstGeom prst="rect">
            <a:avLst/>
          </a:prstGeom>
        </p:spPr>
      </p:pic>
      <p:sp>
        <p:nvSpPr>
          <p:cNvPr id="4" name="Rectangle 3">
            <a:extLst>
              <a:ext uri="{FF2B5EF4-FFF2-40B4-BE49-F238E27FC236}">
                <a16:creationId xmlns:a16="http://schemas.microsoft.com/office/drawing/2014/main" id="{E597B1DC-5DC1-4525-85EB-A3BFCB38A226}"/>
              </a:ext>
            </a:extLst>
          </p:cNvPr>
          <p:cNvSpPr/>
          <p:nvPr/>
        </p:nvSpPr>
        <p:spPr>
          <a:xfrm>
            <a:off x="419509" y="4578351"/>
            <a:ext cx="11015203" cy="338554"/>
          </a:xfrm>
          <a:prstGeom prst="rect">
            <a:avLst/>
          </a:prstGeom>
        </p:spPr>
        <p:txBody>
          <a:bodyPr wrap="square">
            <a:spAutoFit/>
          </a:bodyPr>
          <a:lstStyle/>
          <a:p>
            <a:r>
              <a:rPr lang="en-US" sz="1600" dirty="0"/>
              <a:t>Once your new catalog version is ready, log in your Ariba Network account. </a:t>
            </a:r>
          </a:p>
        </p:txBody>
      </p:sp>
    </p:spTree>
    <p:extLst>
      <p:ext uri="{BB962C8B-B14F-4D97-AF65-F5344CB8AC3E}">
        <p14:creationId xmlns:p14="http://schemas.microsoft.com/office/powerpoint/2010/main" val="356696978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Catalog Update – Step 4</a:t>
            </a:r>
          </a:p>
        </p:txBody>
      </p:sp>
      <p:sp>
        <p:nvSpPr>
          <p:cNvPr id="4" name="AutoShape 2"/>
          <p:cNvSpPr>
            <a:spLocks noChangeArrowheads="1"/>
          </p:cNvSpPr>
          <p:nvPr/>
        </p:nvSpPr>
        <p:spPr bwMode="auto">
          <a:xfrm>
            <a:off x="324000" y="1355474"/>
            <a:ext cx="457200" cy="436563"/>
          </a:xfrm>
          <a:prstGeom prst="rect">
            <a:avLst/>
          </a:prstGeom>
          <a:solidFill>
            <a:schemeClr val="accent1"/>
          </a:solidFill>
          <a:ln w="9525">
            <a:noFill/>
            <a:miter lim="800000"/>
            <a:headEnd/>
            <a:tailEnd type="none" w="lg" len="lg"/>
          </a:ln>
          <a:effectLst/>
        </p:spPr>
        <p:txBody>
          <a:bodyPr wrap="none" anchor="ctr"/>
          <a:lstStyle/>
          <a:p>
            <a:r>
              <a:rPr lang="en-US" sz="1600" b="1" dirty="0">
                <a:solidFill>
                  <a:schemeClr val="bg1"/>
                </a:solidFill>
              </a:rPr>
              <a:t> </a:t>
            </a:r>
            <a:r>
              <a:rPr lang="en-US" sz="1600" b="1" dirty="0"/>
              <a:t>1</a:t>
            </a:r>
            <a:r>
              <a:rPr lang="en-US" sz="1600" b="1" dirty="0">
                <a:solidFill>
                  <a:schemeClr val="bg1"/>
                </a:solidFill>
              </a:rPr>
              <a:t> </a:t>
            </a:r>
            <a:r>
              <a:rPr lang="sk-SK" sz="1600" b="1" dirty="0">
                <a:solidFill>
                  <a:schemeClr val="bg1"/>
                </a:solidFill>
              </a:rPr>
              <a:t>    Se</a:t>
            </a:r>
            <a:endParaRPr lang="en-US" sz="1600" b="1" dirty="0">
              <a:solidFill>
                <a:schemeClr val="accent1"/>
              </a:solidFill>
            </a:endParaRPr>
          </a:p>
        </p:txBody>
      </p:sp>
      <p:sp>
        <p:nvSpPr>
          <p:cNvPr id="6" name="Text Box 3"/>
          <p:cNvSpPr txBox="1">
            <a:spLocks noChangeArrowheads="1"/>
          </p:cNvSpPr>
          <p:nvPr/>
        </p:nvSpPr>
        <p:spPr bwMode="auto">
          <a:xfrm>
            <a:off x="866069" y="2770715"/>
            <a:ext cx="4492366" cy="446997"/>
          </a:xfrm>
          <a:prstGeom prst="rect">
            <a:avLst/>
          </a:prstGeom>
        </p:spPr>
        <p:txBody>
          <a:bodyPr vert="horz" lIns="91440" tIns="45720" rIns="91440" bIns="45720" rtlCol="0">
            <a:noAutofit/>
          </a:bodyPr>
          <a:lstStyle>
            <a:defPPr>
              <a:defRPr lang="en-US"/>
            </a:defPPr>
            <a:lvl1pPr marL="0" indent="0" defTabSz="914400" eaLnBrk="1" latinLnBrk="0" hangingPunct="1">
              <a:spcBef>
                <a:spcPts val="0"/>
              </a:spcBef>
              <a:buClr>
                <a:schemeClr val="accent1"/>
              </a:buClr>
              <a:buSzPct val="80000"/>
              <a:buFontTx/>
              <a:buNone/>
              <a:defRPr sz="1200" b="0">
                <a:latin typeface="+mn-lt"/>
              </a:defRPr>
            </a:lvl1pPr>
            <a:lvl2pPr marL="0" indent="0" defTabSz="914400" eaLnBrk="1" latinLnBrk="0" hangingPunct="1">
              <a:spcBef>
                <a:spcPts val="600"/>
              </a:spcBef>
              <a:buClr>
                <a:schemeClr val="accent1"/>
              </a:buClr>
              <a:buSzPct val="80000"/>
              <a:buFont typeface="Wingdings" pitchFamily="2" charset="2"/>
              <a:buNone/>
              <a:defRPr sz="1800">
                <a:latin typeface="+mn-lt"/>
              </a:defRPr>
            </a:lvl2pPr>
            <a:lvl3pPr marL="180000" indent="-180000" defTabSz="914400" eaLnBrk="1" latinLnBrk="0" hangingPunct="1">
              <a:spcBef>
                <a:spcPts val="400"/>
              </a:spcBef>
              <a:buClr>
                <a:schemeClr val="accent1"/>
              </a:buClr>
              <a:buSzPct val="100000"/>
              <a:buFont typeface="Wingdings" pitchFamily="2" charset="2"/>
              <a:buChar char=""/>
              <a:defRPr sz="1600">
                <a:latin typeface="+mn-lt"/>
              </a:defRPr>
            </a:lvl3pPr>
            <a:lvl4pPr marL="360000" indent="-180000" defTabSz="914400" eaLnBrk="1" latinLnBrk="0" hangingPunct="1">
              <a:spcBef>
                <a:spcPts val="400"/>
              </a:spcBef>
              <a:buClr>
                <a:schemeClr val="accent2"/>
              </a:buClr>
              <a:buSzPct val="100000"/>
              <a:buFont typeface="Arial" pitchFamily="34" charset="0"/>
              <a:buChar char="–"/>
              <a:defRPr sz="1400">
                <a:latin typeface="+mn-lt"/>
              </a:defRPr>
            </a:lvl4pPr>
            <a:lvl5pPr marL="541338" indent="-180000" defTabSz="914400" eaLnBrk="1" latinLnBrk="0" hangingPunct="1">
              <a:spcBef>
                <a:spcPts val="250"/>
              </a:spcBef>
              <a:buClr>
                <a:schemeClr val="accent2"/>
              </a:buClr>
              <a:buSzPct val="100000"/>
              <a:buFont typeface="Courier New" pitchFamily="49" charset="0"/>
              <a:buChar char="o"/>
              <a:defRPr sz="1400">
                <a:latin typeface="+mn-lt"/>
              </a:defRPr>
            </a:lvl5pPr>
            <a:lvl6pPr marL="2514600" indent="-228600">
              <a:spcBef>
                <a:spcPct val="20000"/>
              </a:spcBef>
              <a:buFont typeface="Arial" pitchFamily="34" charset="0"/>
              <a:buChar char="•"/>
              <a:defRPr sz="2000">
                <a:latin typeface="+mn-lt"/>
              </a:defRPr>
            </a:lvl6pPr>
            <a:lvl7pPr marL="2971800" indent="-228600">
              <a:spcBef>
                <a:spcPct val="20000"/>
              </a:spcBef>
              <a:buFont typeface="Arial" pitchFamily="34" charset="0"/>
              <a:buChar char="•"/>
              <a:defRPr sz="2000">
                <a:latin typeface="+mn-lt"/>
              </a:defRPr>
            </a:lvl7pPr>
            <a:lvl8pPr marL="3429000" indent="-228600">
              <a:spcBef>
                <a:spcPct val="20000"/>
              </a:spcBef>
              <a:buFont typeface="Arial" pitchFamily="34" charset="0"/>
              <a:buChar char="•"/>
              <a:defRPr sz="2000">
                <a:latin typeface="+mn-lt"/>
              </a:defRPr>
            </a:lvl8pPr>
            <a:lvl9pPr marL="3886200" indent="-228600">
              <a:spcBef>
                <a:spcPct val="20000"/>
              </a:spcBef>
              <a:buFont typeface="Arial" pitchFamily="34" charset="0"/>
              <a:buChar char="•"/>
              <a:defRPr sz="2000">
                <a:latin typeface="+mn-lt"/>
              </a:defRPr>
            </a:lvl9pPr>
          </a:lstStyle>
          <a:p>
            <a:pPr>
              <a:buSzPct val="100000"/>
            </a:pPr>
            <a:r>
              <a:rPr lang="sk-SK" sz="1600" dirty="0">
                <a:latin typeface="Arial" panose="020B0604020202020204" pitchFamily="34" charset="0"/>
                <a:cs typeface="Arial" panose="020B0604020202020204" pitchFamily="34" charset="0"/>
              </a:rPr>
              <a:t>C</a:t>
            </a:r>
            <a:r>
              <a:rPr lang="en-US" sz="1600" dirty="0" err="1">
                <a:latin typeface="Arial" panose="020B0604020202020204" pitchFamily="34" charset="0"/>
                <a:cs typeface="Arial" panose="020B0604020202020204" pitchFamily="34" charset="0"/>
              </a:rPr>
              <a:t>hoose</a:t>
            </a:r>
            <a:r>
              <a:rPr lang="en-US" sz="1600" dirty="0">
                <a:latin typeface="Arial" panose="020B0604020202020204" pitchFamily="34" charset="0"/>
                <a:cs typeface="Arial" panose="020B0604020202020204" pitchFamily="34" charset="0"/>
              </a:rPr>
              <a:t> </a:t>
            </a:r>
            <a:r>
              <a:rPr lang="en-US" sz="1600" b="1" dirty="0">
                <a:latin typeface="Arial" panose="020B0604020202020204" pitchFamily="34" charset="0"/>
                <a:cs typeface="Arial" panose="020B0604020202020204" pitchFamily="34" charset="0"/>
              </a:rPr>
              <a:t>Catalog File Format</a:t>
            </a:r>
          </a:p>
          <a:p>
            <a:endParaRPr lang="en-US" sz="1750" dirty="0">
              <a:latin typeface="Arial" panose="020B0604020202020204" pitchFamily="34" charset="0"/>
              <a:cs typeface="Arial" panose="020B0604020202020204" pitchFamily="34" charset="0"/>
            </a:endParaRPr>
          </a:p>
          <a:p>
            <a:endParaRPr lang="en-US" sz="1750" b="1" dirty="0">
              <a:latin typeface="Arial" panose="020B0604020202020204" pitchFamily="34" charset="0"/>
              <a:cs typeface="Arial" panose="020B0604020202020204" pitchFamily="34" charset="0"/>
            </a:endParaRPr>
          </a:p>
        </p:txBody>
      </p:sp>
      <p:sp>
        <p:nvSpPr>
          <p:cNvPr id="10" name="AutoShape 2"/>
          <p:cNvSpPr>
            <a:spLocks noChangeArrowheads="1"/>
          </p:cNvSpPr>
          <p:nvPr/>
        </p:nvSpPr>
        <p:spPr bwMode="auto">
          <a:xfrm>
            <a:off x="324000" y="2039120"/>
            <a:ext cx="457200" cy="436563"/>
          </a:xfrm>
          <a:prstGeom prst="rect">
            <a:avLst/>
          </a:prstGeom>
          <a:solidFill>
            <a:schemeClr val="accent1"/>
          </a:solidFill>
          <a:ln w="9525">
            <a:noFill/>
            <a:miter lim="800000"/>
            <a:headEnd/>
            <a:tailEnd type="none" w="lg" len="lg"/>
          </a:ln>
          <a:effectLst/>
        </p:spPr>
        <p:txBody>
          <a:bodyPr wrap="none" anchor="ctr"/>
          <a:lstStyle/>
          <a:p>
            <a:r>
              <a:rPr lang="en-US" sz="1600" b="1" dirty="0">
                <a:solidFill>
                  <a:schemeClr val="bg1"/>
                </a:solidFill>
              </a:rPr>
              <a:t> </a:t>
            </a:r>
            <a:r>
              <a:rPr lang="sk-SK" sz="1600" b="1" dirty="0"/>
              <a:t>2</a:t>
            </a:r>
            <a:endParaRPr lang="en-US" sz="1600" b="1" dirty="0">
              <a:solidFill>
                <a:schemeClr val="accent1"/>
              </a:solidFill>
            </a:endParaRPr>
          </a:p>
        </p:txBody>
      </p:sp>
      <p:sp>
        <p:nvSpPr>
          <p:cNvPr id="11" name="Text Box 3"/>
          <p:cNvSpPr txBox="1">
            <a:spLocks noChangeArrowheads="1"/>
          </p:cNvSpPr>
          <p:nvPr/>
        </p:nvSpPr>
        <p:spPr bwMode="auto">
          <a:xfrm>
            <a:off x="866070" y="1842171"/>
            <a:ext cx="2800958" cy="721459"/>
          </a:xfrm>
          <a:prstGeom prst="rect">
            <a:avLst/>
          </a:prstGeom>
        </p:spPr>
        <p:txBody>
          <a:bodyPr vert="horz" lIns="91440" tIns="45720" rIns="91440" bIns="45720" rtlCol="0">
            <a:noAutofit/>
          </a:bodyPr>
          <a:lstStyle>
            <a:defPPr>
              <a:defRPr lang="en-US"/>
            </a:defPPr>
            <a:lvl1pPr marL="0" indent="0" defTabSz="914400" eaLnBrk="1" latinLnBrk="0" hangingPunct="1">
              <a:spcBef>
                <a:spcPts val="0"/>
              </a:spcBef>
              <a:buClr>
                <a:schemeClr val="accent1"/>
              </a:buClr>
              <a:buSzPct val="80000"/>
              <a:buFontTx/>
              <a:buNone/>
              <a:defRPr sz="1200" b="0">
                <a:latin typeface="+mn-lt"/>
              </a:defRPr>
            </a:lvl1pPr>
            <a:lvl2pPr marL="0" indent="0" defTabSz="914400" eaLnBrk="1" latinLnBrk="0" hangingPunct="1">
              <a:spcBef>
                <a:spcPts val="600"/>
              </a:spcBef>
              <a:buClr>
                <a:schemeClr val="accent1"/>
              </a:buClr>
              <a:buSzPct val="80000"/>
              <a:buFont typeface="Wingdings" pitchFamily="2" charset="2"/>
              <a:buNone/>
              <a:defRPr sz="1800">
                <a:latin typeface="+mn-lt"/>
              </a:defRPr>
            </a:lvl2pPr>
            <a:lvl3pPr marL="180000" indent="-180000" defTabSz="914400" eaLnBrk="1" latinLnBrk="0" hangingPunct="1">
              <a:spcBef>
                <a:spcPts val="400"/>
              </a:spcBef>
              <a:buClr>
                <a:schemeClr val="accent1"/>
              </a:buClr>
              <a:buSzPct val="100000"/>
              <a:buFont typeface="Wingdings" pitchFamily="2" charset="2"/>
              <a:buChar char=""/>
              <a:defRPr sz="1600">
                <a:latin typeface="+mn-lt"/>
              </a:defRPr>
            </a:lvl3pPr>
            <a:lvl4pPr marL="360000" indent="-180000" defTabSz="914400" eaLnBrk="1" latinLnBrk="0" hangingPunct="1">
              <a:spcBef>
                <a:spcPts val="400"/>
              </a:spcBef>
              <a:buClr>
                <a:schemeClr val="accent2"/>
              </a:buClr>
              <a:buSzPct val="100000"/>
              <a:buFont typeface="Arial" pitchFamily="34" charset="0"/>
              <a:buChar char="–"/>
              <a:defRPr sz="1400">
                <a:latin typeface="+mn-lt"/>
              </a:defRPr>
            </a:lvl4pPr>
            <a:lvl5pPr marL="541338" indent="-180000" defTabSz="914400" eaLnBrk="1" latinLnBrk="0" hangingPunct="1">
              <a:spcBef>
                <a:spcPts val="250"/>
              </a:spcBef>
              <a:buClr>
                <a:schemeClr val="accent2"/>
              </a:buClr>
              <a:buSzPct val="100000"/>
              <a:buFont typeface="Courier New" pitchFamily="49" charset="0"/>
              <a:buChar char="o"/>
              <a:defRPr sz="1400">
                <a:latin typeface="+mn-lt"/>
              </a:defRPr>
            </a:lvl5pPr>
            <a:lvl6pPr marL="2514600" indent="-228600">
              <a:spcBef>
                <a:spcPct val="20000"/>
              </a:spcBef>
              <a:buFont typeface="Arial" pitchFamily="34" charset="0"/>
              <a:buChar char="•"/>
              <a:defRPr sz="2000">
                <a:latin typeface="+mn-lt"/>
              </a:defRPr>
            </a:lvl6pPr>
            <a:lvl7pPr marL="2971800" indent="-228600">
              <a:spcBef>
                <a:spcPct val="20000"/>
              </a:spcBef>
              <a:buFont typeface="Arial" pitchFamily="34" charset="0"/>
              <a:buChar char="•"/>
              <a:defRPr sz="2000">
                <a:latin typeface="+mn-lt"/>
              </a:defRPr>
            </a:lvl7pPr>
            <a:lvl8pPr marL="3429000" indent="-228600">
              <a:spcBef>
                <a:spcPct val="20000"/>
              </a:spcBef>
              <a:buFont typeface="Arial" pitchFamily="34" charset="0"/>
              <a:buChar char="•"/>
              <a:defRPr sz="2000">
                <a:latin typeface="+mn-lt"/>
              </a:defRPr>
            </a:lvl8pPr>
            <a:lvl9pPr marL="3886200" indent="-228600">
              <a:spcBef>
                <a:spcPct val="20000"/>
              </a:spcBef>
              <a:buFont typeface="Arial" pitchFamily="34" charset="0"/>
              <a:buChar char="•"/>
              <a:defRPr sz="2000">
                <a:latin typeface="+mn-lt"/>
              </a:defRPr>
            </a:lvl9pPr>
          </a:lstStyle>
          <a:p>
            <a:pPr>
              <a:buSzPct val="100000"/>
            </a:pPr>
            <a:endParaRPr lang="en-US" sz="1600" kern="0" dirty="0">
              <a:ea typeface="Arial Unicode MS" pitchFamily="34" charset="-128"/>
              <a:cs typeface="Arial Unicode MS" pitchFamily="34" charset="-128"/>
            </a:endParaRPr>
          </a:p>
          <a:p>
            <a:pPr>
              <a:buSzPct val="100000"/>
            </a:pPr>
            <a:r>
              <a:rPr lang="en-US" sz="1600" dirty="0">
                <a:latin typeface="Arial" panose="020B0604020202020204" pitchFamily="34" charset="0"/>
                <a:cs typeface="Arial" panose="020B0604020202020204" pitchFamily="34" charset="0"/>
              </a:rPr>
              <a:t>Click </a:t>
            </a:r>
            <a:r>
              <a:rPr lang="en-US" sz="1600" b="1" dirty="0">
                <a:latin typeface="Arial" panose="020B0604020202020204" pitchFamily="34" charset="0"/>
                <a:cs typeface="Arial" panose="020B0604020202020204" pitchFamily="34" charset="0"/>
              </a:rPr>
              <a:t>Upload Catalog File </a:t>
            </a:r>
            <a:endParaRPr lang="en-US" sz="1750" dirty="0">
              <a:latin typeface="Arial" panose="020B0604020202020204" pitchFamily="34" charset="0"/>
              <a:cs typeface="Arial" panose="020B0604020202020204" pitchFamily="34" charset="0"/>
            </a:endParaRPr>
          </a:p>
          <a:p>
            <a:endParaRPr lang="en-US" sz="1750" b="1" dirty="0">
              <a:latin typeface="Arial" panose="020B0604020202020204" pitchFamily="34" charset="0"/>
              <a:cs typeface="Arial" panose="020B0604020202020204" pitchFamily="34" charset="0"/>
            </a:endParaRPr>
          </a:p>
        </p:txBody>
      </p:sp>
      <p:sp>
        <p:nvSpPr>
          <p:cNvPr id="12" name="AutoShape 2"/>
          <p:cNvSpPr>
            <a:spLocks noChangeArrowheads="1"/>
          </p:cNvSpPr>
          <p:nvPr/>
        </p:nvSpPr>
        <p:spPr bwMode="auto">
          <a:xfrm>
            <a:off x="324000" y="2715642"/>
            <a:ext cx="457200" cy="436563"/>
          </a:xfrm>
          <a:prstGeom prst="rect">
            <a:avLst/>
          </a:prstGeom>
          <a:solidFill>
            <a:schemeClr val="accent1"/>
          </a:solidFill>
          <a:ln w="9525">
            <a:noFill/>
            <a:miter lim="800000"/>
            <a:headEnd/>
            <a:tailEnd type="none" w="lg" len="lg"/>
          </a:ln>
          <a:effectLst/>
        </p:spPr>
        <p:txBody>
          <a:bodyPr wrap="none" anchor="ctr"/>
          <a:lstStyle/>
          <a:p>
            <a:r>
              <a:rPr lang="en-US" sz="1600" b="1" dirty="0">
                <a:solidFill>
                  <a:schemeClr val="bg1"/>
                </a:solidFill>
              </a:rPr>
              <a:t> </a:t>
            </a:r>
            <a:r>
              <a:rPr lang="sk-SK" sz="1600" b="1" dirty="0"/>
              <a:t>3</a:t>
            </a:r>
            <a:endParaRPr lang="en-US" sz="1600" b="1" dirty="0">
              <a:solidFill>
                <a:schemeClr val="accent1"/>
              </a:solidFill>
            </a:endParaRPr>
          </a:p>
        </p:txBody>
      </p:sp>
      <p:sp>
        <p:nvSpPr>
          <p:cNvPr id="13" name="Text Box 3"/>
          <p:cNvSpPr txBox="1">
            <a:spLocks noChangeArrowheads="1"/>
          </p:cNvSpPr>
          <p:nvPr/>
        </p:nvSpPr>
        <p:spPr bwMode="auto">
          <a:xfrm>
            <a:off x="866069" y="3536748"/>
            <a:ext cx="4523002" cy="507053"/>
          </a:xfrm>
          <a:prstGeom prst="rect">
            <a:avLst/>
          </a:prstGeom>
        </p:spPr>
        <p:txBody>
          <a:bodyPr vert="horz" lIns="91440" tIns="45720" rIns="91440" bIns="45720" rtlCol="0">
            <a:noAutofit/>
          </a:bodyPr>
          <a:lstStyle>
            <a:defPPr>
              <a:defRPr lang="en-US"/>
            </a:defPPr>
            <a:lvl1pPr marL="0" indent="0" defTabSz="914400" eaLnBrk="1" latinLnBrk="0" hangingPunct="1">
              <a:spcBef>
                <a:spcPts val="0"/>
              </a:spcBef>
              <a:buClr>
                <a:schemeClr val="accent1"/>
              </a:buClr>
              <a:buSzPct val="80000"/>
              <a:buFontTx/>
              <a:buNone/>
              <a:defRPr sz="1200" b="0">
                <a:latin typeface="+mn-lt"/>
              </a:defRPr>
            </a:lvl1pPr>
            <a:lvl2pPr marL="0" indent="0" defTabSz="914400" eaLnBrk="1" latinLnBrk="0" hangingPunct="1">
              <a:spcBef>
                <a:spcPts val="600"/>
              </a:spcBef>
              <a:buClr>
                <a:schemeClr val="accent1"/>
              </a:buClr>
              <a:buSzPct val="80000"/>
              <a:buFont typeface="Wingdings" pitchFamily="2" charset="2"/>
              <a:buNone/>
              <a:defRPr sz="1800">
                <a:latin typeface="+mn-lt"/>
              </a:defRPr>
            </a:lvl2pPr>
            <a:lvl3pPr marL="180000" indent="-180000" defTabSz="914400" eaLnBrk="1" latinLnBrk="0" hangingPunct="1">
              <a:spcBef>
                <a:spcPts val="400"/>
              </a:spcBef>
              <a:buClr>
                <a:schemeClr val="accent1"/>
              </a:buClr>
              <a:buSzPct val="100000"/>
              <a:buFont typeface="Wingdings" pitchFamily="2" charset="2"/>
              <a:buChar char=""/>
              <a:defRPr sz="1600">
                <a:latin typeface="+mn-lt"/>
              </a:defRPr>
            </a:lvl3pPr>
            <a:lvl4pPr marL="360000" indent="-180000" defTabSz="914400" eaLnBrk="1" latinLnBrk="0" hangingPunct="1">
              <a:spcBef>
                <a:spcPts val="400"/>
              </a:spcBef>
              <a:buClr>
                <a:schemeClr val="accent2"/>
              </a:buClr>
              <a:buSzPct val="100000"/>
              <a:buFont typeface="Arial" pitchFamily="34" charset="0"/>
              <a:buChar char="–"/>
              <a:defRPr sz="1400">
                <a:latin typeface="+mn-lt"/>
              </a:defRPr>
            </a:lvl4pPr>
            <a:lvl5pPr marL="541338" indent="-180000" defTabSz="914400" eaLnBrk="1" latinLnBrk="0" hangingPunct="1">
              <a:spcBef>
                <a:spcPts val="250"/>
              </a:spcBef>
              <a:buClr>
                <a:schemeClr val="accent2"/>
              </a:buClr>
              <a:buSzPct val="100000"/>
              <a:buFont typeface="Courier New" pitchFamily="49" charset="0"/>
              <a:buChar char="o"/>
              <a:defRPr sz="1400">
                <a:latin typeface="+mn-lt"/>
              </a:defRPr>
            </a:lvl5pPr>
            <a:lvl6pPr marL="2514600" indent="-228600">
              <a:spcBef>
                <a:spcPct val="20000"/>
              </a:spcBef>
              <a:buFont typeface="Arial" pitchFamily="34" charset="0"/>
              <a:buChar char="•"/>
              <a:defRPr sz="2000">
                <a:latin typeface="+mn-lt"/>
              </a:defRPr>
            </a:lvl6pPr>
            <a:lvl7pPr marL="2971800" indent="-228600">
              <a:spcBef>
                <a:spcPct val="20000"/>
              </a:spcBef>
              <a:buFont typeface="Arial" pitchFamily="34" charset="0"/>
              <a:buChar char="•"/>
              <a:defRPr sz="2000">
                <a:latin typeface="+mn-lt"/>
              </a:defRPr>
            </a:lvl7pPr>
            <a:lvl8pPr marL="3429000" indent="-228600">
              <a:spcBef>
                <a:spcPct val="20000"/>
              </a:spcBef>
              <a:buFont typeface="Arial" pitchFamily="34" charset="0"/>
              <a:buChar char="•"/>
              <a:defRPr sz="2000">
                <a:latin typeface="+mn-lt"/>
              </a:defRPr>
            </a:lvl8pPr>
            <a:lvl9pPr marL="3886200" indent="-228600">
              <a:spcBef>
                <a:spcPct val="20000"/>
              </a:spcBef>
              <a:buFont typeface="Arial" pitchFamily="34" charset="0"/>
              <a:buChar char="•"/>
              <a:defRPr sz="2000">
                <a:latin typeface="+mn-lt"/>
              </a:defRPr>
            </a:lvl9pPr>
          </a:lstStyle>
          <a:p>
            <a:pPr>
              <a:buSzPct val="100000"/>
            </a:pPr>
            <a:r>
              <a:rPr lang="en-US" sz="1600" dirty="0"/>
              <a:t>Choose </a:t>
            </a:r>
            <a:r>
              <a:rPr lang="en-US" sz="1600" b="1" dirty="0"/>
              <a:t>Catalog File</a:t>
            </a:r>
          </a:p>
          <a:p>
            <a:endParaRPr lang="en-US" dirty="0"/>
          </a:p>
          <a:p>
            <a:endParaRPr lang="en-US" dirty="0"/>
          </a:p>
        </p:txBody>
      </p:sp>
      <p:sp>
        <p:nvSpPr>
          <p:cNvPr id="15" name="AutoShape 2"/>
          <p:cNvSpPr>
            <a:spLocks noChangeArrowheads="1"/>
          </p:cNvSpPr>
          <p:nvPr/>
        </p:nvSpPr>
        <p:spPr bwMode="auto">
          <a:xfrm>
            <a:off x="324000" y="3456843"/>
            <a:ext cx="457200" cy="436563"/>
          </a:xfrm>
          <a:prstGeom prst="rect">
            <a:avLst/>
          </a:prstGeom>
          <a:solidFill>
            <a:schemeClr val="accent1"/>
          </a:solidFill>
          <a:ln w="9525">
            <a:noFill/>
            <a:miter lim="800000"/>
            <a:headEnd/>
            <a:tailEnd type="none" w="lg" len="lg"/>
          </a:ln>
          <a:effectLst/>
        </p:spPr>
        <p:txBody>
          <a:bodyPr wrap="none" anchor="ctr"/>
          <a:lstStyle/>
          <a:p>
            <a:r>
              <a:rPr lang="en-US" sz="1600" b="1" dirty="0">
                <a:solidFill>
                  <a:schemeClr val="bg1"/>
                </a:solidFill>
              </a:rPr>
              <a:t> </a:t>
            </a:r>
            <a:r>
              <a:rPr lang="sk-SK" sz="1600" b="1" dirty="0"/>
              <a:t>4</a:t>
            </a:r>
            <a:endParaRPr lang="en-US" sz="1600" b="1" dirty="0">
              <a:solidFill>
                <a:schemeClr val="accent1"/>
              </a:solidFill>
            </a:endParaRPr>
          </a:p>
        </p:txBody>
      </p:sp>
      <p:sp>
        <p:nvSpPr>
          <p:cNvPr id="16" name="Text Box 3"/>
          <p:cNvSpPr txBox="1">
            <a:spLocks noChangeArrowheads="1"/>
          </p:cNvSpPr>
          <p:nvPr/>
        </p:nvSpPr>
        <p:spPr bwMode="auto">
          <a:xfrm>
            <a:off x="866069" y="4166176"/>
            <a:ext cx="3066134" cy="530324"/>
          </a:xfrm>
          <a:prstGeom prst="rect">
            <a:avLst/>
          </a:prstGeom>
        </p:spPr>
        <p:txBody>
          <a:bodyPr vert="horz" lIns="91440" tIns="45720" rIns="91440" bIns="45720" rtlCol="0">
            <a:noAutofit/>
          </a:bodyPr>
          <a:lstStyle>
            <a:defPPr>
              <a:defRPr lang="en-US"/>
            </a:defPPr>
            <a:lvl1pPr marL="0" indent="0" defTabSz="914400" eaLnBrk="1" latinLnBrk="0" hangingPunct="1">
              <a:spcBef>
                <a:spcPts val="0"/>
              </a:spcBef>
              <a:buClr>
                <a:schemeClr val="accent1"/>
              </a:buClr>
              <a:buSzPct val="80000"/>
              <a:buFontTx/>
              <a:buNone/>
              <a:defRPr sz="1200" b="0">
                <a:latin typeface="+mn-lt"/>
              </a:defRPr>
            </a:lvl1pPr>
            <a:lvl2pPr marL="0" indent="0" defTabSz="914400" eaLnBrk="1" latinLnBrk="0" hangingPunct="1">
              <a:spcBef>
                <a:spcPts val="600"/>
              </a:spcBef>
              <a:buClr>
                <a:schemeClr val="accent1"/>
              </a:buClr>
              <a:buSzPct val="80000"/>
              <a:buFont typeface="Wingdings" pitchFamily="2" charset="2"/>
              <a:buNone/>
              <a:defRPr sz="1800">
                <a:latin typeface="+mn-lt"/>
              </a:defRPr>
            </a:lvl2pPr>
            <a:lvl3pPr marL="180000" indent="-180000" defTabSz="914400" eaLnBrk="1" latinLnBrk="0" hangingPunct="1">
              <a:spcBef>
                <a:spcPts val="400"/>
              </a:spcBef>
              <a:buClr>
                <a:schemeClr val="accent1"/>
              </a:buClr>
              <a:buSzPct val="100000"/>
              <a:buFont typeface="Wingdings" pitchFamily="2" charset="2"/>
              <a:buChar char=""/>
              <a:defRPr sz="1600">
                <a:latin typeface="+mn-lt"/>
              </a:defRPr>
            </a:lvl3pPr>
            <a:lvl4pPr marL="360000" indent="-180000" defTabSz="914400" eaLnBrk="1" latinLnBrk="0" hangingPunct="1">
              <a:spcBef>
                <a:spcPts val="400"/>
              </a:spcBef>
              <a:buClr>
                <a:schemeClr val="accent2"/>
              </a:buClr>
              <a:buSzPct val="100000"/>
              <a:buFont typeface="Arial" pitchFamily="34" charset="0"/>
              <a:buChar char="–"/>
              <a:defRPr sz="1400">
                <a:latin typeface="+mn-lt"/>
              </a:defRPr>
            </a:lvl4pPr>
            <a:lvl5pPr marL="541338" indent="-180000" defTabSz="914400" eaLnBrk="1" latinLnBrk="0" hangingPunct="1">
              <a:spcBef>
                <a:spcPts val="250"/>
              </a:spcBef>
              <a:buClr>
                <a:schemeClr val="accent2"/>
              </a:buClr>
              <a:buSzPct val="100000"/>
              <a:buFont typeface="Courier New" pitchFamily="49" charset="0"/>
              <a:buChar char="o"/>
              <a:defRPr sz="1400">
                <a:latin typeface="+mn-lt"/>
              </a:defRPr>
            </a:lvl5pPr>
            <a:lvl6pPr marL="2514600" indent="-228600">
              <a:spcBef>
                <a:spcPct val="20000"/>
              </a:spcBef>
              <a:buFont typeface="Arial" pitchFamily="34" charset="0"/>
              <a:buChar char="•"/>
              <a:defRPr sz="2000">
                <a:latin typeface="+mn-lt"/>
              </a:defRPr>
            </a:lvl6pPr>
            <a:lvl7pPr marL="2971800" indent="-228600">
              <a:spcBef>
                <a:spcPct val="20000"/>
              </a:spcBef>
              <a:buFont typeface="Arial" pitchFamily="34" charset="0"/>
              <a:buChar char="•"/>
              <a:defRPr sz="2000">
                <a:latin typeface="+mn-lt"/>
              </a:defRPr>
            </a:lvl7pPr>
            <a:lvl8pPr marL="3429000" indent="-228600">
              <a:spcBef>
                <a:spcPct val="20000"/>
              </a:spcBef>
              <a:buFont typeface="Arial" pitchFamily="34" charset="0"/>
              <a:buChar char="•"/>
              <a:defRPr sz="2000">
                <a:latin typeface="+mn-lt"/>
              </a:defRPr>
            </a:lvl8pPr>
            <a:lvl9pPr marL="3886200" indent="-228600">
              <a:spcBef>
                <a:spcPct val="20000"/>
              </a:spcBef>
              <a:buFont typeface="Arial" pitchFamily="34" charset="0"/>
              <a:buChar char="•"/>
              <a:defRPr sz="2000">
                <a:latin typeface="+mn-lt"/>
              </a:defRPr>
            </a:lvl9pPr>
          </a:lstStyle>
          <a:p>
            <a:pPr>
              <a:buSzPct val="100000"/>
            </a:pPr>
            <a:r>
              <a:rPr lang="en-US" sz="1600" dirty="0"/>
              <a:t>Choose </a:t>
            </a:r>
            <a:r>
              <a:rPr lang="en-US" sz="1600" b="1" dirty="0"/>
              <a:t>Images and Attachments File (optional)</a:t>
            </a:r>
          </a:p>
          <a:p>
            <a:endParaRPr lang="en-US" dirty="0"/>
          </a:p>
          <a:p>
            <a:endParaRPr lang="en-US" dirty="0"/>
          </a:p>
        </p:txBody>
      </p:sp>
      <p:sp>
        <p:nvSpPr>
          <p:cNvPr id="17" name="AutoShape 2"/>
          <p:cNvSpPr>
            <a:spLocks noChangeArrowheads="1"/>
          </p:cNvSpPr>
          <p:nvPr/>
        </p:nvSpPr>
        <p:spPr bwMode="auto">
          <a:xfrm>
            <a:off x="324000" y="4227686"/>
            <a:ext cx="457200" cy="436563"/>
          </a:xfrm>
          <a:prstGeom prst="rect">
            <a:avLst/>
          </a:prstGeom>
          <a:solidFill>
            <a:schemeClr val="accent1"/>
          </a:solidFill>
          <a:ln w="9525">
            <a:noFill/>
            <a:miter lim="800000"/>
            <a:headEnd/>
            <a:tailEnd type="none" w="lg" len="lg"/>
          </a:ln>
          <a:effectLst/>
        </p:spPr>
        <p:txBody>
          <a:bodyPr wrap="none" anchor="ctr"/>
          <a:lstStyle/>
          <a:p>
            <a:r>
              <a:rPr lang="en-US" sz="1600" b="1" dirty="0">
                <a:solidFill>
                  <a:schemeClr val="bg1"/>
                </a:solidFill>
              </a:rPr>
              <a:t> </a:t>
            </a:r>
            <a:r>
              <a:rPr lang="sk-SK" sz="1600" b="1" dirty="0"/>
              <a:t>5</a:t>
            </a:r>
            <a:endParaRPr lang="en-US" sz="1600" b="1" dirty="0">
              <a:solidFill>
                <a:schemeClr val="accent1"/>
              </a:solidFill>
            </a:endParaRPr>
          </a:p>
        </p:txBody>
      </p:sp>
      <p:sp>
        <p:nvSpPr>
          <p:cNvPr id="18" name="Text Box 3"/>
          <p:cNvSpPr txBox="1">
            <a:spLocks noChangeArrowheads="1"/>
          </p:cNvSpPr>
          <p:nvPr/>
        </p:nvSpPr>
        <p:spPr bwMode="auto">
          <a:xfrm>
            <a:off x="866069" y="5013718"/>
            <a:ext cx="2659556" cy="406191"/>
          </a:xfrm>
          <a:prstGeom prst="rect">
            <a:avLst/>
          </a:prstGeom>
        </p:spPr>
        <p:txBody>
          <a:bodyPr vert="horz" lIns="91440" tIns="45720" rIns="91440" bIns="45720" rtlCol="0">
            <a:noAutofit/>
          </a:bodyPr>
          <a:lstStyle>
            <a:defPPr>
              <a:defRPr lang="en-US"/>
            </a:defPPr>
            <a:lvl1pPr marL="0" indent="0" defTabSz="914400" eaLnBrk="1" latinLnBrk="0" hangingPunct="1">
              <a:spcBef>
                <a:spcPts val="0"/>
              </a:spcBef>
              <a:buClr>
                <a:schemeClr val="accent1"/>
              </a:buClr>
              <a:buSzPct val="80000"/>
              <a:buFontTx/>
              <a:buNone/>
              <a:defRPr sz="1200" b="0">
                <a:latin typeface="+mn-lt"/>
              </a:defRPr>
            </a:lvl1pPr>
            <a:lvl2pPr marL="0" indent="0" defTabSz="914400" eaLnBrk="1" latinLnBrk="0" hangingPunct="1">
              <a:spcBef>
                <a:spcPts val="600"/>
              </a:spcBef>
              <a:buClr>
                <a:schemeClr val="accent1"/>
              </a:buClr>
              <a:buSzPct val="80000"/>
              <a:buFont typeface="Wingdings" pitchFamily="2" charset="2"/>
              <a:buNone/>
              <a:defRPr sz="1800">
                <a:latin typeface="+mn-lt"/>
              </a:defRPr>
            </a:lvl2pPr>
            <a:lvl3pPr marL="180000" indent="-180000" defTabSz="914400" eaLnBrk="1" latinLnBrk="0" hangingPunct="1">
              <a:spcBef>
                <a:spcPts val="400"/>
              </a:spcBef>
              <a:buClr>
                <a:schemeClr val="accent1"/>
              </a:buClr>
              <a:buSzPct val="100000"/>
              <a:buFont typeface="Wingdings" pitchFamily="2" charset="2"/>
              <a:buChar char=""/>
              <a:defRPr sz="1600">
                <a:latin typeface="+mn-lt"/>
              </a:defRPr>
            </a:lvl3pPr>
            <a:lvl4pPr marL="360000" indent="-180000" defTabSz="914400" eaLnBrk="1" latinLnBrk="0" hangingPunct="1">
              <a:spcBef>
                <a:spcPts val="400"/>
              </a:spcBef>
              <a:buClr>
                <a:schemeClr val="accent2"/>
              </a:buClr>
              <a:buSzPct val="100000"/>
              <a:buFont typeface="Arial" pitchFamily="34" charset="0"/>
              <a:buChar char="–"/>
              <a:defRPr sz="1400">
                <a:latin typeface="+mn-lt"/>
              </a:defRPr>
            </a:lvl4pPr>
            <a:lvl5pPr marL="541338" indent="-180000" defTabSz="914400" eaLnBrk="1" latinLnBrk="0" hangingPunct="1">
              <a:spcBef>
                <a:spcPts val="250"/>
              </a:spcBef>
              <a:buClr>
                <a:schemeClr val="accent2"/>
              </a:buClr>
              <a:buSzPct val="100000"/>
              <a:buFont typeface="Courier New" pitchFamily="49" charset="0"/>
              <a:buChar char="o"/>
              <a:defRPr sz="1400">
                <a:latin typeface="+mn-lt"/>
              </a:defRPr>
            </a:lvl5pPr>
            <a:lvl6pPr marL="2514600" indent="-228600">
              <a:spcBef>
                <a:spcPct val="20000"/>
              </a:spcBef>
              <a:buFont typeface="Arial" pitchFamily="34" charset="0"/>
              <a:buChar char="•"/>
              <a:defRPr sz="2000">
                <a:latin typeface="+mn-lt"/>
              </a:defRPr>
            </a:lvl6pPr>
            <a:lvl7pPr marL="2971800" indent="-228600">
              <a:spcBef>
                <a:spcPct val="20000"/>
              </a:spcBef>
              <a:buFont typeface="Arial" pitchFamily="34" charset="0"/>
              <a:buChar char="•"/>
              <a:defRPr sz="2000">
                <a:latin typeface="+mn-lt"/>
              </a:defRPr>
            </a:lvl7pPr>
            <a:lvl8pPr marL="3429000" indent="-228600">
              <a:spcBef>
                <a:spcPct val="20000"/>
              </a:spcBef>
              <a:buFont typeface="Arial" pitchFamily="34" charset="0"/>
              <a:buChar char="•"/>
              <a:defRPr sz="2000">
                <a:latin typeface="+mn-lt"/>
              </a:defRPr>
            </a:lvl8pPr>
            <a:lvl9pPr marL="3886200" indent="-228600">
              <a:spcBef>
                <a:spcPct val="20000"/>
              </a:spcBef>
              <a:buFont typeface="Arial" pitchFamily="34" charset="0"/>
              <a:buChar char="•"/>
              <a:defRPr sz="2000">
                <a:latin typeface="+mn-lt"/>
              </a:defRPr>
            </a:lvl9pPr>
          </a:lstStyle>
          <a:p>
            <a:pPr>
              <a:buSzPct val="100000"/>
            </a:pPr>
            <a:r>
              <a:rPr lang="sk-SK" sz="1600" dirty="0"/>
              <a:t>Click</a:t>
            </a:r>
            <a:r>
              <a:rPr lang="en-US" sz="1600" dirty="0"/>
              <a:t> </a:t>
            </a:r>
            <a:r>
              <a:rPr lang="en-US" sz="1600" b="1" dirty="0"/>
              <a:t>Validate and Publish</a:t>
            </a:r>
          </a:p>
        </p:txBody>
      </p:sp>
      <p:pic>
        <p:nvPicPr>
          <p:cNvPr id="7" name="Picture 6">
            <a:extLst>
              <a:ext uri="{FF2B5EF4-FFF2-40B4-BE49-F238E27FC236}">
                <a16:creationId xmlns:a16="http://schemas.microsoft.com/office/drawing/2014/main" id="{2523A770-B086-4BCB-833E-9EECE31944EA}"/>
              </a:ext>
            </a:extLst>
          </p:cNvPr>
          <p:cNvPicPr>
            <a:picLocks noChangeAspect="1"/>
          </p:cNvPicPr>
          <p:nvPr/>
        </p:nvPicPr>
        <p:blipFill>
          <a:blip r:embed="rId2"/>
          <a:stretch>
            <a:fillRect/>
          </a:stretch>
        </p:blipFill>
        <p:spPr>
          <a:xfrm>
            <a:off x="4166647" y="3085002"/>
            <a:ext cx="7268066" cy="2721933"/>
          </a:xfrm>
          <a:prstGeom prst="rect">
            <a:avLst/>
          </a:prstGeom>
        </p:spPr>
      </p:pic>
      <p:pic>
        <p:nvPicPr>
          <p:cNvPr id="14" name="Picture 13">
            <a:extLst>
              <a:ext uri="{FF2B5EF4-FFF2-40B4-BE49-F238E27FC236}">
                <a16:creationId xmlns:a16="http://schemas.microsoft.com/office/drawing/2014/main" id="{91940DBA-5420-4D64-A3A2-9781725F4910}"/>
              </a:ext>
            </a:extLst>
          </p:cNvPr>
          <p:cNvPicPr>
            <a:picLocks noChangeAspect="1"/>
          </p:cNvPicPr>
          <p:nvPr/>
        </p:nvPicPr>
        <p:blipFill>
          <a:blip r:embed="rId3"/>
          <a:stretch>
            <a:fillRect/>
          </a:stretch>
        </p:blipFill>
        <p:spPr>
          <a:xfrm>
            <a:off x="4166647" y="1455409"/>
            <a:ext cx="7268066" cy="1390721"/>
          </a:xfrm>
          <a:prstGeom prst="rect">
            <a:avLst/>
          </a:prstGeom>
        </p:spPr>
      </p:pic>
      <p:sp>
        <p:nvSpPr>
          <p:cNvPr id="19" name="AutoShape 2">
            <a:extLst>
              <a:ext uri="{FF2B5EF4-FFF2-40B4-BE49-F238E27FC236}">
                <a16:creationId xmlns:a16="http://schemas.microsoft.com/office/drawing/2014/main" id="{E177FA05-0D54-4D7E-AC04-7781B4C28754}"/>
              </a:ext>
            </a:extLst>
          </p:cNvPr>
          <p:cNvSpPr>
            <a:spLocks noChangeArrowheads="1"/>
          </p:cNvSpPr>
          <p:nvPr/>
        </p:nvSpPr>
        <p:spPr bwMode="auto">
          <a:xfrm>
            <a:off x="348727" y="4998533"/>
            <a:ext cx="457200" cy="436563"/>
          </a:xfrm>
          <a:prstGeom prst="rect">
            <a:avLst/>
          </a:prstGeom>
          <a:solidFill>
            <a:schemeClr val="accent1"/>
          </a:solidFill>
          <a:ln w="9525">
            <a:noFill/>
            <a:miter lim="800000"/>
            <a:headEnd/>
            <a:tailEnd type="none" w="lg" len="lg"/>
          </a:ln>
          <a:effectLst/>
        </p:spPr>
        <p:txBody>
          <a:bodyPr wrap="none" anchor="ctr"/>
          <a:lstStyle/>
          <a:p>
            <a:r>
              <a:rPr lang="en-US" sz="1600" b="1" dirty="0">
                <a:solidFill>
                  <a:schemeClr val="bg1"/>
                </a:solidFill>
              </a:rPr>
              <a:t> </a:t>
            </a:r>
            <a:r>
              <a:rPr lang="en-US" sz="1600" b="1" dirty="0"/>
              <a:t>6</a:t>
            </a:r>
          </a:p>
        </p:txBody>
      </p:sp>
      <p:sp>
        <p:nvSpPr>
          <p:cNvPr id="20" name="TextBox 19">
            <a:extLst>
              <a:ext uri="{FF2B5EF4-FFF2-40B4-BE49-F238E27FC236}">
                <a16:creationId xmlns:a16="http://schemas.microsoft.com/office/drawing/2014/main" id="{28096D83-951F-49FE-8462-DE00D19A4ADB}"/>
              </a:ext>
            </a:extLst>
          </p:cNvPr>
          <p:cNvSpPr txBox="1"/>
          <p:nvPr/>
        </p:nvSpPr>
        <p:spPr>
          <a:xfrm>
            <a:off x="904973" y="1349728"/>
            <a:ext cx="2620652" cy="492443"/>
          </a:xfrm>
          <a:prstGeom prst="rect">
            <a:avLst/>
          </a:prstGeom>
          <a:noFill/>
        </p:spPr>
        <p:txBody>
          <a:bodyPr wrap="square" lIns="0" tIns="0" rIns="0" bIns="0" rtlCol="0">
            <a:spAutoFit/>
          </a:bodyPr>
          <a:lstStyle/>
          <a:p>
            <a:pPr fontAlgn="base">
              <a:spcBef>
                <a:spcPct val="50000"/>
              </a:spcBef>
              <a:spcAft>
                <a:spcPct val="0"/>
              </a:spcAft>
              <a:buClr>
                <a:srgbClr val="F0AB00"/>
              </a:buClr>
              <a:buSzPct val="80000"/>
            </a:pPr>
            <a:r>
              <a:rPr lang="sk-SK" sz="1600" kern="0" dirty="0">
                <a:ea typeface="Arial Unicode MS" pitchFamily="34" charset="-128"/>
                <a:cs typeface="Arial Unicode MS" pitchFamily="34" charset="-128"/>
              </a:rPr>
              <a:t>Select your catalog</a:t>
            </a:r>
            <a:r>
              <a:rPr lang="en-US" sz="1600" kern="0" dirty="0">
                <a:ea typeface="Arial Unicode MS" pitchFamily="34" charset="-128"/>
                <a:cs typeface="Arial Unicode MS" pitchFamily="34" charset="-128"/>
              </a:rPr>
              <a:t> and click </a:t>
            </a:r>
            <a:r>
              <a:rPr lang="en-US" sz="1600" b="1" kern="0" dirty="0">
                <a:ea typeface="Arial Unicode MS" pitchFamily="34" charset="-128"/>
                <a:cs typeface="Arial Unicode MS" pitchFamily="34" charset="-128"/>
              </a:rPr>
              <a:t>View/Edit</a:t>
            </a:r>
          </a:p>
        </p:txBody>
      </p:sp>
    </p:spTree>
    <p:extLst>
      <p:ext uri="{BB962C8B-B14F-4D97-AF65-F5344CB8AC3E}">
        <p14:creationId xmlns:p14="http://schemas.microsoft.com/office/powerpoint/2010/main" val="217973865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Catalog Update – Latest Version Only</a:t>
            </a:r>
          </a:p>
        </p:txBody>
      </p:sp>
      <p:sp>
        <p:nvSpPr>
          <p:cNvPr id="5" name="Rectangle 4"/>
          <p:cNvSpPr/>
          <p:nvPr/>
        </p:nvSpPr>
        <p:spPr>
          <a:xfrm>
            <a:off x="324000" y="1287887"/>
            <a:ext cx="11545200" cy="1954381"/>
          </a:xfrm>
          <a:prstGeom prst="rect">
            <a:avLst/>
          </a:prstGeom>
        </p:spPr>
        <p:txBody>
          <a:bodyPr wrap="square">
            <a:spAutoFit/>
          </a:bodyPr>
          <a:lstStyle/>
          <a:p>
            <a:pPr marL="285750" indent="-285750">
              <a:spcBef>
                <a:spcPts val="600"/>
              </a:spcBef>
              <a:spcAft>
                <a:spcPts val="600"/>
              </a:spcAft>
              <a:buClr>
                <a:schemeClr val="accent1"/>
              </a:buClr>
              <a:buFont typeface="Arial" panose="020B0604020202020204" pitchFamily="34" charset="0"/>
              <a:buChar char="•"/>
            </a:pPr>
            <a:r>
              <a:rPr lang="en-US" sz="1600" dirty="0">
                <a:latin typeface="Arial" panose="020B0604020202020204" pitchFamily="34" charset="0"/>
                <a:cs typeface="Arial" panose="020B0604020202020204" pitchFamily="34" charset="0"/>
              </a:rPr>
              <a:t>The latest version is the only one available for modifications. </a:t>
            </a:r>
            <a:endParaRPr lang="en-US" sz="1600" dirty="0">
              <a:solidFill>
                <a:schemeClr val="accent1"/>
              </a:solidFill>
              <a:latin typeface="Arial" panose="020B0604020202020204" pitchFamily="34" charset="0"/>
              <a:cs typeface="Arial" panose="020B0604020202020204" pitchFamily="34" charset="0"/>
            </a:endParaRPr>
          </a:p>
          <a:p>
            <a:pPr marL="285750" indent="-285750">
              <a:spcBef>
                <a:spcPts val="600"/>
              </a:spcBef>
              <a:spcAft>
                <a:spcPts val="600"/>
              </a:spcAft>
              <a:buClr>
                <a:schemeClr val="accent1"/>
              </a:buClr>
              <a:buFont typeface="Arial" panose="020B0604020202020204" pitchFamily="34" charset="0"/>
              <a:buChar char="•"/>
            </a:pPr>
            <a:r>
              <a:rPr lang="en-US" sz="1600" dirty="0">
                <a:latin typeface="Arial" panose="020B0604020202020204" pitchFamily="34" charset="0"/>
                <a:cs typeface="Arial" panose="020B0604020202020204" pitchFamily="34" charset="0"/>
              </a:rPr>
              <a:t>To access previous versions, you must delete the more recent versions first.</a:t>
            </a:r>
          </a:p>
          <a:p>
            <a:pPr marL="285750" indent="-285750">
              <a:spcBef>
                <a:spcPts val="600"/>
              </a:spcBef>
              <a:spcAft>
                <a:spcPts val="600"/>
              </a:spcAft>
              <a:buClr>
                <a:schemeClr val="accent1"/>
              </a:buClr>
              <a:buFont typeface="Arial" panose="020B0604020202020204" pitchFamily="34" charset="0"/>
              <a:buChar char="•"/>
            </a:pPr>
            <a:r>
              <a:rPr lang="en-US" sz="1600" dirty="0">
                <a:latin typeface="Arial" panose="020B0604020202020204" pitchFamily="34" charset="0"/>
                <a:cs typeface="Arial" panose="020B0604020202020204" pitchFamily="34" charset="0"/>
              </a:rPr>
              <a:t>When a catalog has several versions, you can delete all of them by clicking:</a:t>
            </a:r>
            <a:br>
              <a:rPr lang="en-US" sz="1600" dirty="0">
                <a:latin typeface="Arial" panose="020B0604020202020204" pitchFamily="34" charset="0"/>
                <a:cs typeface="Arial" panose="020B0604020202020204" pitchFamily="34" charset="0"/>
              </a:rPr>
            </a:br>
            <a:r>
              <a:rPr lang="en-US" sz="1600" dirty="0">
                <a:latin typeface="Arial" panose="020B0604020202020204" pitchFamily="34" charset="0"/>
                <a:cs typeface="Arial" panose="020B0604020202020204" pitchFamily="34" charset="0"/>
              </a:rPr>
              <a:t>Delete &gt; All versions or only delete the latest version by selecting the catalog and clicking </a:t>
            </a:r>
            <a:br>
              <a:rPr lang="en-US" sz="1600" dirty="0">
                <a:latin typeface="Arial" panose="020B0604020202020204" pitchFamily="34" charset="0"/>
                <a:cs typeface="Arial" panose="020B0604020202020204" pitchFamily="34" charset="0"/>
              </a:rPr>
            </a:br>
            <a:r>
              <a:rPr lang="en-US" sz="1600" dirty="0">
                <a:latin typeface="Arial" panose="020B0604020202020204" pitchFamily="34" charset="0"/>
                <a:cs typeface="Arial" panose="020B0604020202020204" pitchFamily="34" charset="0"/>
              </a:rPr>
              <a:t>Delete &gt; Latest Version Only</a:t>
            </a:r>
          </a:p>
          <a:p>
            <a:pPr>
              <a:buClr>
                <a:schemeClr val="accent1"/>
              </a:buClr>
              <a:buSzPct val="150000"/>
            </a:pPr>
            <a:endParaRPr lang="en-US" sz="1600" dirty="0"/>
          </a:p>
        </p:txBody>
      </p:sp>
      <p:grpSp>
        <p:nvGrpSpPr>
          <p:cNvPr id="4" name="Group 3"/>
          <p:cNvGrpSpPr/>
          <p:nvPr/>
        </p:nvGrpSpPr>
        <p:grpSpPr>
          <a:xfrm>
            <a:off x="5193502" y="2849816"/>
            <a:ext cx="6675698" cy="1569857"/>
            <a:chOff x="5193502" y="2849816"/>
            <a:chExt cx="6675698" cy="1569857"/>
          </a:xfrm>
        </p:grpSpPr>
        <p:pic>
          <p:nvPicPr>
            <p:cNvPr id="3" name="Picture 2"/>
            <p:cNvPicPr>
              <a:picLocks noChangeAspect="1"/>
            </p:cNvPicPr>
            <p:nvPr/>
          </p:nvPicPr>
          <p:blipFill>
            <a:blip r:embed="rId2"/>
            <a:stretch>
              <a:fillRect/>
            </a:stretch>
          </p:blipFill>
          <p:spPr>
            <a:xfrm>
              <a:off x="5193502" y="2849817"/>
              <a:ext cx="6675698" cy="1569856"/>
            </a:xfrm>
            <a:prstGeom prst="rect">
              <a:avLst/>
            </a:prstGeom>
          </p:spPr>
        </p:pic>
        <p:sp>
          <p:nvSpPr>
            <p:cNvPr id="6" name="AutoShape 20"/>
            <p:cNvSpPr>
              <a:spLocks noChangeArrowheads="1"/>
            </p:cNvSpPr>
            <p:nvPr/>
          </p:nvSpPr>
          <p:spPr bwMode="auto">
            <a:xfrm>
              <a:off x="7315200" y="4055783"/>
              <a:ext cx="796159" cy="271851"/>
            </a:xfrm>
            <a:prstGeom prst="roundRect">
              <a:avLst>
                <a:gd name="adj" fmla="val 9468"/>
              </a:avLst>
            </a:prstGeom>
            <a:noFill/>
            <a:ln w="28575">
              <a:solidFill>
                <a:schemeClr val="accent1"/>
              </a:solidFill>
              <a:round/>
              <a:headEnd/>
              <a:tailEnd/>
            </a:ln>
          </p:spPr>
          <p:txBody>
            <a:bodyPr wrap="none" anchor="ctr"/>
            <a:lstStyle/>
            <a:p>
              <a:endParaRPr lang="fr-FR" dirty="0"/>
            </a:p>
          </p:txBody>
        </p:sp>
        <p:sp>
          <p:nvSpPr>
            <p:cNvPr id="7" name="AutoShape 20"/>
            <p:cNvSpPr>
              <a:spLocks noChangeArrowheads="1"/>
            </p:cNvSpPr>
            <p:nvPr/>
          </p:nvSpPr>
          <p:spPr bwMode="auto">
            <a:xfrm>
              <a:off x="5273566" y="2849816"/>
              <a:ext cx="4485289" cy="311169"/>
            </a:xfrm>
            <a:prstGeom prst="roundRect">
              <a:avLst>
                <a:gd name="adj" fmla="val 9468"/>
              </a:avLst>
            </a:prstGeom>
            <a:noFill/>
            <a:ln w="28575">
              <a:solidFill>
                <a:schemeClr val="accent1"/>
              </a:solidFill>
              <a:round/>
              <a:headEnd/>
              <a:tailEnd/>
            </a:ln>
          </p:spPr>
          <p:txBody>
            <a:bodyPr wrap="none" anchor="ctr"/>
            <a:lstStyle/>
            <a:p>
              <a:endParaRPr lang="fr-FR" dirty="0"/>
            </a:p>
          </p:txBody>
        </p:sp>
      </p:grpSp>
    </p:spTree>
    <p:extLst>
      <p:ext uri="{BB962C8B-B14F-4D97-AF65-F5344CB8AC3E}">
        <p14:creationId xmlns:p14="http://schemas.microsoft.com/office/powerpoint/2010/main" val="136139674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Tree>
  </p:cSld>
  <p:clrMapOvr>
    <a:masterClrMapping/>
  </p:clrMapOvr>
  <p:transition spd="med"/>
</p:sld>
</file>

<file path=ppt/slides/slide2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Tree>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What is an (Extended) CIF Catalog?</a:t>
            </a:r>
          </a:p>
        </p:txBody>
      </p:sp>
    </p:spTree>
    <p:extLst>
      <p:ext uri="{BB962C8B-B14F-4D97-AF65-F5344CB8AC3E}">
        <p14:creationId xmlns:p14="http://schemas.microsoft.com/office/powerpoint/2010/main" val="67292037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0"/>
          </p:nvPr>
        </p:nvSpPr>
        <p:spPr/>
        <p:txBody>
          <a:bodyPr/>
          <a:lstStyle/>
          <a:p>
            <a:pPr marL="285750" lvl="2" indent="-285750" algn="just">
              <a:spcBef>
                <a:spcPts val="1620"/>
              </a:spcBef>
              <a:buClr>
                <a:schemeClr val="accent1"/>
              </a:buClr>
              <a:buFont typeface="Arial" panose="020B0604020202020204" pitchFamily="34" charset="0"/>
              <a:buChar char="•"/>
            </a:pPr>
            <a:r>
              <a:rPr lang="en-US" sz="1600" dirty="0"/>
              <a:t>A static catalog (CIF) is a text file stored on Ariba Network that describes the products and services your organization offers and the prices you charge. Your </a:t>
            </a:r>
            <a:r>
              <a:rPr lang="sk-SK" sz="1600" b="1" dirty="0"/>
              <a:t>buyers</a:t>
            </a:r>
            <a:r>
              <a:rPr lang="en-US" sz="1600" b="1" dirty="0"/>
              <a:t>’s </a:t>
            </a:r>
            <a:r>
              <a:rPr lang="en-US" sz="1600" dirty="0"/>
              <a:t>users access your catalog through </a:t>
            </a:r>
            <a:r>
              <a:rPr lang="sk-SK" sz="1600" dirty="0"/>
              <a:t>SAP Ariba Procurement</a:t>
            </a:r>
            <a:r>
              <a:rPr lang="en-US" sz="1600" dirty="0"/>
              <a:t> to purchase your products and services offerings.</a:t>
            </a:r>
          </a:p>
          <a:p>
            <a:pPr marL="285750" lvl="2" indent="-285750">
              <a:spcBef>
                <a:spcPts val="1620"/>
              </a:spcBef>
              <a:buClr>
                <a:schemeClr val="accent1"/>
              </a:buClr>
              <a:buFont typeface="Arial" panose="020B0604020202020204" pitchFamily="34" charset="0"/>
              <a:buChar char="•"/>
            </a:pPr>
            <a:r>
              <a:rPr lang="en-US" sz="1600" kern="0" dirty="0"/>
              <a:t>It allows:</a:t>
            </a:r>
          </a:p>
          <a:p>
            <a:pPr lvl="2" indent="0" algn="just">
              <a:buClr>
                <a:schemeClr val="accent1"/>
              </a:buClr>
              <a:buNone/>
            </a:pPr>
            <a:r>
              <a:rPr lang="en-US" sz="1600" kern="0" dirty="0"/>
              <a:t>Rapid Deployment </a:t>
            </a:r>
          </a:p>
          <a:p>
            <a:pPr lvl="2" indent="0" algn="just">
              <a:buClr>
                <a:schemeClr val="accent1"/>
              </a:buClr>
              <a:buNone/>
            </a:pPr>
            <a:r>
              <a:rPr lang="en-US" sz="1600" kern="0" dirty="0"/>
              <a:t>Great Compliance Control</a:t>
            </a:r>
          </a:p>
          <a:p>
            <a:pPr lvl="2" indent="0" algn="just">
              <a:buClr>
                <a:schemeClr val="accent1"/>
              </a:buClr>
              <a:buNone/>
            </a:pPr>
            <a:r>
              <a:rPr lang="en-US" sz="1600" kern="0" dirty="0"/>
              <a:t>Low Setup Cost and Complexity</a:t>
            </a:r>
          </a:p>
          <a:p>
            <a:pPr marL="285750" lvl="2" indent="-285750">
              <a:spcBef>
                <a:spcPts val="1620"/>
              </a:spcBef>
              <a:buClr>
                <a:schemeClr val="accent1"/>
              </a:buClr>
              <a:buFont typeface="Arial" panose="020B0604020202020204" pitchFamily="34" charset="0"/>
              <a:buChar char="•"/>
            </a:pPr>
            <a:r>
              <a:rPr lang="en-US" sz="1600" b="1" dirty="0" err="1"/>
              <a:t>Medizinische</a:t>
            </a:r>
            <a:r>
              <a:rPr lang="en-US" sz="1600" b="1" dirty="0"/>
              <a:t> Hochschule Hannover  ’s</a:t>
            </a:r>
            <a:r>
              <a:rPr lang="en-US" sz="1600" dirty="0"/>
              <a:t> users will be able to:</a:t>
            </a:r>
          </a:p>
          <a:p>
            <a:pPr lvl="2" indent="0" algn="just">
              <a:buClr>
                <a:schemeClr val="accent1"/>
              </a:buClr>
              <a:buNone/>
            </a:pPr>
            <a:r>
              <a:rPr lang="en-US" sz="1600" kern="0" dirty="0"/>
              <a:t>See</a:t>
            </a:r>
          </a:p>
          <a:p>
            <a:pPr lvl="2" indent="0" algn="just">
              <a:buClr>
                <a:schemeClr val="accent1"/>
              </a:buClr>
              <a:buNone/>
            </a:pPr>
            <a:r>
              <a:rPr lang="en-US" sz="1600" kern="0" dirty="0"/>
              <a:t>Compare </a:t>
            </a:r>
          </a:p>
          <a:p>
            <a:pPr lvl="2" indent="0" algn="just">
              <a:buClr>
                <a:schemeClr val="accent1"/>
              </a:buClr>
              <a:buNone/>
            </a:pPr>
            <a:r>
              <a:rPr lang="en-US" sz="1600" kern="0" dirty="0"/>
              <a:t>Buy </a:t>
            </a:r>
          </a:p>
          <a:p>
            <a:pPr marL="180000" lvl="4" indent="0">
              <a:spcBef>
                <a:spcPts val="1620"/>
              </a:spcBef>
              <a:buClr>
                <a:schemeClr val="accent1"/>
              </a:buClr>
              <a:buSzPct val="80000"/>
              <a:buNone/>
            </a:pPr>
            <a:r>
              <a:rPr lang="en-US" dirty="0"/>
              <a:t>your items from </a:t>
            </a:r>
            <a:r>
              <a:rPr lang="sk-SK" dirty="0"/>
              <a:t>SAP Ariba Procurement</a:t>
            </a:r>
            <a:r>
              <a:rPr lang="en-US" dirty="0"/>
              <a:t>.</a:t>
            </a:r>
          </a:p>
        </p:txBody>
      </p:sp>
      <p:sp>
        <p:nvSpPr>
          <p:cNvPr id="2" name="Title 1"/>
          <p:cNvSpPr>
            <a:spLocks noGrp="1"/>
          </p:cNvSpPr>
          <p:nvPr>
            <p:ph type="title"/>
          </p:nvPr>
        </p:nvSpPr>
        <p:spPr/>
        <p:txBody>
          <a:bodyPr/>
          <a:lstStyle/>
          <a:p>
            <a:r>
              <a:rPr lang="en-US" dirty="0"/>
              <a:t>What is </a:t>
            </a:r>
            <a:r>
              <a:rPr lang="cs-CZ" dirty="0"/>
              <a:t>CIF</a:t>
            </a:r>
            <a:r>
              <a:rPr lang="en-US" dirty="0"/>
              <a:t> Catalog?</a:t>
            </a:r>
          </a:p>
        </p:txBody>
      </p:sp>
    </p:spTree>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p:txBody>
          <a:bodyPr/>
          <a:lstStyle/>
          <a:p>
            <a:pPr marL="285750" indent="-285750">
              <a:buSzPct val="100000"/>
              <a:buFont typeface="Arial" panose="020B0604020202020204" pitchFamily="34" charset="0"/>
              <a:buChar char="•"/>
            </a:pPr>
            <a:r>
              <a:rPr lang="en-US" sz="1600" b="0" kern="0" dirty="0"/>
              <a:t>Search for Items or browse through the different Categories</a:t>
            </a:r>
          </a:p>
          <a:p>
            <a:pPr marL="285750" indent="-285750">
              <a:buFont typeface="Arial" panose="020B0604020202020204" pitchFamily="34" charset="0"/>
              <a:buChar char="•"/>
            </a:pPr>
            <a:endParaRPr lang="en-US" sz="1600" b="0" kern="0" dirty="0"/>
          </a:p>
          <a:p>
            <a:pPr marL="285750" indent="-285750">
              <a:buFont typeface="Arial" panose="020B0604020202020204" pitchFamily="34" charset="0"/>
              <a:buChar char="•"/>
            </a:pPr>
            <a:endParaRPr lang="en-US" sz="1600" b="0" kern="0" dirty="0"/>
          </a:p>
          <a:p>
            <a:pPr marL="285750" indent="-285750">
              <a:buSzPct val="100000"/>
              <a:buFont typeface="Arial" panose="020B0604020202020204" pitchFamily="34" charset="0"/>
              <a:buChar char="•"/>
            </a:pPr>
            <a:r>
              <a:rPr lang="en-US" sz="1600" b="0" kern="0" dirty="0"/>
              <a:t>Returned search results</a:t>
            </a:r>
          </a:p>
          <a:p>
            <a:pPr marL="285750" indent="-285750">
              <a:buFont typeface="Arial" panose="020B0604020202020204" pitchFamily="34" charset="0"/>
              <a:buChar char="•"/>
            </a:pPr>
            <a:endParaRPr lang="en-US" sz="1600" b="0" kern="0" dirty="0"/>
          </a:p>
          <a:p>
            <a:pPr marL="285750" indent="-285750">
              <a:buFont typeface="Arial" panose="020B0604020202020204" pitchFamily="34" charset="0"/>
              <a:buChar char="•"/>
            </a:pPr>
            <a:endParaRPr lang="en-US" sz="1600" b="0" kern="0" dirty="0"/>
          </a:p>
          <a:p>
            <a:pPr marL="285750" indent="-285750">
              <a:buSzPct val="100000"/>
              <a:buFont typeface="Arial" panose="020B0604020202020204" pitchFamily="34" charset="0"/>
              <a:buChar char="•"/>
            </a:pPr>
            <a:endParaRPr lang="sk-SK" sz="1600" b="0" kern="0" dirty="0"/>
          </a:p>
          <a:p>
            <a:pPr marL="285750" indent="-285750">
              <a:buSzPct val="100000"/>
              <a:buFont typeface="Arial" panose="020B0604020202020204" pitchFamily="34" charset="0"/>
              <a:buChar char="•"/>
            </a:pPr>
            <a:r>
              <a:rPr lang="en-US" sz="1600" b="0" kern="0" dirty="0"/>
              <a:t>Single item view if not Extended CIF is used</a:t>
            </a:r>
          </a:p>
        </p:txBody>
      </p:sp>
      <p:sp>
        <p:nvSpPr>
          <p:cNvPr id="2" name="Title 1"/>
          <p:cNvSpPr>
            <a:spLocks noGrp="1"/>
          </p:cNvSpPr>
          <p:nvPr>
            <p:ph type="title"/>
          </p:nvPr>
        </p:nvSpPr>
        <p:spPr/>
        <p:txBody>
          <a:bodyPr/>
          <a:lstStyle/>
          <a:p>
            <a:r>
              <a:rPr lang="en-US" dirty="0"/>
              <a:t>User Interface (customer Users) – Items View</a:t>
            </a:r>
          </a:p>
        </p:txBody>
      </p:sp>
      <p:pic>
        <p:nvPicPr>
          <p:cNvPr id="5"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132874" y="1387223"/>
            <a:ext cx="3736326" cy="17529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 name="Picture 2"/>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131947" y="3207785"/>
            <a:ext cx="3737253" cy="160733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7" name="Picture 2"/>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131946" y="4882705"/>
            <a:ext cx="3737253" cy="160733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78405222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a:extLst>
              <a:ext uri="{FF2B5EF4-FFF2-40B4-BE49-F238E27FC236}">
                <a16:creationId xmlns:a16="http://schemas.microsoft.com/office/drawing/2014/main" id="{958C6728-CCF6-4E28-AA32-C7BE1FC8FDCF}"/>
              </a:ext>
            </a:extLst>
          </p:cNvPr>
          <p:cNvSpPr>
            <a:spLocks noGrp="1"/>
          </p:cNvSpPr>
          <p:nvPr>
            <p:ph type="body" sz="quarter" idx="10"/>
          </p:nvPr>
        </p:nvSpPr>
        <p:spPr>
          <a:xfrm>
            <a:off x="504000" y="1620375"/>
            <a:ext cx="11186477" cy="246221"/>
          </a:xfrm>
          <a:prstGeom prst="rect">
            <a:avLst/>
          </a:prstGeom>
        </p:spPr>
        <p:txBody>
          <a:bodyPr wrap="square">
            <a:spAutoFit/>
          </a:bodyPr>
          <a:lstStyle/>
          <a:p>
            <a:pPr marL="285750" indent="-285750">
              <a:buSzPct val="100000"/>
              <a:buFont typeface="Arial" panose="020B0604020202020204" pitchFamily="34" charset="0"/>
              <a:buChar char="•"/>
            </a:pPr>
            <a:r>
              <a:rPr lang="en-US" sz="1600" b="0" kern="0" dirty="0"/>
              <a:t>Single item view Extended CIF</a:t>
            </a:r>
          </a:p>
        </p:txBody>
      </p:sp>
      <p:sp>
        <p:nvSpPr>
          <p:cNvPr id="2" name="Title 1">
            <a:extLst>
              <a:ext uri="{FF2B5EF4-FFF2-40B4-BE49-F238E27FC236}">
                <a16:creationId xmlns:a16="http://schemas.microsoft.com/office/drawing/2014/main" id="{4AD27AAC-1F71-42DA-859E-2A48BD37C823}"/>
              </a:ext>
            </a:extLst>
          </p:cNvPr>
          <p:cNvSpPr>
            <a:spLocks noGrp="1"/>
          </p:cNvSpPr>
          <p:nvPr>
            <p:ph type="title"/>
          </p:nvPr>
        </p:nvSpPr>
        <p:spPr/>
        <p:txBody>
          <a:bodyPr/>
          <a:lstStyle/>
          <a:p>
            <a:r>
              <a:rPr lang="en-US" dirty="0"/>
              <a:t>User Interface (customer Users) – Items View</a:t>
            </a:r>
          </a:p>
        </p:txBody>
      </p:sp>
      <p:pic>
        <p:nvPicPr>
          <p:cNvPr id="4" name="Picture 3">
            <a:extLst>
              <a:ext uri="{FF2B5EF4-FFF2-40B4-BE49-F238E27FC236}">
                <a16:creationId xmlns:a16="http://schemas.microsoft.com/office/drawing/2014/main" id="{15D62764-50BB-4C99-9BEF-F375AA6A17A9}"/>
              </a:ext>
            </a:extLst>
          </p:cNvPr>
          <p:cNvPicPr>
            <a:picLocks noChangeAspect="1"/>
          </p:cNvPicPr>
          <p:nvPr/>
        </p:nvPicPr>
        <p:blipFill>
          <a:blip r:embed="rId2"/>
          <a:stretch>
            <a:fillRect/>
          </a:stretch>
        </p:blipFill>
        <p:spPr>
          <a:xfrm>
            <a:off x="7605031" y="1914968"/>
            <a:ext cx="4123150" cy="3944262"/>
          </a:xfrm>
          <a:prstGeom prst="rect">
            <a:avLst/>
          </a:prstGeom>
          <a:ln w="38100">
            <a:solidFill>
              <a:schemeClr val="accent1"/>
            </a:solidFill>
            <a:prstDash val="solid"/>
          </a:ln>
        </p:spPr>
      </p:pic>
    </p:spTree>
    <p:extLst>
      <p:ext uri="{BB962C8B-B14F-4D97-AF65-F5344CB8AC3E}">
        <p14:creationId xmlns:p14="http://schemas.microsoft.com/office/powerpoint/2010/main" val="257576041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CIF Catalog Enablement</a:t>
            </a:r>
          </a:p>
        </p:txBody>
      </p:sp>
    </p:spTree>
    <p:extLst>
      <p:ext uri="{BB962C8B-B14F-4D97-AF65-F5344CB8AC3E}">
        <p14:creationId xmlns:p14="http://schemas.microsoft.com/office/powerpoint/2010/main" val="354556817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txBox="1">
            <a:spLocks noGrp="1"/>
          </p:cNvSpPr>
          <p:nvPr>
            <p:ph type="body" sz="quarter" idx="10"/>
          </p:nvPr>
        </p:nvSpPr>
        <p:spPr>
          <a:prstGeom prst="rect">
            <a:avLst/>
          </a:prstGeom>
          <a:noFill/>
        </p:spPr>
        <p:txBody>
          <a:bodyPr wrap="square" lIns="0" tIns="0" rIns="0" bIns="0" rtlCol="0">
            <a:spAutoFit/>
          </a:bodyPr>
          <a:lstStyle/>
          <a:p>
            <a:pPr fontAlgn="base">
              <a:spcBef>
                <a:spcPts val="600"/>
              </a:spcBef>
              <a:spcAft>
                <a:spcPct val="0"/>
              </a:spcAft>
              <a:buClr>
                <a:srgbClr val="F0AB00"/>
              </a:buClr>
              <a:buSzPct val="80000"/>
            </a:pPr>
            <a:r>
              <a:rPr lang="en-US" sz="1400" kern="0" dirty="0">
                <a:ea typeface="Arial Unicode MS" pitchFamily="34" charset="-128"/>
                <a:cs typeface="Arial Unicode MS" pitchFamily="34" charset="-128"/>
              </a:rPr>
              <a:t>Buyer’s Prerequisites to Start:</a:t>
            </a:r>
          </a:p>
          <a:p>
            <a:pPr marL="171450" indent="-171450" fontAlgn="base">
              <a:spcBef>
                <a:spcPts val="600"/>
              </a:spcBef>
              <a:spcAft>
                <a:spcPct val="0"/>
              </a:spcAft>
              <a:buClr>
                <a:srgbClr val="F0AB00"/>
              </a:buClr>
              <a:buSzPct val="80000"/>
              <a:buFont typeface="Arial" panose="020B0604020202020204" pitchFamily="34" charset="0"/>
              <a:buChar char="•"/>
            </a:pPr>
            <a:r>
              <a:rPr lang="en-US" sz="1400" b="0" kern="0" dirty="0">
                <a:ea typeface="Arial Unicode MS" pitchFamily="34" charset="-128"/>
                <a:cs typeface="Arial Unicode MS" pitchFamily="34" charset="-128"/>
              </a:rPr>
              <a:t>Catalog Requirements Completed</a:t>
            </a:r>
          </a:p>
          <a:p>
            <a:pPr marL="171450" indent="-171450" fontAlgn="base">
              <a:spcBef>
                <a:spcPts val="600"/>
              </a:spcBef>
              <a:spcAft>
                <a:spcPct val="0"/>
              </a:spcAft>
              <a:buClr>
                <a:srgbClr val="F0AB00"/>
              </a:buClr>
              <a:buSzPct val="80000"/>
              <a:buFont typeface="Arial" panose="020B0604020202020204" pitchFamily="34" charset="0"/>
              <a:buChar char="•"/>
            </a:pPr>
            <a:r>
              <a:rPr lang="en-US" sz="1400" b="0" kern="0" dirty="0">
                <a:ea typeface="Arial Unicode MS" pitchFamily="34" charset="-128"/>
                <a:cs typeface="Arial Unicode MS" pitchFamily="34" charset="-128"/>
              </a:rPr>
              <a:t>Catalog Approvers Identified</a:t>
            </a:r>
          </a:p>
          <a:p>
            <a:pPr marL="171450" indent="-171450" fontAlgn="base">
              <a:spcBef>
                <a:spcPts val="600"/>
              </a:spcBef>
              <a:spcAft>
                <a:spcPct val="0"/>
              </a:spcAft>
              <a:buClr>
                <a:srgbClr val="F0AB00"/>
              </a:buClr>
              <a:buSzPct val="80000"/>
              <a:buFont typeface="Arial" panose="020B0604020202020204" pitchFamily="34" charset="0"/>
              <a:buChar char="•"/>
            </a:pPr>
            <a:r>
              <a:rPr lang="en-US" sz="1400" b="0" kern="0" dirty="0">
                <a:ea typeface="Arial Unicode MS" pitchFamily="34" charset="-128"/>
                <a:cs typeface="Arial Unicode MS" pitchFamily="34" charset="-128"/>
              </a:rPr>
              <a:t>Commodity Codes &amp; </a:t>
            </a:r>
            <a:r>
              <a:rPr lang="en-US" sz="1400" b="0" kern="0" dirty="0" err="1">
                <a:ea typeface="Arial Unicode MS" pitchFamily="34" charset="-128"/>
                <a:cs typeface="Arial Unicode MS" pitchFamily="34" charset="-128"/>
              </a:rPr>
              <a:t>UoM</a:t>
            </a:r>
            <a:r>
              <a:rPr lang="en-US" sz="1400" b="0" kern="0" dirty="0">
                <a:ea typeface="Arial Unicode MS" pitchFamily="34" charset="-128"/>
                <a:cs typeface="Arial Unicode MS" pitchFamily="34" charset="-128"/>
              </a:rPr>
              <a:t> Loaded</a:t>
            </a:r>
          </a:p>
          <a:p>
            <a:pPr marL="171450" indent="-171450" fontAlgn="base">
              <a:spcBef>
                <a:spcPts val="600"/>
              </a:spcBef>
              <a:spcAft>
                <a:spcPct val="0"/>
              </a:spcAft>
              <a:buClr>
                <a:srgbClr val="F0AB00"/>
              </a:buClr>
              <a:buSzPct val="80000"/>
              <a:buFont typeface="Arial" panose="020B0604020202020204" pitchFamily="34" charset="0"/>
              <a:buChar char="•"/>
            </a:pPr>
            <a:r>
              <a:rPr lang="en-US" sz="1400" b="0" kern="0" dirty="0">
                <a:ea typeface="Arial Unicode MS" pitchFamily="34" charset="-128"/>
                <a:cs typeface="Arial Unicode MS" pitchFamily="34" charset="-128"/>
              </a:rPr>
              <a:t>Supplier Master Data Enriched (Supplier ANID Added)</a:t>
            </a:r>
          </a:p>
          <a:p>
            <a:pPr marL="171450" indent="-171450" fontAlgn="base">
              <a:spcBef>
                <a:spcPts val="600"/>
              </a:spcBef>
              <a:spcAft>
                <a:spcPct val="0"/>
              </a:spcAft>
              <a:buClr>
                <a:srgbClr val="F0AB00"/>
              </a:buClr>
              <a:buSzPct val="80000"/>
              <a:buFont typeface="Arial" panose="020B0604020202020204" pitchFamily="34" charset="0"/>
              <a:buChar char="•"/>
            </a:pPr>
            <a:r>
              <a:rPr lang="en-US" sz="1400" b="0" kern="0" dirty="0">
                <a:ea typeface="Arial Unicode MS" pitchFamily="34" charset="-128"/>
                <a:cs typeface="Arial Unicode MS" pitchFamily="34" charset="-128"/>
              </a:rPr>
              <a:t>Escalation Path Defined</a:t>
            </a:r>
          </a:p>
          <a:p>
            <a:pPr marL="171450" indent="-171450" fontAlgn="base">
              <a:spcBef>
                <a:spcPts val="600"/>
              </a:spcBef>
              <a:spcAft>
                <a:spcPct val="0"/>
              </a:spcAft>
              <a:buClr>
                <a:srgbClr val="F0AB00"/>
              </a:buClr>
              <a:buSzPct val="80000"/>
              <a:buFont typeface="Arial" panose="020B0604020202020204" pitchFamily="34" charset="0"/>
              <a:buChar char="•"/>
            </a:pPr>
            <a:r>
              <a:rPr lang="en-US" sz="1400" b="0" kern="0" dirty="0">
                <a:ea typeface="Arial Unicode MS" pitchFamily="34" charset="-128"/>
                <a:cs typeface="Arial Unicode MS" pitchFamily="34" charset="-128"/>
              </a:rPr>
              <a:t>Catalog Content Clarified with Supplier</a:t>
            </a:r>
          </a:p>
        </p:txBody>
      </p:sp>
      <p:sp>
        <p:nvSpPr>
          <p:cNvPr id="2" name="Title 1"/>
          <p:cNvSpPr>
            <a:spLocks noGrp="1"/>
          </p:cNvSpPr>
          <p:nvPr>
            <p:ph type="title"/>
          </p:nvPr>
        </p:nvSpPr>
        <p:spPr/>
        <p:txBody>
          <a:bodyPr/>
          <a:lstStyle/>
          <a:p>
            <a:r>
              <a:rPr lang="de-DE" dirty="0"/>
              <a:t>CIF Catalog Enablement</a:t>
            </a:r>
            <a:br>
              <a:rPr lang="en-US" dirty="0"/>
            </a:br>
            <a:endParaRPr lang="en-US" sz="2400" b="0" dirty="0"/>
          </a:p>
        </p:txBody>
      </p:sp>
      <p:sp>
        <p:nvSpPr>
          <p:cNvPr id="5" name="TextBox 4"/>
          <p:cNvSpPr txBox="1"/>
          <p:nvPr/>
        </p:nvSpPr>
        <p:spPr>
          <a:xfrm>
            <a:off x="7659635" y="1369546"/>
            <a:ext cx="4157480" cy="861774"/>
          </a:xfrm>
          <a:prstGeom prst="rect">
            <a:avLst/>
          </a:prstGeom>
          <a:noFill/>
        </p:spPr>
        <p:txBody>
          <a:bodyPr wrap="square" lIns="0" tIns="0" rIns="0" bIns="0" rtlCol="0">
            <a:spAutoFit/>
          </a:bodyPr>
          <a:lstStyle/>
          <a:p>
            <a:pPr fontAlgn="base">
              <a:spcBef>
                <a:spcPts val="600"/>
              </a:spcBef>
              <a:spcAft>
                <a:spcPct val="0"/>
              </a:spcAft>
              <a:buClr>
                <a:srgbClr val="F0AB00"/>
              </a:buClr>
              <a:buSzPct val="80000"/>
            </a:pPr>
            <a:r>
              <a:rPr lang="en-US" sz="1400" b="1" kern="0" dirty="0">
                <a:ea typeface="Arial Unicode MS" pitchFamily="34" charset="-128"/>
                <a:cs typeface="Arial Unicode MS" pitchFamily="34" charset="-128"/>
              </a:rPr>
              <a:t>Supplier’s Prerequisites to Start:</a:t>
            </a:r>
          </a:p>
          <a:p>
            <a:pPr marL="285750" indent="-285750" fontAlgn="base">
              <a:spcAft>
                <a:spcPct val="0"/>
              </a:spcAft>
              <a:buClr>
                <a:srgbClr val="F0AB00"/>
              </a:buClr>
              <a:buSzPct val="100000"/>
              <a:buFont typeface="Arial" panose="020B0604020202020204" pitchFamily="34" charset="0"/>
              <a:buChar char="•"/>
            </a:pPr>
            <a:r>
              <a:rPr lang="en-US" sz="1400" kern="0" dirty="0">
                <a:ea typeface="Arial Unicode MS" pitchFamily="34" charset="-128"/>
                <a:cs typeface="Arial Unicode MS" pitchFamily="34" charset="-128"/>
              </a:rPr>
              <a:t>Catalog Content Clarified with Buyer</a:t>
            </a:r>
          </a:p>
          <a:p>
            <a:pPr marL="285750" indent="-285750" fontAlgn="base">
              <a:spcAft>
                <a:spcPct val="0"/>
              </a:spcAft>
              <a:buClr>
                <a:srgbClr val="F0AB00"/>
              </a:buClr>
              <a:buSzPct val="100000"/>
              <a:buFont typeface="Arial" panose="020B0604020202020204" pitchFamily="34" charset="0"/>
              <a:buChar char="•"/>
            </a:pPr>
            <a:r>
              <a:rPr lang="en-US" sz="1400" kern="0" dirty="0">
                <a:ea typeface="Arial Unicode MS" pitchFamily="34" charset="-128"/>
                <a:cs typeface="Arial Unicode MS" pitchFamily="34" charset="-128"/>
              </a:rPr>
              <a:t>A</a:t>
            </a:r>
            <a:r>
              <a:rPr lang="sk-SK" sz="1400" kern="0" dirty="0">
                <a:ea typeface="Arial Unicode MS" pitchFamily="34" charset="-128"/>
                <a:cs typeface="Arial Unicode MS" pitchFamily="34" charset="-128"/>
              </a:rPr>
              <a:t>riba Network</a:t>
            </a:r>
            <a:r>
              <a:rPr lang="en-US" sz="1400" kern="0" dirty="0">
                <a:ea typeface="Arial Unicode MS" pitchFamily="34" charset="-128"/>
                <a:cs typeface="Arial Unicode MS" pitchFamily="34" charset="-128"/>
              </a:rPr>
              <a:t> Trading Relationship Established</a:t>
            </a:r>
          </a:p>
          <a:p>
            <a:pPr marL="285750" indent="-285750" fontAlgn="base">
              <a:spcAft>
                <a:spcPct val="0"/>
              </a:spcAft>
              <a:buClr>
                <a:srgbClr val="F0AB00"/>
              </a:buClr>
              <a:buSzPct val="100000"/>
              <a:buFont typeface="Arial" panose="020B0604020202020204" pitchFamily="34" charset="0"/>
              <a:buChar char="•"/>
            </a:pPr>
            <a:r>
              <a:rPr lang="en-US" sz="1400" kern="0" dirty="0">
                <a:ea typeface="Arial Unicode MS" pitchFamily="34" charset="-128"/>
                <a:cs typeface="Arial Unicode MS" pitchFamily="34" charset="-128"/>
              </a:rPr>
              <a:t>A</a:t>
            </a:r>
            <a:r>
              <a:rPr lang="sk-SK" sz="1400" kern="0" dirty="0">
                <a:ea typeface="Arial Unicode MS" pitchFamily="34" charset="-128"/>
                <a:cs typeface="Arial Unicode MS" pitchFamily="34" charset="-128"/>
              </a:rPr>
              <a:t>riba Network</a:t>
            </a:r>
            <a:r>
              <a:rPr lang="en-US" sz="1400" kern="0" dirty="0">
                <a:ea typeface="Arial Unicode MS" pitchFamily="34" charset="-128"/>
                <a:cs typeface="Arial Unicode MS" pitchFamily="34" charset="-128"/>
              </a:rPr>
              <a:t> Test Account Created</a:t>
            </a:r>
          </a:p>
        </p:txBody>
      </p:sp>
      <p:graphicFrame>
        <p:nvGraphicFramePr>
          <p:cNvPr id="8" name="Table 7"/>
          <p:cNvGraphicFramePr>
            <a:graphicFrameLocks noGrp="1"/>
          </p:cNvGraphicFramePr>
          <p:nvPr>
            <p:extLst>
              <p:ext uri="{D42A27DB-BD31-4B8C-83A1-F6EECF244321}">
                <p14:modId xmlns:p14="http://schemas.microsoft.com/office/powerpoint/2010/main" val="1596893647"/>
              </p:ext>
            </p:extLst>
          </p:nvPr>
        </p:nvGraphicFramePr>
        <p:xfrm>
          <a:off x="4007353" y="3237298"/>
          <a:ext cx="5731024" cy="249342"/>
        </p:xfrm>
        <a:graphic>
          <a:graphicData uri="http://schemas.openxmlformats.org/drawingml/2006/table">
            <a:tbl>
              <a:tblPr/>
              <a:tblGrid>
                <a:gridCol w="1015622">
                  <a:extLst>
                    <a:ext uri="{9D8B030D-6E8A-4147-A177-3AD203B41FA5}">
                      <a16:colId xmlns:a16="http://schemas.microsoft.com/office/drawing/2014/main" val="20000"/>
                    </a:ext>
                  </a:extLst>
                </a:gridCol>
                <a:gridCol w="860331">
                  <a:extLst>
                    <a:ext uri="{9D8B030D-6E8A-4147-A177-3AD203B41FA5}">
                      <a16:colId xmlns:a16="http://schemas.microsoft.com/office/drawing/2014/main" val="20001"/>
                    </a:ext>
                  </a:extLst>
                </a:gridCol>
                <a:gridCol w="983456">
                  <a:extLst>
                    <a:ext uri="{9D8B030D-6E8A-4147-A177-3AD203B41FA5}">
                      <a16:colId xmlns:a16="http://schemas.microsoft.com/office/drawing/2014/main" val="20002"/>
                    </a:ext>
                  </a:extLst>
                </a:gridCol>
                <a:gridCol w="969169">
                  <a:extLst>
                    <a:ext uri="{9D8B030D-6E8A-4147-A177-3AD203B41FA5}">
                      <a16:colId xmlns:a16="http://schemas.microsoft.com/office/drawing/2014/main" val="20003"/>
                    </a:ext>
                  </a:extLst>
                </a:gridCol>
                <a:gridCol w="954881">
                  <a:extLst>
                    <a:ext uri="{9D8B030D-6E8A-4147-A177-3AD203B41FA5}">
                      <a16:colId xmlns:a16="http://schemas.microsoft.com/office/drawing/2014/main" val="20004"/>
                    </a:ext>
                  </a:extLst>
                </a:gridCol>
                <a:gridCol w="947565">
                  <a:extLst>
                    <a:ext uri="{9D8B030D-6E8A-4147-A177-3AD203B41FA5}">
                      <a16:colId xmlns:a16="http://schemas.microsoft.com/office/drawing/2014/main" val="20005"/>
                    </a:ext>
                  </a:extLst>
                </a:gridCol>
              </a:tblGrid>
              <a:tr h="249342">
                <a:tc>
                  <a:txBody>
                    <a:bodyPr/>
                    <a:lstStyle/>
                    <a:p>
                      <a:pPr algn="ctr" fontAlgn="b"/>
                      <a:endParaRPr lang="en-US" sz="1200" b="1" i="0" u="none" strike="noStrike" dirty="0">
                        <a:solidFill>
                          <a:schemeClr val="tx1"/>
                        </a:solidFill>
                        <a:latin typeface="+mn-lt"/>
                      </a:endParaRPr>
                    </a:p>
                  </a:txBody>
                  <a:tcPr marL="0" marR="0" marT="0" marB="0" anchor="ctr">
                    <a:lnL w="12700" cap="flat" cmpd="sng" algn="ctr">
                      <a:solidFill>
                        <a:schemeClr val="tx1"/>
                      </a:solidFill>
                      <a:prstDash val="solid"/>
                      <a:round/>
                      <a:headEnd type="none" w="med" len="med"/>
                      <a:tailEnd type="none" w="med" len="med"/>
                    </a:lnL>
                    <a:lnR w="3175"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Narrow"/>
                          <a:ea typeface=""/>
                          <a:cs typeface=""/>
                        </a:defRPr>
                      </a:lvl1pPr>
                      <a:lvl2pPr marL="457200" algn="l" defTabSz="914400" rtl="0" eaLnBrk="1" latinLnBrk="0" hangingPunct="1">
                        <a:defRPr sz="1800" kern="1200">
                          <a:solidFill>
                            <a:schemeClr val="tx1"/>
                          </a:solidFill>
                          <a:latin typeface="Arial Narrow"/>
                          <a:ea typeface=""/>
                          <a:cs typeface=""/>
                        </a:defRPr>
                      </a:lvl2pPr>
                      <a:lvl3pPr marL="914400" algn="l" defTabSz="914400" rtl="0" eaLnBrk="1" latinLnBrk="0" hangingPunct="1">
                        <a:defRPr sz="1800" kern="1200">
                          <a:solidFill>
                            <a:schemeClr val="tx1"/>
                          </a:solidFill>
                          <a:latin typeface="Arial Narrow"/>
                          <a:ea typeface=""/>
                          <a:cs typeface=""/>
                        </a:defRPr>
                      </a:lvl3pPr>
                      <a:lvl4pPr marL="1371600" algn="l" defTabSz="914400" rtl="0" eaLnBrk="1" latinLnBrk="0" hangingPunct="1">
                        <a:defRPr sz="1800" kern="1200">
                          <a:solidFill>
                            <a:schemeClr val="tx1"/>
                          </a:solidFill>
                          <a:latin typeface="Arial Narrow"/>
                          <a:ea typeface=""/>
                          <a:cs typeface=""/>
                        </a:defRPr>
                      </a:lvl4pPr>
                      <a:lvl5pPr marL="1828800" algn="l" defTabSz="914400" rtl="0" eaLnBrk="1" latinLnBrk="0" hangingPunct="1">
                        <a:defRPr sz="1800" kern="1200">
                          <a:solidFill>
                            <a:schemeClr val="tx1"/>
                          </a:solidFill>
                          <a:latin typeface="Arial Narrow"/>
                          <a:ea typeface=""/>
                          <a:cs typeface=""/>
                        </a:defRPr>
                      </a:lvl5pPr>
                      <a:lvl6pPr marL="2286000" algn="l" defTabSz="914400" rtl="0" eaLnBrk="1" latinLnBrk="0" hangingPunct="1">
                        <a:defRPr sz="1800" kern="1200">
                          <a:solidFill>
                            <a:schemeClr val="tx1"/>
                          </a:solidFill>
                          <a:latin typeface="Arial Narrow"/>
                          <a:ea typeface=""/>
                          <a:cs typeface=""/>
                        </a:defRPr>
                      </a:lvl6pPr>
                      <a:lvl7pPr marL="2743200" algn="l" defTabSz="914400" rtl="0" eaLnBrk="1" latinLnBrk="0" hangingPunct="1">
                        <a:defRPr sz="1800" kern="1200">
                          <a:solidFill>
                            <a:schemeClr val="tx1"/>
                          </a:solidFill>
                          <a:latin typeface="Arial Narrow"/>
                          <a:ea typeface=""/>
                          <a:cs typeface=""/>
                        </a:defRPr>
                      </a:lvl7pPr>
                      <a:lvl8pPr marL="3200400" algn="l" defTabSz="914400" rtl="0" eaLnBrk="1" latinLnBrk="0" hangingPunct="1">
                        <a:defRPr sz="1800" kern="1200">
                          <a:solidFill>
                            <a:schemeClr val="tx1"/>
                          </a:solidFill>
                          <a:latin typeface="Arial Narrow"/>
                          <a:ea typeface=""/>
                          <a:cs typeface=""/>
                        </a:defRPr>
                      </a:lvl8pPr>
                      <a:lvl9pPr marL="3657600" algn="l" defTabSz="914400" rtl="0" eaLnBrk="1" latinLnBrk="0" hangingPunct="1">
                        <a:defRPr sz="1800" kern="1200">
                          <a:solidFill>
                            <a:schemeClr val="tx1"/>
                          </a:solidFill>
                          <a:latin typeface="Arial Narrow"/>
                          <a:ea typeface=""/>
                          <a:cs typeface=""/>
                        </a:defRPr>
                      </a:lvl9pPr>
                    </a:lstStyle>
                    <a:p>
                      <a:pPr algn="ctr" fontAlgn="b"/>
                      <a:r>
                        <a:rPr lang="en-US" sz="1200" b="1" i="0" u="none" strike="noStrike" dirty="0">
                          <a:solidFill>
                            <a:schemeClr val="tx1"/>
                          </a:solidFill>
                          <a:latin typeface="+mn-lt"/>
                        </a:rPr>
                        <a:t>Week 1</a:t>
                      </a:r>
                    </a:p>
                  </a:txBody>
                  <a:tcPr marL="0" marR="0" marT="0" marB="0" anchor="ctr">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Narrow"/>
                          <a:ea typeface=""/>
                          <a:cs typeface=""/>
                        </a:defRPr>
                      </a:lvl1pPr>
                      <a:lvl2pPr marL="457200" algn="l" defTabSz="914400" rtl="0" eaLnBrk="1" latinLnBrk="0" hangingPunct="1">
                        <a:defRPr sz="1800" kern="1200">
                          <a:solidFill>
                            <a:schemeClr val="tx1"/>
                          </a:solidFill>
                          <a:latin typeface="Arial Narrow"/>
                          <a:ea typeface=""/>
                          <a:cs typeface=""/>
                        </a:defRPr>
                      </a:lvl2pPr>
                      <a:lvl3pPr marL="914400" algn="l" defTabSz="914400" rtl="0" eaLnBrk="1" latinLnBrk="0" hangingPunct="1">
                        <a:defRPr sz="1800" kern="1200">
                          <a:solidFill>
                            <a:schemeClr val="tx1"/>
                          </a:solidFill>
                          <a:latin typeface="Arial Narrow"/>
                          <a:ea typeface=""/>
                          <a:cs typeface=""/>
                        </a:defRPr>
                      </a:lvl3pPr>
                      <a:lvl4pPr marL="1371600" algn="l" defTabSz="914400" rtl="0" eaLnBrk="1" latinLnBrk="0" hangingPunct="1">
                        <a:defRPr sz="1800" kern="1200">
                          <a:solidFill>
                            <a:schemeClr val="tx1"/>
                          </a:solidFill>
                          <a:latin typeface="Arial Narrow"/>
                          <a:ea typeface=""/>
                          <a:cs typeface=""/>
                        </a:defRPr>
                      </a:lvl4pPr>
                      <a:lvl5pPr marL="1828800" algn="l" defTabSz="914400" rtl="0" eaLnBrk="1" latinLnBrk="0" hangingPunct="1">
                        <a:defRPr sz="1800" kern="1200">
                          <a:solidFill>
                            <a:schemeClr val="tx1"/>
                          </a:solidFill>
                          <a:latin typeface="Arial Narrow"/>
                          <a:ea typeface=""/>
                          <a:cs typeface=""/>
                        </a:defRPr>
                      </a:lvl5pPr>
                      <a:lvl6pPr marL="2286000" algn="l" defTabSz="914400" rtl="0" eaLnBrk="1" latinLnBrk="0" hangingPunct="1">
                        <a:defRPr sz="1800" kern="1200">
                          <a:solidFill>
                            <a:schemeClr val="tx1"/>
                          </a:solidFill>
                          <a:latin typeface="Arial Narrow"/>
                          <a:ea typeface=""/>
                          <a:cs typeface=""/>
                        </a:defRPr>
                      </a:lvl6pPr>
                      <a:lvl7pPr marL="2743200" algn="l" defTabSz="914400" rtl="0" eaLnBrk="1" latinLnBrk="0" hangingPunct="1">
                        <a:defRPr sz="1800" kern="1200">
                          <a:solidFill>
                            <a:schemeClr val="tx1"/>
                          </a:solidFill>
                          <a:latin typeface="Arial Narrow"/>
                          <a:ea typeface=""/>
                          <a:cs typeface=""/>
                        </a:defRPr>
                      </a:lvl7pPr>
                      <a:lvl8pPr marL="3200400" algn="l" defTabSz="914400" rtl="0" eaLnBrk="1" latinLnBrk="0" hangingPunct="1">
                        <a:defRPr sz="1800" kern="1200">
                          <a:solidFill>
                            <a:schemeClr val="tx1"/>
                          </a:solidFill>
                          <a:latin typeface="Arial Narrow"/>
                          <a:ea typeface=""/>
                          <a:cs typeface=""/>
                        </a:defRPr>
                      </a:lvl8pPr>
                      <a:lvl9pPr marL="3657600" algn="l" defTabSz="914400" rtl="0" eaLnBrk="1" latinLnBrk="0" hangingPunct="1">
                        <a:defRPr sz="1800" kern="1200">
                          <a:solidFill>
                            <a:schemeClr val="tx1"/>
                          </a:solidFill>
                          <a:latin typeface="Arial Narrow"/>
                          <a:ea typeface=""/>
                          <a:cs typeface=""/>
                        </a:defRPr>
                      </a:lvl9pPr>
                    </a:lstStyle>
                    <a:p>
                      <a:pPr algn="ctr" fontAlgn="b"/>
                      <a:r>
                        <a:rPr lang="en-US" sz="1200" b="1" i="0" u="none" strike="noStrike" dirty="0">
                          <a:solidFill>
                            <a:schemeClr val="tx1"/>
                          </a:solidFill>
                          <a:latin typeface="+mn-lt"/>
                        </a:rPr>
                        <a:t>Week 2</a:t>
                      </a:r>
                    </a:p>
                  </a:txBody>
                  <a:tcPr marL="0" marR="0" marT="0" marB="0" anchor="ctr">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Narrow"/>
                          <a:ea typeface=""/>
                          <a:cs typeface=""/>
                        </a:defRPr>
                      </a:lvl1pPr>
                      <a:lvl2pPr marL="457200" algn="l" defTabSz="914400" rtl="0" eaLnBrk="1" latinLnBrk="0" hangingPunct="1">
                        <a:defRPr sz="1800" kern="1200">
                          <a:solidFill>
                            <a:schemeClr val="tx1"/>
                          </a:solidFill>
                          <a:latin typeface="Arial Narrow"/>
                          <a:ea typeface=""/>
                          <a:cs typeface=""/>
                        </a:defRPr>
                      </a:lvl2pPr>
                      <a:lvl3pPr marL="914400" algn="l" defTabSz="914400" rtl="0" eaLnBrk="1" latinLnBrk="0" hangingPunct="1">
                        <a:defRPr sz="1800" kern="1200">
                          <a:solidFill>
                            <a:schemeClr val="tx1"/>
                          </a:solidFill>
                          <a:latin typeface="Arial Narrow"/>
                          <a:ea typeface=""/>
                          <a:cs typeface=""/>
                        </a:defRPr>
                      </a:lvl3pPr>
                      <a:lvl4pPr marL="1371600" algn="l" defTabSz="914400" rtl="0" eaLnBrk="1" latinLnBrk="0" hangingPunct="1">
                        <a:defRPr sz="1800" kern="1200">
                          <a:solidFill>
                            <a:schemeClr val="tx1"/>
                          </a:solidFill>
                          <a:latin typeface="Arial Narrow"/>
                          <a:ea typeface=""/>
                          <a:cs typeface=""/>
                        </a:defRPr>
                      </a:lvl4pPr>
                      <a:lvl5pPr marL="1828800" algn="l" defTabSz="914400" rtl="0" eaLnBrk="1" latinLnBrk="0" hangingPunct="1">
                        <a:defRPr sz="1800" kern="1200">
                          <a:solidFill>
                            <a:schemeClr val="tx1"/>
                          </a:solidFill>
                          <a:latin typeface="Arial Narrow"/>
                          <a:ea typeface=""/>
                          <a:cs typeface=""/>
                        </a:defRPr>
                      </a:lvl5pPr>
                      <a:lvl6pPr marL="2286000" algn="l" defTabSz="914400" rtl="0" eaLnBrk="1" latinLnBrk="0" hangingPunct="1">
                        <a:defRPr sz="1800" kern="1200">
                          <a:solidFill>
                            <a:schemeClr val="tx1"/>
                          </a:solidFill>
                          <a:latin typeface="Arial Narrow"/>
                          <a:ea typeface=""/>
                          <a:cs typeface=""/>
                        </a:defRPr>
                      </a:lvl6pPr>
                      <a:lvl7pPr marL="2743200" algn="l" defTabSz="914400" rtl="0" eaLnBrk="1" latinLnBrk="0" hangingPunct="1">
                        <a:defRPr sz="1800" kern="1200">
                          <a:solidFill>
                            <a:schemeClr val="tx1"/>
                          </a:solidFill>
                          <a:latin typeface="Arial Narrow"/>
                          <a:ea typeface=""/>
                          <a:cs typeface=""/>
                        </a:defRPr>
                      </a:lvl7pPr>
                      <a:lvl8pPr marL="3200400" algn="l" defTabSz="914400" rtl="0" eaLnBrk="1" latinLnBrk="0" hangingPunct="1">
                        <a:defRPr sz="1800" kern="1200">
                          <a:solidFill>
                            <a:schemeClr val="tx1"/>
                          </a:solidFill>
                          <a:latin typeface="Arial Narrow"/>
                          <a:ea typeface=""/>
                          <a:cs typeface=""/>
                        </a:defRPr>
                      </a:lvl8pPr>
                      <a:lvl9pPr marL="3657600" algn="l" defTabSz="914400" rtl="0" eaLnBrk="1" latinLnBrk="0" hangingPunct="1">
                        <a:defRPr sz="1800" kern="1200">
                          <a:solidFill>
                            <a:schemeClr val="tx1"/>
                          </a:solidFill>
                          <a:latin typeface="Arial Narrow"/>
                          <a:ea typeface=""/>
                          <a:cs typeface=""/>
                        </a:defRPr>
                      </a:lvl9pPr>
                    </a:lstStyle>
                    <a:p>
                      <a:pPr algn="ctr" fontAlgn="b"/>
                      <a:r>
                        <a:rPr lang="en-US" sz="1200" b="1" i="0" u="none" strike="noStrike" dirty="0">
                          <a:solidFill>
                            <a:schemeClr val="tx1"/>
                          </a:solidFill>
                          <a:latin typeface="+mn-lt"/>
                        </a:rPr>
                        <a:t>Week 3</a:t>
                      </a:r>
                    </a:p>
                  </a:txBody>
                  <a:tcPr marL="0" marR="0" marT="0" marB="0" anchor="ctr">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Narrow"/>
                          <a:ea typeface=""/>
                          <a:cs typeface=""/>
                        </a:defRPr>
                      </a:lvl1pPr>
                      <a:lvl2pPr marL="457200" algn="l" defTabSz="914400" rtl="0" eaLnBrk="1" latinLnBrk="0" hangingPunct="1">
                        <a:defRPr sz="1800" kern="1200">
                          <a:solidFill>
                            <a:schemeClr val="tx1"/>
                          </a:solidFill>
                          <a:latin typeface="Arial Narrow"/>
                          <a:ea typeface=""/>
                          <a:cs typeface=""/>
                        </a:defRPr>
                      </a:lvl2pPr>
                      <a:lvl3pPr marL="914400" algn="l" defTabSz="914400" rtl="0" eaLnBrk="1" latinLnBrk="0" hangingPunct="1">
                        <a:defRPr sz="1800" kern="1200">
                          <a:solidFill>
                            <a:schemeClr val="tx1"/>
                          </a:solidFill>
                          <a:latin typeface="Arial Narrow"/>
                          <a:ea typeface=""/>
                          <a:cs typeface=""/>
                        </a:defRPr>
                      </a:lvl3pPr>
                      <a:lvl4pPr marL="1371600" algn="l" defTabSz="914400" rtl="0" eaLnBrk="1" latinLnBrk="0" hangingPunct="1">
                        <a:defRPr sz="1800" kern="1200">
                          <a:solidFill>
                            <a:schemeClr val="tx1"/>
                          </a:solidFill>
                          <a:latin typeface="Arial Narrow"/>
                          <a:ea typeface=""/>
                          <a:cs typeface=""/>
                        </a:defRPr>
                      </a:lvl4pPr>
                      <a:lvl5pPr marL="1828800" algn="l" defTabSz="914400" rtl="0" eaLnBrk="1" latinLnBrk="0" hangingPunct="1">
                        <a:defRPr sz="1800" kern="1200">
                          <a:solidFill>
                            <a:schemeClr val="tx1"/>
                          </a:solidFill>
                          <a:latin typeface="Arial Narrow"/>
                          <a:ea typeface=""/>
                          <a:cs typeface=""/>
                        </a:defRPr>
                      </a:lvl5pPr>
                      <a:lvl6pPr marL="2286000" algn="l" defTabSz="914400" rtl="0" eaLnBrk="1" latinLnBrk="0" hangingPunct="1">
                        <a:defRPr sz="1800" kern="1200">
                          <a:solidFill>
                            <a:schemeClr val="tx1"/>
                          </a:solidFill>
                          <a:latin typeface="Arial Narrow"/>
                          <a:ea typeface=""/>
                          <a:cs typeface=""/>
                        </a:defRPr>
                      </a:lvl6pPr>
                      <a:lvl7pPr marL="2743200" algn="l" defTabSz="914400" rtl="0" eaLnBrk="1" latinLnBrk="0" hangingPunct="1">
                        <a:defRPr sz="1800" kern="1200">
                          <a:solidFill>
                            <a:schemeClr val="tx1"/>
                          </a:solidFill>
                          <a:latin typeface="Arial Narrow"/>
                          <a:ea typeface=""/>
                          <a:cs typeface=""/>
                        </a:defRPr>
                      </a:lvl7pPr>
                      <a:lvl8pPr marL="3200400" algn="l" defTabSz="914400" rtl="0" eaLnBrk="1" latinLnBrk="0" hangingPunct="1">
                        <a:defRPr sz="1800" kern="1200">
                          <a:solidFill>
                            <a:schemeClr val="tx1"/>
                          </a:solidFill>
                          <a:latin typeface="Arial Narrow"/>
                          <a:ea typeface=""/>
                          <a:cs typeface=""/>
                        </a:defRPr>
                      </a:lvl8pPr>
                      <a:lvl9pPr marL="3657600" algn="l" defTabSz="914400" rtl="0" eaLnBrk="1" latinLnBrk="0" hangingPunct="1">
                        <a:defRPr sz="1800" kern="1200">
                          <a:solidFill>
                            <a:schemeClr val="tx1"/>
                          </a:solidFill>
                          <a:latin typeface="Arial Narrow"/>
                          <a:ea typeface=""/>
                          <a:cs typeface=""/>
                        </a:defRPr>
                      </a:lvl9pPr>
                    </a:lstStyle>
                    <a:p>
                      <a:pPr algn="ctr" fontAlgn="b"/>
                      <a:r>
                        <a:rPr lang="en-US" sz="1200" b="1" i="0" u="none" strike="noStrike" dirty="0">
                          <a:solidFill>
                            <a:schemeClr val="tx1"/>
                          </a:solidFill>
                          <a:latin typeface="+mn-lt"/>
                        </a:rPr>
                        <a:t>Week 4</a:t>
                      </a:r>
                    </a:p>
                  </a:txBody>
                  <a:tcPr marL="0" marR="0" marT="0" marB="0" anchor="ctr">
                    <a:lnL w="3175" cap="flat" cmpd="sng" algn="ctr">
                      <a:solidFill>
                        <a:srgbClr val="000000"/>
                      </a:solidFill>
                      <a:prstDash val="solid"/>
                      <a:round/>
                      <a:headEnd type="none" w="med" len="med"/>
                      <a:tailEnd type="none" w="med" len="med"/>
                    </a:lnL>
                    <a:lnR w="28575" cap="flat" cmpd="sng" algn="ctr">
                      <a:solidFill>
                        <a:srgbClr val="FF0000"/>
                      </a:solidFill>
                      <a:prstDash val="sysDash"/>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Narrow"/>
                          <a:ea typeface=""/>
                          <a:cs typeface=""/>
                        </a:defRPr>
                      </a:lvl1pPr>
                      <a:lvl2pPr marL="457200" algn="l" defTabSz="914400" rtl="0" eaLnBrk="1" latinLnBrk="0" hangingPunct="1">
                        <a:defRPr sz="1800" kern="1200">
                          <a:solidFill>
                            <a:schemeClr val="tx1"/>
                          </a:solidFill>
                          <a:latin typeface="Arial Narrow"/>
                          <a:ea typeface=""/>
                          <a:cs typeface=""/>
                        </a:defRPr>
                      </a:lvl2pPr>
                      <a:lvl3pPr marL="914400" algn="l" defTabSz="914400" rtl="0" eaLnBrk="1" latinLnBrk="0" hangingPunct="1">
                        <a:defRPr sz="1800" kern="1200">
                          <a:solidFill>
                            <a:schemeClr val="tx1"/>
                          </a:solidFill>
                          <a:latin typeface="Arial Narrow"/>
                          <a:ea typeface=""/>
                          <a:cs typeface=""/>
                        </a:defRPr>
                      </a:lvl3pPr>
                      <a:lvl4pPr marL="1371600" algn="l" defTabSz="914400" rtl="0" eaLnBrk="1" latinLnBrk="0" hangingPunct="1">
                        <a:defRPr sz="1800" kern="1200">
                          <a:solidFill>
                            <a:schemeClr val="tx1"/>
                          </a:solidFill>
                          <a:latin typeface="Arial Narrow"/>
                          <a:ea typeface=""/>
                          <a:cs typeface=""/>
                        </a:defRPr>
                      </a:lvl4pPr>
                      <a:lvl5pPr marL="1828800" algn="l" defTabSz="914400" rtl="0" eaLnBrk="1" latinLnBrk="0" hangingPunct="1">
                        <a:defRPr sz="1800" kern="1200">
                          <a:solidFill>
                            <a:schemeClr val="tx1"/>
                          </a:solidFill>
                          <a:latin typeface="Arial Narrow"/>
                          <a:ea typeface=""/>
                          <a:cs typeface=""/>
                        </a:defRPr>
                      </a:lvl5pPr>
                      <a:lvl6pPr marL="2286000" algn="l" defTabSz="914400" rtl="0" eaLnBrk="1" latinLnBrk="0" hangingPunct="1">
                        <a:defRPr sz="1800" kern="1200">
                          <a:solidFill>
                            <a:schemeClr val="tx1"/>
                          </a:solidFill>
                          <a:latin typeface="Arial Narrow"/>
                          <a:ea typeface=""/>
                          <a:cs typeface=""/>
                        </a:defRPr>
                      </a:lvl6pPr>
                      <a:lvl7pPr marL="2743200" algn="l" defTabSz="914400" rtl="0" eaLnBrk="1" latinLnBrk="0" hangingPunct="1">
                        <a:defRPr sz="1800" kern="1200">
                          <a:solidFill>
                            <a:schemeClr val="tx1"/>
                          </a:solidFill>
                          <a:latin typeface="Arial Narrow"/>
                          <a:ea typeface=""/>
                          <a:cs typeface=""/>
                        </a:defRPr>
                      </a:lvl7pPr>
                      <a:lvl8pPr marL="3200400" algn="l" defTabSz="914400" rtl="0" eaLnBrk="1" latinLnBrk="0" hangingPunct="1">
                        <a:defRPr sz="1800" kern="1200">
                          <a:solidFill>
                            <a:schemeClr val="tx1"/>
                          </a:solidFill>
                          <a:latin typeface="Arial Narrow"/>
                          <a:ea typeface=""/>
                          <a:cs typeface=""/>
                        </a:defRPr>
                      </a:lvl8pPr>
                      <a:lvl9pPr marL="3657600" algn="l" defTabSz="914400" rtl="0" eaLnBrk="1" latinLnBrk="0" hangingPunct="1">
                        <a:defRPr sz="1800" kern="1200">
                          <a:solidFill>
                            <a:schemeClr val="tx1"/>
                          </a:solidFill>
                          <a:latin typeface="Arial Narrow"/>
                          <a:ea typeface=""/>
                          <a:cs typeface=""/>
                        </a:defRPr>
                      </a:lvl9pPr>
                    </a:lstStyle>
                    <a:p>
                      <a:pPr algn="ctr" fontAlgn="b"/>
                      <a:r>
                        <a:rPr lang="en-US" sz="1200" b="1" i="0" u="none" strike="noStrike" dirty="0">
                          <a:solidFill>
                            <a:schemeClr val="tx1"/>
                          </a:solidFill>
                          <a:latin typeface="+mn-lt"/>
                        </a:rPr>
                        <a:t>Week 5</a:t>
                      </a:r>
                    </a:p>
                  </a:txBody>
                  <a:tcPr marL="0" marR="0" marT="0" marB="0" anchor="ctr">
                    <a:lnL w="28575" cap="flat" cmpd="sng" algn="ctr">
                      <a:solidFill>
                        <a:srgbClr val="FF0000"/>
                      </a:solidFill>
                      <a:prstDash val="sysDash"/>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0"/>
                  </a:ext>
                </a:extLst>
              </a:tr>
            </a:tbl>
          </a:graphicData>
        </a:graphic>
      </p:graphicFrame>
      <p:graphicFrame>
        <p:nvGraphicFramePr>
          <p:cNvPr id="9" name="Table 8"/>
          <p:cNvGraphicFramePr>
            <a:graphicFrameLocks noGrp="1"/>
          </p:cNvGraphicFramePr>
          <p:nvPr>
            <p:extLst>
              <p:ext uri="{D42A27DB-BD31-4B8C-83A1-F6EECF244321}">
                <p14:modId xmlns:p14="http://schemas.microsoft.com/office/powerpoint/2010/main" val="713139592"/>
              </p:ext>
            </p:extLst>
          </p:nvPr>
        </p:nvGraphicFramePr>
        <p:xfrm>
          <a:off x="4007353" y="3486640"/>
          <a:ext cx="5731022" cy="2592397"/>
        </p:xfrm>
        <a:graphic>
          <a:graphicData uri="http://schemas.openxmlformats.org/drawingml/2006/table">
            <a:tbl>
              <a:tblPr firstRow="1" bandRow="1">
                <a:tableStyleId>{22838BEF-8BB2-4498-84A7-C5851F593DF1}</a:tableStyleId>
              </a:tblPr>
              <a:tblGrid>
                <a:gridCol w="956667">
                  <a:extLst>
                    <a:ext uri="{9D8B030D-6E8A-4147-A177-3AD203B41FA5}">
                      <a16:colId xmlns:a16="http://schemas.microsoft.com/office/drawing/2014/main" val="20000"/>
                    </a:ext>
                  </a:extLst>
                </a:gridCol>
                <a:gridCol w="892869">
                  <a:extLst>
                    <a:ext uri="{9D8B030D-6E8A-4147-A177-3AD203B41FA5}">
                      <a16:colId xmlns:a16="http://schemas.microsoft.com/office/drawing/2014/main" val="20001"/>
                    </a:ext>
                  </a:extLst>
                </a:gridCol>
                <a:gridCol w="1009042">
                  <a:extLst>
                    <a:ext uri="{9D8B030D-6E8A-4147-A177-3AD203B41FA5}">
                      <a16:colId xmlns:a16="http://schemas.microsoft.com/office/drawing/2014/main" val="20002"/>
                    </a:ext>
                  </a:extLst>
                </a:gridCol>
                <a:gridCol w="965299">
                  <a:extLst>
                    <a:ext uri="{9D8B030D-6E8A-4147-A177-3AD203B41FA5}">
                      <a16:colId xmlns:a16="http://schemas.microsoft.com/office/drawing/2014/main" val="20003"/>
                    </a:ext>
                  </a:extLst>
                </a:gridCol>
                <a:gridCol w="956818">
                  <a:extLst>
                    <a:ext uri="{9D8B030D-6E8A-4147-A177-3AD203B41FA5}">
                      <a16:colId xmlns:a16="http://schemas.microsoft.com/office/drawing/2014/main" val="20004"/>
                    </a:ext>
                  </a:extLst>
                </a:gridCol>
                <a:gridCol w="950327">
                  <a:extLst>
                    <a:ext uri="{9D8B030D-6E8A-4147-A177-3AD203B41FA5}">
                      <a16:colId xmlns:a16="http://schemas.microsoft.com/office/drawing/2014/main" val="20005"/>
                    </a:ext>
                  </a:extLst>
                </a:gridCol>
              </a:tblGrid>
              <a:tr h="885565">
                <a:tc>
                  <a:txBody>
                    <a:bodyPr/>
                    <a:lstStyle/>
                    <a:p>
                      <a:pPr marL="0" marR="0" lvl="0" indent="0" algn="ctr" defTabSz="914400" rtl="0" eaLnBrk="1" fontAlgn="b" latinLnBrk="0" hangingPunct="1">
                        <a:lnSpc>
                          <a:spcPct val="100000"/>
                        </a:lnSpc>
                        <a:spcBef>
                          <a:spcPts val="600"/>
                        </a:spcBef>
                        <a:spcAft>
                          <a:spcPts val="0"/>
                        </a:spcAft>
                        <a:buClrTx/>
                        <a:buSzTx/>
                        <a:buFontTx/>
                        <a:buNone/>
                        <a:tabLst/>
                        <a:defRPr/>
                      </a:pPr>
                      <a:r>
                        <a:rPr lang="en-US" sz="1200" b="1" i="0" u="none" strike="noStrike" kern="1200" noProof="0" dirty="0">
                          <a:solidFill>
                            <a:schemeClr val="tx1"/>
                          </a:solidFill>
                          <a:latin typeface="+mn-lt"/>
                          <a:ea typeface=""/>
                          <a:cs typeface=""/>
                        </a:rPr>
                        <a:t>Supplier</a:t>
                      </a:r>
                    </a:p>
                  </a:txBody>
                  <a:tcPr marL="91416" marR="91416" marT="45708" marB="4570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85000"/>
                      </a:schemeClr>
                    </a:solidFill>
                  </a:tcPr>
                </a:tc>
                <a:tc>
                  <a:txBody>
                    <a:bodyPr/>
                    <a:lstStyle/>
                    <a:p>
                      <a:pPr marL="0" marR="0" lvl="0" indent="0" algn="ctr" defTabSz="914400" rtl="0" eaLnBrk="1" fontAlgn="auto" latinLnBrk="0" hangingPunct="1">
                        <a:lnSpc>
                          <a:spcPct val="100000"/>
                        </a:lnSpc>
                        <a:spcBef>
                          <a:spcPts val="600"/>
                        </a:spcBef>
                        <a:spcAft>
                          <a:spcPts val="0"/>
                        </a:spcAft>
                        <a:buClrTx/>
                        <a:buSzTx/>
                        <a:buFontTx/>
                        <a:buNone/>
                        <a:tabLst/>
                        <a:defRPr/>
                      </a:pPr>
                      <a:r>
                        <a:rPr lang="en-US" sz="800" b="0" noProof="0" dirty="0">
                          <a:solidFill>
                            <a:schemeClr val="tx1"/>
                          </a:solidFill>
                        </a:rPr>
                        <a:t>Creating</a:t>
                      </a:r>
                      <a:r>
                        <a:rPr lang="de-DE" sz="800" b="0" baseline="0" noProof="0" dirty="0">
                          <a:solidFill>
                            <a:schemeClr val="tx1"/>
                          </a:solidFill>
                        </a:rPr>
                        <a:t> CIF Catalog</a:t>
                      </a:r>
                    </a:p>
                  </a:txBody>
                  <a:tcPr marL="91416" marR="91416" marT="45708" marB="4570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6CB"/>
                    </a:solidFill>
                  </a:tcPr>
                </a:tc>
                <a:tc>
                  <a:txBody>
                    <a:bodyPr/>
                    <a:lstStyle/>
                    <a:p>
                      <a:pPr marL="0" marR="0" lvl="0" indent="0" algn="ctr" defTabSz="914400" rtl="0" eaLnBrk="1" fontAlgn="auto" latinLnBrk="0" hangingPunct="1">
                        <a:lnSpc>
                          <a:spcPct val="100000"/>
                        </a:lnSpc>
                        <a:spcBef>
                          <a:spcPts val="600"/>
                        </a:spcBef>
                        <a:spcAft>
                          <a:spcPts val="0"/>
                        </a:spcAft>
                        <a:buClrTx/>
                        <a:buSzTx/>
                        <a:buFontTx/>
                        <a:buNone/>
                        <a:tabLst/>
                        <a:defRPr/>
                      </a:pPr>
                      <a:r>
                        <a:rPr lang="en-US" sz="800" b="0" kern="1200" noProof="0" dirty="0">
                          <a:solidFill>
                            <a:schemeClr val="tx1"/>
                          </a:solidFill>
                          <a:latin typeface="+mn-lt"/>
                          <a:ea typeface="+mn-ea"/>
                          <a:cs typeface="+mn-cs"/>
                        </a:rPr>
                        <a:t>Corrections of CIF Catalog if Needed</a:t>
                      </a:r>
                    </a:p>
                  </a:txBody>
                  <a:tcPr marL="91416" marR="91416" marT="45708" marB="4570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6CB"/>
                    </a:solidFill>
                  </a:tcPr>
                </a:tc>
                <a:tc>
                  <a:txBody>
                    <a:bodyPr/>
                    <a:lstStyle/>
                    <a:p>
                      <a:pPr marL="0" marR="0" lvl="0" indent="0" algn="ctr" defTabSz="914400" rtl="0" eaLnBrk="1" fontAlgn="auto" latinLnBrk="0" hangingPunct="1">
                        <a:lnSpc>
                          <a:spcPct val="100000"/>
                        </a:lnSpc>
                        <a:spcBef>
                          <a:spcPts val="600"/>
                        </a:spcBef>
                        <a:spcAft>
                          <a:spcPts val="0"/>
                        </a:spcAft>
                        <a:buClrTx/>
                        <a:buSzTx/>
                        <a:buFontTx/>
                        <a:buNone/>
                        <a:tabLst/>
                        <a:defRPr/>
                      </a:pPr>
                      <a:r>
                        <a:rPr lang="en-US" sz="800" b="0" dirty="0">
                          <a:solidFill>
                            <a:schemeClr val="tx1"/>
                          </a:solidFill>
                        </a:rPr>
                        <a:t>Catalog</a:t>
                      </a:r>
                      <a:r>
                        <a:rPr lang="en-US" sz="800" b="0" baseline="0" dirty="0">
                          <a:solidFill>
                            <a:schemeClr val="tx1"/>
                          </a:solidFill>
                        </a:rPr>
                        <a:t> </a:t>
                      </a:r>
                      <a:r>
                        <a:rPr lang="en-US" sz="800" b="0" dirty="0">
                          <a:solidFill>
                            <a:schemeClr val="tx1"/>
                          </a:solidFill>
                        </a:rPr>
                        <a:t>Upload</a:t>
                      </a:r>
                      <a:r>
                        <a:rPr lang="en-US" sz="800" b="0" baseline="0" dirty="0">
                          <a:solidFill>
                            <a:schemeClr val="tx1"/>
                          </a:solidFill>
                        </a:rPr>
                        <a:t> in </a:t>
                      </a:r>
                      <a:r>
                        <a:rPr lang="en-US" sz="800" b="0" dirty="0">
                          <a:solidFill>
                            <a:schemeClr val="tx1"/>
                          </a:solidFill>
                        </a:rPr>
                        <a:t>Ariba Network TEST Account</a:t>
                      </a:r>
                    </a:p>
                  </a:txBody>
                  <a:tcPr marL="91416" marR="91416" marT="45708" marB="4570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9C5A6"/>
                    </a:solidFill>
                  </a:tcPr>
                </a:tc>
                <a:tc>
                  <a:txBody>
                    <a:bodyPr/>
                    <a:lstStyle/>
                    <a:p>
                      <a:pPr marL="0" marR="0" lvl="0" indent="0" algn="ctr" defTabSz="914400" rtl="0" eaLnBrk="1" fontAlgn="auto" latinLnBrk="0" hangingPunct="1">
                        <a:lnSpc>
                          <a:spcPct val="100000"/>
                        </a:lnSpc>
                        <a:spcBef>
                          <a:spcPts val="600"/>
                        </a:spcBef>
                        <a:spcAft>
                          <a:spcPts val="0"/>
                        </a:spcAft>
                        <a:buClrTx/>
                        <a:buSzTx/>
                        <a:buFontTx/>
                        <a:buNone/>
                        <a:tabLst/>
                        <a:defRPr/>
                      </a:pPr>
                      <a:endParaRPr lang="en-US" sz="800" b="0" kern="1200" dirty="0">
                        <a:solidFill>
                          <a:schemeClr val="tx1"/>
                        </a:solidFill>
                        <a:latin typeface="+mn-lt"/>
                        <a:ea typeface="+mn-ea"/>
                        <a:cs typeface="+mn-cs"/>
                      </a:endParaRPr>
                    </a:p>
                  </a:txBody>
                  <a:tcPr marL="91416" marR="91416" marT="45708" marB="4570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12BF3E"/>
                    </a:solidFill>
                  </a:tcPr>
                </a:tc>
                <a:tc>
                  <a:txBody>
                    <a:bodyPr/>
                    <a:lstStyle/>
                    <a:p>
                      <a:pPr marL="0" marR="0" lvl="0" indent="0" algn="ctr" defTabSz="914400" rtl="0" eaLnBrk="1" fontAlgn="auto" latinLnBrk="0" hangingPunct="1">
                        <a:lnSpc>
                          <a:spcPct val="100000"/>
                        </a:lnSpc>
                        <a:spcBef>
                          <a:spcPts val="600"/>
                        </a:spcBef>
                        <a:spcAft>
                          <a:spcPts val="0"/>
                        </a:spcAft>
                        <a:buClrTx/>
                        <a:buSzTx/>
                        <a:buFontTx/>
                        <a:buNone/>
                        <a:tabLst/>
                        <a:defRPr/>
                      </a:pPr>
                      <a:r>
                        <a:rPr lang="en-US" sz="800" b="0" kern="1200" dirty="0">
                          <a:solidFill>
                            <a:schemeClr val="tx1"/>
                          </a:solidFill>
                        </a:rPr>
                        <a:t>Catalog Upload in Ariba Network PROD Account</a:t>
                      </a:r>
                    </a:p>
                  </a:txBody>
                  <a:tcPr marL="91416" marR="91416" marT="45708" marB="4570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4FB81C"/>
                    </a:solidFill>
                  </a:tcPr>
                </a:tc>
                <a:extLst>
                  <a:ext uri="{0D108BD9-81ED-4DB2-BD59-A6C34878D82A}">
                    <a16:rowId xmlns:a16="http://schemas.microsoft.com/office/drawing/2014/main" val="10000"/>
                  </a:ext>
                </a:extLst>
              </a:tr>
              <a:tr h="853416">
                <a:tc>
                  <a:txBody>
                    <a:bodyPr/>
                    <a:lstStyle/>
                    <a:p>
                      <a:pPr marL="0" marR="0" lvl="0" indent="0" algn="ctr" defTabSz="914400" rtl="0" eaLnBrk="1" fontAlgn="b" latinLnBrk="0" hangingPunct="1">
                        <a:lnSpc>
                          <a:spcPct val="100000"/>
                        </a:lnSpc>
                        <a:spcBef>
                          <a:spcPts val="600"/>
                        </a:spcBef>
                        <a:spcAft>
                          <a:spcPts val="0"/>
                        </a:spcAft>
                        <a:buClrTx/>
                        <a:buSzTx/>
                        <a:buFontTx/>
                        <a:buNone/>
                        <a:tabLst/>
                        <a:defRPr/>
                      </a:pPr>
                      <a:r>
                        <a:rPr lang="en-US" sz="1200" b="1" i="0" u="none" strike="noStrike" kern="1200" dirty="0">
                          <a:solidFill>
                            <a:srgbClr val="000000"/>
                          </a:solidFill>
                          <a:latin typeface="+mn-lt"/>
                          <a:ea typeface=""/>
                          <a:cs typeface=""/>
                        </a:rPr>
                        <a:t>Ariba</a:t>
                      </a:r>
                    </a:p>
                  </a:txBody>
                  <a:tcPr marL="91416" marR="91416" marT="45708" marB="4570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85000"/>
                      </a:schemeClr>
                    </a:solidFill>
                  </a:tcPr>
                </a:tc>
                <a:tc>
                  <a:txBody>
                    <a:bodyPr/>
                    <a:lstStyle/>
                    <a:p>
                      <a:pPr marL="0" marR="0" lvl="0" indent="0" algn="ctr" defTabSz="914400" rtl="0" eaLnBrk="1" fontAlgn="auto" latinLnBrk="0" hangingPunct="1">
                        <a:lnSpc>
                          <a:spcPct val="100000"/>
                        </a:lnSpc>
                        <a:spcBef>
                          <a:spcPts val="600"/>
                        </a:spcBef>
                        <a:spcAft>
                          <a:spcPts val="0"/>
                        </a:spcAft>
                        <a:buClrTx/>
                        <a:buSzTx/>
                        <a:buFontTx/>
                        <a:buNone/>
                        <a:tabLst/>
                        <a:defRPr/>
                      </a:pPr>
                      <a:r>
                        <a:rPr lang="en-US" sz="800" b="0" kern="1200" dirty="0">
                          <a:solidFill>
                            <a:schemeClr val="tx1"/>
                          </a:solidFill>
                        </a:rPr>
                        <a:t>Initial Communication &amp; Education</a:t>
                      </a:r>
                    </a:p>
                  </a:txBody>
                  <a:tcPr marL="91416" marR="91416" marT="45708" marB="4570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6CB"/>
                    </a:solidFill>
                  </a:tcPr>
                </a:tc>
                <a:tc>
                  <a:txBody>
                    <a:bodyPr/>
                    <a:lstStyle/>
                    <a:p>
                      <a:pPr marL="0" marR="0" lvl="0" indent="0" algn="ctr" defTabSz="914400" rtl="0" eaLnBrk="1" fontAlgn="auto" latinLnBrk="0" hangingPunct="1">
                        <a:lnSpc>
                          <a:spcPct val="100000"/>
                        </a:lnSpc>
                        <a:spcBef>
                          <a:spcPts val="600"/>
                        </a:spcBef>
                        <a:spcAft>
                          <a:spcPts val="0"/>
                        </a:spcAft>
                        <a:buClrTx/>
                        <a:buSzTx/>
                        <a:buFontTx/>
                        <a:buNone/>
                        <a:tabLst/>
                        <a:defRPr/>
                      </a:pPr>
                      <a:r>
                        <a:rPr lang="en-US" sz="800" b="0" kern="1200" dirty="0">
                          <a:solidFill>
                            <a:schemeClr val="tx1"/>
                          </a:solidFill>
                          <a:latin typeface="+mn-lt"/>
                          <a:ea typeface="+mn-ea"/>
                          <a:cs typeface="+mn-cs"/>
                        </a:rPr>
                        <a:t>Support of Catalog</a:t>
                      </a:r>
                      <a:r>
                        <a:rPr lang="en-US" sz="800" b="0" kern="1200" baseline="0" dirty="0">
                          <a:solidFill>
                            <a:schemeClr val="tx1"/>
                          </a:solidFill>
                          <a:latin typeface="+mn-lt"/>
                          <a:ea typeface="+mn-ea"/>
                          <a:cs typeface="+mn-cs"/>
                        </a:rPr>
                        <a:t> Creation</a:t>
                      </a:r>
                    </a:p>
                    <a:p>
                      <a:pPr marL="0" marR="0" lvl="0" indent="0" algn="ctr" defTabSz="914400" rtl="0" eaLnBrk="1" fontAlgn="auto" latinLnBrk="0" hangingPunct="1">
                        <a:lnSpc>
                          <a:spcPct val="100000"/>
                        </a:lnSpc>
                        <a:spcBef>
                          <a:spcPts val="600"/>
                        </a:spcBef>
                        <a:spcAft>
                          <a:spcPts val="0"/>
                        </a:spcAft>
                        <a:buClrTx/>
                        <a:buSzTx/>
                        <a:buFontTx/>
                        <a:buNone/>
                        <a:tabLst/>
                        <a:defRPr/>
                      </a:pPr>
                      <a:r>
                        <a:rPr lang="en-US" sz="800" b="0" kern="1200" dirty="0">
                          <a:solidFill>
                            <a:schemeClr val="tx1"/>
                          </a:solidFill>
                          <a:latin typeface="+mn-lt"/>
                          <a:ea typeface="+mn-ea"/>
                          <a:cs typeface="+mn-cs"/>
                        </a:rPr>
                        <a:t>Troubleshooting</a:t>
                      </a:r>
                    </a:p>
                  </a:txBody>
                  <a:tcPr marL="91416" marR="91416" marT="45708" marB="4570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6CB"/>
                    </a:solidFill>
                  </a:tcPr>
                </a:tc>
                <a:tc>
                  <a:txBody>
                    <a:bodyPr/>
                    <a:lstStyle/>
                    <a:p>
                      <a:pPr marL="0" marR="0" lvl="0" indent="0" algn="ctr" defTabSz="914400" rtl="0" eaLnBrk="1" fontAlgn="auto" latinLnBrk="0" hangingPunct="1">
                        <a:lnSpc>
                          <a:spcPct val="100000"/>
                        </a:lnSpc>
                        <a:spcBef>
                          <a:spcPts val="600"/>
                        </a:spcBef>
                        <a:spcAft>
                          <a:spcPts val="0"/>
                        </a:spcAft>
                        <a:buClrTx/>
                        <a:buSzTx/>
                        <a:buFontTx/>
                        <a:buNone/>
                        <a:tabLst/>
                        <a:defRPr/>
                      </a:pPr>
                      <a:r>
                        <a:rPr lang="en-US" sz="800" b="0" kern="1200" dirty="0">
                          <a:solidFill>
                            <a:schemeClr val="tx1"/>
                          </a:solidFill>
                          <a:latin typeface="+mn-lt"/>
                          <a:ea typeface="+mn-ea"/>
                          <a:cs typeface="+mn-cs"/>
                        </a:rPr>
                        <a:t>Troubleshooting</a:t>
                      </a:r>
                    </a:p>
                    <a:p>
                      <a:pPr marL="0" marR="0" lvl="0" indent="0" algn="ctr" defTabSz="914400" rtl="0" eaLnBrk="1" fontAlgn="auto" latinLnBrk="0" hangingPunct="1">
                        <a:lnSpc>
                          <a:spcPct val="100000"/>
                        </a:lnSpc>
                        <a:spcBef>
                          <a:spcPts val="600"/>
                        </a:spcBef>
                        <a:spcAft>
                          <a:spcPts val="0"/>
                        </a:spcAft>
                        <a:buClrTx/>
                        <a:buSzTx/>
                        <a:buFontTx/>
                        <a:buNone/>
                        <a:tabLst/>
                        <a:defRPr/>
                      </a:pPr>
                      <a:r>
                        <a:rPr lang="en-US" sz="800" b="0" noProof="0" dirty="0">
                          <a:solidFill>
                            <a:schemeClr val="tx1"/>
                          </a:solidFill>
                        </a:rPr>
                        <a:t>TEST Catalog Upload Support</a:t>
                      </a:r>
                    </a:p>
                  </a:txBody>
                  <a:tcPr marL="91416" marR="91416" marT="45708" marB="4570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9C5A6"/>
                    </a:solidFill>
                  </a:tcPr>
                </a:tc>
                <a:tc>
                  <a:txBody>
                    <a:bodyPr/>
                    <a:lstStyle/>
                    <a:p>
                      <a:pPr marL="0" marR="0" lvl="0" indent="0" algn="ctr" defTabSz="914400" rtl="0" eaLnBrk="1" fontAlgn="auto" latinLnBrk="0" hangingPunct="1">
                        <a:lnSpc>
                          <a:spcPct val="100000"/>
                        </a:lnSpc>
                        <a:spcBef>
                          <a:spcPts val="600"/>
                        </a:spcBef>
                        <a:spcAft>
                          <a:spcPts val="0"/>
                        </a:spcAft>
                        <a:buClrTx/>
                        <a:buSzTx/>
                        <a:buFont typeface="Arial" panose="020B0604020202020204" pitchFamily="34" charset="0"/>
                        <a:buNone/>
                        <a:tabLst/>
                        <a:defRPr/>
                      </a:pPr>
                      <a:r>
                        <a:rPr lang="en-US" sz="800" b="0" baseline="0" noProof="0" dirty="0">
                          <a:solidFill>
                            <a:schemeClr val="tx1"/>
                          </a:solidFill>
                        </a:rPr>
                        <a:t>Testing Support</a:t>
                      </a:r>
                    </a:p>
                  </a:txBody>
                  <a:tcPr marL="91416" marR="91416" marT="45708" marB="4570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12BF3E"/>
                    </a:solidFill>
                  </a:tcPr>
                </a:tc>
                <a:tc>
                  <a:txBody>
                    <a:bodyPr/>
                    <a:lstStyle/>
                    <a:p>
                      <a:pPr marL="0" marR="0" lvl="0" indent="0" algn="ctr" defTabSz="914400" rtl="0" eaLnBrk="1" fontAlgn="auto" latinLnBrk="0" hangingPunct="1">
                        <a:lnSpc>
                          <a:spcPct val="100000"/>
                        </a:lnSpc>
                        <a:spcBef>
                          <a:spcPts val="600"/>
                        </a:spcBef>
                        <a:spcAft>
                          <a:spcPts val="0"/>
                        </a:spcAft>
                        <a:buClrTx/>
                        <a:buSzTx/>
                        <a:buFontTx/>
                        <a:buNone/>
                        <a:tabLst/>
                        <a:defRPr/>
                      </a:pPr>
                      <a:r>
                        <a:rPr lang="en-US" sz="800" b="0" baseline="0" noProof="0" dirty="0">
                          <a:solidFill>
                            <a:schemeClr val="tx1"/>
                          </a:solidFill>
                        </a:rPr>
                        <a:t>PROD Catalog Upload Support</a:t>
                      </a:r>
                    </a:p>
                  </a:txBody>
                  <a:tcPr marL="91416" marR="91416" marT="45708" marB="4570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4FB81C"/>
                    </a:solidFill>
                  </a:tcPr>
                </a:tc>
                <a:extLst>
                  <a:ext uri="{0D108BD9-81ED-4DB2-BD59-A6C34878D82A}">
                    <a16:rowId xmlns:a16="http://schemas.microsoft.com/office/drawing/2014/main" val="10001"/>
                  </a:ext>
                </a:extLst>
              </a:tr>
              <a:tr h="853416">
                <a:tc>
                  <a:txBody>
                    <a:bodyPr/>
                    <a:lstStyle/>
                    <a:p>
                      <a:pPr marL="0" lvl="0" indent="0" algn="ctr" defTabSz="914400" rtl="0" eaLnBrk="1" fontAlgn="b" latinLnBrk="0" hangingPunct="1">
                        <a:spcBef>
                          <a:spcPts val="600"/>
                        </a:spcBef>
                        <a:buFontTx/>
                        <a:buNone/>
                      </a:pPr>
                      <a:endParaRPr lang="en-US" sz="1200" b="1" i="0" u="none" strike="noStrike" kern="1200" noProof="0" dirty="0">
                        <a:solidFill>
                          <a:srgbClr val="000000"/>
                        </a:solidFill>
                        <a:latin typeface="+mn-lt"/>
                        <a:ea typeface=""/>
                        <a:cs typeface=""/>
                      </a:endParaRPr>
                    </a:p>
                  </a:txBody>
                  <a:tcPr marL="91416" marR="91416" marT="45708" marB="4570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marL="0" lvl="0" indent="0" algn="ctr">
                        <a:spcBef>
                          <a:spcPts val="600"/>
                        </a:spcBef>
                        <a:buFontTx/>
                        <a:buNone/>
                      </a:pPr>
                      <a:r>
                        <a:rPr lang="en-US" sz="800" b="0" baseline="0" noProof="0" dirty="0">
                          <a:solidFill>
                            <a:schemeClr val="tx1"/>
                          </a:solidFill>
                        </a:rPr>
                        <a:t>Escalation Path</a:t>
                      </a:r>
                      <a:endParaRPr lang="en-US" sz="800" b="0" noProof="0" dirty="0">
                        <a:solidFill>
                          <a:schemeClr val="tx1"/>
                        </a:solidFill>
                      </a:endParaRPr>
                    </a:p>
                  </a:txBody>
                  <a:tcPr marL="91416" marR="91416" marT="45708" marB="4570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6CB"/>
                    </a:solidFill>
                  </a:tcPr>
                </a:tc>
                <a:tc>
                  <a:txBody>
                    <a:bodyPr/>
                    <a:lstStyle/>
                    <a:p>
                      <a:pPr marL="0" marR="0" lvl="0" indent="0" algn="ctr" defTabSz="914400" rtl="0" eaLnBrk="1" fontAlgn="auto" latinLnBrk="0" hangingPunct="1">
                        <a:lnSpc>
                          <a:spcPct val="100000"/>
                        </a:lnSpc>
                        <a:spcBef>
                          <a:spcPts val="600"/>
                        </a:spcBef>
                        <a:spcAft>
                          <a:spcPts val="0"/>
                        </a:spcAft>
                        <a:buClrTx/>
                        <a:buSzTx/>
                        <a:buFontTx/>
                        <a:buNone/>
                        <a:tabLst/>
                        <a:defRPr/>
                      </a:pPr>
                      <a:r>
                        <a:rPr lang="en-US" sz="800" b="0" baseline="0" noProof="0" dirty="0">
                          <a:solidFill>
                            <a:schemeClr val="tx1"/>
                          </a:solidFill>
                        </a:rPr>
                        <a:t>Escalation Path</a:t>
                      </a:r>
                      <a:endParaRPr lang="en-US" sz="800" b="0" noProof="0" dirty="0">
                        <a:solidFill>
                          <a:schemeClr val="tx1"/>
                        </a:solidFill>
                      </a:endParaRPr>
                    </a:p>
                  </a:txBody>
                  <a:tcPr marL="91416" marR="91416" marT="45708" marB="4570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6CB"/>
                    </a:solidFill>
                  </a:tcPr>
                </a:tc>
                <a:tc>
                  <a:txBody>
                    <a:bodyPr/>
                    <a:lstStyle/>
                    <a:p>
                      <a:pPr marL="0" marR="0" lvl="0" indent="0" algn="ctr" defTabSz="914400" rtl="0" eaLnBrk="1" fontAlgn="auto" latinLnBrk="0" hangingPunct="1">
                        <a:lnSpc>
                          <a:spcPct val="100000"/>
                        </a:lnSpc>
                        <a:spcBef>
                          <a:spcPts val="600"/>
                        </a:spcBef>
                        <a:spcAft>
                          <a:spcPts val="0"/>
                        </a:spcAft>
                        <a:buClrTx/>
                        <a:buSzTx/>
                        <a:buFont typeface="Arial" panose="020B0604020202020204" pitchFamily="34" charset="0"/>
                        <a:buNone/>
                        <a:tabLst/>
                        <a:defRPr/>
                      </a:pPr>
                      <a:r>
                        <a:rPr lang="en-US" sz="800" b="0" baseline="0" noProof="0" dirty="0">
                          <a:solidFill>
                            <a:schemeClr val="tx1"/>
                          </a:solidFill>
                        </a:rPr>
                        <a:t>Catalog Approval &amp; Activation</a:t>
                      </a:r>
                    </a:p>
                    <a:p>
                      <a:pPr marL="0" marR="0" lvl="0" indent="0" algn="ctr" defTabSz="914400" rtl="0" eaLnBrk="1" fontAlgn="auto" latinLnBrk="0" hangingPunct="1">
                        <a:lnSpc>
                          <a:spcPct val="100000"/>
                        </a:lnSpc>
                        <a:spcBef>
                          <a:spcPts val="600"/>
                        </a:spcBef>
                        <a:spcAft>
                          <a:spcPts val="0"/>
                        </a:spcAft>
                        <a:buClrTx/>
                        <a:buSzTx/>
                        <a:buFontTx/>
                        <a:buNone/>
                        <a:tabLst/>
                        <a:defRPr/>
                      </a:pPr>
                      <a:r>
                        <a:rPr lang="en-US" sz="800" b="0" baseline="0" noProof="0" dirty="0">
                          <a:solidFill>
                            <a:schemeClr val="tx1"/>
                          </a:solidFill>
                        </a:rPr>
                        <a:t>Escalation Path</a:t>
                      </a:r>
                      <a:endParaRPr lang="en-US" sz="800" b="0" noProof="0" dirty="0">
                        <a:solidFill>
                          <a:schemeClr val="tx1"/>
                        </a:solidFill>
                      </a:endParaRPr>
                    </a:p>
                  </a:txBody>
                  <a:tcPr marL="91416" marR="91416" marT="45708" marB="4570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9C5A6"/>
                    </a:solidFill>
                  </a:tcPr>
                </a:tc>
                <a:tc>
                  <a:txBody>
                    <a:bodyPr/>
                    <a:lstStyle/>
                    <a:p>
                      <a:pPr marL="0" marR="0" lvl="0" indent="0" algn="ctr" defTabSz="914400" rtl="0" eaLnBrk="1" fontAlgn="auto" latinLnBrk="0" hangingPunct="1">
                        <a:lnSpc>
                          <a:spcPct val="100000"/>
                        </a:lnSpc>
                        <a:spcBef>
                          <a:spcPts val="600"/>
                        </a:spcBef>
                        <a:spcAft>
                          <a:spcPts val="0"/>
                        </a:spcAft>
                        <a:buClrTx/>
                        <a:buSzTx/>
                        <a:buFontTx/>
                        <a:buNone/>
                        <a:tabLst/>
                        <a:defRPr/>
                      </a:pPr>
                      <a:r>
                        <a:rPr lang="en-US" sz="800" b="0" baseline="0" dirty="0">
                          <a:solidFill>
                            <a:schemeClr val="tx1"/>
                          </a:solidFill>
                        </a:rPr>
                        <a:t>Testing Execution</a:t>
                      </a:r>
                    </a:p>
                  </a:txBody>
                  <a:tcPr marL="91416" marR="91416" marT="45708" marB="4570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12BF3E"/>
                    </a:solidFill>
                  </a:tcPr>
                </a:tc>
                <a:tc>
                  <a:txBody>
                    <a:bodyPr/>
                    <a:lstStyle/>
                    <a:p>
                      <a:pPr marL="0" marR="0" lvl="0" indent="0" algn="ctr" defTabSz="914400" rtl="0" eaLnBrk="1" fontAlgn="auto" latinLnBrk="0" hangingPunct="1">
                        <a:lnSpc>
                          <a:spcPct val="100000"/>
                        </a:lnSpc>
                        <a:spcBef>
                          <a:spcPts val="600"/>
                        </a:spcBef>
                        <a:spcAft>
                          <a:spcPts val="0"/>
                        </a:spcAft>
                        <a:buClrTx/>
                        <a:buSzTx/>
                        <a:buFontTx/>
                        <a:buNone/>
                        <a:tabLst/>
                        <a:defRPr/>
                      </a:pPr>
                      <a:r>
                        <a:rPr lang="en-US" sz="800" b="0" kern="1200" dirty="0">
                          <a:solidFill>
                            <a:schemeClr val="tx1"/>
                          </a:solidFill>
                        </a:rPr>
                        <a:t>Catalog Approval</a:t>
                      </a:r>
                    </a:p>
                    <a:p>
                      <a:pPr marL="0" marR="0" lvl="0" indent="0" algn="ctr" defTabSz="914400" rtl="0" eaLnBrk="1" fontAlgn="auto" latinLnBrk="0" hangingPunct="1">
                        <a:lnSpc>
                          <a:spcPct val="100000"/>
                        </a:lnSpc>
                        <a:spcBef>
                          <a:spcPts val="600"/>
                        </a:spcBef>
                        <a:spcAft>
                          <a:spcPts val="0"/>
                        </a:spcAft>
                        <a:buClrTx/>
                        <a:buSzTx/>
                        <a:buFontTx/>
                        <a:buNone/>
                        <a:tabLst/>
                        <a:defRPr/>
                      </a:pPr>
                      <a:r>
                        <a:rPr lang="en-US" sz="800" b="0" kern="1200" dirty="0">
                          <a:solidFill>
                            <a:schemeClr val="tx1"/>
                          </a:solidFill>
                        </a:rPr>
                        <a:t>Decision</a:t>
                      </a:r>
                      <a:r>
                        <a:rPr lang="en-US" sz="800" b="0" kern="1200" baseline="0" dirty="0">
                          <a:solidFill>
                            <a:schemeClr val="tx1"/>
                          </a:solidFill>
                        </a:rPr>
                        <a:t> for </a:t>
                      </a:r>
                      <a:br>
                        <a:rPr lang="en-US" sz="800" b="0" kern="1200" baseline="0" dirty="0">
                          <a:solidFill>
                            <a:schemeClr val="tx1"/>
                          </a:solidFill>
                        </a:rPr>
                      </a:br>
                      <a:r>
                        <a:rPr lang="en-US" sz="800" b="0" kern="1200" baseline="0" dirty="0">
                          <a:solidFill>
                            <a:schemeClr val="tx1"/>
                          </a:solidFill>
                        </a:rPr>
                        <a:t>GO LIVE</a:t>
                      </a:r>
                      <a:endParaRPr lang="en-US" sz="800" b="0" kern="1200" dirty="0">
                        <a:solidFill>
                          <a:schemeClr val="tx1"/>
                        </a:solidFill>
                      </a:endParaRPr>
                    </a:p>
                  </a:txBody>
                  <a:tcPr marL="91416" marR="91416" marT="45708" marB="4570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4FB81C"/>
                    </a:solidFill>
                  </a:tcPr>
                </a:tc>
                <a:extLst>
                  <a:ext uri="{0D108BD9-81ED-4DB2-BD59-A6C34878D82A}">
                    <a16:rowId xmlns:a16="http://schemas.microsoft.com/office/drawing/2014/main" val="10002"/>
                  </a:ext>
                </a:extLst>
              </a:tr>
            </a:tbl>
          </a:graphicData>
        </a:graphic>
      </p:graphicFrame>
      <p:sp>
        <p:nvSpPr>
          <p:cNvPr id="10" name="Rectangle 9"/>
          <p:cNvSpPr/>
          <p:nvPr/>
        </p:nvSpPr>
        <p:spPr bwMode="gray">
          <a:xfrm>
            <a:off x="6810703" y="6131746"/>
            <a:ext cx="5139559" cy="196633"/>
          </a:xfrm>
          <a:prstGeom prst="rect">
            <a:avLst/>
          </a:prstGeom>
          <a:solidFill>
            <a:schemeClr val="bg1"/>
          </a:solidFill>
          <a:ln>
            <a:solidFill>
              <a:schemeClr val="bg1"/>
            </a:solidFill>
            <a:headEnd/>
            <a:tailEnd/>
          </a:ln>
        </p:spPr>
        <p:style>
          <a:lnRef idx="2">
            <a:schemeClr val="accent1"/>
          </a:lnRef>
          <a:fillRef idx="1">
            <a:schemeClr val="lt1"/>
          </a:fillRef>
          <a:effectRef idx="0">
            <a:schemeClr val="accent1"/>
          </a:effectRef>
          <a:fontRef idx="minor">
            <a:schemeClr val="dk1"/>
          </a:fontRef>
        </p:style>
        <p:txBody>
          <a:bodyPr lIns="90000" tIns="72000" rIns="90000" bIns="72000" rtlCol="0" anchor="ctr"/>
          <a:lstStyle/>
          <a:p>
            <a:r>
              <a:rPr lang="en-US" sz="800" b="1" dirty="0">
                <a:solidFill>
                  <a:srgbClr val="FFC000"/>
                </a:solidFill>
              </a:rPr>
              <a:t>Buyer Testing might be extended </a:t>
            </a:r>
            <a:r>
              <a:rPr lang="hu-HU" sz="800" b="1" dirty="0">
                <a:solidFill>
                  <a:srgbClr val="FFC000"/>
                </a:solidFill>
              </a:rPr>
              <a:t>up to 8 weeks </a:t>
            </a:r>
            <a:r>
              <a:rPr lang="en-US" sz="800" b="1" dirty="0">
                <a:solidFill>
                  <a:srgbClr val="FFC000"/>
                </a:solidFill>
              </a:rPr>
              <a:t>if transaction integration </a:t>
            </a:r>
            <a:r>
              <a:rPr lang="hu-HU" sz="800" b="1" dirty="0">
                <a:solidFill>
                  <a:srgbClr val="FFC000"/>
                </a:solidFill>
              </a:rPr>
              <a:t>is requested by the Supplier</a:t>
            </a:r>
            <a:endParaRPr lang="en-US" sz="800" b="1" dirty="0">
              <a:solidFill>
                <a:srgbClr val="FFC000"/>
              </a:solidFill>
            </a:endParaRPr>
          </a:p>
        </p:txBody>
      </p:sp>
      <p:sp>
        <p:nvSpPr>
          <p:cNvPr id="14" name="TextBox 13"/>
          <p:cNvSpPr txBox="1"/>
          <p:nvPr/>
        </p:nvSpPr>
        <p:spPr>
          <a:xfrm>
            <a:off x="4020093" y="5492248"/>
            <a:ext cx="873533" cy="415498"/>
          </a:xfrm>
          <a:prstGeom prst="rect">
            <a:avLst/>
          </a:prstGeom>
          <a:noFill/>
          <a:ln>
            <a:solidFill>
              <a:schemeClr val="bg1"/>
            </a:solidFill>
          </a:ln>
        </p:spPr>
        <p:txBody>
          <a:bodyPr wrap="square" lIns="0" tIns="0" rIns="0" bIns="0" rtlCol="0">
            <a:spAutoFit/>
          </a:bodyPr>
          <a:lstStyle/>
          <a:p>
            <a:pPr algn="ctr" fontAlgn="base">
              <a:spcBef>
                <a:spcPct val="50000"/>
              </a:spcBef>
              <a:spcAft>
                <a:spcPct val="0"/>
              </a:spcAft>
              <a:buClr>
                <a:srgbClr val="F0AB00"/>
              </a:buClr>
              <a:buSzPct val="80000"/>
            </a:pPr>
            <a:r>
              <a:rPr lang="en-US" sz="900" b="1" kern="0" dirty="0" err="1">
                <a:ea typeface="Arial Unicode MS" pitchFamily="34" charset="-128"/>
                <a:cs typeface="Arial Unicode MS" pitchFamily="34" charset="-128"/>
              </a:rPr>
              <a:t>Medizinische</a:t>
            </a:r>
            <a:r>
              <a:rPr lang="en-US" sz="900" b="1" kern="0" dirty="0">
                <a:ea typeface="Arial Unicode MS" pitchFamily="34" charset="-128"/>
                <a:cs typeface="Arial Unicode MS" pitchFamily="34" charset="-128"/>
              </a:rPr>
              <a:t> Hochschule Hannover</a:t>
            </a:r>
          </a:p>
        </p:txBody>
      </p:sp>
      <p:graphicFrame>
        <p:nvGraphicFramePr>
          <p:cNvPr id="15" name="Content Placeholder 3"/>
          <p:cNvGraphicFramePr>
            <a:graphicFrameLocks/>
          </p:cNvGraphicFramePr>
          <p:nvPr>
            <p:extLst>
              <p:ext uri="{D42A27DB-BD31-4B8C-83A1-F6EECF244321}">
                <p14:modId xmlns:p14="http://schemas.microsoft.com/office/powerpoint/2010/main" val="3319010920"/>
              </p:ext>
            </p:extLst>
          </p:nvPr>
        </p:nvGraphicFramePr>
        <p:xfrm>
          <a:off x="4966139" y="2554490"/>
          <a:ext cx="4830964" cy="87944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12" name="Picture 11"/>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4105349" y="4706014"/>
            <a:ext cx="788277" cy="153647"/>
          </a:xfrm>
          <a:prstGeom prst="rect">
            <a:avLst/>
          </a:prstGeom>
        </p:spPr>
      </p:pic>
      <p:cxnSp>
        <p:nvCxnSpPr>
          <p:cNvPr id="6" name="Straight Arrow Connector 5"/>
          <p:cNvCxnSpPr/>
          <p:nvPr/>
        </p:nvCxnSpPr>
        <p:spPr>
          <a:xfrm>
            <a:off x="8781393" y="3237298"/>
            <a:ext cx="7883" cy="2894448"/>
          </a:xfrm>
          <a:prstGeom prst="straightConnector1">
            <a:avLst/>
          </a:prstGeom>
          <a:ln w="38100">
            <a:solidFill>
              <a:schemeClr val="accent1"/>
            </a:solidFill>
            <a:tailEnd type="triangle"/>
          </a:ln>
        </p:spPr>
        <p:style>
          <a:lnRef idx="1">
            <a:schemeClr val="accent1"/>
          </a:lnRef>
          <a:fillRef idx="0">
            <a:schemeClr val="accent1"/>
          </a:fillRef>
          <a:effectRef idx="0">
            <a:schemeClr val="accent1"/>
          </a:effectRef>
          <a:fontRef idx="minor">
            <a:schemeClr val="tx1"/>
          </a:fontRef>
        </p:style>
      </p:cxnSp>
    </p:spTree>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Publishing a Catalog on </a:t>
            </a:r>
            <a:br>
              <a:rPr lang="en-US" dirty="0"/>
            </a:br>
            <a:r>
              <a:rPr lang="en-US" dirty="0"/>
              <a:t>Ariba Network</a:t>
            </a:r>
          </a:p>
        </p:txBody>
      </p:sp>
    </p:spTree>
    <p:extLst>
      <p:ext uri="{BB962C8B-B14F-4D97-AF65-F5344CB8AC3E}">
        <p14:creationId xmlns:p14="http://schemas.microsoft.com/office/powerpoint/2010/main" val="2637431531"/>
      </p:ext>
    </p:extLst>
  </p:cSld>
  <p:clrMapOvr>
    <a:masterClrMapping/>
  </p:clrMapOvr>
</p:sld>
</file>

<file path=ppt/theme/theme1.xml><?xml version="1.0" encoding="utf-8"?>
<a:theme xmlns:a="http://schemas.openxmlformats.org/drawingml/2006/main" name="1_SAP_Ariba_2017_16x9_black">
  <a:themeElements>
    <a:clrScheme name="SAP_colors_2017">
      <a:dk1>
        <a:srgbClr val="000000"/>
      </a:dk1>
      <a:lt1>
        <a:srgbClr val="FFFFFF"/>
      </a:lt1>
      <a:dk2>
        <a:srgbClr val="CCCCCC"/>
      </a:dk2>
      <a:lt2>
        <a:srgbClr val="999999"/>
      </a:lt2>
      <a:accent1>
        <a:srgbClr val="F0AB00"/>
      </a:accent1>
      <a:accent2>
        <a:srgbClr val="666666"/>
      </a:accent2>
      <a:accent3>
        <a:srgbClr val="008FD3"/>
      </a:accent3>
      <a:accent4>
        <a:srgbClr val="4FB81C"/>
      </a:accent4>
      <a:accent5>
        <a:srgbClr val="E35500"/>
      </a:accent5>
      <a:accent6>
        <a:srgbClr val="970A82"/>
      </a:accent6>
      <a:hlink>
        <a:srgbClr val="008FD3"/>
      </a:hlink>
      <a:folHlink>
        <a:srgbClr val="008FD3"/>
      </a:folHlink>
    </a:clrScheme>
    <a:fontScheme name="SAP Fonts">
      <a:majorFont>
        <a:latin typeface="Arial"/>
        <a:ea typeface=""/>
        <a:cs typeface=""/>
      </a:majorFont>
      <a:minorFont>
        <a:latin typeface="Arial"/>
        <a:ea typeface=""/>
        <a:cs typeface=""/>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gray">
        <a:solidFill>
          <a:schemeClr val="accent1"/>
        </a:solidFill>
        <a:ln w="6350" algn="ctr">
          <a:noFill/>
          <a:miter lim="800000"/>
          <a:headEnd/>
          <a:tailEnd/>
        </a:ln>
      </a:spPr>
      <a:bodyPr lIns="90000" tIns="72000" rIns="90000" bIns="72000" rtlCol="0" anchor="ctr"/>
      <a:lstStyle>
        <a:defPPr marR="0" algn="ctr" defTabSz="914400" eaLnBrk="1" fontAlgn="base" latinLnBrk="0" hangingPunct="1">
          <a:lnSpc>
            <a:spcPct val="100000"/>
          </a:lnSpc>
          <a:spcBef>
            <a:spcPct val="50000"/>
          </a:spcBef>
          <a:spcAft>
            <a:spcPct val="0"/>
          </a:spcAft>
          <a:buClr>
            <a:srgbClr val="F0AB00"/>
          </a:buClr>
          <a:buSzPct val="80000"/>
          <a:tabLst/>
          <a:defRPr kumimoji="0" sz="1800" b="0" i="0" u="none" strike="noStrike" kern="0" cap="none" spc="0" normalizeH="0" baseline="0" noProof="0" dirty="0" err="1" smtClean="0">
            <a:ln>
              <a:noFill/>
            </a:ln>
            <a:effectLst/>
            <a:uLnTx/>
            <a:uFillTx/>
            <a:ea typeface="Arial Unicode MS" pitchFamily="34" charset="-128"/>
            <a:cs typeface="Arial Unicode MS" pitchFamily="34" charset="-128"/>
          </a:defRPr>
        </a:defPPr>
      </a:lstStyle>
    </a:spDef>
    <a:lnDef>
      <a:spPr>
        <a:ln w="9525">
          <a:solidFill>
            <a:schemeClr val="tx1"/>
          </a:solidFill>
          <a:headEnd type="none" w="med" len="med"/>
          <a:tailEnd type="none" w="med" len="med"/>
        </a:ln>
      </a:spPr>
      <a:bodyPr/>
      <a:lstStyle/>
      <a:style>
        <a:lnRef idx="1">
          <a:schemeClr val="accent1"/>
        </a:lnRef>
        <a:fillRef idx="0">
          <a:schemeClr val="accent1"/>
        </a:fillRef>
        <a:effectRef idx="0">
          <a:schemeClr val="accent1"/>
        </a:effectRef>
        <a:fontRef idx="minor">
          <a:schemeClr val="tx1"/>
        </a:fontRef>
      </a:style>
    </a:lnDef>
    <a:txDef>
      <a:spPr>
        <a:noFill/>
      </a:spPr>
      <a:bodyPr wrap="none" lIns="0" tIns="0" rIns="0" bIns="0" rtlCol="0">
        <a:spAutoFit/>
      </a:bodyPr>
      <a:lstStyle>
        <a:defPPr fontAlgn="base">
          <a:spcBef>
            <a:spcPct val="50000"/>
          </a:spcBef>
          <a:spcAft>
            <a:spcPct val="0"/>
          </a:spcAft>
          <a:buClr>
            <a:srgbClr val="F0AB00"/>
          </a:buClr>
          <a:buSzPct val="80000"/>
          <a:defRPr sz="1800" kern="0" dirty="0" err="1" smtClean="0">
            <a:ea typeface="Arial Unicode MS" pitchFamily="34" charset="-128"/>
            <a:cs typeface="Arial Unicode MS" pitchFamily="34" charset="-128"/>
          </a:defRPr>
        </a:defPPr>
      </a:lstStyle>
    </a:txDef>
  </a:objectDefaults>
  <a:extraClrSchemeLst/>
  <a:extLst>
    <a:ext uri="{05A4C25C-085E-4340-85A3-A5531E510DB2}">
      <thm15:themeFamily xmlns:thm15="http://schemas.microsoft.com/office/thememl/2012/main" name="SAP_Ariba_2017_16x9_black.potx" id="{5FC1422B-7C28-498C-9888-9A863EC6E5BB}" vid="{49222AC5-E220-46FA-AF65-2F51888047AC}"/>
    </a:ext>
  </a:extLst>
</a:theme>
</file>

<file path=ppt/theme/theme2.xml><?xml version="1.0" encoding="utf-8"?>
<a:theme xmlns:a="http://schemas.openxmlformats.org/drawingml/2006/main" name="SAP_Ariba_2017_16x9_black">
  <a:themeElements>
    <a:clrScheme name="SAP_colors_black_template">
      <a:dk1>
        <a:srgbClr val="000000"/>
      </a:dk1>
      <a:lt1>
        <a:srgbClr val="FFFFFF"/>
      </a:lt1>
      <a:dk2>
        <a:srgbClr val="CCCCCC"/>
      </a:dk2>
      <a:lt2>
        <a:srgbClr val="0076CB"/>
      </a:lt2>
      <a:accent1>
        <a:srgbClr val="F0AB00"/>
      </a:accent1>
      <a:accent2>
        <a:srgbClr val="666666"/>
      </a:accent2>
      <a:accent3>
        <a:srgbClr val="0076CB"/>
      </a:accent3>
      <a:accent4>
        <a:srgbClr val="4FB81C"/>
      </a:accent4>
      <a:accent5>
        <a:srgbClr val="E35500"/>
      </a:accent5>
      <a:accent6>
        <a:srgbClr val="760A85"/>
      </a:accent6>
      <a:hlink>
        <a:srgbClr val="666666"/>
      </a:hlink>
      <a:folHlink>
        <a:srgbClr val="CCCCCC"/>
      </a:folHlink>
    </a:clrScheme>
    <a:fontScheme name="SAP_Fonts2011">
      <a:majorFont>
        <a:latin typeface="Arial"/>
        <a:ea typeface=""/>
        <a:cs typeface=""/>
      </a:majorFont>
      <a:minorFont>
        <a:latin typeface="Arial"/>
        <a:ea typeface=""/>
        <a:cs typeface=""/>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gray">
        <a:solidFill>
          <a:schemeClr val="accent1"/>
        </a:solidFill>
        <a:ln w="6350" algn="ctr">
          <a:noFill/>
          <a:miter lim="800000"/>
          <a:headEnd/>
          <a:tailEnd/>
        </a:ln>
      </a:spPr>
      <a:bodyPr lIns="90000" tIns="72000" rIns="90000" bIns="72000" rtlCol="0" anchor="ctr"/>
      <a:lstStyle>
        <a:defPPr marR="0" algn="ctr" defTabSz="914400" eaLnBrk="1" fontAlgn="base" latinLnBrk="0" hangingPunct="1">
          <a:lnSpc>
            <a:spcPct val="100000"/>
          </a:lnSpc>
          <a:spcBef>
            <a:spcPct val="50000"/>
          </a:spcBef>
          <a:spcAft>
            <a:spcPct val="0"/>
          </a:spcAft>
          <a:buClr>
            <a:srgbClr val="F0AB00"/>
          </a:buClr>
          <a:buSzPct val="80000"/>
          <a:tabLst/>
          <a:defRPr kumimoji="0" sz="2000" b="0" i="0" u="none" strike="noStrike" kern="0" cap="none" spc="0" normalizeH="0" baseline="0" noProof="0" dirty="0" err="1" smtClean="0">
            <a:ln>
              <a:noFill/>
            </a:ln>
            <a:effectLst/>
            <a:uLnTx/>
            <a:uFillTx/>
            <a:ea typeface="Arial Unicode MS" pitchFamily="34" charset="-128"/>
            <a:cs typeface="Arial Unicode MS" pitchFamily="34" charset="-128"/>
          </a:defRPr>
        </a:defPPr>
      </a:lstStyle>
    </a:spDef>
    <a:lnDef>
      <a:spPr>
        <a:ln w="6350">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none" lIns="0" tIns="0" rIns="0" bIns="0" rtlCol="0">
        <a:spAutoFit/>
      </a:bodyPr>
      <a:lstStyle>
        <a:defPPr fontAlgn="base">
          <a:spcBef>
            <a:spcPct val="50000"/>
          </a:spcBef>
          <a:spcAft>
            <a:spcPct val="0"/>
          </a:spcAft>
          <a:buClr>
            <a:srgbClr val="F0AB00"/>
          </a:buClr>
          <a:buSzPct val="80000"/>
          <a:defRPr sz="1800" kern="0" dirty="0" err="1" smtClean="0">
            <a:ea typeface="Arial Unicode MS" pitchFamily="34" charset="-128"/>
            <a:cs typeface="Arial Unicode MS" pitchFamily="34" charset="-128"/>
          </a:defRPr>
        </a:defPPr>
      </a:lstStyle>
    </a:txDef>
  </a:objectDefaults>
  <a:extraClrSchemeLst/>
  <a:extLst>
    <a:ext uri="{05A4C25C-085E-4340-85A3-A5531E510DB2}">
      <thm15:themeFamily xmlns:thm15="http://schemas.microsoft.com/office/thememl/2012/main" name="SAP_16x9_black" id="{D816D25D-1DF5-4994-8606-0B35BBFD366D}" vid="{C1432CE9-AC12-4763-ACC8-140C87DB4D9C}"/>
    </a:ext>
  </a:extLst>
</a:theme>
</file>

<file path=ppt/theme/theme3.xml><?xml version="1.0" encoding="utf-8"?>
<a:theme xmlns:a="http://schemas.openxmlformats.org/drawingml/2006/main" name="Office Theme">
  <a:themeElements>
    <a:clrScheme name="SAP_Colors2011_1.1">
      <a:dk1>
        <a:srgbClr val="000000"/>
      </a:dk1>
      <a:lt1>
        <a:srgbClr val="FFFFFF"/>
      </a:lt1>
      <a:dk2>
        <a:srgbClr val="0076CB"/>
      </a:dk2>
      <a:lt2>
        <a:srgbClr val="CCCCCC"/>
      </a:lt2>
      <a:accent1>
        <a:srgbClr val="F0AB00"/>
      </a:accent1>
      <a:accent2>
        <a:srgbClr val="666666"/>
      </a:accent2>
      <a:accent3>
        <a:srgbClr val="0076CB"/>
      </a:accent3>
      <a:accent4>
        <a:srgbClr val="4FB81C"/>
      </a:accent4>
      <a:accent5>
        <a:srgbClr val="E35500"/>
      </a:accent5>
      <a:accent6>
        <a:srgbClr val="760A85"/>
      </a:accent6>
      <a:hlink>
        <a:srgbClr val="666666"/>
      </a:hlink>
      <a:folHlink>
        <a:srgbClr val="CCCCCC"/>
      </a:folHlink>
    </a:clrScheme>
    <a:fontScheme name="SAP_Fonts2011">
      <a:majorFont>
        <a:latin typeface="Arial"/>
        <a:ea typeface=""/>
        <a:cs typeface=""/>
      </a:majorFont>
      <a:minorFont>
        <a:latin typeface="Arial"/>
        <a:ea typeface=""/>
        <a:cs typeface=""/>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SAP_Colors2011">
      <a:dk1>
        <a:srgbClr val="000000"/>
      </a:dk1>
      <a:lt1>
        <a:srgbClr val="FFFFFF"/>
      </a:lt1>
      <a:dk2>
        <a:srgbClr val="00AFE3"/>
      </a:dk2>
      <a:lt2>
        <a:srgbClr val="CCCCCC"/>
      </a:lt2>
      <a:accent1>
        <a:srgbClr val="FDB913"/>
      </a:accent1>
      <a:accent2>
        <a:srgbClr val="626366"/>
      </a:accent2>
      <a:accent3>
        <a:srgbClr val="0082C9"/>
      </a:accent3>
      <a:accent4>
        <a:srgbClr val="4BBE44"/>
      </a:accent4>
      <a:accent5>
        <a:srgbClr val="B1D249"/>
      </a:accent5>
      <a:accent6>
        <a:srgbClr val="80298F"/>
      </a:accent6>
      <a:hlink>
        <a:srgbClr val="04357B"/>
      </a:hlink>
      <a:folHlink>
        <a:srgbClr val="999999"/>
      </a:folHlink>
    </a:clrScheme>
    <a:fontScheme name="SAP_Fonts2011">
      <a:majorFont>
        <a:latin typeface="Arial"/>
        <a:ea typeface=""/>
        <a:cs typeface=""/>
      </a:majorFont>
      <a:minorFont>
        <a:latin typeface="Arial"/>
        <a:ea typeface=""/>
        <a:cs typeface=""/>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TaxCatchAll xmlns="aa377506-530f-4d38-a904-aae4766f8a34">
      <Value>10</Value>
    </TaxCatchAll>
    <Region xmlns="6B054888-AC77-4724-88B3-B25E0C106EB9" xsi:nil="true"/>
    <lcf76f155ced4ddcb4097134ff3c332f xmlns="6b054888-ac77-4724-88b3-b25e0c106eb9">
      <Terms xmlns="http://schemas.microsoft.com/office/infopath/2007/PartnerControls"/>
    </lcf76f155ced4ddcb4097134ff3c332f>
    <CustomTag xmlns="6B054888-AC77-4724-88B3-B25E0C106EB9" xsi:nil="true"/>
    <Solution xmlns="6B054888-AC77-4724-88B3-B25E0C106EB9" xsi:nil="true"/>
    <DeploymentStartDate xmlns="6B054888-AC77-4724-88B3-B25E0C106EB9" xsi:nil="true"/>
    <SAP_x0020_Activate_x0020_Phase xmlns="6B054888-AC77-4724-88B3-B25E0C106EB9" xsi:nil="true"/>
    <SAP_x0020_Activate_x0020_Workstream xmlns="6B054888-AC77-4724-88B3-B25E0C106EB9" xsi:nil="tru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ADAB006D7BEE364F84B95745DB45438C" ma:contentTypeVersion="8" ma:contentTypeDescription="Create a new document." ma:contentTypeScope="" ma:versionID="b70f7be02c6c418077026db8ff4a1141">
  <xsd:schema xmlns:xsd="http://www.w3.org/2001/XMLSchema" xmlns:xs="http://www.w3.org/2001/XMLSchema" xmlns:p="http://schemas.microsoft.com/office/2006/metadata/properties" xmlns:ns2="6B054888-AC77-4724-88B3-B25E0C106EB9" xmlns:ns3="aa377506-530f-4d38-a904-aae4766f8a34" xmlns:ns4="c3523a0f-ac6d-4565-a766-e48f96ee1a21" xmlns:ns5="6b054888-ac77-4724-88b3-b25e0c106eb9" targetNamespace="http://schemas.microsoft.com/office/2006/metadata/properties" ma:root="true" ma:fieldsID="beafb4725486fb532d2de7efa00d2cd1" ns2:_="" ns3:_="" ns4:_="" ns5:_="">
    <xsd:import namespace="6B054888-AC77-4724-88B3-B25E0C106EB9"/>
    <xsd:import namespace="aa377506-530f-4d38-a904-aae4766f8a34"/>
    <xsd:import namespace="c3523a0f-ac6d-4565-a766-e48f96ee1a21"/>
    <xsd:import namespace="6b054888-ac77-4724-88b3-b25e0c106eb9"/>
    <xsd:element name="properties">
      <xsd:complexType>
        <xsd:sequence>
          <xsd:element name="documentManagement">
            <xsd:complexType>
              <xsd:all>
                <xsd:element ref="ns2:Region" minOccurs="0"/>
                <xsd:element ref="ns2:Solution" minOccurs="0"/>
                <xsd:element ref="ns2:SAP_x0020_Activate_x0020_Phase" minOccurs="0"/>
                <xsd:element ref="ns2:SAP_x0020_Activate_x0020_Workstream" minOccurs="0"/>
                <xsd:element ref="ns2:MediaServiceMetadata" minOccurs="0"/>
                <xsd:element ref="ns2:MediaServiceFastMetadata" minOccurs="0"/>
                <xsd:element ref="ns2:DeploymentStartDate" minOccurs="0"/>
                <xsd:element ref="ns2:CustomTag" minOccurs="0"/>
                <xsd:element ref="ns3:SharedWithUsers" minOccurs="0"/>
                <xsd:element ref="ns4:SharedWithDetails" minOccurs="0"/>
                <xsd:element ref="ns5:lcf76f155ced4ddcb4097134ff3c332f" minOccurs="0"/>
                <xsd:element ref="ns3:TaxCatchAll" minOccurs="0"/>
                <xsd:element ref="ns5:MediaServiceObjectDetectorVersions" minOccurs="0"/>
                <xsd:element ref="ns5:MediaServiceOCR" minOccurs="0"/>
                <xsd:element ref="ns5:MediaServiceGenerationTime" minOccurs="0"/>
                <xsd:element ref="ns5:MediaServiceEventHashCode" minOccurs="0"/>
                <xsd:element ref="ns5: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6B054888-AC77-4724-88B3-B25E0C106EB9" elementFormDefault="qualified">
    <xsd:import namespace="http://schemas.microsoft.com/office/2006/documentManagement/types"/>
    <xsd:import namespace="http://schemas.microsoft.com/office/infopath/2007/PartnerControls"/>
    <xsd:element name="Region" ma:index="8" nillable="true" ma:displayName="Region" ma:internalName="Region">
      <xsd:complexType>
        <xsd:complexContent>
          <xsd:extension base="dms:MultiChoice">
            <xsd:sequence>
              <xsd:element name="Value" maxOccurs="unbounded" minOccurs="0" nillable="true">
                <xsd:simpleType>
                  <xsd:restriction base="dms:Choice">
                    <xsd:enumeration value="NA"/>
                    <xsd:enumeration value="EMEA/MEE"/>
                    <xsd:enumeration value="AFRICA"/>
                    <xsd:enumeration value="MENA"/>
                    <xsd:enumeration value="BRAZIL"/>
                    <xsd:enumeration value="LATAM"/>
                    <xsd:enumeration value="ANZ"/>
                    <xsd:enumeration value="JAPAN"/>
                    <xsd:enumeration value="KOREA"/>
                    <xsd:enumeration value="SE ASIA"/>
                    <xsd:enumeration value="CHINA"/>
                    <xsd:enumeration value="INDIA"/>
                  </xsd:restriction>
                </xsd:simpleType>
              </xsd:element>
            </xsd:sequence>
          </xsd:extension>
        </xsd:complexContent>
      </xsd:complexType>
    </xsd:element>
    <xsd:element name="Solution" ma:index="9" nillable="true" ma:displayName="Solution" ma:internalName="Solution">
      <xsd:complexType>
        <xsd:complexContent>
          <xsd:extension base="dms:MultiChoice">
            <xsd:sequence>
              <xsd:element name="Value" maxOccurs="unbounded" minOccurs="0" nillable="true">
                <xsd:simpleType>
                  <xsd:restriction base="dms:Choice">
                    <xsd:enumeration value="Procurement"/>
                    <xsd:enumeration value="Strategic Sourcing"/>
                    <xsd:enumeration value="Spend Analysis"/>
                    <xsd:enumeration value="Network Enablement"/>
                    <xsd:enumeration value="Supply Chain Collaboration"/>
                    <xsd:enumeration value="Payables"/>
                    <xsd:enumeration value="Invoice Conversion Services"/>
                    <xsd:enumeration value="Supplier Management"/>
                  </xsd:restriction>
                </xsd:simpleType>
              </xsd:element>
            </xsd:sequence>
          </xsd:extension>
        </xsd:complexContent>
      </xsd:complexType>
    </xsd:element>
    <xsd:element name="SAP_x0020_Activate_x0020_Phase" ma:index="10" nillable="true" ma:displayName="SAP Activate Phase" ma:internalName="SAP_x0020_Activate_x0020_Phase">
      <xsd:complexType>
        <xsd:complexContent>
          <xsd:extension base="dms:MultiChoice">
            <xsd:sequence>
              <xsd:element name="Value" maxOccurs="unbounded" minOccurs="0" nillable="true">
                <xsd:simpleType>
                  <xsd:restriction base="dms:Choice">
                    <xsd:enumeration value="Prepare"/>
                    <xsd:enumeration value="Explore"/>
                    <xsd:enumeration value="Realize"/>
                    <xsd:enumeration value="Deploy"/>
                    <xsd:enumeration value="Run"/>
                  </xsd:restriction>
                </xsd:simpleType>
              </xsd:element>
            </xsd:sequence>
          </xsd:extension>
        </xsd:complexContent>
      </xsd:complexType>
    </xsd:element>
    <xsd:element name="SAP_x0020_Activate_x0020_Workstream" ma:index="11" nillable="true" ma:displayName="SAP Activate Workstream" ma:internalName="SAP_x0020_Activate_x0020_Workstream">
      <xsd:complexType>
        <xsd:complexContent>
          <xsd:extension base="dms:MultiChoice">
            <xsd:sequence>
              <xsd:element name="Value" maxOccurs="unbounded" minOccurs="0" nillable="true">
                <xsd:simpleType>
                  <xsd:restriction base="dms:Choice">
                    <xsd:enumeration value="Project Management"/>
                    <xsd:enumeration value="Application: Solution Adoption"/>
                    <xsd:enumeration value="Application: Customer Team Enablement"/>
                    <xsd:enumeration value="Application: Design and Configuration"/>
                    <xsd:enumeration value="Application: Integration"/>
                    <xsd:enumeration value="Application: Testing"/>
                    <xsd:enumeration value="Custom Code Extensions"/>
                    <xsd:enumeration value="Technical Architecture and Infrastructure"/>
                    <xsd:enumeration value="System Data Migration"/>
                    <xsd:enumeration value="Transition to Operations"/>
                  </xsd:restriction>
                </xsd:simpleType>
              </xsd:element>
            </xsd:sequence>
          </xsd:extension>
        </xsd:complexContent>
      </xsd:complexType>
    </xsd:element>
    <xsd:element name="MediaServiceMetadata" ma:index="12" nillable="true" ma:displayName="MediaServiceMetadata" ma:hidden="true" ma:internalName="MediaServiceMetadata" ma:readOnly="true">
      <xsd:simpleType>
        <xsd:restriction base="dms:Note"/>
      </xsd:simpleType>
    </xsd:element>
    <xsd:element name="MediaServiceFastMetadata" ma:index="13" nillable="true" ma:displayName="MediaServiceFastMetadata" ma:hidden="true" ma:internalName="MediaServiceFastMetadata" ma:readOnly="true">
      <xsd:simpleType>
        <xsd:restriction base="dms:Note"/>
      </xsd:simpleType>
    </xsd:element>
    <xsd:element name="DeploymentStartDate" ma:index="14" nillable="true" ma:displayName="Deployment Start Date" ma:format="DateOnly" ma:indexed="true" ma:internalName="DeploymentStartDate">
      <xsd:simpleType>
        <xsd:restriction base="dms:DateTime"/>
      </xsd:simpleType>
    </xsd:element>
    <xsd:element name="CustomTag" ma:index="15" nillable="true" ma:displayName="Custom Tag" ma:indexed="true" ma:internalName="CustomTag">
      <xsd:simpleType>
        <xsd:restriction base="dms:Text">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aa377506-530f-4d38-a904-aae4766f8a34" elementFormDefault="qualified">
    <xsd:import namespace="http://schemas.microsoft.com/office/2006/documentManagement/types"/>
    <xsd:import namespace="http://schemas.microsoft.com/office/infopath/2007/PartnerControls"/>
    <xsd:element name="SharedWithUsers" ma:index="16"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TaxCatchAll" ma:index="20" nillable="true" ma:displayName="Taxonomy Catch All Column" ma:hidden="true" ma:list="{4189f530-89e4-4197-9ec2-54ee8f4a62cf}" ma:internalName="TaxCatchAll" ma:showField="CatchAllData" ma:web="aa377506-530f-4d38-a904-aae4766f8a34">
      <xsd:complexType>
        <xsd:complexContent>
          <xsd:extension base="dms:MultiChoiceLookup">
            <xsd:sequence>
              <xsd:element name="Value" type="dms:Lookup" maxOccurs="unbounded" minOccurs="0" nillable="true"/>
            </xsd:sequence>
          </xsd:extension>
        </xsd:complexContent>
      </xsd:complexType>
    </xsd:element>
  </xsd:schema>
  <xsd:schema xmlns:xsd="http://www.w3.org/2001/XMLSchema" xmlns:xs="http://www.w3.org/2001/XMLSchema" xmlns:dms="http://schemas.microsoft.com/office/2006/documentManagement/types" xmlns:pc="http://schemas.microsoft.com/office/infopath/2007/PartnerControls" targetNamespace="c3523a0f-ac6d-4565-a766-e48f96ee1a21" elementFormDefault="qualified">
    <xsd:import namespace="http://schemas.microsoft.com/office/2006/documentManagement/types"/>
    <xsd:import namespace="http://schemas.microsoft.com/office/infopath/2007/PartnerControls"/>
    <xsd:element name="SharedWithDetails" ma:index="17" nillable="true" ma:displayName="Shared With Details" ma:description=""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6b054888-ac77-4724-88b3-b25e0c106eb9" elementFormDefault="qualified">
    <xsd:import namespace="http://schemas.microsoft.com/office/2006/documentManagement/types"/>
    <xsd:import namespace="http://schemas.microsoft.com/office/infopath/2007/PartnerControls"/>
    <xsd:element name="lcf76f155ced4ddcb4097134ff3c332f" ma:index="19" nillable="true" ma:taxonomy="true" ma:internalName="lcf76f155ced4ddcb4097134ff3c332f" ma:taxonomyFieldName="MediaServiceImageTags" ma:displayName="Image Tags" ma:readOnly="false" ma:fieldId="{5cf76f15-5ced-4ddc-b409-7134ff3c332f}" ma:taxonomyMulti="true" ma:sspId="c7b3fb9d-ee0a-40a8-bd42-4026b75186d8"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1" nillable="true" ma:displayName="MediaServiceObjectDetectorVersions" ma:hidden="true" ma:indexed="true" ma:internalName="MediaServiceObjectDetectorVersions" ma:readOnly="true">
      <xsd:simpleType>
        <xsd:restriction base="dms:Text"/>
      </xsd:simpleType>
    </xsd:element>
    <xsd:element name="MediaServiceOCR" ma:index="22" nillable="true" ma:displayName="Extracted Text" ma:internalName="MediaServiceOCR" ma:readOnly="true">
      <xsd:simpleType>
        <xsd:restriction base="dms:Note">
          <xsd:maxLength value="255"/>
        </xsd:restriction>
      </xsd:simpleType>
    </xsd:element>
    <xsd:element name="MediaServiceGenerationTime" ma:index="23" nillable="true" ma:displayName="MediaServiceGenerationTime" ma:hidden="true" ma:internalName="MediaServiceGenerationTime" ma:readOnly="true">
      <xsd:simpleType>
        <xsd:restriction base="dms:Text"/>
      </xsd:simpleType>
    </xsd:element>
    <xsd:element name="MediaServiceEventHashCode" ma:index="24" nillable="true" ma:displayName="MediaServiceEventHashCode" ma:hidden="true" ma:internalName="MediaServiceEventHashCode" ma:readOnly="true">
      <xsd:simpleType>
        <xsd:restriction base="dms:Text"/>
      </xsd:simpleType>
    </xsd:element>
    <xsd:element name="MediaServiceSearchProperties" ma:index="25" nillable="true" ma:displayName="MediaServiceSearchProperties" ma:hidden="true" ma:internalName="MediaServiceSearchProperties"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EAFA6AAD-7FB2-4C9C-B0AF-863AB8BE959A}">
  <ds:schemaRefs>
    <ds:schemaRef ds:uri="http://schemas.microsoft.com/sharepoint/v3/contenttype/forms"/>
  </ds:schemaRefs>
</ds:datastoreItem>
</file>

<file path=customXml/itemProps2.xml><?xml version="1.0" encoding="utf-8"?>
<ds:datastoreItem xmlns:ds="http://schemas.openxmlformats.org/officeDocument/2006/customXml" ds:itemID="{FE7CF86A-6F22-4798-A7B2-F2593E77FF86}">
  <ds:schemaRefs>
    <ds:schemaRef ds:uri="http://schemas.microsoft.com/office/infopath/2007/PartnerControls"/>
    <ds:schemaRef ds:uri="http://purl.org/dc/terms/"/>
    <ds:schemaRef ds:uri="fa810d4b-4b60-435e-870b-75af4e5051c9"/>
    <ds:schemaRef ds:uri="http://schemas.microsoft.com/office/2006/documentManagement/types"/>
    <ds:schemaRef ds:uri="750d8dd5-8fd0-4936-a430-a5b4a0afcad3"/>
    <ds:schemaRef ds:uri="http://purl.org/dc/elements/1.1/"/>
    <ds:schemaRef ds:uri="http://schemas.microsoft.com/sharepoint/v3/fields"/>
    <ds:schemaRef ds:uri="http://schemas.openxmlformats.org/package/2006/metadata/core-properties"/>
    <ds:schemaRef ds:uri="http://schemas.microsoft.com/office/2006/metadata/properties"/>
    <ds:schemaRef ds:uri="http://www.w3.org/XML/1998/namespace"/>
    <ds:schemaRef ds:uri="http://purl.org/dc/dcmitype/"/>
    <ds:schemaRef ds:uri="aa377506-530f-4d38-a904-aae4766f8a34"/>
    <ds:schemaRef ds:uri="6B054888-AC77-4724-88B3-B25E0C106EB9"/>
    <ds:schemaRef ds:uri="6b054888-ac77-4724-88b3-b25e0c106eb9"/>
  </ds:schemaRefs>
</ds:datastoreItem>
</file>

<file path=customXml/itemProps3.xml><?xml version="1.0" encoding="utf-8"?>
<ds:datastoreItem xmlns:ds="http://schemas.openxmlformats.org/officeDocument/2006/customXml" ds:itemID="{088A1A62-7D7E-41D8-B2EB-55BC0CA4E177}">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6B054888-AC77-4724-88B3-B25E0C106EB9"/>
    <ds:schemaRef ds:uri="aa377506-530f-4d38-a904-aae4766f8a34"/>
    <ds:schemaRef ds:uri="c3523a0f-ac6d-4565-a766-e48f96ee1a21"/>
    <ds:schemaRef ds:uri="6b054888-ac77-4724-88b3-b25e0c106eb9"/>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Metadata/LabelInfo.xml><?xml version="1.0" encoding="utf-8"?>
<clbl:labelList xmlns:clbl="http://schemas.microsoft.com/office/2020/mipLabelMetadata">
  <clbl:label id="{42f7676c-f455-423c-82f6-dc2d99791af7}" enabled="0" method="" siteId="{42f7676c-f455-423c-82f6-dc2d99791af7}" removed="1"/>
</clbl:labelList>
</file>

<file path=docProps/app.xml><?xml version="1.0" encoding="utf-8"?>
<Properties xmlns="http://schemas.openxmlformats.org/officeDocument/2006/extended-properties" xmlns:vt="http://schemas.openxmlformats.org/officeDocument/2006/docPropsVTypes">
  <Template>SAP_16x9_black</Template>
  <TotalTime>1690</TotalTime>
  <Words>1274</Words>
  <Application>Microsoft Office PowerPoint</Application>
  <PresentationFormat>Custom</PresentationFormat>
  <Paragraphs>185</Paragraphs>
  <Slides>27</Slides>
  <Notes>6</Notes>
  <HiddenSlides>2</HiddenSlides>
  <MMClips>0</MMClips>
  <ScaleCrop>false</ScaleCrop>
  <HeadingPairs>
    <vt:vector size="6" baseType="variant">
      <vt:variant>
        <vt:lpstr>Fonts Used</vt:lpstr>
      </vt:variant>
      <vt:variant>
        <vt:i4>5</vt:i4>
      </vt:variant>
      <vt:variant>
        <vt:lpstr>Theme</vt:lpstr>
      </vt:variant>
      <vt:variant>
        <vt:i4>2</vt:i4>
      </vt:variant>
      <vt:variant>
        <vt:lpstr>Slide Titles</vt:lpstr>
      </vt:variant>
      <vt:variant>
        <vt:i4>27</vt:i4>
      </vt:variant>
    </vt:vector>
  </HeadingPairs>
  <TitlesOfParts>
    <vt:vector size="34" baseType="lpstr">
      <vt:lpstr>Arial</vt:lpstr>
      <vt:lpstr>Courier New</vt:lpstr>
      <vt:lpstr>Symbol</vt:lpstr>
      <vt:lpstr>wingdings</vt:lpstr>
      <vt:lpstr>wingdings</vt:lpstr>
      <vt:lpstr>1_SAP_Ariba_2017_16x9_black</vt:lpstr>
      <vt:lpstr>SAP_Ariba_2017_16x9_black</vt:lpstr>
      <vt:lpstr>PowerPoint Presentation</vt:lpstr>
      <vt:lpstr>Agenda</vt:lpstr>
      <vt:lpstr>What is an (Extended) CIF Catalog?</vt:lpstr>
      <vt:lpstr>What is CIF Catalog?</vt:lpstr>
      <vt:lpstr>User Interface (customer Users) – Items View</vt:lpstr>
      <vt:lpstr>User Interface (customer Users) – Items View</vt:lpstr>
      <vt:lpstr>CIF Catalog Enablement</vt:lpstr>
      <vt:lpstr>CIF Catalog Enablement </vt:lpstr>
      <vt:lpstr>Publishing a Catalog on  Ariba Network</vt:lpstr>
      <vt:lpstr>Ariba Network Access, Catalog Publication</vt:lpstr>
      <vt:lpstr>Catalog Publication</vt:lpstr>
      <vt:lpstr>Catalog Publication</vt:lpstr>
      <vt:lpstr>Converting the Excel File into .csv file</vt:lpstr>
      <vt:lpstr>Converting the Excel File into .csv file</vt:lpstr>
      <vt:lpstr>Convert your .csv file into .cif file</vt:lpstr>
      <vt:lpstr>Catalog Publication</vt:lpstr>
      <vt:lpstr>Catalog Validation - Status</vt:lpstr>
      <vt:lpstr>Catalog Validation/Errors</vt:lpstr>
      <vt:lpstr>How to Correct Errors Found by Ariba Network</vt:lpstr>
      <vt:lpstr>Updating CIF Catalog</vt:lpstr>
      <vt:lpstr>Catalog Update – Step 1</vt:lpstr>
      <vt:lpstr>Catalog Update – Step 2</vt:lpstr>
      <vt:lpstr>Catalog Update – Step 3</vt:lpstr>
      <vt:lpstr>Catalog Update – Step 4</vt:lpstr>
      <vt:lpstr>Catalog Update – Latest Version Only</vt:lpstr>
      <vt:lpstr>PowerPoint Presentation</vt:lpstr>
      <vt:lpstr>PowerPoint Presentation</vt:lpstr>
    </vt:vector>
  </TitlesOfParts>
  <Company>SAP</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SAP Ariba PPT Template</dc:title>
  <dc:creator>SAP</dc:creator>
  <cp:keywords>2017/16:9/black</cp:keywords>
  <cp:lastModifiedBy>Richard, Penelope</cp:lastModifiedBy>
  <cp:revision>207</cp:revision>
  <dcterms:created xsi:type="dcterms:W3CDTF">2015-10-14T11:21:43Z</dcterms:created>
  <dcterms:modified xsi:type="dcterms:W3CDTF">2024-02-08T14:38:42Z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NewReviewCycle">
    <vt:lpwstr/>
  </property>
  <property fmtid="{D5CDD505-2E9C-101B-9397-08002B2CF9AE}" pid="3" name="ContentTypeId">
    <vt:lpwstr>0x010100ADAB006D7BEE364F84B95745DB45438C</vt:lpwstr>
  </property>
  <property fmtid="{D5CDD505-2E9C-101B-9397-08002B2CF9AE}" pid="4" name="TaxKeyword">
    <vt:lpwstr>10;#2017/16:9/black|2cb5ccb0-ceb5-413d-a02d-abcfaca923c2</vt:lpwstr>
  </property>
</Properties>
</file>