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3" r:id="rId4"/>
  </p:sldMasterIdLst>
  <p:notesMasterIdLst>
    <p:notesMasterId r:id="rId29"/>
  </p:notesMasterIdLst>
  <p:handoutMasterIdLst>
    <p:handoutMasterId r:id="rId30"/>
  </p:handoutMasterIdLst>
  <p:sldIdLst>
    <p:sldId id="433" r:id="rId5"/>
    <p:sldId id="344" r:id="rId6"/>
    <p:sldId id="446" r:id="rId7"/>
    <p:sldId id="460" r:id="rId8"/>
    <p:sldId id="364" r:id="rId9"/>
    <p:sldId id="416" r:id="rId10"/>
    <p:sldId id="434" r:id="rId11"/>
    <p:sldId id="436" r:id="rId12"/>
    <p:sldId id="454" r:id="rId13"/>
    <p:sldId id="457" r:id="rId14"/>
    <p:sldId id="444" r:id="rId15"/>
    <p:sldId id="465" r:id="rId16"/>
    <p:sldId id="461" r:id="rId17"/>
    <p:sldId id="456" r:id="rId18"/>
    <p:sldId id="435" r:id="rId19"/>
    <p:sldId id="438" r:id="rId20"/>
    <p:sldId id="458" r:id="rId21"/>
    <p:sldId id="443" r:id="rId22"/>
    <p:sldId id="467" r:id="rId23"/>
    <p:sldId id="463" r:id="rId24"/>
    <p:sldId id="459" r:id="rId25"/>
    <p:sldId id="452" r:id="rId26"/>
    <p:sldId id="468" r:id="rId27"/>
    <p:sldId id="265" r:id="rId28"/>
  </p:sldIdLst>
  <p:sldSz cx="12195175" cy="6858000"/>
  <p:notesSz cx="6858000" cy="9144000"/>
  <p:defaultTextStyle>
    <a:defPPr>
      <a:defRPr lang="de-DE"/>
    </a:defPPr>
    <a:lvl1pPr marL="0" algn="l" defTabSz="1088776" rtl="0" eaLnBrk="1" latinLnBrk="0" hangingPunct="1">
      <a:defRPr lang="de-DE" sz="2100" kern="1200">
        <a:solidFill>
          <a:schemeClr val="tx1"/>
        </a:solidFill>
        <a:latin typeface="Arial"/>
        <a:ea typeface="+mn-ea"/>
        <a:cs typeface="+mn-cs"/>
      </a:defRPr>
    </a:lvl1pPr>
    <a:lvl2pPr marL="544388" algn="l" defTabSz="1088776" rtl="0" eaLnBrk="1" latinLnBrk="0" hangingPunct="1">
      <a:buClr>
        <a:srgbClr val="FDB913"/>
      </a:buClr>
      <a:buSzPct val="100000"/>
      <a:buFont typeface="wingdings"/>
      <a:buChar char=""/>
      <a:defRPr lang="de-DE" sz="2100" kern="1200">
        <a:solidFill>
          <a:schemeClr val="tx1"/>
        </a:solidFill>
        <a:latin typeface="Arial"/>
        <a:ea typeface="+mn-ea"/>
        <a:cs typeface="+mn-cs"/>
      </a:defRPr>
    </a:lvl2pPr>
    <a:lvl3pPr marL="1088776" algn="l" defTabSz="1088776" rtl="0" eaLnBrk="1" latinLnBrk="0" hangingPunct="1">
      <a:buClr>
        <a:srgbClr val="666666"/>
      </a:buClr>
      <a:buSzPct val="80000"/>
      <a:buFont typeface="Wingdings"/>
      <a:buChar char="n"/>
      <a:defRPr lang="de-DE" sz="1700" kern="1200">
        <a:solidFill>
          <a:schemeClr val="tx1"/>
        </a:solidFill>
        <a:latin typeface="Arial"/>
        <a:ea typeface="+mn-ea"/>
        <a:cs typeface="+mn-cs"/>
      </a:defRPr>
    </a:lvl3pPr>
    <a:lvl4pPr marL="1633164" algn="l" defTabSz="1088776" rtl="0" eaLnBrk="1" latinLnBrk="0" hangingPunct="1">
      <a:buClr>
        <a:srgbClr val="666666"/>
      </a:buClr>
      <a:buSzPct val="80000"/>
      <a:buFont typeface="Arial"/>
      <a:buChar char=""/>
      <a:defRPr lang="de-DE" sz="1400" kern="1200">
        <a:solidFill>
          <a:schemeClr val="tx1"/>
        </a:solidFill>
        <a:latin typeface="Arial"/>
        <a:ea typeface="+mn-ea"/>
        <a:cs typeface="+mn-cs"/>
      </a:defRPr>
    </a:lvl4pPr>
    <a:lvl5pPr marL="2177552" algn="l" defTabSz="1088776" rtl="0" eaLnBrk="1" latinLnBrk="0" hangingPunct="1">
      <a:buClr>
        <a:srgbClr val="666666"/>
      </a:buClr>
      <a:buSzPct val="80000"/>
      <a:buFont typeface="Arial"/>
      <a:buChar char=""/>
      <a:defRPr lang="de-DE" sz="1200" kern="1200">
        <a:solidFill>
          <a:schemeClr val="tx1"/>
        </a:solidFill>
        <a:latin typeface="Arial"/>
        <a:ea typeface="+mn-ea"/>
        <a:cs typeface="+mn-cs"/>
      </a:defRPr>
    </a:lvl5pPr>
    <a:lvl6pPr marL="2721940" algn="l" defTabSz="1088776" rtl="0" eaLnBrk="1" latinLnBrk="0" hangingPunct="1">
      <a:defRPr sz="2100" kern="1200">
        <a:solidFill>
          <a:schemeClr val="tx1"/>
        </a:solidFill>
        <a:latin typeface="+mn-lt"/>
        <a:ea typeface="+mn-ea"/>
        <a:cs typeface="+mn-cs"/>
      </a:defRPr>
    </a:lvl6pPr>
    <a:lvl7pPr marL="3266328" algn="l" defTabSz="1088776" rtl="0" eaLnBrk="1" latinLnBrk="0" hangingPunct="1">
      <a:defRPr sz="2100" kern="1200">
        <a:solidFill>
          <a:schemeClr val="tx1"/>
        </a:solidFill>
        <a:latin typeface="+mn-lt"/>
        <a:ea typeface="+mn-ea"/>
        <a:cs typeface="+mn-cs"/>
      </a:defRPr>
    </a:lvl7pPr>
    <a:lvl8pPr marL="3810716" algn="l" defTabSz="1088776" rtl="0" eaLnBrk="1" latinLnBrk="0" hangingPunct="1">
      <a:defRPr sz="2100" kern="1200">
        <a:solidFill>
          <a:schemeClr val="tx1"/>
        </a:solidFill>
        <a:latin typeface="+mn-lt"/>
        <a:ea typeface="+mn-ea"/>
        <a:cs typeface="+mn-cs"/>
      </a:defRPr>
    </a:lvl8pPr>
    <a:lvl9pPr marL="4355104" algn="l" defTabSz="1088776" rtl="0" eaLnBrk="1" latinLnBrk="0" hangingPunct="1">
      <a:defRPr sz="2100" kern="1200">
        <a:solidFill>
          <a:schemeClr val="tx1"/>
        </a:solidFill>
        <a:latin typeface="+mn-lt"/>
        <a:ea typeface="+mn-ea"/>
        <a:cs typeface="+mn-cs"/>
      </a:defRPr>
    </a:lvl9pPr>
  </p:defaultTextStyle>
  <p:extLst>
    <p:ext uri="{EFAFB233-063F-42B5-8137-9DF3F51BA10A}">
      <p15:sldGuideLst xmlns:p15="http://schemas.microsoft.com/office/powerpoint/2012/main">
        <p15:guide id="1" pos="3841" userDrawn="1">
          <p15:clr>
            <a:srgbClr val="A4A3A4"/>
          </p15:clr>
        </p15:guide>
        <p15:guide id="2" orient="horz" pos="1022" userDrawn="1">
          <p15:clr>
            <a:srgbClr val="A4A3A4"/>
          </p15:clr>
        </p15:guide>
        <p15:guide id="3" orient="horz" pos="4004" userDrawn="1">
          <p15:clr>
            <a:srgbClr val="A4A3A4"/>
          </p15:clr>
        </p15:guide>
        <p15:guide id="4" pos="303" userDrawn="1">
          <p15:clr>
            <a:srgbClr val="A4A3A4"/>
          </p15:clr>
        </p15:guide>
        <p15:guide id="5" pos="7356" userDrawn="1">
          <p15:clr>
            <a:srgbClr val="A4A3A4"/>
          </p15:clr>
        </p15:guide>
        <p15:guide id="7" orient="horz" pos="30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clrMru>
    <a:srgbClr val="FF4747"/>
    <a:srgbClr val="BF3D23"/>
    <a:srgbClr val="FF9393"/>
    <a:srgbClr val="0F46A7"/>
    <a:srgbClr val="970A82"/>
    <a:srgbClr val="FF3399"/>
    <a:srgbClr val="FF0000"/>
    <a:srgbClr val="FFFFFF"/>
    <a:srgbClr val="FEE3A1"/>
    <a:srgbClr val="FFF1D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7133" autoAdjust="0"/>
    <p:restoredTop sz="84409" autoAdjust="0"/>
  </p:normalViewPr>
  <p:slideViewPr>
    <p:cSldViewPr snapToGrid="0" showGuides="1">
      <p:cViewPr varScale="1">
        <p:scale>
          <a:sx n="73" d="100"/>
          <a:sy n="73" d="100"/>
        </p:scale>
        <p:origin x="1430" y="72"/>
      </p:cViewPr>
      <p:guideLst>
        <p:guide pos="3841"/>
        <p:guide orient="horz" pos="1022"/>
        <p:guide orient="horz" pos="4004"/>
        <p:guide pos="303"/>
        <p:guide pos="7356"/>
        <p:guide orient="horz" pos="300"/>
      </p:guideLst>
    </p:cSldViewPr>
  </p:slideViewPr>
  <p:outlineViewPr>
    <p:cViewPr>
      <p:scale>
        <a:sx n="33" d="100"/>
        <a:sy n="33" d="100"/>
      </p:scale>
      <p:origin x="0" y="-6394"/>
    </p:cViewPr>
  </p:outlineViewPr>
  <p:notesTextViewPr>
    <p:cViewPr>
      <p:scale>
        <a:sx n="75" d="100"/>
        <a:sy n="75" d="100"/>
      </p:scale>
      <p:origin x="0" y="0"/>
    </p:cViewPr>
  </p:notesTextViewPr>
  <p:sorterViewPr>
    <p:cViewPr varScale="1">
      <p:scale>
        <a:sx n="1" d="1"/>
        <a:sy n="1" d="1"/>
      </p:scale>
      <p:origin x="0" y="0"/>
    </p:cViewPr>
  </p:sorterViewPr>
  <p:notesViewPr>
    <p:cSldViewPr snapToGrid="0" showGuides="1">
      <p:cViewPr varScale="1">
        <p:scale>
          <a:sx n="99" d="100"/>
          <a:sy n="99" d="100"/>
        </p:scale>
        <p:origin x="3508" y="8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handoutMaster" Target="handoutMasters/handoutMaster1.xml"/><Relationship Id="rId8"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1943100" y="8685213"/>
            <a:ext cx="2971800" cy="457200"/>
          </a:xfrm>
          <a:prstGeom prst="rect">
            <a:avLst/>
          </a:prstGeom>
        </p:spPr>
        <p:txBody>
          <a:bodyPr vert="horz" lIns="91440" tIns="45720" rIns="91440" bIns="45720" rtlCol="0" anchor="b"/>
          <a:lstStyle>
            <a:lvl1pPr algn="r">
              <a:defRPr sz="1200"/>
            </a:lvl1pPr>
          </a:lstStyle>
          <a:p>
            <a:pPr algn="ctr"/>
            <a:fld id="{47855BD9-AF71-426C-9B9B-B0E52B88852E}" type="slidenum">
              <a:rPr lang="de-DE" sz="1000" smtClean="0"/>
              <a:pPr algn="ctr"/>
              <a:t>‹#›</a:t>
            </a:fld>
            <a:endParaRPr lang="de-DE" sz="1000" dirty="0"/>
          </a:p>
        </p:txBody>
      </p:sp>
    </p:spTree>
    <p:extLst>
      <p:ext uri="{BB962C8B-B14F-4D97-AF65-F5344CB8AC3E}">
        <p14:creationId xmlns:p14="http://schemas.microsoft.com/office/powerpoint/2010/main" val="23599324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547688" y="612775"/>
            <a:ext cx="5762625" cy="3241675"/>
          </a:xfrm>
          <a:prstGeom prst="rect">
            <a:avLst/>
          </a:prstGeom>
          <a:noFill/>
          <a:ln w="12700">
            <a:solidFill>
              <a:prstClr val="black"/>
            </a:solidFill>
          </a:ln>
        </p:spPr>
        <p:txBody>
          <a:bodyPr vert="horz" lIns="91440" tIns="45720" rIns="91440" bIns="45720" rtlCol="0" anchor="ctr"/>
          <a:lstStyle/>
          <a:p>
            <a:endParaRPr lang="de-DE" dirty="0"/>
          </a:p>
        </p:txBody>
      </p:sp>
      <p:sp>
        <p:nvSpPr>
          <p:cNvPr id="5" name="Notes Placeholder 4"/>
          <p:cNvSpPr>
            <a:spLocks noGrp="1"/>
          </p:cNvSpPr>
          <p:nvPr>
            <p:ph type="body" sz="quarter" idx="3"/>
          </p:nvPr>
        </p:nvSpPr>
        <p:spPr>
          <a:xfrm>
            <a:off x="549000" y="4120162"/>
            <a:ext cx="5760000" cy="4563560"/>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p:txBody>
      </p:sp>
      <p:sp>
        <p:nvSpPr>
          <p:cNvPr id="7" name="Slide Number Placeholder 6"/>
          <p:cNvSpPr>
            <a:spLocks noGrp="1"/>
          </p:cNvSpPr>
          <p:nvPr>
            <p:ph type="sldNum" sz="quarter" idx="5"/>
          </p:nvPr>
        </p:nvSpPr>
        <p:spPr>
          <a:xfrm>
            <a:off x="2957512" y="8935722"/>
            <a:ext cx="942976" cy="205358"/>
          </a:xfrm>
          <a:prstGeom prst="rect">
            <a:avLst/>
          </a:prstGeom>
        </p:spPr>
        <p:txBody>
          <a:bodyPr vert="horz" lIns="91440" tIns="45720" rIns="91440" bIns="45720" rtlCol="0" anchor="b"/>
          <a:lstStyle>
            <a:lvl1pPr algn="ctr">
              <a:defRPr sz="800"/>
            </a:lvl1pPr>
          </a:lstStyle>
          <a:p>
            <a:fld id="{7D8C2C35-2B8A-446E-BEC0-FD36716C29AC}" type="slidenum">
              <a:rPr lang="de-DE" smtClean="0"/>
              <a:pPr/>
              <a:t>‹#›</a:t>
            </a:fld>
            <a:endParaRPr lang="de-DE" dirty="0"/>
          </a:p>
        </p:txBody>
      </p:sp>
    </p:spTree>
    <p:extLst>
      <p:ext uri="{BB962C8B-B14F-4D97-AF65-F5344CB8AC3E}">
        <p14:creationId xmlns:p14="http://schemas.microsoft.com/office/powerpoint/2010/main" val="2847385487"/>
      </p:ext>
    </p:extLst>
  </p:cSld>
  <p:clrMap bg1="lt1" tx1="dk1" bg2="lt2" tx2="dk2" accent1="accent1" accent2="accent2" accent3="accent3" accent4="accent4" accent5="accent5" accent6="accent6" hlink="hlink" folHlink="folHlink"/>
  <p:notesStyle>
    <a:lvl1pPr marL="0" algn="l" defTabSz="1088776" rtl="0" eaLnBrk="1" latinLnBrk="0" hangingPunct="1">
      <a:defRPr sz="1400" kern="1200">
        <a:solidFill>
          <a:schemeClr val="tx1"/>
        </a:solidFill>
        <a:latin typeface="+mn-lt"/>
        <a:ea typeface="+mn-ea"/>
        <a:cs typeface="+mn-cs"/>
      </a:defRPr>
    </a:lvl1pPr>
    <a:lvl2pPr marL="180000" indent="-180000" algn="l" defTabSz="1088776" rtl="0" eaLnBrk="1" latinLnBrk="0" hangingPunct="1">
      <a:buClr>
        <a:schemeClr val="accent1"/>
      </a:buClr>
      <a:buSzPct val="100000"/>
      <a:buFont typeface="Wingdings" pitchFamily="2" charset="2"/>
      <a:buChar char=""/>
      <a:defRPr sz="1400" kern="1200">
        <a:solidFill>
          <a:schemeClr val="tx1"/>
        </a:solidFill>
        <a:latin typeface="+mn-lt"/>
        <a:ea typeface="+mn-ea"/>
        <a:cs typeface="+mn-cs"/>
      </a:defRPr>
    </a:lvl2pPr>
    <a:lvl3pPr marL="360000" indent="-180000" algn="l" defTabSz="1088776" rtl="0" eaLnBrk="1" latinLnBrk="0" hangingPunct="1">
      <a:buClr>
        <a:schemeClr val="accent2"/>
      </a:buClr>
      <a:buSzPct val="80000"/>
      <a:buFont typeface="Symbol" pitchFamily="18" charset="2"/>
      <a:buChar char="-"/>
      <a:defRPr sz="1200" kern="1200">
        <a:solidFill>
          <a:schemeClr val="tx1"/>
        </a:solidFill>
        <a:latin typeface="+mn-lt"/>
        <a:ea typeface="+mn-ea"/>
        <a:cs typeface="+mn-cs"/>
      </a:defRPr>
    </a:lvl3pPr>
    <a:lvl4pPr marL="674815" indent="-158780" algn="l" defTabSz="1088776" rtl="0" eaLnBrk="1" latinLnBrk="0" hangingPunct="1">
      <a:buClr>
        <a:schemeClr val="accent2"/>
      </a:buClr>
      <a:buFont typeface="Arial" pitchFamily="34" charset="0"/>
      <a:buChar char="–"/>
      <a:defRPr sz="1200" kern="1200">
        <a:solidFill>
          <a:schemeClr val="tx1"/>
        </a:solidFill>
        <a:latin typeface="+mn-lt"/>
        <a:ea typeface="+mn-ea"/>
        <a:cs typeface="+mn-cs"/>
      </a:defRPr>
    </a:lvl4pPr>
    <a:lvl5pPr marL="2177552" algn="l" defTabSz="1088776" rtl="0" eaLnBrk="1" latinLnBrk="0" hangingPunct="1">
      <a:defRPr sz="1400" kern="1200">
        <a:solidFill>
          <a:schemeClr val="tx1"/>
        </a:solidFill>
        <a:latin typeface="+mn-lt"/>
        <a:ea typeface="+mn-ea"/>
        <a:cs typeface="+mn-cs"/>
      </a:defRPr>
    </a:lvl5pPr>
    <a:lvl6pPr marL="2721940" algn="l" defTabSz="1088776" rtl="0" eaLnBrk="1" latinLnBrk="0" hangingPunct="1">
      <a:defRPr sz="1400" kern="1200">
        <a:solidFill>
          <a:schemeClr val="tx1"/>
        </a:solidFill>
        <a:latin typeface="+mn-lt"/>
        <a:ea typeface="+mn-ea"/>
        <a:cs typeface="+mn-cs"/>
      </a:defRPr>
    </a:lvl6pPr>
    <a:lvl7pPr marL="3266328" algn="l" defTabSz="1088776" rtl="0" eaLnBrk="1" latinLnBrk="0" hangingPunct="1">
      <a:defRPr sz="1400" kern="1200">
        <a:solidFill>
          <a:schemeClr val="tx1"/>
        </a:solidFill>
        <a:latin typeface="+mn-lt"/>
        <a:ea typeface="+mn-ea"/>
        <a:cs typeface="+mn-cs"/>
      </a:defRPr>
    </a:lvl7pPr>
    <a:lvl8pPr marL="3810716" algn="l" defTabSz="1088776" rtl="0" eaLnBrk="1" latinLnBrk="0" hangingPunct="1">
      <a:defRPr sz="1400" kern="1200">
        <a:solidFill>
          <a:schemeClr val="tx1"/>
        </a:solidFill>
        <a:latin typeface="+mn-lt"/>
        <a:ea typeface="+mn-ea"/>
        <a:cs typeface="+mn-cs"/>
      </a:defRPr>
    </a:lvl8pPr>
    <a:lvl9pPr marL="4355104" algn="l" defTabSz="1088776" rtl="0" eaLnBrk="1" latinLnBrk="0" hangingPunct="1">
      <a:defRPr sz="1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de-DE" smtClean="0"/>
              <a:pPr/>
              <a:t>2</a:t>
            </a:fld>
            <a:endParaRPr lang="de-DE" dirty="0"/>
          </a:p>
        </p:txBody>
      </p:sp>
      <p:sp>
        <p:nvSpPr>
          <p:cNvPr id="9" name="Slide Image Placeholder 8"/>
          <p:cNvSpPr>
            <a:spLocks noGrp="1" noRot="1" noChangeAspect="1"/>
          </p:cNvSpPr>
          <p:nvPr>
            <p:ph type="sldImg"/>
          </p:nvPr>
        </p:nvSpPr>
        <p:spPr>
          <a:xfrm>
            <a:off x="547688" y="612775"/>
            <a:ext cx="5762625" cy="3241675"/>
          </a:xfrm>
        </p:spPr>
      </p:sp>
      <p:sp>
        <p:nvSpPr>
          <p:cNvPr id="10" name="Notes Placeholder 9"/>
          <p:cNvSpPr>
            <a:spLocks noGrp="1"/>
          </p:cNvSpPr>
          <p:nvPr>
            <p:ph type="body" idx="1"/>
          </p:nvPr>
        </p:nvSpPr>
        <p:spPr/>
        <p:txBody>
          <a:bodyPr>
            <a:normAutofit/>
          </a:bodyPr>
          <a:lstStyle/>
          <a:p>
            <a:endParaRPr lang="en-US" dirty="0"/>
          </a:p>
        </p:txBody>
      </p:sp>
    </p:spTree>
    <p:extLst>
      <p:ext uri="{BB962C8B-B14F-4D97-AF65-F5344CB8AC3E}">
        <p14:creationId xmlns:p14="http://schemas.microsoft.com/office/powerpoint/2010/main" val="9796219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19</a:t>
            </a:fld>
            <a:endParaRPr lang="de-DE" dirty="0"/>
          </a:p>
        </p:txBody>
      </p:sp>
    </p:spTree>
    <p:extLst>
      <p:ext uri="{BB962C8B-B14F-4D97-AF65-F5344CB8AC3E}">
        <p14:creationId xmlns:p14="http://schemas.microsoft.com/office/powerpoint/2010/main" val="27506084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20</a:t>
            </a:fld>
            <a:endParaRPr lang="de-DE" dirty="0"/>
          </a:p>
        </p:txBody>
      </p:sp>
    </p:spTree>
    <p:extLst>
      <p:ext uri="{BB962C8B-B14F-4D97-AF65-F5344CB8AC3E}">
        <p14:creationId xmlns:p14="http://schemas.microsoft.com/office/powerpoint/2010/main" val="5198526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23</a:t>
            </a:fld>
            <a:endParaRPr lang="de-DE" dirty="0"/>
          </a:p>
        </p:txBody>
      </p:sp>
    </p:spTree>
    <p:extLst>
      <p:ext uri="{BB962C8B-B14F-4D97-AF65-F5344CB8AC3E}">
        <p14:creationId xmlns:p14="http://schemas.microsoft.com/office/powerpoint/2010/main" val="121993095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de-DE" smtClean="0"/>
              <a:pPr/>
              <a:t>24</a:t>
            </a:fld>
            <a:endParaRPr lang="de-DE" dirty="0"/>
          </a:p>
        </p:txBody>
      </p:sp>
      <p:sp>
        <p:nvSpPr>
          <p:cNvPr id="6" name="Slide Image Placeholder 5"/>
          <p:cNvSpPr>
            <a:spLocks noGrp="1" noRot="1" noChangeAspect="1"/>
          </p:cNvSpPr>
          <p:nvPr>
            <p:ph type="sldImg"/>
          </p:nvPr>
        </p:nvSpPr>
        <p:spPr>
          <a:xfrm>
            <a:off x="547688" y="612775"/>
            <a:ext cx="5762625" cy="3241675"/>
          </a:xfrm>
        </p:spPr>
      </p:sp>
      <p:sp>
        <p:nvSpPr>
          <p:cNvPr id="7" name="Notes Placeholder 6"/>
          <p:cNvSpPr>
            <a:spLocks noGrp="1"/>
          </p:cNvSpPr>
          <p:nvPr>
            <p:ph type="body" idx="1"/>
          </p:nvPr>
        </p:nvSpPr>
        <p:spPr/>
        <p:txBody>
          <a:bodyPr>
            <a:normAutofit/>
          </a:bodyPr>
          <a:lstStyle/>
          <a:p>
            <a:endParaRPr lang="en-US"/>
          </a:p>
        </p:txBody>
      </p:sp>
    </p:spTree>
    <p:extLst>
      <p:ext uri="{BB962C8B-B14F-4D97-AF65-F5344CB8AC3E}">
        <p14:creationId xmlns:p14="http://schemas.microsoft.com/office/powerpoint/2010/main" val="25442643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3</a:t>
            </a:fld>
            <a:endParaRPr lang="de-DE" dirty="0"/>
          </a:p>
        </p:txBody>
      </p:sp>
    </p:spTree>
    <p:extLst>
      <p:ext uri="{BB962C8B-B14F-4D97-AF65-F5344CB8AC3E}">
        <p14:creationId xmlns:p14="http://schemas.microsoft.com/office/powerpoint/2010/main" val="21574227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4</a:t>
            </a:fld>
            <a:endParaRPr lang="de-DE" dirty="0"/>
          </a:p>
        </p:txBody>
      </p:sp>
    </p:spTree>
    <p:extLst>
      <p:ext uri="{BB962C8B-B14F-4D97-AF65-F5344CB8AC3E}">
        <p14:creationId xmlns:p14="http://schemas.microsoft.com/office/powerpoint/2010/main" val="6113603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5</a:t>
            </a:fld>
            <a:endParaRPr lang="de-DE" dirty="0"/>
          </a:p>
        </p:txBody>
      </p:sp>
    </p:spTree>
    <p:extLst>
      <p:ext uri="{BB962C8B-B14F-4D97-AF65-F5344CB8AC3E}">
        <p14:creationId xmlns:p14="http://schemas.microsoft.com/office/powerpoint/2010/main" val="12485652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8</a:t>
            </a:fld>
            <a:endParaRPr lang="de-DE" dirty="0"/>
          </a:p>
        </p:txBody>
      </p:sp>
    </p:spTree>
    <p:extLst>
      <p:ext uri="{BB962C8B-B14F-4D97-AF65-F5344CB8AC3E}">
        <p14:creationId xmlns:p14="http://schemas.microsoft.com/office/powerpoint/2010/main" val="7371819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9</a:t>
            </a:fld>
            <a:endParaRPr lang="de-DE" dirty="0"/>
          </a:p>
        </p:txBody>
      </p:sp>
    </p:spTree>
    <p:extLst>
      <p:ext uri="{BB962C8B-B14F-4D97-AF65-F5344CB8AC3E}">
        <p14:creationId xmlns:p14="http://schemas.microsoft.com/office/powerpoint/2010/main" val="29629056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11</a:t>
            </a:fld>
            <a:endParaRPr lang="de-DE" dirty="0"/>
          </a:p>
        </p:txBody>
      </p:sp>
    </p:spTree>
    <p:extLst>
      <p:ext uri="{BB962C8B-B14F-4D97-AF65-F5344CB8AC3E}">
        <p14:creationId xmlns:p14="http://schemas.microsoft.com/office/powerpoint/2010/main" val="32402209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12</a:t>
            </a:fld>
            <a:endParaRPr lang="de-DE" dirty="0"/>
          </a:p>
        </p:txBody>
      </p:sp>
    </p:spTree>
    <p:extLst>
      <p:ext uri="{BB962C8B-B14F-4D97-AF65-F5344CB8AC3E}">
        <p14:creationId xmlns:p14="http://schemas.microsoft.com/office/powerpoint/2010/main" val="35195448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b="1" dirty="0"/>
              <a:t>Catalogue </a:t>
            </a:r>
            <a:r>
              <a:rPr lang="fr-FR" b="1" dirty="0" err="1"/>
              <a:t>means</a:t>
            </a:r>
            <a:r>
              <a:rPr lang="fr-FR" b="1" dirty="0"/>
              <a:t> </a:t>
            </a:r>
            <a:r>
              <a:rPr lang="fr-FR" dirty="0"/>
              <a:t>set up in the Excel </a:t>
            </a:r>
            <a:r>
              <a:rPr lang="fr-FR" baseline="0" dirty="0"/>
              <a:t>catalogue </a:t>
            </a:r>
            <a:r>
              <a:rPr lang="fr-FR" baseline="0" dirty="0" err="1"/>
              <a:t>itself</a:t>
            </a:r>
            <a:endParaRPr lang="fr-FR" baseline="0" dirty="0"/>
          </a:p>
          <a:p>
            <a:r>
              <a:rPr lang="fr-FR" b="1" baseline="0" dirty="0"/>
              <a:t>In the UI </a:t>
            </a:r>
            <a:r>
              <a:rPr lang="fr-FR" b="1" baseline="0" dirty="0" err="1"/>
              <a:t>means</a:t>
            </a:r>
            <a:r>
              <a:rPr lang="fr-FR" baseline="0" dirty="0"/>
              <a:t> </a:t>
            </a:r>
            <a:r>
              <a:rPr lang="fr-FR" baseline="0" dirty="0" err="1"/>
              <a:t>what</a:t>
            </a:r>
            <a:r>
              <a:rPr lang="fr-FR" baseline="0" dirty="0"/>
              <a:t> </a:t>
            </a:r>
            <a:r>
              <a:rPr lang="fr-FR" baseline="0" dirty="0" err="1"/>
              <a:t>is</a:t>
            </a:r>
            <a:r>
              <a:rPr lang="fr-FR" baseline="0" dirty="0"/>
              <a:t> </a:t>
            </a:r>
            <a:r>
              <a:rPr lang="fr-FR" baseline="0" dirty="0" err="1"/>
              <a:t>seen</a:t>
            </a:r>
            <a:r>
              <a:rPr lang="fr-FR" baseline="0" dirty="0"/>
              <a:t> in the UI + </a:t>
            </a:r>
            <a:r>
              <a:rPr lang="fr-FR" baseline="0" dirty="0" err="1"/>
              <a:t>which</a:t>
            </a:r>
            <a:r>
              <a:rPr lang="fr-FR" baseline="0" dirty="0"/>
              <a:t> image </a:t>
            </a:r>
          </a:p>
          <a:p>
            <a:r>
              <a:rPr lang="fr-FR" b="1" baseline="0" dirty="0"/>
              <a:t>	</a:t>
            </a:r>
            <a:r>
              <a:rPr lang="fr-FR" b="1" baseline="0" dirty="0" err="1"/>
              <a:t>e.g</a:t>
            </a:r>
            <a:r>
              <a:rPr lang="fr-FR" b="1" baseline="0" dirty="0"/>
              <a:t>.</a:t>
            </a:r>
            <a:r>
              <a:rPr lang="fr-FR" baseline="0" dirty="0"/>
              <a:t>: </a:t>
            </a:r>
          </a:p>
          <a:p>
            <a:r>
              <a:rPr lang="fr-FR" baseline="0" dirty="0"/>
              <a:t>	        in </a:t>
            </a:r>
            <a:r>
              <a:rPr lang="fr-FR" baseline="0" dirty="0" err="1"/>
              <a:t>example</a:t>
            </a:r>
            <a:r>
              <a:rPr lang="fr-FR" baseline="0" dirty="0"/>
              <a:t> 1, </a:t>
            </a:r>
            <a:r>
              <a:rPr lang="fr-FR" baseline="0" dirty="0" err="1"/>
              <a:t>only</a:t>
            </a:r>
            <a:r>
              <a:rPr lang="fr-FR" baseline="0" dirty="0"/>
              <a:t> the </a:t>
            </a:r>
            <a:r>
              <a:rPr lang="fr-FR" b="1" i="1" baseline="0" dirty="0" err="1"/>
              <a:t>Detail</a:t>
            </a:r>
            <a:r>
              <a:rPr lang="fr-FR" b="1" i="1" baseline="0" dirty="0"/>
              <a:t> Image </a:t>
            </a:r>
            <a:r>
              <a:rPr lang="fr-FR" i="0" baseline="0" dirty="0" err="1"/>
              <a:t>was</a:t>
            </a:r>
            <a:r>
              <a:rPr lang="fr-FR" i="0" baseline="0" dirty="0"/>
              <a:t> </a:t>
            </a:r>
            <a:r>
              <a:rPr lang="fr-FR" baseline="0" dirty="0"/>
              <a:t> </a:t>
            </a:r>
            <a:r>
              <a:rPr lang="fr-FR" baseline="0" dirty="0" err="1"/>
              <a:t>provided</a:t>
            </a:r>
            <a:r>
              <a:rPr lang="fr-FR" baseline="0" dirty="0"/>
              <a:t> and the </a:t>
            </a:r>
            <a:r>
              <a:rPr lang="fr-FR" b="1" i="1" baseline="0" dirty="0" err="1"/>
              <a:t>Detail</a:t>
            </a:r>
            <a:r>
              <a:rPr lang="fr-FR" b="1" i="1" baseline="0" dirty="0"/>
              <a:t> Image </a:t>
            </a:r>
            <a:r>
              <a:rPr lang="fr-FR" baseline="0" dirty="0" err="1"/>
              <a:t>appears</a:t>
            </a:r>
            <a:r>
              <a:rPr lang="fr-FR" baseline="0" dirty="0"/>
              <a:t> in the </a:t>
            </a:r>
            <a:r>
              <a:rPr lang="fr-FR" baseline="0" dirty="0" err="1"/>
              <a:t>UI’s</a:t>
            </a:r>
            <a:r>
              <a:rPr lang="fr-FR" baseline="0" dirty="0"/>
              <a:t> </a:t>
            </a:r>
            <a:r>
              <a:rPr lang="fr-FR" b="1" i="1" baseline="0" dirty="0" err="1"/>
              <a:t>Search</a:t>
            </a:r>
            <a:r>
              <a:rPr lang="fr-FR" b="1" i="1" baseline="0" dirty="0"/>
              <a:t> </a:t>
            </a:r>
            <a:r>
              <a:rPr lang="fr-FR" b="1" i="1" baseline="0" dirty="0" err="1"/>
              <a:t>Thumbnail</a:t>
            </a:r>
            <a:r>
              <a:rPr lang="fr-FR" i="1" baseline="0" dirty="0"/>
              <a:t>, </a:t>
            </a:r>
            <a:r>
              <a:rPr lang="fr-FR" b="1" i="1" baseline="0" dirty="0"/>
              <a:t>Item </a:t>
            </a:r>
            <a:r>
              <a:rPr lang="fr-FR" b="1" i="1" baseline="0" dirty="0" err="1"/>
              <a:t>Thumbnail</a:t>
            </a:r>
            <a:r>
              <a:rPr lang="fr-FR" i="1" baseline="0" dirty="0"/>
              <a:t>, </a:t>
            </a:r>
            <a:r>
              <a:rPr lang="fr-FR" b="1" i="1" baseline="0" dirty="0"/>
              <a:t>Normal Image </a:t>
            </a:r>
            <a:r>
              <a:rPr lang="fr-FR" i="1" baseline="0" dirty="0"/>
              <a:t>and </a:t>
            </a:r>
            <a:r>
              <a:rPr lang="fr-FR" b="1" i="1" baseline="0" dirty="0" err="1"/>
              <a:t>Detail</a:t>
            </a:r>
            <a:r>
              <a:rPr lang="fr-FR" b="1" i="1" baseline="0" dirty="0"/>
              <a:t> Image</a:t>
            </a:r>
            <a:r>
              <a:rPr lang="fr-FR" b="1" baseline="0" dirty="0"/>
              <a:t> </a:t>
            </a:r>
          </a:p>
          <a:p>
            <a:endParaRPr lang="fr-FR" b="1" baseline="0" dirty="0"/>
          </a:p>
          <a:p>
            <a:r>
              <a:rPr lang="fr-FR" baseline="0" dirty="0"/>
              <a:t>	        in </a:t>
            </a:r>
            <a:r>
              <a:rPr lang="fr-FR" baseline="0" dirty="0" err="1"/>
              <a:t>example</a:t>
            </a:r>
            <a:r>
              <a:rPr lang="fr-FR" baseline="0" dirty="0"/>
              <a:t> 2, </a:t>
            </a:r>
            <a:r>
              <a:rPr lang="fr-FR" baseline="0" dirty="0" err="1"/>
              <a:t>only</a:t>
            </a:r>
            <a:r>
              <a:rPr lang="fr-FR" baseline="0" dirty="0"/>
              <a:t> the </a:t>
            </a:r>
            <a:r>
              <a:rPr lang="fr-FR" b="1" i="1" baseline="0" dirty="0"/>
              <a:t>Normal Image </a:t>
            </a:r>
            <a:r>
              <a:rPr lang="fr-FR" i="0" baseline="0" dirty="0" err="1"/>
              <a:t>was</a:t>
            </a:r>
            <a:r>
              <a:rPr lang="fr-FR" i="0" baseline="0" dirty="0"/>
              <a:t> </a:t>
            </a:r>
            <a:r>
              <a:rPr lang="fr-FR" baseline="0" dirty="0"/>
              <a:t> </a:t>
            </a:r>
            <a:r>
              <a:rPr lang="fr-FR" baseline="0" dirty="0" err="1"/>
              <a:t>provided</a:t>
            </a:r>
            <a:r>
              <a:rPr lang="fr-FR" baseline="0" dirty="0"/>
              <a:t> but </a:t>
            </a:r>
            <a:r>
              <a:rPr lang="fr-FR" baseline="0" dirty="0" err="1"/>
              <a:t>it</a:t>
            </a:r>
            <a:r>
              <a:rPr lang="fr-FR" baseline="0" dirty="0"/>
              <a:t> </a:t>
            </a:r>
            <a:r>
              <a:rPr lang="fr-FR" baseline="0" dirty="0" err="1"/>
              <a:t>appears</a:t>
            </a:r>
            <a:r>
              <a:rPr lang="fr-FR" baseline="0" dirty="0"/>
              <a:t> in the </a:t>
            </a:r>
            <a:r>
              <a:rPr lang="fr-FR" baseline="0" dirty="0" err="1"/>
              <a:t>UI’s</a:t>
            </a:r>
            <a:r>
              <a:rPr lang="fr-FR" baseline="0" dirty="0"/>
              <a:t> </a:t>
            </a:r>
            <a:r>
              <a:rPr lang="fr-FR" b="1" i="1" baseline="0" dirty="0" err="1"/>
              <a:t>Search</a:t>
            </a:r>
            <a:r>
              <a:rPr lang="fr-FR" b="1" i="1" baseline="0" dirty="0"/>
              <a:t> </a:t>
            </a:r>
            <a:r>
              <a:rPr lang="fr-FR" b="1" i="1" baseline="0" dirty="0" err="1"/>
              <a:t>Thumbnail</a:t>
            </a:r>
            <a:r>
              <a:rPr lang="fr-FR" i="1" baseline="0" dirty="0"/>
              <a:t>, </a:t>
            </a:r>
            <a:r>
              <a:rPr lang="fr-FR" b="1" i="1" baseline="0" dirty="0"/>
              <a:t>Item </a:t>
            </a:r>
            <a:r>
              <a:rPr lang="fr-FR" b="1" i="1" baseline="0" dirty="0" err="1"/>
              <a:t>Thumbnail</a:t>
            </a:r>
            <a:r>
              <a:rPr lang="fr-FR" i="1" baseline="0" dirty="0"/>
              <a:t>, </a:t>
            </a:r>
            <a:r>
              <a:rPr lang="fr-FR" b="1" i="1" baseline="0" dirty="0"/>
              <a:t>Normal Image</a:t>
            </a:r>
            <a:r>
              <a:rPr lang="fr-FR" b="0" i="1" baseline="0" dirty="0"/>
              <a:t>, but </a:t>
            </a:r>
            <a:r>
              <a:rPr lang="fr-FR" b="1" i="0" u="sng" baseline="0" dirty="0"/>
              <a:t>not</a:t>
            </a:r>
            <a:r>
              <a:rPr lang="fr-FR" b="1" i="0" u="none" baseline="0" dirty="0"/>
              <a:t> </a:t>
            </a:r>
            <a:r>
              <a:rPr lang="fr-FR" i="1" baseline="0" dirty="0"/>
              <a:t>in the </a:t>
            </a:r>
            <a:r>
              <a:rPr lang="fr-FR" b="1" i="1" baseline="0" dirty="0" err="1"/>
              <a:t>Detail</a:t>
            </a:r>
            <a:r>
              <a:rPr lang="fr-FR" b="1" i="1" baseline="0" dirty="0"/>
              <a:t> Image</a:t>
            </a:r>
            <a:r>
              <a:rPr lang="fr-FR" b="1" baseline="0" dirty="0"/>
              <a:t> </a:t>
            </a:r>
            <a:endParaRPr lang="fr-FR" b="1"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13</a:t>
            </a:fld>
            <a:endParaRPr lang="de-DE" dirty="0"/>
          </a:p>
        </p:txBody>
      </p:sp>
    </p:spTree>
    <p:extLst>
      <p:ext uri="{BB962C8B-B14F-4D97-AF65-F5344CB8AC3E}">
        <p14:creationId xmlns:p14="http://schemas.microsoft.com/office/powerpoint/2010/main" val="20806531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hyperlink" Target="http://global.sap.com/corporate-en/legal/copyright/index.epx" TargetMode="External"/><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hyperlink" Target="http://www.sap.com/corporate-de/legal/copyright/index.epx" TargetMode="Externa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with image">
    <p:spTree>
      <p:nvGrpSpPr>
        <p:cNvPr id="1" name=""/>
        <p:cNvGrpSpPr/>
        <p:nvPr/>
      </p:nvGrpSpPr>
      <p:grpSpPr>
        <a:xfrm>
          <a:off x="0" y="0"/>
          <a:ext cx="0" cy="0"/>
          <a:chOff x="0" y="0"/>
          <a:chExt cx="0" cy="0"/>
        </a:xfrm>
      </p:grpSpPr>
      <p:sp>
        <p:nvSpPr>
          <p:cNvPr id="5" name="Cover Image Placeholder"/>
          <p:cNvSpPr>
            <a:spLocks noGrp="1"/>
          </p:cNvSpPr>
          <p:nvPr>
            <p:ph type="pic" sz="quarter" idx="12" hasCustomPrompt="1"/>
          </p:nvPr>
        </p:nvSpPr>
        <p:spPr>
          <a:xfrm>
            <a:off x="1" y="0"/>
            <a:ext cx="12195175" cy="3430006"/>
          </a:xfrm>
          <a:solidFill>
            <a:schemeClr val="tx2">
              <a:alpha val="70000"/>
            </a:schemeClr>
          </a:solidFill>
        </p:spPr>
        <p:txBody>
          <a:bodyPr tIns="504000"/>
          <a:lstStyle>
            <a:lvl1pPr algn="ctr">
              <a:defRPr sz="1600">
                <a:solidFill>
                  <a:schemeClr val="tx1"/>
                </a:solidFill>
              </a:defRPr>
            </a:lvl1pPr>
          </a:lstStyle>
          <a:p>
            <a:r>
              <a:rPr lang="en-US" dirty="0"/>
              <a:t>Click to insert title image</a:t>
            </a:r>
          </a:p>
        </p:txBody>
      </p:sp>
      <p:grpSp>
        <p:nvGrpSpPr>
          <p:cNvPr id="2" name="Group 1"/>
          <p:cNvGrpSpPr/>
          <p:nvPr userDrawn="1"/>
        </p:nvGrpSpPr>
        <p:grpSpPr>
          <a:xfrm>
            <a:off x="9171173" y="0"/>
            <a:ext cx="3024002" cy="3430006"/>
            <a:chOff x="9171173" y="0"/>
            <a:chExt cx="3024002" cy="3430006"/>
          </a:xfrm>
        </p:grpSpPr>
        <p:sp>
          <p:nvSpPr>
            <p:cNvPr id="17" name="Rectangle 16"/>
            <p:cNvSpPr/>
            <p:nvPr userDrawn="1"/>
          </p:nvSpPr>
          <p:spPr bwMode="gray">
            <a:xfrm>
              <a:off x="11187175" y="0"/>
              <a:ext cx="1008000" cy="3430006"/>
            </a:xfrm>
            <a:prstGeom prst="rect">
              <a:avLst/>
            </a:prstGeom>
            <a:solidFill>
              <a:schemeClr val="accent1"/>
            </a:solidFill>
            <a:ln w="6350" algn="ctr">
              <a:noFill/>
              <a:miter lim="800000"/>
              <a:headEnd/>
              <a:tailEnd/>
            </a:ln>
          </p:spPr>
          <p:txBody>
            <a:bodyPr lIns="90000" tIns="72000" rIns="90000" bIns="72000" rtlCol="0" anchor="ctr"/>
            <a:lstStyle/>
            <a:p>
              <a:pPr marR="0" algn="ctr" defTabSz="914217" eaLnBrk="1" fontAlgn="base" latinLnBrk="0" hangingPunct="1">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8" name="Rectangle 17"/>
            <p:cNvSpPr/>
            <p:nvPr userDrawn="1"/>
          </p:nvSpPr>
          <p:spPr bwMode="gray">
            <a:xfrm>
              <a:off x="10179174" y="0"/>
              <a:ext cx="1008000" cy="3430006"/>
            </a:xfrm>
            <a:prstGeom prst="rect">
              <a:avLst/>
            </a:prstGeom>
            <a:solidFill>
              <a:schemeClr val="accent1">
                <a:alpha val="70000"/>
              </a:schemeClr>
            </a:solidFill>
            <a:ln w="6350" algn="ctr">
              <a:noFill/>
              <a:miter lim="800000"/>
              <a:headEnd/>
              <a:tailEnd/>
            </a:ln>
          </p:spPr>
          <p:txBody>
            <a:bodyPr lIns="90000" tIns="72000" rIns="90000" bIns="72000" rtlCol="0" anchor="ctr"/>
            <a:lstStyle/>
            <a:p>
              <a:pPr marR="0" algn="ctr" defTabSz="914217" eaLnBrk="1" fontAlgn="base" latinLnBrk="0" hangingPunct="1">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22" name="Rectangle 21"/>
            <p:cNvSpPr/>
            <p:nvPr userDrawn="1"/>
          </p:nvSpPr>
          <p:spPr bwMode="gray">
            <a:xfrm>
              <a:off x="9171173" y="0"/>
              <a:ext cx="1008000" cy="3430006"/>
            </a:xfrm>
            <a:prstGeom prst="rect">
              <a:avLst/>
            </a:prstGeom>
            <a:solidFill>
              <a:schemeClr val="accent1">
                <a:alpha val="40000"/>
              </a:schemeClr>
            </a:solidFill>
            <a:ln w="6350" algn="ctr">
              <a:noFill/>
              <a:miter lim="800000"/>
              <a:headEnd/>
              <a:tailEnd/>
            </a:ln>
          </p:spPr>
          <p:txBody>
            <a:bodyPr lIns="90000" tIns="72000" rIns="90000" bIns="72000" rtlCol="0" anchor="ctr"/>
            <a:lstStyle/>
            <a:p>
              <a:pPr marR="0" algn="ctr" defTabSz="914217" eaLnBrk="1" fontAlgn="base" latinLnBrk="0" hangingPunct="1">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grpSp>
      <p:sp>
        <p:nvSpPr>
          <p:cNvPr id="19" name="Speaker"/>
          <p:cNvSpPr>
            <a:spLocks noGrp="1"/>
          </p:cNvSpPr>
          <p:nvPr userDrawn="1">
            <p:ph type="subTitle" idx="1" hasCustomPrompt="1"/>
          </p:nvPr>
        </p:nvSpPr>
        <p:spPr bwMode="gray">
          <a:xfrm>
            <a:off x="288000" y="5130489"/>
            <a:ext cx="10900800" cy="430887"/>
          </a:xfrm>
        </p:spPr>
        <p:txBody>
          <a:bodyPr wrap="square" anchor="t" anchorCtr="0">
            <a:noAutofit/>
          </a:bodyPr>
          <a:lstStyle>
            <a:lvl1pPr marL="0" marR="0" indent="0" algn="l" defTabSz="1088558" rtl="0" eaLnBrk="1" fontAlgn="auto" latinLnBrk="0" hangingPunct="1">
              <a:lnSpc>
                <a:spcPct val="100000"/>
              </a:lnSpc>
              <a:spcBef>
                <a:spcPts val="0"/>
              </a:spcBef>
              <a:spcAft>
                <a:spcPts val="0"/>
              </a:spcAft>
              <a:buClr>
                <a:schemeClr val="accent1"/>
              </a:buClr>
              <a:buSzPct val="80000"/>
              <a:buFontTx/>
              <a:buNone/>
              <a:tabLst/>
              <a:defRPr sz="1400" b="0" baseline="0">
                <a:solidFill>
                  <a:schemeClr val="tx1"/>
                </a:solidFill>
              </a:defRPr>
            </a:lvl1pPr>
            <a:lvl2pPr marL="544279" indent="0" algn="ctr">
              <a:buNone/>
              <a:defRPr>
                <a:solidFill>
                  <a:schemeClr val="tx1">
                    <a:tint val="75000"/>
                  </a:schemeClr>
                </a:solidFill>
              </a:defRPr>
            </a:lvl2pPr>
            <a:lvl3pPr marL="1088558" indent="0" algn="ctr">
              <a:buNone/>
              <a:defRPr>
                <a:solidFill>
                  <a:schemeClr val="tx1">
                    <a:tint val="75000"/>
                  </a:schemeClr>
                </a:solidFill>
              </a:defRPr>
            </a:lvl3pPr>
            <a:lvl4pPr marL="1632837" indent="0" algn="ctr">
              <a:buNone/>
              <a:defRPr>
                <a:solidFill>
                  <a:schemeClr val="tx1">
                    <a:tint val="75000"/>
                  </a:schemeClr>
                </a:solidFill>
              </a:defRPr>
            </a:lvl4pPr>
            <a:lvl5pPr marL="2177116" indent="0" algn="ctr">
              <a:buNone/>
              <a:defRPr>
                <a:solidFill>
                  <a:schemeClr val="tx1">
                    <a:tint val="75000"/>
                  </a:schemeClr>
                </a:solidFill>
              </a:defRPr>
            </a:lvl5pPr>
            <a:lvl6pPr marL="2721396" indent="0" algn="ctr">
              <a:buNone/>
              <a:defRPr>
                <a:solidFill>
                  <a:schemeClr val="tx1">
                    <a:tint val="75000"/>
                  </a:schemeClr>
                </a:solidFill>
              </a:defRPr>
            </a:lvl6pPr>
            <a:lvl7pPr marL="3265675" indent="0" algn="ctr">
              <a:buNone/>
              <a:defRPr>
                <a:solidFill>
                  <a:schemeClr val="tx1">
                    <a:tint val="75000"/>
                  </a:schemeClr>
                </a:solidFill>
              </a:defRPr>
            </a:lvl7pPr>
            <a:lvl8pPr marL="3809954" indent="0" algn="ctr">
              <a:buNone/>
              <a:defRPr>
                <a:solidFill>
                  <a:schemeClr val="tx1">
                    <a:tint val="75000"/>
                  </a:schemeClr>
                </a:solidFill>
              </a:defRPr>
            </a:lvl8pPr>
            <a:lvl9pPr marL="4354233" indent="0" algn="ctr">
              <a:buNone/>
              <a:defRPr>
                <a:solidFill>
                  <a:schemeClr val="tx1">
                    <a:tint val="75000"/>
                  </a:schemeClr>
                </a:solidFill>
              </a:defRPr>
            </a:lvl9pPr>
          </a:lstStyle>
          <a:p>
            <a:r>
              <a:rPr lang="en-US" dirty="0"/>
              <a:t>Speaker’s Name, SAP</a:t>
            </a:r>
          </a:p>
          <a:p>
            <a:pPr marL="0" marR="0" lvl="0" indent="0" algn="l" defTabSz="1088558" rtl="0" eaLnBrk="1" fontAlgn="auto" latinLnBrk="0" hangingPunct="1">
              <a:lnSpc>
                <a:spcPct val="100000"/>
              </a:lnSpc>
              <a:spcBef>
                <a:spcPts val="0"/>
              </a:spcBef>
              <a:spcAft>
                <a:spcPts val="0"/>
              </a:spcAft>
              <a:buClr>
                <a:schemeClr val="accent1"/>
              </a:buClr>
              <a:buSzPct val="80000"/>
              <a:buFontTx/>
              <a:buNone/>
              <a:tabLst/>
              <a:defRPr/>
            </a:pPr>
            <a:r>
              <a:rPr lang="en-US" dirty="0"/>
              <a:t>Month 00, 2017 </a:t>
            </a:r>
          </a:p>
        </p:txBody>
      </p:sp>
      <p:sp>
        <p:nvSpPr>
          <p:cNvPr id="20" name="Presentation Title"/>
          <p:cNvSpPr>
            <a:spLocks noGrp="1"/>
          </p:cNvSpPr>
          <p:nvPr userDrawn="1">
            <p:ph type="body" sz="quarter" idx="14" hasCustomPrompt="1"/>
          </p:nvPr>
        </p:nvSpPr>
        <p:spPr>
          <a:xfrm>
            <a:off x="288000" y="4024430"/>
            <a:ext cx="10899174" cy="997196"/>
          </a:xfrm>
        </p:spPr>
        <p:txBody>
          <a:bodyPr wrap="square">
            <a:spAutoFit/>
          </a:bodyPr>
          <a:lstStyle>
            <a:lvl1pPr>
              <a:lnSpc>
                <a:spcPct val="90000"/>
              </a:lnSpc>
              <a:spcBef>
                <a:spcPts val="0"/>
              </a:spcBef>
              <a:defRPr sz="3600" b="1" baseline="0"/>
            </a:lvl1pPr>
          </a:lstStyle>
          <a:p>
            <a:pPr lvl="0"/>
            <a:r>
              <a:rPr lang="en-US" dirty="0"/>
              <a:t>Presentation Title </a:t>
            </a:r>
            <a:br>
              <a:rPr lang="en-US" dirty="0"/>
            </a:br>
            <a:r>
              <a:rPr lang="en-US" dirty="0"/>
              <a:t>Goes Here and Here.</a:t>
            </a:r>
          </a:p>
        </p:txBody>
      </p:sp>
    </p:spTree>
    <p:extLst>
      <p:ext uri="{BB962C8B-B14F-4D97-AF65-F5344CB8AC3E}">
        <p14:creationId xmlns:p14="http://schemas.microsoft.com/office/powerpoint/2010/main" val="2452717617"/>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text: 2 columns">
    <p:spTree>
      <p:nvGrpSpPr>
        <p:cNvPr id="1" name=""/>
        <p:cNvGrpSpPr/>
        <p:nvPr/>
      </p:nvGrpSpPr>
      <p:grpSpPr>
        <a:xfrm>
          <a:off x="0" y="0"/>
          <a:ext cx="0" cy="0"/>
          <a:chOff x="0" y="0"/>
          <a:chExt cx="0" cy="0"/>
        </a:xfrm>
      </p:grpSpPr>
      <p:sp>
        <p:nvSpPr>
          <p:cNvPr id="4" name="Text placeholder - column 2"/>
          <p:cNvSpPr>
            <a:spLocks noGrp="1"/>
          </p:cNvSpPr>
          <p:nvPr>
            <p:ph type="body" sz="quarter" idx="10" hasCustomPrompt="1"/>
          </p:nvPr>
        </p:nvSpPr>
        <p:spPr>
          <a:xfrm>
            <a:off x="504000" y="1620000"/>
            <a:ext cx="5328000" cy="4230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 column 1"/>
          <p:cNvSpPr>
            <a:spLocks noGrp="1"/>
          </p:cNvSpPr>
          <p:nvPr>
            <p:ph type="body" sz="quarter" idx="11" hasCustomPrompt="1"/>
          </p:nvPr>
        </p:nvSpPr>
        <p:spPr>
          <a:xfrm>
            <a:off x="6362477" y="1620000"/>
            <a:ext cx="5328000" cy="4230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2"/>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2630481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text: 3 columns">
    <p:spTree>
      <p:nvGrpSpPr>
        <p:cNvPr id="1" name=""/>
        <p:cNvGrpSpPr/>
        <p:nvPr/>
      </p:nvGrpSpPr>
      <p:grpSpPr>
        <a:xfrm>
          <a:off x="0" y="0"/>
          <a:ext cx="0" cy="0"/>
          <a:chOff x="0" y="0"/>
          <a:chExt cx="0" cy="0"/>
        </a:xfrm>
      </p:grpSpPr>
      <p:sp>
        <p:nvSpPr>
          <p:cNvPr id="7" name="Text Placeholder - column 3"/>
          <p:cNvSpPr>
            <a:spLocks noGrp="1"/>
          </p:cNvSpPr>
          <p:nvPr>
            <p:ph type="body" sz="quarter" idx="13" hasCustomPrompt="1"/>
          </p:nvPr>
        </p:nvSpPr>
        <p:spPr>
          <a:xfrm>
            <a:off x="8126477" y="1620000"/>
            <a:ext cx="3564000" cy="4230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ext Placeholder - column 2"/>
          <p:cNvSpPr>
            <a:spLocks noGrp="1"/>
          </p:cNvSpPr>
          <p:nvPr>
            <p:ph type="body" sz="quarter" idx="12" hasCustomPrompt="1"/>
          </p:nvPr>
        </p:nvSpPr>
        <p:spPr>
          <a:xfrm>
            <a:off x="4315238" y="1620000"/>
            <a:ext cx="3564000" cy="4230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 column 1"/>
          <p:cNvSpPr>
            <a:spLocks noGrp="1"/>
          </p:cNvSpPr>
          <p:nvPr>
            <p:ph type="body" sz="quarter" idx="10" hasCustomPrompt="1"/>
          </p:nvPr>
        </p:nvSpPr>
        <p:spPr>
          <a:xfrm>
            <a:off x="504000" y="1620000"/>
            <a:ext cx="3564000" cy="4230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8664163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 columns - text and image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
        <p:nvSpPr>
          <p:cNvPr id="3" name="Text placeholder - column 2"/>
          <p:cNvSpPr>
            <a:spLocks noGrp="1"/>
          </p:cNvSpPr>
          <p:nvPr>
            <p:ph type="body" sz="quarter" idx="10" hasCustomPrompt="1"/>
          </p:nvPr>
        </p:nvSpPr>
        <p:spPr>
          <a:xfrm>
            <a:off x="504000" y="4770000"/>
            <a:ext cx="5328000" cy="108000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5" name="Picture Placeholder 4"/>
          <p:cNvSpPr>
            <a:spLocks noGrp="1"/>
          </p:cNvSpPr>
          <p:nvPr>
            <p:ph type="pic" sz="quarter" idx="12" hasCustomPrompt="1"/>
          </p:nvPr>
        </p:nvSpPr>
        <p:spPr bwMode="gray">
          <a:xfrm>
            <a:off x="504000" y="1620000"/>
            <a:ext cx="5328000" cy="2631000"/>
          </a:xfrm>
          <a:solidFill>
            <a:schemeClr val="tx2">
              <a:alpha val="70000"/>
            </a:schemeClr>
          </a:solid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
        <p:nvSpPr>
          <p:cNvPr id="17" name="Text placeholder - column 2"/>
          <p:cNvSpPr>
            <a:spLocks noGrp="1"/>
          </p:cNvSpPr>
          <p:nvPr>
            <p:ph type="body" sz="quarter" idx="13" hasCustomPrompt="1"/>
          </p:nvPr>
        </p:nvSpPr>
        <p:spPr>
          <a:xfrm>
            <a:off x="6362477" y="4770000"/>
            <a:ext cx="5328000" cy="108000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8" name="Picture Placeholder 4"/>
          <p:cNvSpPr>
            <a:spLocks noGrp="1"/>
          </p:cNvSpPr>
          <p:nvPr>
            <p:ph type="pic" sz="quarter" idx="14" hasCustomPrompt="1"/>
          </p:nvPr>
        </p:nvSpPr>
        <p:spPr bwMode="gray">
          <a:xfrm>
            <a:off x="6362477" y="1620000"/>
            <a:ext cx="5328000" cy="2631000"/>
          </a:xfrm>
          <a:solidFill>
            <a:schemeClr val="tx2">
              <a:alpha val="70000"/>
            </a:schemeClr>
          </a:solid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Tree>
    <p:extLst>
      <p:ext uri="{BB962C8B-B14F-4D97-AF65-F5344CB8AC3E}">
        <p14:creationId xmlns:p14="http://schemas.microsoft.com/office/powerpoint/2010/main" val="25049412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 columns - text and image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
        <p:nvSpPr>
          <p:cNvPr id="3" name="Text placeholder - column 2"/>
          <p:cNvSpPr>
            <a:spLocks noGrp="1"/>
          </p:cNvSpPr>
          <p:nvPr>
            <p:ph type="body" sz="quarter" idx="10" hasCustomPrompt="1"/>
          </p:nvPr>
        </p:nvSpPr>
        <p:spPr>
          <a:xfrm>
            <a:off x="504000" y="4354921"/>
            <a:ext cx="3391200" cy="1495079"/>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5" name="Picture Placeholder 4"/>
          <p:cNvSpPr>
            <a:spLocks noGrp="1"/>
          </p:cNvSpPr>
          <p:nvPr>
            <p:ph type="pic" sz="quarter" idx="12" hasCustomPrompt="1"/>
          </p:nvPr>
        </p:nvSpPr>
        <p:spPr bwMode="gray">
          <a:xfrm>
            <a:off x="504000" y="1620000"/>
            <a:ext cx="3391200" cy="2232000"/>
          </a:xfrm>
          <a:solidFill>
            <a:schemeClr val="tx2">
              <a:alpha val="70000"/>
            </a:schemeClr>
          </a:solid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
        <p:nvSpPr>
          <p:cNvPr id="17" name="Text placeholder - column 2"/>
          <p:cNvSpPr>
            <a:spLocks noGrp="1"/>
          </p:cNvSpPr>
          <p:nvPr>
            <p:ph type="body" sz="quarter" idx="13" hasCustomPrompt="1"/>
          </p:nvPr>
        </p:nvSpPr>
        <p:spPr>
          <a:xfrm>
            <a:off x="8299277" y="4354921"/>
            <a:ext cx="3391200" cy="1495079"/>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8" name="Picture Placeholder 4"/>
          <p:cNvSpPr>
            <a:spLocks noGrp="1"/>
          </p:cNvSpPr>
          <p:nvPr>
            <p:ph type="pic" sz="quarter" idx="14" hasCustomPrompt="1"/>
          </p:nvPr>
        </p:nvSpPr>
        <p:spPr bwMode="gray">
          <a:xfrm>
            <a:off x="8299277" y="1620000"/>
            <a:ext cx="3391200" cy="2232000"/>
          </a:xfrm>
          <a:solidFill>
            <a:schemeClr val="tx2">
              <a:alpha val="70000"/>
            </a:schemeClr>
          </a:solid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
        <p:nvSpPr>
          <p:cNvPr id="9" name="Text placeholder - column 2"/>
          <p:cNvSpPr>
            <a:spLocks noGrp="1"/>
          </p:cNvSpPr>
          <p:nvPr>
            <p:ph type="body" sz="quarter" idx="15" hasCustomPrompt="1"/>
          </p:nvPr>
        </p:nvSpPr>
        <p:spPr>
          <a:xfrm>
            <a:off x="4401639" y="4354921"/>
            <a:ext cx="3391200" cy="1495079"/>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0" name="Picture Placeholder 4"/>
          <p:cNvSpPr>
            <a:spLocks noGrp="1"/>
          </p:cNvSpPr>
          <p:nvPr>
            <p:ph type="pic" sz="quarter" idx="16" hasCustomPrompt="1"/>
          </p:nvPr>
        </p:nvSpPr>
        <p:spPr bwMode="gray">
          <a:xfrm>
            <a:off x="4401639" y="1620000"/>
            <a:ext cx="3391200" cy="2232000"/>
          </a:xfrm>
          <a:solidFill>
            <a:schemeClr val="tx2">
              <a:alpha val="70000"/>
            </a:schemeClr>
          </a:solid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Tree>
    <p:extLst>
      <p:ext uri="{BB962C8B-B14F-4D97-AF65-F5344CB8AC3E}">
        <p14:creationId xmlns:p14="http://schemas.microsoft.com/office/powerpoint/2010/main" val="72766759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4 columns - text and image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
        <p:nvSpPr>
          <p:cNvPr id="3" name="Text placeholder - column 2"/>
          <p:cNvSpPr>
            <a:spLocks noGrp="1"/>
          </p:cNvSpPr>
          <p:nvPr>
            <p:ph type="body" sz="quarter" idx="10" hasCustomPrompt="1"/>
          </p:nvPr>
        </p:nvSpPr>
        <p:spPr>
          <a:xfrm>
            <a:off x="504000" y="3878220"/>
            <a:ext cx="2415600" cy="197178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5" name="Picture Placeholder 4"/>
          <p:cNvSpPr>
            <a:spLocks noGrp="1"/>
          </p:cNvSpPr>
          <p:nvPr>
            <p:ph type="pic" sz="quarter" idx="12" hasCustomPrompt="1"/>
          </p:nvPr>
        </p:nvSpPr>
        <p:spPr bwMode="gray">
          <a:xfrm>
            <a:off x="504000" y="1620000"/>
            <a:ext cx="2415600" cy="1728000"/>
          </a:xfrm>
          <a:solidFill>
            <a:schemeClr val="tx2">
              <a:alpha val="70000"/>
            </a:schemeClr>
          </a:solid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
        <p:nvSpPr>
          <p:cNvPr id="17" name="Text placeholder - column 2"/>
          <p:cNvSpPr>
            <a:spLocks noGrp="1"/>
          </p:cNvSpPr>
          <p:nvPr>
            <p:ph type="body" sz="quarter" idx="13" hasCustomPrompt="1"/>
          </p:nvPr>
        </p:nvSpPr>
        <p:spPr>
          <a:xfrm>
            <a:off x="9274877" y="3878221"/>
            <a:ext cx="2415600" cy="197178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8" name="Picture Placeholder 4"/>
          <p:cNvSpPr>
            <a:spLocks noGrp="1"/>
          </p:cNvSpPr>
          <p:nvPr>
            <p:ph type="pic" sz="quarter" idx="14" hasCustomPrompt="1"/>
          </p:nvPr>
        </p:nvSpPr>
        <p:spPr bwMode="gray">
          <a:xfrm>
            <a:off x="9274877" y="1620000"/>
            <a:ext cx="2415600" cy="1728000"/>
          </a:xfrm>
          <a:solidFill>
            <a:schemeClr val="tx2">
              <a:alpha val="70000"/>
            </a:schemeClr>
          </a:solid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
        <p:nvSpPr>
          <p:cNvPr id="9" name="Text placeholder - column 2"/>
          <p:cNvSpPr>
            <a:spLocks noGrp="1"/>
          </p:cNvSpPr>
          <p:nvPr>
            <p:ph type="body" sz="quarter" idx="15" hasCustomPrompt="1"/>
          </p:nvPr>
        </p:nvSpPr>
        <p:spPr>
          <a:xfrm>
            <a:off x="3427626" y="3878221"/>
            <a:ext cx="2415600" cy="197178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0" name="Picture Placeholder 4"/>
          <p:cNvSpPr>
            <a:spLocks noGrp="1"/>
          </p:cNvSpPr>
          <p:nvPr>
            <p:ph type="pic" sz="quarter" idx="16" hasCustomPrompt="1"/>
          </p:nvPr>
        </p:nvSpPr>
        <p:spPr bwMode="gray">
          <a:xfrm>
            <a:off x="3427626" y="1620000"/>
            <a:ext cx="2415600" cy="1728000"/>
          </a:xfrm>
          <a:solidFill>
            <a:schemeClr val="tx2">
              <a:alpha val="70000"/>
            </a:schemeClr>
          </a:solid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
        <p:nvSpPr>
          <p:cNvPr id="13" name="Text placeholder - column 2"/>
          <p:cNvSpPr>
            <a:spLocks noGrp="1"/>
          </p:cNvSpPr>
          <p:nvPr>
            <p:ph type="body" sz="quarter" idx="17" hasCustomPrompt="1"/>
          </p:nvPr>
        </p:nvSpPr>
        <p:spPr>
          <a:xfrm>
            <a:off x="6351252" y="3878221"/>
            <a:ext cx="2415600" cy="1971780"/>
          </a:xfrm>
        </p:spPr>
        <p:txBody>
          <a:bodyPr/>
          <a:lstStyle>
            <a:lvl1pPr>
              <a:spcBef>
                <a:spcPts val="600"/>
              </a:spcBef>
              <a:defRPr sz="1800"/>
            </a:lvl1pPr>
            <a:lvl2pPr>
              <a:defRPr sz="1600"/>
            </a:lvl2pPr>
            <a:lvl3pPr>
              <a:defRPr sz="1400"/>
            </a:lvl3pPr>
          </a:lstStyle>
          <a:p>
            <a:pPr lvl="0"/>
            <a:r>
              <a:rPr lang="en-US" noProof="0" dirty="0"/>
              <a:t>First level</a:t>
            </a:r>
          </a:p>
          <a:p>
            <a:pPr lvl="1"/>
            <a:r>
              <a:rPr lang="en-US" dirty="0"/>
              <a:t>Second level</a:t>
            </a:r>
          </a:p>
          <a:p>
            <a:pPr lvl="2"/>
            <a:r>
              <a:rPr lang="en-US" dirty="0"/>
              <a:t>Third level</a:t>
            </a:r>
          </a:p>
        </p:txBody>
      </p:sp>
      <p:sp>
        <p:nvSpPr>
          <p:cNvPr id="14" name="Picture Placeholder 4"/>
          <p:cNvSpPr>
            <a:spLocks noGrp="1"/>
          </p:cNvSpPr>
          <p:nvPr>
            <p:ph type="pic" sz="quarter" idx="18" hasCustomPrompt="1"/>
          </p:nvPr>
        </p:nvSpPr>
        <p:spPr bwMode="gray">
          <a:xfrm>
            <a:off x="6351252" y="1620000"/>
            <a:ext cx="2415600" cy="1728000"/>
          </a:xfrm>
          <a:solidFill>
            <a:schemeClr val="tx2">
              <a:alpha val="70000"/>
            </a:schemeClr>
          </a:solidFill>
        </p:spPr>
        <p:txBody>
          <a:bodyPr vert="horz" lIns="0" tIns="180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Tree>
    <p:extLst>
      <p:ext uri="{BB962C8B-B14F-4D97-AF65-F5344CB8AC3E}">
        <p14:creationId xmlns:p14="http://schemas.microsoft.com/office/powerpoint/2010/main" val="26805944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Quote">
    <p:bg>
      <p:bgPr>
        <a:solidFill>
          <a:schemeClr val="bg1"/>
        </a:solidFill>
        <a:effectLst/>
      </p:bgPr>
    </p:bg>
    <p:spTree>
      <p:nvGrpSpPr>
        <p:cNvPr id="1" name=""/>
        <p:cNvGrpSpPr/>
        <p:nvPr/>
      </p:nvGrpSpPr>
      <p:grpSpPr>
        <a:xfrm>
          <a:off x="0" y="0"/>
          <a:ext cx="0" cy="0"/>
          <a:chOff x="0" y="0"/>
          <a:chExt cx="0" cy="0"/>
        </a:xfrm>
      </p:grpSpPr>
      <p:sp>
        <p:nvSpPr>
          <p:cNvPr id="5" name="Quote placeholder"/>
          <p:cNvSpPr>
            <a:spLocks noGrp="1"/>
          </p:cNvSpPr>
          <p:nvPr>
            <p:ph type="body" sz="quarter" idx="10" hasCustomPrompt="1"/>
          </p:nvPr>
        </p:nvSpPr>
        <p:spPr>
          <a:xfrm>
            <a:off x="504000" y="1800000"/>
            <a:ext cx="11185200" cy="3285032"/>
          </a:xfrm>
        </p:spPr>
        <p:txBody>
          <a:bodyPr/>
          <a:lstStyle>
            <a:lvl1pPr marL="395921" indent="-395921">
              <a:lnSpc>
                <a:spcPct val="90000"/>
              </a:lnSpc>
              <a:spcBef>
                <a:spcPts val="600"/>
              </a:spcBef>
              <a:defRPr sz="5999" b="1"/>
            </a:lvl1pPr>
            <a:lvl2pPr marL="395921" indent="0">
              <a:buNone/>
              <a:defRPr sz="1200"/>
            </a:lvl2pPr>
          </a:lstStyle>
          <a:p>
            <a:pPr lvl="0"/>
            <a:r>
              <a:rPr lang="en-US" noProof="0" dirty="0"/>
              <a:t>“Quote goes here </a:t>
            </a:r>
            <a:br>
              <a:rPr lang="en-US" noProof="0" dirty="0"/>
            </a:br>
            <a:r>
              <a:rPr lang="en-US" noProof="0" dirty="0"/>
              <a:t>and here.”</a:t>
            </a:r>
          </a:p>
          <a:p>
            <a:pPr lvl="1"/>
            <a:r>
              <a:rPr lang="en-US" noProof="0" dirty="0"/>
              <a:t>Source</a:t>
            </a:r>
          </a:p>
        </p:txBody>
      </p:sp>
      <p:sp>
        <p:nvSpPr>
          <p:cNvPr id="2" name="Title 1"/>
          <p:cNvSpPr>
            <a:spLocks noGrp="1"/>
          </p:cNvSpPr>
          <p:nvPr>
            <p:ph type="title" hasCustomPrompt="1"/>
          </p:nvPr>
        </p:nvSpPr>
        <p:spPr/>
        <p:txBody>
          <a:bodyPr/>
          <a:lstStyle/>
          <a:p>
            <a:r>
              <a:rPr lang="en-US" noProof="0" dirty="0"/>
              <a:t>Insert page title (sentence case)</a:t>
            </a:r>
            <a:endParaRPr lang="en-US" dirty="0"/>
          </a:p>
        </p:txBody>
      </p:sp>
      <p:grpSp>
        <p:nvGrpSpPr>
          <p:cNvPr id="3" name="Group 2"/>
          <p:cNvGrpSpPr/>
          <p:nvPr userDrawn="1"/>
        </p:nvGrpSpPr>
        <p:grpSpPr>
          <a:xfrm>
            <a:off x="-1" y="0"/>
            <a:ext cx="12195176" cy="251942"/>
            <a:chOff x="-1" y="0"/>
            <a:chExt cx="12195176" cy="251942"/>
          </a:xfrm>
        </p:grpSpPr>
        <p:sp>
          <p:nvSpPr>
            <p:cNvPr id="9" name="Rectangle 8"/>
            <p:cNvSpPr/>
            <p:nvPr userDrawn="1"/>
          </p:nvSpPr>
          <p:spPr bwMode="gray">
            <a:xfrm>
              <a:off x="-1" y="0"/>
              <a:ext cx="12195175" cy="251942"/>
            </a:xfrm>
            <a:prstGeom prst="rect">
              <a:avLst/>
            </a:prstGeom>
            <a:solidFill>
              <a:schemeClr val="bg1"/>
            </a:solidFill>
            <a:ln w="6350" algn="ctr">
              <a:noFill/>
              <a:miter lim="800000"/>
              <a:headEnd/>
              <a:tailEnd/>
            </a:ln>
          </p:spPr>
          <p:txBody>
            <a:bodyPr lIns="90000" tIns="72000" rIns="90000" bIns="72000" rtlCol="0" anchor="ctr"/>
            <a:lstStyle/>
            <a:p>
              <a:pPr marR="0" lvl="0" algn="ctr" defTabSz="914217" fontAlgn="base">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grpSp>
          <p:nvGrpSpPr>
            <p:cNvPr id="4" name="Secondary Motion Band"/>
            <p:cNvGrpSpPr/>
            <p:nvPr userDrawn="1"/>
          </p:nvGrpSpPr>
          <p:grpSpPr>
            <a:xfrm>
              <a:off x="10682127" y="0"/>
              <a:ext cx="1513048" cy="251942"/>
              <a:chOff x="10682127" y="0"/>
              <a:chExt cx="1513048" cy="252000"/>
            </a:xfrm>
          </p:grpSpPr>
          <p:sp>
            <p:nvSpPr>
              <p:cNvPr id="6" name="Rectangle 5"/>
              <p:cNvSpPr/>
              <p:nvPr userDrawn="1"/>
            </p:nvSpPr>
            <p:spPr bwMode="gray">
              <a:xfrm>
                <a:off x="11691175" y="0"/>
                <a:ext cx="504000" cy="252000"/>
              </a:xfrm>
              <a:prstGeom prst="rect">
                <a:avLst/>
              </a:prstGeom>
              <a:solidFill>
                <a:schemeClr val="accent1"/>
              </a:solidFill>
              <a:ln w="6350" algn="ctr">
                <a:noFill/>
                <a:miter lim="800000"/>
                <a:headEnd/>
                <a:tailEnd/>
              </a:ln>
            </p:spPr>
            <p:txBody>
              <a:bodyPr lIns="90000" tIns="72000" rIns="90000" bIns="72000" rtlCol="0" anchor="ctr"/>
              <a:lstStyle/>
              <a:p>
                <a:pPr marR="0" lvl="0" algn="ctr" defTabSz="914217" fontAlgn="base">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7" name="Rectangle 6"/>
              <p:cNvSpPr/>
              <p:nvPr userDrawn="1"/>
            </p:nvSpPr>
            <p:spPr bwMode="gray">
              <a:xfrm>
                <a:off x="11186476" y="0"/>
                <a:ext cx="504000" cy="252000"/>
              </a:xfrm>
              <a:prstGeom prst="rect">
                <a:avLst/>
              </a:prstGeom>
              <a:solidFill>
                <a:schemeClr val="accent1">
                  <a:alpha val="70000"/>
                </a:schemeClr>
              </a:solidFill>
              <a:ln w="6350" algn="ctr">
                <a:noFill/>
                <a:miter lim="800000"/>
                <a:headEnd/>
                <a:tailEnd/>
              </a:ln>
            </p:spPr>
            <p:txBody>
              <a:bodyPr lIns="90000" tIns="72000" rIns="90000" bIns="72000" rtlCol="0" anchor="ctr"/>
              <a:lstStyle/>
              <a:p>
                <a:pPr marR="0" lvl="0" algn="ctr" defTabSz="914217" fontAlgn="base">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8" name="Rectangle 7"/>
              <p:cNvSpPr/>
              <p:nvPr userDrawn="1"/>
            </p:nvSpPr>
            <p:spPr bwMode="gray">
              <a:xfrm>
                <a:off x="10682127" y="0"/>
                <a:ext cx="504000" cy="252000"/>
              </a:xfrm>
              <a:prstGeom prst="rect">
                <a:avLst/>
              </a:prstGeom>
              <a:solidFill>
                <a:schemeClr val="accent1">
                  <a:alpha val="40000"/>
                </a:schemeClr>
              </a:solidFill>
              <a:ln w="6350" algn="ctr">
                <a:noFill/>
                <a:miter lim="800000"/>
                <a:headEnd/>
                <a:tailEnd/>
              </a:ln>
            </p:spPr>
            <p:txBody>
              <a:bodyPr lIns="90000" tIns="72000" rIns="90000" bIns="72000" rtlCol="0" anchor="ctr"/>
              <a:lstStyle/>
              <a:p>
                <a:pPr marR="0" lvl="0" algn="ctr" defTabSz="914217" fontAlgn="base">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grpSp>
      </p:grpSp>
    </p:spTree>
    <p:extLst>
      <p:ext uri="{BB962C8B-B14F-4D97-AF65-F5344CB8AC3E}">
        <p14:creationId xmlns:p14="http://schemas.microsoft.com/office/powerpoint/2010/main" val="93278590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text with image 1">
    <p:spTree>
      <p:nvGrpSpPr>
        <p:cNvPr id="1" name=""/>
        <p:cNvGrpSpPr/>
        <p:nvPr/>
      </p:nvGrpSpPr>
      <p:grpSpPr>
        <a:xfrm>
          <a:off x="0" y="0"/>
          <a:ext cx="0" cy="0"/>
          <a:chOff x="0" y="0"/>
          <a:chExt cx="0" cy="0"/>
        </a:xfrm>
      </p:grpSpPr>
      <p:sp>
        <p:nvSpPr>
          <p:cNvPr id="5" name="Picture Placeholder 4"/>
          <p:cNvSpPr>
            <a:spLocks noGrp="1"/>
          </p:cNvSpPr>
          <p:nvPr>
            <p:ph type="pic" sz="quarter" idx="10" hasCustomPrompt="1"/>
          </p:nvPr>
        </p:nvSpPr>
        <p:spPr bwMode="gray">
          <a:xfrm>
            <a:off x="8127175" y="252000"/>
            <a:ext cx="4068000" cy="6606000"/>
          </a:xfrm>
          <a:solidFill>
            <a:schemeClr val="tx2">
              <a:alpha val="70000"/>
            </a:schemeClr>
          </a:solidFill>
        </p:spPr>
        <p:txBody>
          <a:bodyPr vert="horz" lIns="0" tIns="2448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
        <p:nvSpPr>
          <p:cNvPr id="7" name="Text Placeholder 6"/>
          <p:cNvSpPr>
            <a:spLocks noGrp="1"/>
          </p:cNvSpPr>
          <p:nvPr>
            <p:ph type="body" sz="quarter" idx="11" hasCustomPrompt="1"/>
          </p:nvPr>
        </p:nvSpPr>
        <p:spPr bwMode="gray">
          <a:xfrm>
            <a:off x="503999" y="1620000"/>
            <a:ext cx="7092000" cy="4230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
        <p:nvSpPr>
          <p:cNvPr id="3" name="Title 2"/>
          <p:cNvSpPr>
            <a:spLocks noGrp="1"/>
          </p:cNvSpPr>
          <p:nvPr>
            <p:ph type="title" hasCustomPrompt="1"/>
          </p:nvPr>
        </p:nvSpPr>
        <p:spPr>
          <a:xfrm>
            <a:off x="504001" y="504000"/>
            <a:ext cx="7092000"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34250202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text with image 2">
    <p:spTree>
      <p:nvGrpSpPr>
        <p:cNvPr id="1" name=""/>
        <p:cNvGrpSpPr/>
        <p:nvPr/>
      </p:nvGrpSpPr>
      <p:grpSpPr>
        <a:xfrm>
          <a:off x="0" y="0"/>
          <a:ext cx="0" cy="0"/>
          <a:chOff x="0" y="0"/>
          <a:chExt cx="0" cy="0"/>
        </a:xfrm>
      </p:grpSpPr>
      <p:sp>
        <p:nvSpPr>
          <p:cNvPr id="5" name="Picture Placeholder 4"/>
          <p:cNvSpPr>
            <a:spLocks noGrp="1"/>
          </p:cNvSpPr>
          <p:nvPr>
            <p:ph type="pic" sz="quarter" idx="10" hasCustomPrompt="1"/>
          </p:nvPr>
        </p:nvSpPr>
        <p:spPr bwMode="gray">
          <a:xfrm>
            <a:off x="6111175" y="252000"/>
            <a:ext cx="6084000" cy="6606000"/>
          </a:xfrm>
          <a:solidFill>
            <a:schemeClr val="tx2">
              <a:alpha val="70000"/>
            </a:schemeClr>
          </a:solidFill>
        </p:spPr>
        <p:txBody>
          <a:bodyPr vert="horz" lIns="0" tIns="2448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
        <p:nvSpPr>
          <p:cNvPr id="7" name="Text Placeholder 6"/>
          <p:cNvSpPr>
            <a:spLocks noGrp="1"/>
          </p:cNvSpPr>
          <p:nvPr>
            <p:ph type="body" sz="quarter" idx="11" hasCustomPrompt="1"/>
          </p:nvPr>
        </p:nvSpPr>
        <p:spPr bwMode="gray">
          <a:xfrm>
            <a:off x="503999" y="1620000"/>
            <a:ext cx="5112000" cy="4230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
        <p:nvSpPr>
          <p:cNvPr id="2" name="Title 1"/>
          <p:cNvSpPr>
            <a:spLocks noGrp="1"/>
          </p:cNvSpPr>
          <p:nvPr>
            <p:ph type="title" hasCustomPrompt="1"/>
          </p:nvPr>
        </p:nvSpPr>
        <p:spPr>
          <a:xfrm>
            <a:off x="504001" y="504000"/>
            <a:ext cx="5112000"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55278771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Image with motion band">
    <p:spTree>
      <p:nvGrpSpPr>
        <p:cNvPr id="1" name=""/>
        <p:cNvGrpSpPr/>
        <p:nvPr/>
      </p:nvGrpSpPr>
      <p:grpSpPr>
        <a:xfrm>
          <a:off x="0" y="0"/>
          <a:ext cx="0" cy="0"/>
          <a:chOff x="0" y="0"/>
          <a:chExt cx="0" cy="0"/>
        </a:xfrm>
      </p:grpSpPr>
      <p:sp>
        <p:nvSpPr>
          <p:cNvPr id="5" name="Picture Placeholder 4"/>
          <p:cNvSpPr>
            <a:spLocks noGrp="1"/>
          </p:cNvSpPr>
          <p:nvPr>
            <p:ph type="pic" sz="quarter" idx="10" hasCustomPrompt="1"/>
          </p:nvPr>
        </p:nvSpPr>
        <p:spPr bwMode="gray">
          <a:xfrm>
            <a:off x="1" y="252000"/>
            <a:ext cx="12195175" cy="6606000"/>
          </a:xfrm>
          <a:solidFill>
            <a:schemeClr val="tx2">
              <a:alpha val="70000"/>
            </a:schemeClr>
          </a:solidFill>
        </p:spPr>
        <p:txBody>
          <a:bodyPr vert="horz" lIns="0" tIns="2448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Tree>
    <p:extLst>
      <p:ext uri="{BB962C8B-B14F-4D97-AF65-F5344CB8AC3E}">
        <p14:creationId xmlns:p14="http://schemas.microsoft.com/office/powerpoint/2010/main" val="190104987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Full bleed image ">
    <p:spTree>
      <p:nvGrpSpPr>
        <p:cNvPr id="1" name=""/>
        <p:cNvGrpSpPr/>
        <p:nvPr/>
      </p:nvGrpSpPr>
      <p:grpSpPr>
        <a:xfrm>
          <a:off x="0" y="0"/>
          <a:ext cx="0" cy="0"/>
          <a:chOff x="0" y="0"/>
          <a:chExt cx="0" cy="0"/>
        </a:xfrm>
      </p:grpSpPr>
      <p:sp>
        <p:nvSpPr>
          <p:cNvPr id="5" name="Picture Placeholder 4"/>
          <p:cNvSpPr>
            <a:spLocks noGrp="1"/>
          </p:cNvSpPr>
          <p:nvPr>
            <p:ph type="pic" sz="quarter" idx="10" hasCustomPrompt="1"/>
          </p:nvPr>
        </p:nvSpPr>
        <p:spPr bwMode="gray">
          <a:xfrm>
            <a:off x="1" y="0"/>
            <a:ext cx="12195175" cy="6858000"/>
          </a:xfrm>
          <a:solidFill>
            <a:schemeClr val="tx2">
              <a:alpha val="70000"/>
            </a:schemeClr>
          </a:solidFill>
        </p:spPr>
        <p:txBody>
          <a:bodyPr vert="horz" lIns="0" tIns="2448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image</a:t>
            </a:r>
            <a:endParaRPr lang="de-DE" dirty="0"/>
          </a:p>
        </p:txBody>
      </p:sp>
    </p:spTree>
    <p:extLst>
      <p:ext uri="{BB962C8B-B14F-4D97-AF65-F5344CB8AC3E}">
        <p14:creationId xmlns:p14="http://schemas.microsoft.com/office/powerpoint/2010/main" val="41397911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Cover with illustration scene art">
    <p:spTree>
      <p:nvGrpSpPr>
        <p:cNvPr id="1" name=""/>
        <p:cNvGrpSpPr/>
        <p:nvPr/>
      </p:nvGrpSpPr>
      <p:grpSpPr>
        <a:xfrm>
          <a:off x="0" y="0"/>
          <a:ext cx="0" cy="0"/>
          <a:chOff x="0" y="0"/>
          <a:chExt cx="0" cy="0"/>
        </a:xfrm>
      </p:grpSpPr>
      <p:sp>
        <p:nvSpPr>
          <p:cNvPr id="5" name="Cover Image Placeholder"/>
          <p:cNvSpPr>
            <a:spLocks noGrp="1"/>
          </p:cNvSpPr>
          <p:nvPr>
            <p:ph type="pic" sz="quarter" idx="12" hasCustomPrompt="1"/>
          </p:nvPr>
        </p:nvSpPr>
        <p:spPr>
          <a:xfrm>
            <a:off x="1" y="0"/>
            <a:ext cx="12195175" cy="3430006"/>
          </a:xfrm>
          <a:noFill/>
        </p:spPr>
        <p:txBody>
          <a:bodyPr tIns="504000"/>
          <a:lstStyle>
            <a:lvl1pPr algn="ctr">
              <a:defRPr sz="1600">
                <a:solidFill>
                  <a:schemeClr val="tx1"/>
                </a:solidFill>
              </a:defRPr>
            </a:lvl1pPr>
          </a:lstStyle>
          <a:p>
            <a:r>
              <a:rPr lang="en-US" dirty="0"/>
              <a:t>Click to insert title image</a:t>
            </a:r>
          </a:p>
        </p:txBody>
      </p:sp>
      <p:pic>
        <p:nvPicPr>
          <p:cNvPr id="15" name="SAP Logo"/>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88000" y="6217668"/>
            <a:ext cx="1578462" cy="360000"/>
          </a:xfrm>
          <a:prstGeom prst="rect">
            <a:avLst/>
          </a:prstGeom>
        </p:spPr>
      </p:pic>
      <p:sp>
        <p:nvSpPr>
          <p:cNvPr id="19" name="Speaker"/>
          <p:cNvSpPr>
            <a:spLocks noGrp="1"/>
          </p:cNvSpPr>
          <p:nvPr userDrawn="1">
            <p:ph type="subTitle" idx="1" hasCustomPrompt="1"/>
          </p:nvPr>
        </p:nvSpPr>
        <p:spPr bwMode="gray">
          <a:xfrm>
            <a:off x="288000" y="5130489"/>
            <a:ext cx="10900800" cy="430887"/>
          </a:xfrm>
        </p:spPr>
        <p:txBody>
          <a:bodyPr wrap="square" anchor="t" anchorCtr="0">
            <a:noAutofit/>
          </a:bodyPr>
          <a:lstStyle>
            <a:lvl1pPr marL="0" marR="0" indent="0" algn="l" defTabSz="1088558" rtl="0" eaLnBrk="1" fontAlgn="auto" latinLnBrk="0" hangingPunct="1">
              <a:lnSpc>
                <a:spcPct val="100000"/>
              </a:lnSpc>
              <a:spcBef>
                <a:spcPts val="0"/>
              </a:spcBef>
              <a:spcAft>
                <a:spcPts val="0"/>
              </a:spcAft>
              <a:buClr>
                <a:schemeClr val="accent1"/>
              </a:buClr>
              <a:buSzPct val="80000"/>
              <a:buFontTx/>
              <a:buNone/>
              <a:tabLst/>
              <a:defRPr sz="1400" b="0" baseline="0">
                <a:solidFill>
                  <a:schemeClr val="tx1"/>
                </a:solidFill>
              </a:defRPr>
            </a:lvl1pPr>
            <a:lvl2pPr marL="544279" indent="0" algn="ctr">
              <a:buNone/>
              <a:defRPr>
                <a:solidFill>
                  <a:schemeClr val="tx1">
                    <a:tint val="75000"/>
                  </a:schemeClr>
                </a:solidFill>
              </a:defRPr>
            </a:lvl2pPr>
            <a:lvl3pPr marL="1088558" indent="0" algn="ctr">
              <a:buNone/>
              <a:defRPr>
                <a:solidFill>
                  <a:schemeClr val="tx1">
                    <a:tint val="75000"/>
                  </a:schemeClr>
                </a:solidFill>
              </a:defRPr>
            </a:lvl3pPr>
            <a:lvl4pPr marL="1632837" indent="0" algn="ctr">
              <a:buNone/>
              <a:defRPr>
                <a:solidFill>
                  <a:schemeClr val="tx1">
                    <a:tint val="75000"/>
                  </a:schemeClr>
                </a:solidFill>
              </a:defRPr>
            </a:lvl4pPr>
            <a:lvl5pPr marL="2177116" indent="0" algn="ctr">
              <a:buNone/>
              <a:defRPr>
                <a:solidFill>
                  <a:schemeClr val="tx1">
                    <a:tint val="75000"/>
                  </a:schemeClr>
                </a:solidFill>
              </a:defRPr>
            </a:lvl5pPr>
            <a:lvl6pPr marL="2721396" indent="0" algn="ctr">
              <a:buNone/>
              <a:defRPr>
                <a:solidFill>
                  <a:schemeClr val="tx1">
                    <a:tint val="75000"/>
                  </a:schemeClr>
                </a:solidFill>
              </a:defRPr>
            </a:lvl6pPr>
            <a:lvl7pPr marL="3265675" indent="0" algn="ctr">
              <a:buNone/>
              <a:defRPr>
                <a:solidFill>
                  <a:schemeClr val="tx1">
                    <a:tint val="75000"/>
                  </a:schemeClr>
                </a:solidFill>
              </a:defRPr>
            </a:lvl7pPr>
            <a:lvl8pPr marL="3809954" indent="0" algn="ctr">
              <a:buNone/>
              <a:defRPr>
                <a:solidFill>
                  <a:schemeClr val="tx1">
                    <a:tint val="75000"/>
                  </a:schemeClr>
                </a:solidFill>
              </a:defRPr>
            </a:lvl8pPr>
            <a:lvl9pPr marL="4354233" indent="0" algn="ctr">
              <a:buNone/>
              <a:defRPr>
                <a:solidFill>
                  <a:schemeClr val="tx1">
                    <a:tint val="75000"/>
                  </a:schemeClr>
                </a:solidFill>
              </a:defRPr>
            </a:lvl9pPr>
          </a:lstStyle>
          <a:p>
            <a:r>
              <a:rPr lang="en-US" dirty="0"/>
              <a:t>Speaker’s Name, SAP</a:t>
            </a:r>
          </a:p>
          <a:p>
            <a:pPr marL="0" marR="0" lvl="0" indent="0" algn="l" defTabSz="1088558" rtl="0" eaLnBrk="1" fontAlgn="auto" latinLnBrk="0" hangingPunct="1">
              <a:lnSpc>
                <a:spcPct val="100000"/>
              </a:lnSpc>
              <a:spcBef>
                <a:spcPts val="0"/>
              </a:spcBef>
              <a:spcAft>
                <a:spcPts val="0"/>
              </a:spcAft>
              <a:buClr>
                <a:schemeClr val="accent1"/>
              </a:buClr>
              <a:buSzPct val="80000"/>
              <a:buFontTx/>
              <a:buNone/>
              <a:tabLst/>
              <a:defRPr/>
            </a:pPr>
            <a:r>
              <a:rPr lang="en-US" dirty="0"/>
              <a:t>Month 00, 2017 </a:t>
            </a:r>
          </a:p>
        </p:txBody>
      </p:sp>
      <p:sp>
        <p:nvSpPr>
          <p:cNvPr id="20" name="Presentation Title"/>
          <p:cNvSpPr>
            <a:spLocks noGrp="1"/>
          </p:cNvSpPr>
          <p:nvPr userDrawn="1">
            <p:ph type="body" sz="quarter" idx="14" hasCustomPrompt="1"/>
          </p:nvPr>
        </p:nvSpPr>
        <p:spPr>
          <a:xfrm>
            <a:off x="288000" y="4024430"/>
            <a:ext cx="10899174" cy="997196"/>
          </a:xfrm>
        </p:spPr>
        <p:txBody>
          <a:bodyPr wrap="square">
            <a:spAutoFit/>
          </a:bodyPr>
          <a:lstStyle>
            <a:lvl1pPr>
              <a:lnSpc>
                <a:spcPct val="90000"/>
              </a:lnSpc>
              <a:spcBef>
                <a:spcPts val="0"/>
              </a:spcBef>
              <a:defRPr sz="3600" b="1" baseline="0"/>
            </a:lvl1pPr>
          </a:lstStyle>
          <a:p>
            <a:pPr lvl="0"/>
            <a:r>
              <a:rPr lang="en-US" dirty="0"/>
              <a:t>Presentation Title </a:t>
            </a:r>
            <a:br>
              <a:rPr lang="en-US" dirty="0"/>
            </a:br>
            <a:r>
              <a:rPr lang="en-US" dirty="0"/>
              <a:t>Goes Here and Here.</a:t>
            </a:r>
          </a:p>
        </p:txBody>
      </p:sp>
      <p:pic>
        <p:nvPicPr>
          <p:cNvPr id="12" name="Picture 1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88000" y="3646672"/>
            <a:ext cx="1108174" cy="216000"/>
          </a:xfrm>
          <a:prstGeom prst="rect">
            <a:avLst/>
          </a:prstGeom>
        </p:spPr>
      </p:pic>
    </p:spTree>
    <p:extLst>
      <p:ext uri="{BB962C8B-B14F-4D97-AF65-F5344CB8AC3E}">
        <p14:creationId xmlns:p14="http://schemas.microsoft.com/office/powerpoint/2010/main" val="4271533260"/>
      </p:ext>
    </p:extLst>
  </p:cSld>
  <p:clrMapOvr>
    <a:masterClrMapping/>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ext and screenshot">
    <p:spTree>
      <p:nvGrpSpPr>
        <p:cNvPr id="1" name=""/>
        <p:cNvGrpSpPr/>
        <p:nvPr/>
      </p:nvGrpSpPr>
      <p:grpSpPr>
        <a:xfrm>
          <a:off x="0" y="0"/>
          <a:ext cx="0" cy="0"/>
          <a:chOff x="0" y="0"/>
          <a:chExt cx="0" cy="0"/>
        </a:xfrm>
      </p:grpSpPr>
      <p:sp>
        <p:nvSpPr>
          <p:cNvPr id="5" name="Picture Placeholder 4"/>
          <p:cNvSpPr>
            <a:spLocks noGrp="1"/>
          </p:cNvSpPr>
          <p:nvPr>
            <p:ph type="pic" sz="quarter" idx="13" hasCustomPrompt="1"/>
          </p:nvPr>
        </p:nvSpPr>
        <p:spPr bwMode="gray">
          <a:xfrm>
            <a:off x="6362477" y="1601628"/>
            <a:ext cx="5328000" cy="4230000"/>
          </a:xfrm>
          <a:solidFill>
            <a:schemeClr val="tx2">
              <a:alpha val="70000"/>
            </a:schemeClr>
          </a:solidFill>
        </p:spPr>
        <p:txBody>
          <a:bodyPr vert="horz" lIns="0" tIns="1512000" rIns="0" bIns="0" rtlCol="0" anchor="t" anchorCtr="0">
            <a:noAutofit/>
          </a:bodyPr>
          <a:lstStyle>
            <a:lvl1pPr marL="0" indent="0" algn="ctr" defTabSz="1088558" rtl="0" eaLnBrk="1" latinLnBrk="0" hangingPunct="1">
              <a:spcBef>
                <a:spcPts val="1929"/>
              </a:spcBef>
              <a:buClr>
                <a:schemeClr val="accent1"/>
              </a:buClr>
              <a:buSzPct val="80000"/>
              <a:buFontTx/>
              <a:buNone/>
              <a:defRPr lang="de-DE" sz="1600" b="0" kern="1200" dirty="0">
                <a:solidFill>
                  <a:schemeClr val="tx1"/>
                </a:solidFill>
                <a:latin typeface="+mn-lt"/>
                <a:ea typeface="+mn-ea"/>
                <a:cs typeface="+mn-cs"/>
              </a:defRPr>
            </a:lvl1pPr>
          </a:lstStyle>
          <a:p>
            <a:r>
              <a:rPr lang="en-US" dirty="0"/>
              <a:t>Click icon to add screenshot</a:t>
            </a:r>
            <a:endParaRPr lang="de-DE" dirty="0"/>
          </a:p>
        </p:txBody>
      </p:sp>
      <p:sp>
        <p:nvSpPr>
          <p:cNvPr id="4" name="Text Placeholder 3"/>
          <p:cNvSpPr>
            <a:spLocks noGrp="1"/>
          </p:cNvSpPr>
          <p:nvPr>
            <p:ph type="body" sz="quarter" idx="10" hasCustomPrompt="1"/>
          </p:nvPr>
        </p:nvSpPr>
        <p:spPr>
          <a:xfrm>
            <a:off x="504000" y="1620000"/>
            <a:ext cx="5328000" cy="4230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2"/>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1287227243"/>
      </p:ext>
    </p:extLst>
  </p:cSld>
  <p:clrMapOvr>
    <a:masterClrMapping/>
  </p:clrMapOvr>
  <p:extLst>
    <p:ext uri="{DCECCB84-F9BA-43D5-87BE-67443E8EF086}">
      <p15:sldGuideLst xmlns:p15="http://schemas.microsoft.com/office/powerpoint/2012/main"/>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Content Placeholder 2"/>
          <p:cNvSpPr>
            <a:spLocks noGrp="1"/>
          </p:cNvSpPr>
          <p:nvPr>
            <p:ph idx="1" hasCustomPrompt="1"/>
          </p:nvPr>
        </p:nvSpPr>
        <p:spPr>
          <a:xfrm>
            <a:off x="504000" y="1620000"/>
            <a:ext cx="11185200" cy="4230000"/>
          </a:xfrm>
          <a:solidFill>
            <a:schemeClr val="tx2">
              <a:alpha val="70000"/>
            </a:schemeClr>
          </a:solidFill>
        </p:spPr>
        <p:txBody>
          <a:bodyPr tIns="1368000"/>
          <a:lstStyle>
            <a:lvl1pPr algn="ctr">
              <a:defRPr sz="1400" b="0"/>
            </a:lvl1pPr>
          </a:lstStyle>
          <a:p>
            <a:pPr lvl="0"/>
            <a:r>
              <a:rPr lang="en-US" dirty="0"/>
              <a:t>Click to add content</a:t>
            </a:r>
          </a:p>
        </p:txBody>
      </p:sp>
      <p:sp>
        <p:nvSpPr>
          <p:cNvPr id="2" name="Title 1"/>
          <p:cNvSpPr>
            <a:spLocks noGrp="1"/>
          </p:cNvSpPr>
          <p:nvPr>
            <p:ph type="title" hasCustomPrompt="1"/>
          </p:nvPr>
        </p:nvSpPr>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418609874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Blank with motion band">
    <p:spTree>
      <p:nvGrpSpPr>
        <p:cNvPr id="1" name=""/>
        <p:cNvGrpSpPr/>
        <p:nvPr/>
      </p:nvGrpSpPr>
      <p:grpSpPr>
        <a:xfrm>
          <a:off x="0" y="0"/>
          <a:ext cx="0" cy="0"/>
          <a:chOff x="0" y="0"/>
          <a:chExt cx="0" cy="0"/>
        </a:xfrm>
      </p:grpSpPr>
      <p:sp>
        <p:nvSpPr>
          <p:cNvPr id="7" name="Rectangle 6"/>
          <p:cNvSpPr/>
          <p:nvPr userDrawn="1"/>
        </p:nvSpPr>
        <p:spPr bwMode="gray">
          <a:xfrm>
            <a:off x="236220" y="1142735"/>
            <a:ext cx="11795760" cy="220929"/>
          </a:xfrm>
          <a:prstGeom prst="rect">
            <a:avLst/>
          </a:prstGeom>
          <a:solidFill>
            <a:schemeClr val="bg1"/>
          </a:solidFill>
          <a:ln w="6350" algn="ctr">
            <a:noFill/>
            <a:miter lim="800000"/>
            <a:headEnd/>
            <a:tailEnd/>
          </a:ln>
        </p:spPr>
        <p:txBody>
          <a:bodyPr lIns="89979" tIns="71983" rIns="89979" bIns="71983" rtlCol="0" anchor="ctr"/>
          <a:lstStyle/>
          <a:p>
            <a:pPr marR="0" algn="ctr" defTabSz="914217" eaLnBrk="1" fontAlgn="base" latinLnBrk="0" hangingPunct="1">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spTree>
    <p:extLst>
      <p:ext uri="{BB962C8B-B14F-4D97-AF65-F5344CB8AC3E}">
        <p14:creationId xmlns:p14="http://schemas.microsoft.com/office/powerpoint/2010/main" val="337924837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3421819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p:cSld name="Thank you and contact information">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04000" y="504000"/>
            <a:ext cx="1108174" cy="216000"/>
          </a:xfrm>
          <a:prstGeom prst="rect">
            <a:avLst/>
          </a:prstGeom>
        </p:spPr>
      </p:pic>
      <p:sp>
        <p:nvSpPr>
          <p:cNvPr id="93" name="Contact information"/>
          <p:cNvSpPr>
            <a:spLocks noGrp="1"/>
          </p:cNvSpPr>
          <p:nvPr>
            <p:ph type="body" sz="quarter" idx="10" hasCustomPrompt="1"/>
          </p:nvPr>
        </p:nvSpPr>
        <p:spPr>
          <a:xfrm>
            <a:off x="504000" y="2905487"/>
            <a:ext cx="5328000" cy="2501010"/>
          </a:xfrm>
        </p:spPr>
        <p:txBody>
          <a:bodyPr anchor="t" anchorCtr="0">
            <a:noAutofit/>
          </a:bodyPr>
          <a:lstStyle>
            <a:lvl1pPr>
              <a:spcBef>
                <a:spcPts val="0"/>
              </a:spcBef>
              <a:spcAft>
                <a:spcPts val="1200"/>
              </a:spcAft>
              <a:defRPr sz="1600" b="0"/>
            </a:lvl1pPr>
            <a:lvl2pPr marL="0" indent="0">
              <a:spcBef>
                <a:spcPts val="0"/>
              </a:spcBef>
              <a:buNone/>
              <a:defRPr sz="1600" b="0"/>
            </a:lvl2pPr>
          </a:lstStyle>
          <a:p>
            <a:r>
              <a:rPr lang="en-US" dirty="0"/>
              <a:t>Contact information:</a:t>
            </a:r>
          </a:p>
          <a:p>
            <a:pPr lvl="1"/>
            <a:r>
              <a:rPr lang="en-US" dirty="0"/>
              <a:t>F name L name</a:t>
            </a:r>
          </a:p>
          <a:p>
            <a:pPr lvl="1"/>
            <a:r>
              <a:rPr lang="en-US" dirty="0"/>
              <a:t>Title</a:t>
            </a:r>
          </a:p>
          <a:p>
            <a:pPr lvl="1"/>
            <a:r>
              <a:rPr lang="en-US" dirty="0"/>
              <a:t>Address</a:t>
            </a:r>
          </a:p>
          <a:p>
            <a:pPr lvl="1"/>
            <a:r>
              <a:rPr lang="en-US" dirty="0"/>
              <a:t>Phone number</a:t>
            </a:r>
          </a:p>
        </p:txBody>
      </p:sp>
      <p:sp>
        <p:nvSpPr>
          <p:cNvPr id="2" name="Thank you"/>
          <p:cNvSpPr>
            <a:spLocks noGrp="1"/>
          </p:cNvSpPr>
          <p:nvPr>
            <p:ph type="ctrTitle" hasCustomPrompt="1"/>
          </p:nvPr>
        </p:nvSpPr>
        <p:spPr bwMode="gray">
          <a:xfrm>
            <a:off x="504000" y="1467009"/>
            <a:ext cx="5328000" cy="923116"/>
          </a:xfrm>
        </p:spPr>
        <p:txBody>
          <a:bodyPr anchor="t" anchorCtr="0">
            <a:noAutofit/>
          </a:bodyPr>
          <a:lstStyle>
            <a:lvl1pPr>
              <a:defRPr sz="5500">
                <a:solidFill>
                  <a:schemeClr val="accent1"/>
                </a:solidFill>
                <a:latin typeface="+mj-lt"/>
              </a:defRPr>
            </a:lvl1pPr>
          </a:lstStyle>
          <a:p>
            <a:r>
              <a:rPr lang="en-US" dirty="0"/>
              <a:t>Thank you.</a:t>
            </a:r>
            <a:endParaRPr lang="de-DE" dirty="0"/>
          </a:p>
        </p:txBody>
      </p:sp>
      <p:pic>
        <p:nvPicPr>
          <p:cNvPr id="10" name="SAP logo"/>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04000" y="5994000"/>
            <a:ext cx="1578462" cy="360000"/>
          </a:xfrm>
          <a:prstGeom prst="rect">
            <a:avLst/>
          </a:prstGeom>
        </p:spPr>
      </p:pic>
    </p:spTree>
    <p:extLst>
      <p:ext uri="{BB962C8B-B14F-4D97-AF65-F5344CB8AC3E}">
        <p14:creationId xmlns:p14="http://schemas.microsoft.com/office/powerpoint/2010/main" val="781090314"/>
      </p:ext>
    </p:extLst>
  </p:cSld>
  <p:clrMapOvr>
    <a:masterClrMapping/>
  </p:clrMapOvr>
  <p:hf sldNum="0" hdr="0" ftr="0" dt="0"/>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Copyright">
    <p:spTree>
      <p:nvGrpSpPr>
        <p:cNvPr id="1" name=""/>
        <p:cNvGrpSpPr/>
        <p:nvPr/>
      </p:nvGrpSpPr>
      <p:grpSpPr>
        <a:xfrm>
          <a:off x="0" y="0"/>
          <a:ext cx="0" cy="0"/>
          <a:chOff x="0" y="0"/>
          <a:chExt cx="0" cy="0"/>
        </a:xfrm>
      </p:grpSpPr>
      <p:sp>
        <p:nvSpPr>
          <p:cNvPr id="4" name="TextBox 3"/>
          <p:cNvSpPr txBox="1"/>
          <p:nvPr/>
        </p:nvSpPr>
        <p:spPr bwMode="gray">
          <a:xfrm>
            <a:off x="503999" y="1620000"/>
            <a:ext cx="11185200" cy="3153980"/>
          </a:xfrm>
          <a:prstGeom prst="rect">
            <a:avLst/>
          </a:prstGeom>
          <a:noFill/>
        </p:spPr>
        <p:txBody>
          <a:bodyPr wrap="square" lIns="0" tIns="0" rIns="0" bIns="0" rtlCol="0">
            <a:spAutoFit/>
          </a:bodyPr>
          <a:lstStyle/>
          <a:p>
            <a:pPr>
              <a:spcBef>
                <a:spcPts val="1200"/>
              </a:spcBef>
            </a:pPr>
            <a:r>
              <a:rPr lang="en-US" sz="1100" kern="1200" dirty="0">
                <a:solidFill>
                  <a:schemeClr val="tx1"/>
                </a:solidFill>
                <a:latin typeface="Arial"/>
                <a:ea typeface="Arial Unicode MS" panose="020B0604020202020204" pitchFamily="34" charset="-128"/>
                <a:cs typeface="+mn-cs"/>
              </a:rPr>
              <a:t>No part of this publication may be reproduced or transmitted in any form or for any purpose without the express permission of SAP SE or an SAP affiliate company.</a:t>
            </a:r>
          </a:p>
          <a:p>
            <a:pPr>
              <a:spcBef>
                <a:spcPts val="1200"/>
              </a:spcBef>
            </a:pPr>
            <a:r>
              <a:rPr lang="en-US" sz="1100" kern="1200" dirty="0">
                <a:solidFill>
                  <a:schemeClr val="tx1"/>
                </a:solidFill>
                <a:latin typeface="Arial"/>
                <a:ea typeface="Arial Unicode MS" panose="020B0604020202020204" pitchFamily="34" charset="-128"/>
                <a:cs typeface="+mn-cs"/>
              </a:rPr>
              <a:t>The information contained herein may be changed without prior notice. Some software products marketed by SAP SE and its distributors contain proprietary software components </a:t>
            </a:r>
            <a:br>
              <a:rPr lang="en-US" sz="1100" kern="1200" dirty="0">
                <a:solidFill>
                  <a:schemeClr val="tx1"/>
                </a:solidFill>
                <a:latin typeface="Arial"/>
                <a:ea typeface="Arial Unicode MS" panose="020B0604020202020204" pitchFamily="34" charset="-128"/>
                <a:cs typeface="+mn-cs"/>
              </a:rPr>
            </a:br>
            <a:r>
              <a:rPr lang="en-US" sz="1100" kern="1200" dirty="0">
                <a:solidFill>
                  <a:schemeClr val="tx1"/>
                </a:solidFill>
                <a:latin typeface="Arial"/>
                <a:ea typeface="Arial Unicode MS" panose="020B0604020202020204" pitchFamily="34" charset="-128"/>
                <a:cs typeface="+mn-cs"/>
              </a:rPr>
              <a:t>of other software vendors. National product specifications may vary.</a:t>
            </a:r>
          </a:p>
          <a:p>
            <a:pPr>
              <a:spcBef>
                <a:spcPts val="1200"/>
              </a:spcBef>
            </a:pPr>
            <a:r>
              <a:rPr lang="en-US" sz="1100" kern="1200" dirty="0">
                <a:solidFill>
                  <a:schemeClr val="tx1"/>
                </a:solidFill>
                <a:latin typeface="Arial"/>
                <a:ea typeface="Arial Unicode MS" panose="020B0604020202020204" pitchFamily="34" charset="-128"/>
                <a:cs typeface="+mn-cs"/>
              </a:rPr>
              <a:t>These materials are provided by SAP SE or an SAP affiliate company for informational purposes only, without representation or warranty of any kind, and SAP or its affiliated companies shall not be liable for errors or omissions with respect to the materials. The only warranties for SAP or SAP affiliate company products and services are those that are </a:t>
            </a:r>
            <a:br>
              <a:rPr lang="en-US" sz="1100" kern="1200" dirty="0">
                <a:solidFill>
                  <a:schemeClr val="tx1"/>
                </a:solidFill>
                <a:latin typeface="Arial"/>
                <a:ea typeface="Arial Unicode MS" panose="020B0604020202020204" pitchFamily="34" charset="-128"/>
                <a:cs typeface="+mn-cs"/>
              </a:rPr>
            </a:br>
            <a:r>
              <a:rPr lang="en-US" sz="1100" kern="1200" dirty="0">
                <a:solidFill>
                  <a:schemeClr val="tx1"/>
                </a:solidFill>
                <a:latin typeface="Arial"/>
                <a:ea typeface="Arial Unicode MS" panose="020B0604020202020204" pitchFamily="34" charset="-128"/>
                <a:cs typeface="+mn-cs"/>
              </a:rPr>
              <a:t>set forth in the express warranty statements accompanying such products and services, if any. Nothing herein should be construed as constituting an additional warranty. </a:t>
            </a:r>
          </a:p>
          <a:p>
            <a:pPr>
              <a:spcBef>
                <a:spcPts val="1200"/>
              </a:spcBef>
            </a:pPr>
            <a:r>
              <a:rPr lang="en-US" sz="1100" kern="1200" dirty="0">
                <a:solidFill>
                  <a:schemeClr val="tx1"/>
                </a:solidFill>
                <a:latin typeface="Arial"/>
                <a:ea typeface="Arial Unicode MS" panose="020B0604020202020204" pitchFamily="34" charset="-128"/>
                <a:cs typeface="+mn-cs"/>
              </a:rPr>
              <a:t>In particular, SAP SE or its affiliated companies have no obligation to pursue any course of business outlined in this document or any related presentation, or to develop or release any functionality mentioned therein. This document, or any related presentation, and SAP SE’s or its affiliated companies’ strategy and possible future developments, products, and/or platform directions and functionality are all subject to change and may be changed by SAP SE or its affiliated companies at any time for any reason without notice. The information in this document is not a commitment, promise, or legal obligation to deliver any material, code, or functionality. All forward-looking statements are subject to various </a:t>
            </a:r>
            <a:br>
              <a:rPr lang="en-US" sz="1100" kern="1200" dirty="0">
                <a:solidFill>
                  <a:schemeClr val="tx1"/>
                </a:solidFill>
                <a:latin typeface="Arial"/>
                <a:ea typeface="Arial Unicode MS" panose="020B0604020202020204" pitchFamily="34" charset="-128"/>
                <a:cs typeface="+mn-cs"/>
              </a:rPr>
            </a:br>
            <a:r>
              <a:rPr lang="en-US" sz="1100" kern="1200" dirty="0">
                <a:solidFill>
                  <a:schemeClr val="tx1"/>
                </a:solidFill>
                <a:latin typeface="Arial"/>
                <a:ea typeface="Arial Unicode MS" panose="020B0604020202020204" pitchFamily="34" charset="-128"/>
                <a:cs typeface="+mn-cs"/>
              </a:rPr>
              <a:t>risks and uncertainties that could cause actual results to differ materially from expectations. Readers are cautioned not to place undue reliance on these forward-looking statements, and they should not be relied upon in making purchasing decisions.</a:t>
            </a:r>
          </a:p>
          <a:p>
            <a:pPr>
              <a:spcBef>
                <a:spcPts val="1200"/>
              </a:spcBef>
            </a:pPr>
            <a:r>
              <a:rPr lang="en-US" sz="1100" kern="1200" dirty="0">
                <a:solidFill>
                  <a:schemeClr val="tx1"/>
                </a:solidFill>
                <a:latin typeface="Arial"/>
                <a:ea typeface="Arial Unicode MS" panose="020B0604020202020204" pitchFamily="34" charset="-128"/>
                <a:cs typeface="+mn-cs"/>
              </a:rPr>
              <a:t>SAP and other SAP products and services mentioned herein as well as their respective logos are trademarks or registered trademarks of SAP SE (or an SAP affiliate company) </a:t>
            </a:r>
            <a:br>
              <a:rPr lang="en-US" sz="1100" kern="1200" dirty="0">
                <a:solidFill>
                  <a:schemeClr val="tx1"/>
                </a:solidFill>
                <a:latin typeface="Arial"/>
                <a:ea typeface="Arial Unicode MS" panose="020B0604020202020204" pitchFamily="34" charset="-128"/>
                <a:cs typeface="+mn-cs"/>
              </a:rPr>
            </a:br>
            <a:r>
              <a:rPr lang="en-US" sz="1100" kern="1200" dirty="0">
                <a:solidFill>
                  <a:schemeClr val="tx1"/>
                </a:solidFill>
                <a:latin typeface="Arial"/>
                <a:ea typeface="Arial Unicode MS" panose="020B0604020202020204" pitchFamily="34" charset="-128"/>
                <a:cs typeface="+mn-cs"/>
              </a:rPr>
              <a:t>in Germany and other countries. All other product and service names mentioned are the trademarks of their respective companies. </a:t>
            </a:r>
            <a:br>
              <a:rPr lang="en-US" sz="1100" kern="1200" dirty="0">
                <a:solidFill>
                  <a:schemeClr val="tx1"/>
                </a:solidFill>
                <a:latin typeface="Arial"/>
                <a:ea typeface="Arial Unicode MS" panose="020B0604020202020204" pitchFamily="34" charset="-128"/>
                <a:cs typeface="+mn-cs"/>
              </a:rPr>
            </a:br>
            <a:r>
              <a:rPr lang="en-US" sz="1100" kern="1200" dirty="0">
                <a:solidFill>
                  <a:schemeClr val="tx1"/>
                </a:solidFill>
                <a:latin typeface="Arial"/>
                <a:ea typeface="Arial Unicode MS" panose="020B0604020202020204" pitchFamily="34" charset="-128"/>
                <a:cs typeface="+mn-cs"/>
              </a:rPr>
              <a:t>See </a:t>
            </a:r>
            <a:r>
              <a:rPr lang="en-US" sz="1100" kern="1200" dirty="0">
                <a:solidFill>
                  <a:schemeClr val="tx2"/>
                </a:solidFill>
                <a:latin typeface="Arial"/>
                <a:ea typeface="Arial Unicode MS" panose="020B0604020202020204" pitchFamily="34" charset="-128"/>
                <a:cs typeface="+mn-cs"/>
                <a:hlinkClick r:id="rId2"/>
              </a:rPr>
              <a:t>http://global.sap.com/corporate-en/legal/copyright/index.epx</a:t>
            </a:r>
            <a:r>
              <a:rPr lang="en-US" sz="1100" kern="1200" dirty="0">
                <a:solidFill>
                  <a:schemeClr val="tx2"/>
                </a:solidFill>
                <a:latin typeface="Arial"/>
                <a:ea typeface="Arial Unicode MS" panose="020B0604020202020204" pitchFamily="34" charset="-128"/>
                <a:cs typeface="+mn-cs"/>
              </a:rPr>
              <a:t> </a:t>
            </a:r>
            <a:r>
              <a:rPr lang="en-US" sz="1100" kern="1200" dirty="0">
                <a:solidFill>
                  <a:schemeClr val="tx1"/>
                </a:solidFill>
                <a:latin typeface="Arial"/>
                <a:ea typeface="Arial Unicode MS" panose="020B0604020202020204" pitchFamily="34" charset="-128"/>
                <a:cs typeface="+mn-cs"/>
              </a:rPr>
              <a:t>for additional trademark information and notices.</a:t>
            </a:r>
          </a:p>
        </p:txBody>
      </p:sp>
      <p:sp>
        <p:nvSpPr>
          <p:cNvPr id="5" name="TextBox 4"/>
          <p:cNvSpPr txBox="1"/>
          <p:nvPr userDrawn="1"/>
        </p:nvSpPr>
        <p:spPr bwMode="gray">
          <a:xfrm>
            <a:off x="504000" y="719834"/>
            <a:ext cx="9540674" cy="369246"/>
          </a:xfrm>
          <a:prstGeom prst="rect">
            <a:avLst/>
          </a:prstGeom>
        </p:spPr>
        <p:txBody>
          <a:bodyPr vert="horz" wrap="square" lIns="0" tIns="0" rIns="0" bIns="0" rtlCol="0" anchor="t" anchorCtr="0">
            <a:spAutoFit/>
          </a:bodyPr>
          <a:lstStyle>
            <a:lvl1pPr>
              <a:spcBef>
                <a:spcPct val="0"/>
              </a:spcBef>
              <a:buNone/>
              <a:defRPr sz="2400" b="1" baseline="0">
                <a:latin typeface="+mj-lt"/>
                <a:ea typeface="+mj-ea"/>
                <a:cs typeface="+mj-cs"/>
              </a:defRPr>
            </a:lvl1pPr>
          </a:lstStyle>
          <a:p>
            <a:pPr lvl="0"/>
            <a:r>
              <a:rPr lang="en-US" sz="2400" b="0" noProof="0" dirty="0"/>
              <a:t>© 2017 SAP SE or an SAP affiliate company. All rights reserved.</a:t>
            </a:r>
          </a:p>
        </p:txBody>
      </p:sp>
      <p:grpSp>
        <p:nvGrpSpPr>
          <p:cNvPr id="6" name="Secondary Motion Band"/>
          <p:cNvGrpSpPr/>
          <p:nvPr userDrawn="1"/>
        </p:nvGrpSpPr>
        <p:grpSpPr>
          <a:xfrm>
            <a:off x="10682127" y="0"/>
            <a:ext cx="1513048" cy="251942"/>
            <a:chOff x="10682127" y="0"/>
            <a:chExt cx="1513048" cy="252000"/>
          </a:xfrm>
        </p:grpSpPr>
        <p:sp>
          <p:nvSpPr>
            <p:cNvPr id="7" name="Rectangle 6"/>
            <p:cNvSpPr/>
            <p:nvPr userDrawn="1"/>
          </p:nvSpPr>
          <p:spPr bwMode="gray">
            <a:xfrm>
              <a:off x="11691175" y="0"/>
              <a:ext cx="504000" cy="252000"/>
            </a:xfrm>
            <a:prstGeom prst="rect">
              <a:avLst/>
            </a:prstGeom>
            <a:solidFill>
              <a:schemeClr val="accent1"/>
            </a:solidFill>
            <a:ln w="6350" algn="ctr">
              <a:noFill/>
              <a:miter lim="800000"/>
              <a:headEnd/>
              <a:tailEnd/>
            </a:ln>
          </p:spPr>
          <p:txBody>
            <a:bodyPr lIns="90000" tIns="72000" rIns="90000" bIns="72000" rtlCol="0" anchor="ctr"/>
            <a:lstStyle/>
            <a:p>
              <a:pPr marR="0" lvl="0" algn="ctr" defTabSz="914217" fontAlgn="base">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8" name="Rectangle 7"/>
            <p:cNvSpPr/>
            <p:nvPr userDrawn="1"/>
          </p:nvSpPr>
          <p:spPr bwMode="gray">
            <a:xfrm>
              <a:off x="11186476" y="0"/>
              <a:ext cx="504000" cy="252000"/>
            </a:xfrm>
            <a:prstGeom prst="rect">
              <a:avLst/>
            </a:prstGeom>
            <a:solidFill>
              <a:schemeClr val="accent1">
                <a:alpha val="70000"/>
              </a:schemeClr>
            </a:solidFill>
            <a:ln w="6350" algn="ctr">
              <a:noFill/>
              <a:miter lim="800000"/>
              <a:headEnd/>
              <a:tailEnd/>
            </a:ln>
          </p:spPr>
          <p:txBody>
            <a:bodyPr lIns="90000" tIns="72000" rIns="90000" bIns="72000" rtlCol="0" anchor="ctr"/>
            <a:lstStyle/>
            <a:p>
              <a:pPr marR="0" lvl="0" algn="ctr" defTabSz="914217" fontAlgn="base">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9" name="Rectangle 8"/>
            <p:cNvSpPr/>
            <p:nvPr userDrawn="1"/>
          </p:nvSpPr>
          <p:spPr bwMode="gray">
            <a:xfrm>
              <a:off x="10682127" y="0"/>
              <a:ext cx="504000" cy="252000"/>
            </a:xfrm>
            <a:prstGeom prst="rect">
              <a:avLst/>
            </a:prstGeom>
            <a:solidFill>
              <a:schemeClr val="accent1">
                <a:alpha val="40000"/>
              </a:schemeClr>
            </a:solidFill>
            <a:ln w="6350" algn="ctr">
              <a:noFill/>
              <a:miter lim="800000"/>
              <a:headEnd/>
              <a:tailEnd/>
            </a:ln>
          </p:spPr>
          <p:txBody>
            <a:bodyPr lIns="90000" tIns="72000" rIns="90000" bIns="72000" rtlCol="0" anchor="ctr"/>
            <a:lstStyle/>
            <a:p>
              <a:pPr marR="0" lvl="0" algn="ctr" defTabSz="914217" fontAlgn="base">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grpSp>
    </p:spTree>
    <p:extLst>
      <p:ext uri="{BB962C8B-B14F-4D97-AF65-F5344CB8AC3E}">
        <p14:creationId xmlns:p14="http://schemas.microsoft.com/office/powerpoint/2010/main" val="45192519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p:cSld name="Copyright german">
    <p:spTree>
      <p:nvGrpSpPr>
        <p:cNvPr id="1" name=""/>
        <p:cNvGrpSpPr/>
        <p:nvPr/>
      </p:nvGrpSpPr>
      <p:grpSpPr>
        <a:xfrm>
          <a:off x="0" y="0"/>
          <a:ext cx="0" cy="0"/>
          <a:chOff x="0" y="0"/>
          <a:chExt cx="0" cy="0"/>
        </a:xfrm>
      </p:grpSpPr>
      <p:sp>
        <p:nvSpPr>
          <p:cNvPr id="4" name="TextBox 3"/>
          <p:cNvSpPr txBox="1"/>
          <p:nvPr userDrawn="1"/>
        </p:nvSpPr>
        <p:spPr bwMode="gray">
          <a:xfrm>
            <a:off x="504000" y="1620000"/>
            <a:ext cx="11185200" cy="3830931"/>
          </a:xfrm>
          <a:prstGeom prst="rect">
            <a:avLst/>
          </a:prstGeom>
          <a:noFill/>
        </p:spPr>
        <p:txBody>
          <a:bodyPr wrap="square" lIns="0" tIns="0" rIns="0" bIns="0" rtlCol="0">
            <a:spAutoFit/>
          </a:bodyPr>
          <a:lstStyle/>
          <a:p>
            <a:pPr>
              <a:spcBef>
                <a:spcPts val="1200"/>
              </a:spcBef>
            </a:pPr>
            <a:r>
              <a:rPr lang="de-DE" sz="1100" kern="1200" noProof="0" dirty="0">
                <a:solidFill>
                  <a:schemeClr val="tx1"/>
                </a:solidFill>
                <a:effectLst/>
                <a:latin typeface="Arial"/>
                <a:ea typeface="+mn-ea"/>
                <a:cs typeface="+mn-cs"/>
              </a:rPr>
              <a:t>Weitergabe und Vervielfältigung dieser Publikation oder von Teilen daraus sind, zu welchem Zweck und in welcher Form auch immer, ohne die ausdrückliche schriftliche Genehmigung durch SAP SE oder ein SAP-Konzernunternehmen nicht gestattet.</a:t>
            </a:r>
          </a:p>
          <a:p>
            <a:pPr>
              <a:spcBef>
                <a:spcPts val="1200"/>
              </a:spcBef>
            </a:pPr>
            <a:r>
              <a:rPr lang="de-DE" sz="1100" kern="1200" noProof="0" dirty="0">
                <a:solidFill>
                  <a:schemeClr val="tx1"/>
                </a:solidFill>
                <a:effectLst/>
                <a:latin typeface="Arial"/>
                <a:ea typeface="+mn-ea"/>
                <a:cs typeface="+mn-cs"/>
              </a:rPr>
              <a:t>In dieser Publikation enthaltene Informationen können ohne vorherige Ankündigung geändert werden. Die von SAP SE oder deren Vertriebsfirmen angebotenen Softwareprodukte können Softwarekomponenten auch anderer Softwarehersteller enthalten. Produkte können länderspezifische Unterschiede aufweisen.</a:t>
            </a:r>
          </a:p>
          <a:p>
            <a:pPr>
              <a:spcBef>
                <a:spcPts val="1200"/>
              </a:spcBef>
            </a:pPr>
            <a:r>
              <a:rPr lang="de-DE" sz="1100" kern="1200" noProof="0" dirty="0">
                <a:solidFill>
                  <a:schemeClr val="tx1"/>
                </a:solidFill>
                <a:effectLst/>
                <a:latin typeface="Arial"/>
                <a:ea typeface="+mn-ea"/>
                <a:cs typeface="+mn-cs"/>
              </a:rPr>
              <a:t>Die vorliegenden Unterlagen werden von der SAP SE oder einem SAP-Konzernunternehmen bereitgestellt und dienen ausschließlich zu Informationszwecken. </a:t>
            </a:r>
            <a:br>
              <a:rPr lang="de-DE" sz="1100" kern="1200" noProof="0" dirty="0">
                <a:solidFill>
                  <a:schemeClr val="tx1"/>
                </a:solidFill>
                <a:effectLst/>
                <a:latin typeface="Arial"/>
                <a:ea typeface="+mn-ea"/>
                <a:cs typeface="+mn-cs"/>
              </a:rPr>
            </a:br>
            <a:r>
              <a:rPr lang="de-DE" sz="1100" kern="1200" noProof="0" dirty="0">
                <a:solidFill>
                  <a:schemeClr val="tx1"/>
                </a:solidFill>
                <a:effectLst/>
                <a:latin typeface="Arial"/>
                <a:ea typeface="+mn-ea"/>
                <a:cs typeface="+mn-cs"/>
              </a:rPr>
              <a:t>Die SAP SE oder ihre Konzernunternehmen übernehmen keinerlei Haftung oder Gewährleistung für Fehler oder Unvollständigkeiten in dieser Publikation. </a:t>
            </a:r>
            <a:br>
              <a:rPr lang="de-DE" sz="1100" kern="1200" noProof="0" dirty="0">
                <a:solidFill>
                  <a:schemeClr val="tx1"/>
                </a:solidFill>
                <a:effectLst/>
                <a:latin typeface="Arial"/>
                <a:ea typeface="+mn-ea"/>
                <a:cs typeface="+mn-cs"/>
              </a:rPr>
            </a:br>
            <a:r>
              <a:rPr lang="de-DE" sz="1100" kern="1200" noProof="0" dirty="0">
                <a:solidFill>
                  <a:schemeClr val="tx1"/>
                </a:solidFill>
                <a:effectLst/>
                <a:latin typeface="Arial"/>
                <a:ea typeface="+mn-ea"/>
                <a:cs typeface="+mn-cs"/>
              </a:rPr>
              <a:t>Die SAP SE oder ein SAP-Konzernunternehmen steht lediglich für Produkte und Dienstleistungen nach der Maßgabe ein, die in der Vereinbarung über die jeweiligen Produkte und Dienstleistungen ausdrücklich geregelt ist. Keine der hierin enthaltenen Informationen ist als zusätzliche Garantie zu interpretieren. </a:t>
            </a:r>
          </a:p>
          <a:p>
            <a:pPr>
              <a:spcBef>
                <a:spcPts val="1200"/>
              </a:spcBef>
            </a:pPr>
            <a:r>
              <a:rPr lang="de-DE" sz="1100" kern="1200" noProof="0" dirty="0">
                <a:solidFill>
                  <a:schemeClr val="tx1"/>
                </a:solidFill>
                <a:effectLst/>
                <a:latin typeface="Arial"/>
                <a:ea typeface="+mn-ea"/>
                <a:cs typeface="+mn-cs"/>
              </a:rPr>
              <a:t>Insbesondere sind die SAP SE oder ihre Konzernunternehmen in keiner Weise verpflichtet, in dieser Publikation oder einer zugehörigen Präsentation dargestellte Geschäftsabläufe zu verfolgen oder hierin wiedergegebene Funktionen zu entwickeln oder zu veröffentlichen. Diese Publikation oder eine zugehörige Präsentation, die Strategie und etwaige künftige Entwicklungen, Produkte und/oder Plattformen der SAP SE oder ihrer Konzernunternehmen können von der SAP SE oder ihren Konzernunternehmen jederzeit und ohne Angabe von Gründen unangekündigt geändert werden. Die in dieser Publikation enthaltenen Informationen stellen keine Zusage, kein Versprechen und keine rechtliche Verpflichtung zur Lieferung von Material, Code oder Funktionen dar. Sämtliche vorausschauenden Aussagen unterliegen unterschiedlichen Risiken und Unsicherheiten, durch die die tatsächlichen Ergebnisse von den Erwartungen abweichen können. Dem Leser wird empfohlen, diesen vorausschauenden Aussagen kein übertriebenes Vertrauen zu schenken und sich bei Kaufentscheidungen nicht auf sie zu stützen.</a:t>
            </a:r>
          </a:p>
          <a:p>
            <a:pPr>
              <a:spcBef>
                <a:spcPts val="1200"/>
              </a:spcBef>
            </a:pPr>
            <a:r>
              <a:rPr lang="de-DE" sz="1100" kern="1200" noProof="0" dirty="0">
                <a:solidFill>
                  <a:schemeClr val="tx1"/>
                </a:solidFill>
                <a:effectLst/>
                <a:latin typeface="Arial"/>
                <a:ea typeface="+mn-ea"/>
                <a:cs typeface="+mn-cs"/>
              </a:rPr>
              <a:t>SAP und andere in diesem Dokument erwähnte Produkte und Dienstleistungen von SAP sowie die dazugehörigen Logos sind Marken oder eingetragene Marken der SAP SE </a:t>
            </a:r>
            <a:br>
              <a:rPr lang="de-DE" sz="1100" kern="1200" noProof="0" dirty="0">
                <a:solidFill>
                  <a:schemeClr val="tx1"/>
                </a:solidFill>
                <a:effectLst/>
                <a:latin typeface="Arial"/>
                <a:ea typeface="+mn-ea"/>
                <a:cs typeface="+mn-cs"/>
              </a:rPr>
            </a:br>
            <a:r>
              <a:rPr lang="de-DE" sz="1100" kern="1200" noProof="0" dirty="0">
                <a:solidFill>
                  <a:schemeClr val="tx1"/>
                </a:solidFill>
                <a:effectLst/>
                <a:latin typeface="Arial"/>
                <a:ea typeface="+mn-ea"/>
                <a:cs typeface="+mn-cs"/>
              </a:rPr>
              <a:t>(oder von einem SAP-Konzernunternehmen) in Deutschland und verschiedenen anderen Ländern weltweit. Alle anderen Namen von Produkten und Dienstleistungen sind Marken der jeweiligen Firmen. </a:t>
            </a:r>
            <a:br>
              <a:rPr lang="de-DE" sz="1100" kern="1200" noProof="0" dirty="0">
                <a:solidFill>
                  <a:schemeClr val="tx1"/>
                </a:solidFill>
                <a:effectLst/>
                <a:latin typeface="Arial"/>
                <a:ea typeface="+mn-ea"/>
                <a:cs typeface="+mn-cs"/>
              </a:rPr>
            </a:br>
            <a:r>
              <a:rPr lang="de-DE" sz="1100" kern="1200" noProof="0" dirty="0">
                <a:solidFill>
                  <a:schemeClr val="tx1"/>
                </a:solidFill>
                <a:effectLst/>
                <a:latin typeface="Arial"/>
                <a:ea typeface="+mn-ea"/>
                <a:cs typeface="+mn-cs"/>
              </a:rPr>
              <a:t>Zusätzliche Informationen zur Marke und Vermerke finden Sie auf der Seite </a:t>
            </a:r>
            <a:r>
              <a:rPr lang="de-DE" sz="1100" kern="1200" noProof="0" dirty="0">
                <a:solidFill>
                  <a:schemeClr val="tx1"/>
                </a:solidFill>
                <a:effectLst/>
                <a:latin typeface="Arial"/>
                <a:ea typeface="+mn-ea"/>
                <a:cs typeface="+mn-cs"/>
                <a:hlinkClick r:id="rId2"/>
              </a:rPr>
              <a:t>http://www.sap.com/corporate-de/legal/copyright/index.epx</a:t>
            </a:r>
            <a:endParaRPr lang="de-DE" sz="1100" kern="1200" noProof="0" dirty="0">
              <a:solidFill>
                <a:schemeClr val="tx1"/>
              </a:solidFill>
              <a:effectLst/>
              <a:latin typeface="Arial"/>
              <a:ea typeface="+mn-ea"/>
              <a:cs typeface="+mn-cs"/>
            </a:endParaRPr>
          </a:p>
        </p:txBody>
      </p:sp>
      <p:sp>
        <p:nvSpPr>
          <p:cNvPr id="5" name="TextBox 4"/>
          <p:cNvSpPr txBox="1"/>
          <p:nvPr userDrawn="1"/>
        </p:nvSpPr>
        <p:spPr bwMode="gray">
          <a:xfrm>
            <a:off x="504000" y="719834"/>
            <a:ext cx="11185200" cy="369246"/>
          </a:xfrm>
          <a:prstGeom prst="rect">
            <a:avLst/>
          </a:prstGeom>
        </p:spPr>
        <p:txBody>
          <a:bodyPr vert="horz" wrap="square" lIns="0" tIns="0" rIns="0" bIns="0" rtlCol="0" anchor="t" anchorCtr="0">
            <a:spAutoFit/>
          </a:bodyPr>
          <a:lstStyle>
            <a:lvl1pPr>
              <a:spcBef>
                <a:spcPct val="0"/>
              </a:spcBef>
              <a:buNone/>
              <a:defRPr sz="2400" b="1" baseline="0">
                <a:latin typeface="+mj-lt"/>
                <a:ea typeface="+mj-ea"/>
                <a:cs typeface="+mj-cs"/>
              </a:defRPr>
            </a:lvl1pPr>
          </a:lstStyle>
          <a:p>
            <a:pPr lvl="0"/>
            <a:r>
              <a:rPr lang="en-US" sz="2400" b="0" noProof="0" dirty="0"/>
              <a:t>© </a:t>
            </a:r>
            <a:r>
              <a:rPr lang="de-DE" sz="2400" b="0" noProof="0" dirty="0"/>
              <a:t>2017 SAP SE oder ein SAP-Konzernunternehmen. Alle Rechte vorbehalten.</a:t>
            </a:r>
          </a:p>
        </p:txBody>
      </p:sp>
      <p:grpSp>
        <p:nvGrpSpPr>
          <p:cNvPr id="6" name="Secondary Motion Band"/>
          <p:cNvGrpSpPr/>
          <p:nvPr userDrawn="1"/>
        </p:nvGrpSpPr>
        <p:grpSpPr>
          <a:xfrm>
            <a:off x="10682127" y="0"/>
            <a:ext cx="1513048" cy="251942"/>
            <a:chOff x="10682127" y="0"/>
            <a:chExt cx="1513048" cy="252000"/>
          </a:xfrm>
        </p:grpSpPr>
        <p:sp>
          <p:nvSpPr>
            <p:cNvPr id="7" name="Rectangle 6"/>
            <p:cNvSpPr/>
            <p:nvPr userDrawn="1"/>
          </p:nvSpPr>
          <p:spPr bwMode="gray">
            <a:xfrm>
              <a:off x="11691175" y="0"/>
              <a:ext cx="504000" cy="252000"/>
            </a:xfrm>
            <a:prstGeom prst="rect">
              <a:avLst/>
            </a:prstGeom>
            <a:solidFill>
              <a:schemeClr val="accent1"/>
            </a:solidFill>
            <a:ln w="6350" algn="ctr">
              <a:noFill/>
              <a:miter lim="800000"/>
              <a:headEnd/>
              <a:tailEnd/>
            </a:ln>
          </p:spPr>
          <p:txBody>
            <a:bodyPr lIns="90000" tIns="72000" rIns="90000" bIns="72000" rtlCol="0" anchor="ctr"/>
            <a:lstStyle/>
            <a:p>
              <a:pPr marR="0" lvl="0" algn="ctr" defTabSz="914217" fontAlgn="base">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8" name="Rectangle 7"/>
            <p:cNvSpPr/>
            <p:nvPr userDrawn="1"/>
          </p:nvSpPr>
          <p:spPr bwMode="gray">
            <a:xfrm>
              <a:off x="11186476" y="0"/>
              <a:ext cx="504000" cy="252000"/>
            </a:xfrm>
            <a:prstGeom prst="rect">
              <a:avLst/>
            </a:prstGeom>
            <a:solidFill>
              <a:schemeClr val="accent1">
                <a:alpha val="70000"/>
              </a:schemeClr>
            </a:solidFill>
            <a:ln w="6350" algn="ctr">
              <a:noFill/>
              <a:miter lim="800000"/>
              <a:headEnd/>
              <a:tailEnd/>
            </a:ln>
          </p:spPr>
          <p:txBody>
            <a:bodyPr lIns="90000" tIns="72000" rIns="90000" bIns="72000" rtlCol="0" anchor="ctr"/>
            <a:lstStyle/>
            <a:p>
              <a:pPr marR="0" lvl="0" algn="ctr" defTabSz="914217" fontAlgn="base">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9" name="Rectangle 8"/>
            <p:cNvSpPr/>
            <p:nvPr userDrawn="1"/>
          </p:nvSpPr>
          <p:spPr bwMode="gray">
            <a:xfrm>
              <a:off x="10682127" y="0"/>
              <a:ext cx="504000" cy="252000"/>
            </a:xfrm>
            <a:prstGeom prst="rect">
              <a:avLst/>
            </a:prstGeom>
            <a:solidFill>
              <a:schemeClr val="accent1">
                <a:alpha val="40000"/>
              </a:schemeClr>
            </a:solidFill>
            <a:ln w="6350" algn="ctr">
              <a:noFill/>
              <a:miter lim="800000"/>
              <a:headEnd/>
              <a:tailEnd/>
            </a:ln>
          </p:spPr>
          <p:txBody>
            <a:bodyPr lIns="90000" tIns="72000" rIns="90000" bIns="72000" rtlCol="0" anchor="ctr"/>
            <a:lstStyle/>
            <a:p>
              <a:pPr marR="0" lvl="0" algn="ctr" defTabSz="914217" fontAlgn="base">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grpSp>
    </p:spTree>
    <p:extLst>
      <p:ext uri="{BB962C8B-B14F-4D97-AF65-F5344CB8AC3E}">
        <p14:creationId xmlns:p14="http://schemas.microsoft.com/office/powerpoint/2010/main" val="19118627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ver black">
    <p:spTree>
      <p:nvGrpSpPr>
        <p:cNvPr id="1" name=""/>
        <p:cNvGrpSpPr/>
        <p:nvPr/>
      </p:nvGrpSpPr>
      <p:grpSpPr>
        <a:xfrm>
          <a:off x="0" y="0"/>
          <a:ext cx="0" cy="0"/>
          <a:chOff x="0" y="0"/>
          <a:chExt cx="0" cy="0"/>
        </a:xfrm>
      </p:grpSpPr>
      <p:sp>
        <p:nvSpPr>
          <p:cNvPr id="10" name="Presentation Title"/>
          <p:cNvSpPr>
            <a:spLocks noGrp="1"/>
          </p:cNvSpPr>
          <p:nvPr>
            <p:ph type="body" sz="quarter" idx="14" hasCustomPrompt="1"/>
          </p:nvPr>
        </p:nvSpPr>
        <p:spPr>
          <a:xfrm>
            <a:off x="288000" y="2706317"/>
            <a:ext cx="8595171" cy="997196"/>
          </a:xfrm>
        </p:spPr>
        <p:txBody>
          <a:bodyPr wrap="square">
            <a:noAutofit/>
          </a:bodyPr>
          <a:lstStyle>
            <a:lvl1pPr>
              <a:lnSpc>
                <a:spcPct val="90000"/>
              </a:lnSpc>
              <a:spcBef>
                <a:spcPts val="0"/>
              </a:spcBef>
              <a:defRPr sz="3600" b="1" baseline="0"/>
            </a:lvl1pPr>
          </a:lstStyle>
          <a:p>
            <a:pPr lvl="0"/>
            <a:r>
              <a:rPr lang="en-US" dirty="0"/>
              <a:t>Title Goes Here </a:t>
            </a:r>
            <a:br>
              <a:rPr lang="en-US" dirty="0"/>
            </a:br>
            <a:r>
              <a:rPr lang="en-US" dirty="0"/>
              <a:t>and Here and Here.</a:t>
            </a:r>
          </a:p>
        </p:txBody>
      </p:sp>
      <p:grpSp>
        <p:nvGrpSpPr>
          <p:cNvPr id="2" name="Group 1"/>
          <p:cNvGrpSpPr/>
          <p:nvPr userDrawn="1"/>
        </p:nvGrpSpPr>
        <p:grpSpPr>
          <a:xfrm>
            <a:off x="9171173" y="0"/>
            <a:ext cx="3024002" cy="6858000"/>
            <a:chOff x="9171173" y="0"/>
            <a:chExt cx="3024002" cy="6855990"/>
          </a:xfrm>
        </p:grpSpPr>
        <p:sp>
          <p:nvSpPr>
            <p:cNvPr id="17" name="Rectangle 16"/>
            <p:cNvSpPr/>
            <p:nvPr userDrawn="1"/>
          </p:nvSpPr>
          <p:spPr bwMode="gray">
            <a:xfrm>
              <a:off x="11187175" y="0"/>
              <a:ext cx="1008000" cy="6855990"/>
            </a:xfrm>
            <a:prstGeom prst="rect">
              <a:avLst/>
            </a:prstGeom>
            <a:solidFill>
              <a:schemeClr val="accent1"/>
            </a:solidFill>
            <a:ln w="6350" algn="ctr">
              <a:noFill/>
              <a:miter lim="800000"/>
              <a:headEnd/>
              <a:tailEnd/>
            </a:ln>
          </p:spPr>
          <p:txBody>
            <a:bodyPr lIns="90000" tIns="72000" rIns="90000" bIns="72000" rtlCol="0" anchor="ctr"/>
            <a:lstStyle/>
            <a:p>
              <a:pPr marR="0" algn="ctr" defTabSz="914217" eaLnBrk="1" fontAlgn="base" latinLnBrk="0" hangingPunct="1">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8" name="Rectangle 17"/>
            <p:cNvSpPr/>
            <p:nvPr userDrawn="1"/>
          </p:nvSpPr>
          <p:spPr bwMode="gray">
            <a:xfrm>
              <a:off x="10179174" y="0"/>
              <a:ext cx="1008000" cy="6855990"/>
            </a:xfrm>
            <a:prstGeom prst="rect">
              <a:avLst/>
            </a:prstGeom>
            <a:solidFill>
              <a:schemeClr val="accent1">
                <a:alpha val="70000"/>
              </a:schemeClr>
            </a:solidFill>
            <a:ln w="6350" algn="ctr">
              <a:noFill/>
              <a:miter lim="800000"/>
              <a:headEnd/>
              <a:tailEnd/>
            </a:ln>
          </p:spPr>
          <p:txBody>
            <a:bodyPr lIns="90000" tIns="72000" rIns="90000" bIns="72000" rtlCol="0" anchor="ctr"/>
            <a:lstStyle/>
            <a:p>
              <a:pPr marR="0" algn="ctr" defTabSz="914217" eaLnBrk="1" fontAlgn="base" latinLnBrk="0" hangingPunct="1">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22" name="Rectangle 21"/>
            <p:cNvSpPr/>
            <p:nvPr userDrawn="1"/>
          </p:nvSpPr>
          <p:spPr bwMode="gray">
            <a:xfrm>
              <a:off x="9171173" y="0"/>
              <a:ext cx="1008000" cy="6855990"/>
            </a:xfrm>
            <a:prstGeom prst="rect">
              <a:avLst/>
            </a:prstGeom>
            <a:solidFill>
              <a:schemeClr val="accent1">
                <a:alpha val="40000"/>
              </a:schemeClr>
            </a:solidFill>
            <a:ln w="6350" algn="ctr">
              <a:noFill/>
              <a:miter lim="800000"/>
              <a:headEnd/>
              <a:tailEnd/>
            </a:ln>
          </p:spPr>
          <p:txBody>
            <a:bodyPr lIns="90000" tIns="72000" rIns="90000" bIns="72000" rtlCol="0" anchor="ctr"/>
            <a:lstStyle/>
            <a:p>
              <a:pPr marR="0" algn="ctr" defTabSz="914217" eaLnBrk="1" fontAlgn="base" latinLnBrk="0" hangingPunct="1">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grpSp>
    </p:spTree>
    <p:extLst>
      <p:ext uri="{BB962C8B-B14F-4D97-AF65-F5344CB8AC3E}">
        <p14:creationId xmlns:p14="http://schemas.microsoft.com/office/powerpoint/2010/main" val="1982410628"/>
      </p:ext>
    </p:extLst>
  </p:cSld>
  <p:clrMapOvr>
    <a:masterClrMapping/>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Cover with pictogram">
    <p:spTree>
      <p:nvGrpSpPr>
        <p:cNvPr id="1" name=""/>
        <p:cNvGrpSpPr/>
        <p:nvPr/>
      </p:nvGrpSpPr>
      <p:grpSpPr>
        <a:xfrm>
          <a:off x="0" y="0"/>
          <a:ext cx="0" cy="0"/>
          <a:chOff x="0" y="0"/>
          <a:chExt cx="0" cy="0"/>
        </a:xfrm>
      </p:grpSpPr>
      <p:sp>
        <p:nvSpPr>
          <p:cNvPr id="24" name="Classification"/>
          <p:cNvSpPr txBox="1"/>
          <p:nvPr userDrawn="1"/>
        </p:nvSpPr>
        <p:spPr>
          <a:xfrm>
            <a:off x="288000" y="5093865"/>
            <a:ext cx="4204855" cy="153852"/>
          </a:xfrm>
          <a:prstGeom prst="rect">
            <a:avLst/>
          </a:prstGeom>
        </p:spPr>
        <p:txBody>
          <a:bodyPr vert="horz" lIns="0" tIns="0" rIns="0" bIns="0" rtlCol="0">
            <a:noAutofit/>
          </a:bodyPr>
          <a:lstStyle>
            <a:lvl1pPr lvl="0" indent="0">
              <a:spcBef>
                <a:spcPts val="0"/>
              </a:spcBef>
              <a:buClr>
                <a:schemeClr val="accent1"/>
              </a:buClr>
              <a:buSzPct val="80000"/>
              <a:buFontTx/>
              <a:buNone/>
              <a:defRPr sz="1000" b="0">
                <a:latin typeface="+mn-lt"/>
              </a:defRPr>
            </a:lvl1pPr>
            <a:lvl2pPr marL="180000" indent="-180000">
              <a:spcBef>
                <a:spcPts val="600"/>
              </a:spcBef>
              <a:buClr>
                <a:schemeClr val="accent1"/>
              </a:buClr>
              <a:buFont typeface="Wingdings" pitchFamily="2" charset="2"/>
              <a:buChar char="§"/>
              <a:defRPr sz="1800">
                <a:latin typeface="+mn-lt"/>
              </a:defRPr>
            </a:lvl2pPr>
            <a:lvl3pPr marL="360000" indent="-180000">
              <a:spcBef>
                <a:spcPts val="300"/>
              </a:spcBef>
              <a:buClr>
                <a:schemeClr val="tx1"/>
              </a:buClr>
              <a:buSzPct val="100000"/>
              <a:buFont typeface="Arial" panose="020B0604020202020204" pitchFamily="34" charset="0"/>
              <a:buChar char="–"/>
              <a:defRPr lang="en-US" sz="1800" noProof="0" dirty="0" smtClean="0">
                <a:latin typeface="+mn-lt"/>
              </a:defRPr>
            </a:lvl3pPr>
            <a:lvl4pPr marL="540000" indent="-180000">
              <a:spcBef>
                <a:spcPts val="300"/>
              </a:spcBef>
              <a:buClr>
                <a:schemeClr val="tx1"/>
              </a:buClr>
              <a:buSzPct val="120000"/>
              <a:buFont typeface="Arial" pitchFamily="34" charset="0"/>
              <a:buChar char="▫"/>
              <a:defRPr sz="1600">
                <a:latin typeface="+mn-lt"/>
              </a:defRPr>
            </a:lvl4pPr>
            <a:lvl5pPr marL="720000" indent="-180000">
              <a:spcBef>
                <a:spcPts val="100"/>
              </a:spcBef>
              <a:buClr>
                <a:schemeClr val="tx1"/>
              </a:buClr>
              <a:buSzPct val="100000"/>
              <a:buFont typeface="Symbol" panose="05050102010706020507" pitchFamily="18" charset="2"/>
              <a:buChar char="-"/>
              <a:defRPr sz="1400" baseline="0">
                <a:latin typeface="+mn-lt"/>
              </a:defRPr>
            </a:lvl5pPr>
            <a:lvl6pPr marL="2994134" indent="-272194">
              <a:spcBef>
                <a:spcPct val="20000"/>
              </a:spcBef>
              <a:buFont typeface="Arial" pitchFamily="34" charset="0"/>
              <a:buChar char="•"/>
              <a:defRPr sz="2400"/>
            </a:lvl6pPr>
            <a:lvl7pPr marL="3538522" indent="-272194">
              <a:spcBef>
                <a:spcPct val="20000"/>
              </a:spcBef>
              <a:buFont typeface="Arial" pitchFamily="34" charset="0"/>
              <a:buChar char="•"/>
              <a:defRPr sz="2400"/>
            </a:lvl7pPr>
            <a:lvl8pPr marL="4082910" indent="-272194">
              <a:spcBef>
                <a:spcPct val="20000"/>
              </a:spcBef>
              <a:buFont typeface="Arial" pitchFamily="34" charset="0"/>
              <a:buChar char="•"/>
              <a:defRPr sz="2400"/>
            </a:lvl8pPr>
            <a:lvl9pPr marL="4627298" indent="-272194">
              <a:spcBef>
                <a:spcPct val="20000"/>
              </a:spcBef>
              <a:buFont typeface="Arial" pitchFamily="34" charset="0"/>
              <a:buChar char="•"/>
              <a:defRPr sz="2400"/>
            </a:lvl9pPr>
          </a:lstStyle>
          <a:p>
            <a:pPr lvl="0" algn="l"/>
            <a:r>
              <a:rPr lang="en-US" sz="900" b="0"/>
              <a:t>CUSTOMER</a:t>
            </a:r>
            <a:endParaRPr lang="en-US" sz="900" b="0" dirty="0"/>
          </a:p>
        </p:txBody>
      </p:sp>
      <p:sp>
        <p:nvSpPr>
          <p:cNvPr id="6" name="Speaker"/>
          <p:cNvSpPr>
            <a:spLocks noGrp="1"/>
          </p:cNvSpPr>
          <p:nvPr userDrawn="1">
            <p:ph type="subTitle" idx="1" hasCustomPrompt="1"/>
          </p:nvPr>
        </p:nvSpPr>
        <p:spPr bwMode="gray">
          <a:xfrm>
            <a:off x="288001" y="4268503"/>
            <a:ext cx="6373430" cy="430887"/>
          </a:xfrm>
        </p:spPr>
        <p:txBody>
          <a:bodyPr wrap="square" anchor="t" anchorCtr="0">
            <a:noAutofit/>
          </a:bodyPr>
          <a:lstStyle>
            <a:lvl1pPr marL="0" marR="0" indent="0" algn="l" defTabSz="1088558" rtl="0" eaLnBrk="1" fontAlgn="auto" latinLnBrk="0" hangingPunct="1">
              <a:lnSpc>
                <a:spcPct val="100000"/>
              </a:lnSpc>
              <a:spcBef>
                <a:spcPts val="0"/>
              </a:spcBef>
              <a:spcAft>
                <a:spcPts val="0"/>
              </a:spcAft>
              <a:buClr>
                <a:schemeClr val="accent1"/>
              </a:buClr>
              <a:buSzPct val="80000"/>
              <a:buFontTx/>
              <a:buNone/>
              <a:tabLst/>
              <a:defRPr sz="1400" b="0" baseline="0">
                <a:solidFill>
                  <a:schemeClr val="tx1"/>
                </a:solidFill>
              </a:defRPr>
            </a:lvl1pPr>
            <a:lvl2pPr marL="544279" indent="0" algn="ctr">
              <a:buNone/>
              <a:defRPr>
                <a:solidFill>
                  <a:schemeClr val="tx1">
                    <a:tint val="75000"/>
                  </a:schemeClr>
                </a:solidFill>
              </a:defRPr>
            </a:lvl2pPr>
            <a:lvl3pPr marL="1088558" indent="0" algn="ctr">
              <a:buNone/>
              <a:defRPr>
                <a:solidFill>
                  <a:schemeClr val="tx1">
                    <a:tint val="75000"/>
                  </a:schemeClr>
                </a:solidFill>
              </a:defRPr>
            </a:lvl3pPr>
            <a:lvl4pPr marL="1632837" indent="0" algn="ctr">
              <a:buNone/>
              <a:defRPr>
                <a:solidFill>
                  <a:schemeClr val="tx1">
                    <a:tint val="75000"/>
                  </a:schemeClr>
                </a:solidFill>
              </a:defRPr>
            </a:lvl4pPr>
            <a:lvl5pPr marL="2177116" indent="0" algn="ctr">
              <a:buNone/>
              <a:defRPr>
                <a:solidFill>
                  <a:schemeClr val="tx1">
                    <a:tint val="75000"/>
                  </a:schemeClr>
                </a:solidFill>
              </a:defRPr>
            </a:lvl5pPr>
            <a:lvl6pPr marL="2721396" indent="0" algn="ctr">
              <a:buNone/>
              <a:defRPr>
                <a:solidFill>
                  <a:schemeClr val="tx1">
                    <a:tint val="75000"/>
                  </a:schemeClr>
                </a:solidFill>
              </a:defRPr>
            </a:lvl6pPr>
            <a:lvl7pPr marL="3265675" indent="0" algn="ctr">
              <a:buNone/>
              <a:defRPr>
                <a:solidFill>
                  <a:schemeClr val="tx1">
                    <a:tint val="75000"/>
                  </a:schemeClr>
                </a:solidFill>
              </a:defRPr>
            </a:lvl7pPr>
            <a:lvl8pPr marL="3809954" indent="0" algn="ctr">
              <a:buNone/>
              <a:defRPr>
                <a:solidFill>
                  <a:schemeClr val="tx1">
                    <a:tint val="75000"/>
                  </a:schemeClr>
                </a:solidFill>
              </a:defRPr>
            </a:lvl8pPr>
            <a:lvl9pPr marL="4354233" indent="0" algn="ctr">
              <a:buNone/>
              <a:defRPr>
                <a:solidFill>
                  <a:schemeClr val="tx1">
                    <a:tint val="75000"/>
                  </a:schemeClr>
                </a:solidFill>
              </a:defRPr>
            </a:lvl9pPr>
          </a:lstStyle>
          <a:p>
            <a:r>
              <a:rPr lang="en-US" dirty="0"/>
              <a:t>Speaker’s Name, SAP</a:t>
            </a:r>
          </a:p>
          <a:p>
            <a:pPr marL="0" marR="0" lvl="0" indent="0" algn="l" defTabSz="1088558" rtl="0" eaLnBrk="1" fontAlgn="auto" latinLnBrk="0" hangingPunct="1">
              <a:lnSpc>
                <a:spcPct val="100000"/>
              </a:lnSpc>
              <a:spcBef>
                <a:spcPts val="0"/>
              </a:spcBef>
              <a:spcAft>
                <a:spcPts val="0"/>
              </a:spcAft>
              <a:buClr>
                <a:schemeClr val="accent1"/>
              </a:buClr>
              <a:buSzPct val="80000"/>
              <a:buFontTx/>
              <a:buNone/>
              <a:tabLst/>
              <a:defRPr/>
            </a:pPr>
            <a:r>
              <a:rPr lang="en-US" dirty="0"/>
              <a:t>Month 00, 2017  </a:t>
            </a:r>
          </a:p>
        </p:txBody>
      </p:sp>
      <p:sp>
        <p:nvSpPr>
          <p:cNvPr id="10" name="Presentation Title"/>
          <p:cNvSpPr>
            <a:spLocks noGrp="1"/>
          </p:cNvSpPr>
          <p:nvPr>
            <p:ph type="body" sz="quarter" idx="14" hasCustomPrompt="1"/>
          </p:nvPr>
        </p:nvSpPr>
        <p:spPr>
          <a:xfrm>
            <a:off x="288001" y="2706317"/>
            <a:ext cx="6373430" cy="997196"/>
          </a:xfrm>
        </p:spPr>
        <p:txBody>
          <a:bodyPr wrap="square">
            <a:noAutofit/>
          </a:bodyPr>
          <a:lstStyle>
            <a:lvl1pPr>
              <a:lnSpc>
                <a:spcPct val="90000"/>
              </a:lnSpc>
              <a:spcBef>
                <a:spcPts val="0"/>
              </a:spcBef>
              <a:defRPr sz="3600" b="1" baseline="0"/>
            </a:lvl1pPr>
          </a:lstStyle>
          <a:p>
            <a:pPr lvl="0"/>
            <a:r>
              <a:rPr lang="en-US" dirty="0"/>
              <a:t>Title Goes Here </a:t>
            </a:r>
            <a:br>
              <a:rPr lang="en-US" dirty="0"/>
            </a:br>
            <a:r>
              <a:rPr lang="en-US" dirty="0"/>
              <a:t>and Here and Here.</a:t>
            </a:r>
          </a:p>
        </p:txBody>
      </p:sp>
      <p:pic>
        <p:nvPicPr>
          <p:cNvPr id="11" name="Pictur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88000" y="1880235"/>
            <a:ext cx="1108174" cy="216000"/>
          </a:xfrm>
          <a:prstGeom prst="rect">
            <a:avLst/>
          </a:prstGeom>
        </p:spPr>
      </p:pic>
      <p:pic>
        <p:nvPicPr>
          <p:cNvPr id="15" name="SAP Logo"/>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88000" y="6217668"/>
            <a:ext cx="1578462" cy="360000"/>
          </a:xfrm>
          <a:prstGeom prst="rect">
            <a:avLst/>
          </a:prstGeom>
        </p:spPr>
      </p:pic>
      <p:sp>
        <p:nvSpPr>
          <p:cNvPr id="7" name="Picture Placeholder 6"/>
          <p:cNvSpPr>
            <a:spLocks noGrp="1"/>
          </p:cNvSpPr>
          <p:nvPr>
            <p:ph type="pic" sz="quarter" idx="16"/>
          </p:nvPr>
        </p:nvSpPr>
        <p:spPr>
          <a:xfrm>
            <a:off x="6954855" y="963000"/>
            <a:ext cx="4932000" cy="4932000"/>
          </a:xfrm>
        </p:spPr>
        <p:txBody>
          <a:bodyPr/>
          <a:lstStyle/>
          <a:p>
            <a:endParaRPr lang="de-DE" dirty="0"/>
          </a:p>
        </p:txBody>
      </p:sp>
    </p:spTree>
    <p:extLst>
      <p:ext uri="{BB962C8B-B14F-4D97-AF65-F5344CB8AC3E}">
        <p14:creationId xmlns:p14="http://schemas.microsoft.com/office/powerpoint/2010/main" val="3048046299"/>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4" name="Agenda items placeholder"/>
          <p:cNvSpPr>
            <a:spLocks noGrp="1"/>
          </p:cNvSpPr>
          <p:nvPr>
            <p:ph type="body" sz="quarter" idx="10" hasCustomPrompt="1"/>
          </p:nvPr>
        </p:nvSpPr>
        <p:spPr>
          <a:xfrm>
            <a:off x="504000" y="1620000"/>
            <a:ext cx="11185200" cy="4230000"/>
          </a:xfrm>
        </p:spPr>
        <p:txBody>
          <a:bodyPr>
            <a:noAutofit/>
          </a:bodyPr>
          <a:lstStyle>
            <a:lvl1pPr marL="0" marR="0" indent="0" algn="l" defTabSz="1088558" rtl="0" eaLnBrk="1" fontAlgn="auto" latinLnBrk="0" hangingPunct="1">
              <a:lnSpc>
                <a:spcPct val="100000"/>
              </a:lnSpc>
              <a:spcBef>
                <a:spcPts val="3000"/>
              </a:spcBef>
              <a:spcAft>
                <a:spcPts val="0"/>
              </a:spcAft>
              <a:buClr>
                <a:schemeClr val="accent1"/>
              </a:buClr>
              <a:buSzPct val="80000"/>
              <a:buFontTx/>
              <a:buNone/>
              <a:tabLst/>
              <a:defRPr sz="2000" b="0"/>
            </a:lvl1pPr>
            <a:lvl2pPr marL="179964" marR="0" indent="-179964" algn="l" defTabSz="1088558" rtl="0" eaLnBrk="1" fontAlgn="auto" latinLnBrk="0" hangingPunct="1">
              <a:lnSpc>
                <a:spcPct val="100000"/>
              </a:lnSpc>
              <a:spcBef>
                <a:spcPts val="600"/>
              </a:spcBef>
              <a:spcAft>
                <a:spcPts val="0"/>
              </a:spcAft>
              <a:buClr>
                <a:schemeClr val="accent1"/>
              </a:buClr>
              <a:buSzPct val="100000"/>
              <a:buFont typeface="Wingdings" panose="05000000000000000000" pitchFamily="2" charset="2"/>
              <a:buChar char="§"/>
              <a:tabLst/>
              <a:defRPr sz="1800"/>
            </a:lvl2pPr>
            <a:lvl3pPr marL="359928" marR="0" indent="-179352" algn="l" defTabSz="1088558" rtl="0" eaLnBrk="1" fontAlgn="auto" latinLnBrk="0" hangingPunct="1">
              <a:lnSpc>
                <a:spcPct val="100000"/>
              </a:lnSpc>
              <a:spcBef>
                <a:spcPts val="400"/>
              </a:spcBef>
              <a:spcAft>
                <a:spcPts val="0"/>
              </a:spcAft>
              <a:buClr>
                <a:schemeClr val="tx1"/>
              </a:buClr>
              <a:buSzPct val="100000"/>
              <a:buFont typeface="Arial" pitchFamily="34" charset="0"/>
              <a:buChar char="–"/>
              <a:tabLst/>
              <a:defRPr sz="1800" baseline="0"/>
            </a:lvl3pPr>
            <a:lvl4pPr marL="539892" marR="0" indent="-179964" algn="l" defTabSz="1088558" rtl="0" eaLnBrk="1" fontAlgn="auto" latinLnBrk="0" hangingPunct="1">
              <a:lnSpc>
                <a:spcPct val="100000"/>
              </a:lnSpc>
              <a:spcBef>
                <a:spcPts val="250"/>
              </a:spcBef>
              <a:spcAft>
                <a:spcPts val="0"/>
              </a:spcAft>
              <a:buClr>
                <a:schemeClr val="tx1"/>
              </a:buClr>
              <a:buSzPct val="100000"/>
              <a:buFont typeface="Courier New" pitchFamily="49" charset="0"/>
              <a:buChar char="o"/>
              <a:tabLst/>
              <a:defRPr sz="1600"/>
            </a:lvl4pPr>
            <a:lvl5pPr>
              <a:buClr>
                <a:schemeClr val="accent2"/>
              </a:buClr>
              <a:buFont typeface="Arial" pitchFamily="34" charset="0"/>
              <a:buChar char="–"/>
              <a:defRPr/>
            </a:lvl5pPr>
          </a:lstStyle>
          <a:p>
            <a:pPr lvl="0"/>
            <a:r>
              <a:rPr lang="en-US" dirty="0"/>
              <a:t>Agenda Item/Divider Headline</a:t>
            </a:r>
          </a:p>
          <a:p>
            <a:pPr lvl="1"/>
            <a:r>
              <a:rPr lang="en-US" dirty="0"/>
              <a:t>Details</a:t>
            </a:r>
          </a:p>
        </p:txBody>
      </p:sp>
      <p:sp>
        <p:nvSpPr>
          <p:cNvPr id="3" name="Agenda title"/>
          <p:cNvSpPr>
            <a:spLocks noGrp="1"/>
          </p:cNvSpPr>
          <p:nvPr>
            <p:ph type="title" hasCustomPrompt="1"/>
          </p:nvPr>
        </p:nvSpPr>
        <p:spPr/>
        <p:txBody>
          <a:bodyPr/>
          <a:lstStyle>
            <a:lvl1pPr>
              <a:defRPr/>
            </a:lvl1pPr>
          </a:lstStyle>
          <a:p>
            <a:r>
              <a:rPr lang="en-US" dirty="0"/>
              <a:t>Agenda</a:t>
            </a:r>
          </a:p>
        </p:txBody>
      </p:sp>
    </p:spTree>
    <p:extLst>
      <p:ext uri="{BB962C8B-B14F-4D97-AF65-F5344CB8AC3E}">
        <p14:creationId xmlns:p14="http://schemas.microsoft.com/office/powerpoint/2010/main" val="18593606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Divider Page">
    <p:spTree>
      <p:nvGrpSpPr>
        <p:cNvPr id="1" name=""/>
        <p:cNvGrpSpPr/>
        <p:nvPr/>
      </p:nvGrpSpPr>
      <p:grpSpPr>
        <a:xfrm>
          <a:off x="0" y="0"/>
          <a:ext cx="0" cy="0"/>
          <a:chOff x="0" y="0"/>
          <a:chExt cx="0" cy="0"/>
        </a:xfrm>
      </p:grpSpPr>
      <p:sp>
        <p:nvSpPr>
          <p:cNvPr id="2" name="Divider text"/>
          <p:cNvSpPr>
            <a:spLocks noGrp="1"/>
          </p:cNvSpPr>
          <p:nvPr>
            <p:ph type="ctrTitle" hasCustomPrompt="1"/>
          </p:nvPr>
        </p:nvSpPr>
        <p:spPr bwMode="gray">
          <a:xfrm>
            <a:off x="504000" y="3090446"/>
            <a:ext cx="11185200" cy="677108"/>
          </a:xfrm>
        </p:spPr>
        <p:txBody>
          <a:bodyPr anchor="ctr" anchorCtr="0">
            <a:noAutofit/>
          </a:bodyPr>
          <a:lstStyle>
            <a:lvl1pPr>
              <a:defRPr sz="4400">
                <a:solidFill>
                  <a:schemeClr val="tx1"/>
                </a:solidFill>
                <a:latin typeface="+mj-lt"/>
              </a:defRPr>
            </a:lvl1pPr>
          </a:lstStyle>
          <a:p>
            <a:r>
              <a:rPr lang="en-US" dirty="0"/>
              <a:t>Divider page</a:t>
            </a:r>
            <a:endParaRPr lang="de-DE" dirty="0"/>
          </a:p>
        </p:txBody>
      </p:sp>
    </p:spTree>
    <p:extLst>
      <p:ext uri="{BB962C8B-B14F-4D97-AF65-F5344CB8AC3E}">
        <p14:creationId xmlns:p14="http://schemas.microsoft.com/office/powerpoint/2010/main" val="4109527874"/>
      </p:ext>
    </p:extLst>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Divider Page with image">
    <p:spTree>
      <p:nvGrpSpPr>
        <p:cNvPr id="1" name=""/>
        <p:cNvGrpSpPr/>
        <p:nvPr/>
      </p:nvGrpSpPr>
      <p:grpSpPr>
        <a:xfrm>
          <a:off x="0" y="0"/>
          <a:ext cx="0" cy="0"/>
          <a:chOff x="0" y="0"/>
          <a:chExt cx="0" cy="0"/>
        </a:xfrm>
      </p:grpSpPr>
      <p:sp>
        <p:nvSpPr>
          <p:cNvPr id="4" name="Divider image placeholder"/>
          <p:cNvSpPr>
            <a:spLocks noGrp="1"/>
          </p:cNvSpPr>
          <p:nvPr>
            <p:ph type="pic" sz="quarter" idx="12" hasCustomPrompt="1"/>
          </p:nvPr>
        </p:nvSpPr>
        <p:spPr>
          <a:xfrm>
            <a:off x="1" y="3427200"/>
            <a:ext cx="12195175" cy="3430800"/>
          </a:xfrm>
          <a:noFill/>
        </p:spPr>
        <p:txBody>
          <a:bodyPr tIns="324000"/>
          <a:lstStyle>
            <a:lvl1pPr marL="0" marR="0" indent="0" algn="ctr" defTabSz="1088558" rtl="0" eaLnBrk="1" fontAlgn="auto" latinLnBrk="0" hangingPunct="1">
              <a:lnSpc>
                <a:spcPct val="100000"/>
              </a:lnSpc>
              <a:spcBef>
                <a:spcPts val="1200"/>
              </a:spcBef>
              <a:spcAft>
                <a:spcPts val="0"/>
              </a:spcAft>
              <a:buClr>
                <a:schemeClr val="accent1"/>
              </a:buClr>
              <a:buSzPct val="80000"/>
              <a:buFontTx/>
              <a:buNone/>
              <a:tabLst/>
              <a:defRPr sz="1600">
                <a:solidFill>
                  <a:schemeClr val="tx1"/>
                </a:solidFill>
              </a:defRPr>
            </a:lvl1pPr>
          </a:lstStyle>
          <a:p>
            <a:pPr marL="0" marR="0" lvl="0" indent="0" algn="ctr" defTabSz="1088558" rtl="0" eaLnBrk="1" fontAlgn="auto" latinLnBrk="0" hangingPunct="1">
              <a:lnSpc>
                <a:spcPct val="100000"/>
              </a:lnSpc>
              <a:spcBef>
                <a:spcPts val="1200"/>
              </a:spcBef>
              <a:spcAft>
                <a:spcPts val="0"/>
              </a:spcAft>
              <a:buClr>
                <a:schemeClr val="accent1"/>
              </a:buClr>
              <a:buSzPct val="80000"/>
              <a:buFontTx/>
              <a:buNone/>
              <a:tabLst/>
              <a:defRPr/>
            </a:pPr>
            <a:r>
              <a:rPr lang="en-US" dirty="0"/>
              <a:t>Placeholder for image and illustration scene art</a:t>
            </a:r>
          </a:p>
        </p:txBody>
      </p:sp>
      <p:sp>
        <p:nvSpPr>
          <p:cNvPr id="2" name="Divider text"/>
          <p:cNvSpPr>
            <a:spLocks noGrp="1"/>
          </p:cNvSpPr>
          <p:nvPr>
            <p:ph type="ctrTitle" hasCustomPrompt="1"/>
          </p:nvPr>
        </p:nvSpPr>
        <p:spPr bwMode="gray">
          <a:xfrm>
            <a:off x="504000" y="1375046"/>
            <a:ext cx="11185200" cy="677108"/>
          </a:xfrm>
        </p:spPr>
        <p:txBody>
          <a:bodyPr anchor="t" anchorCtr="0">
            <a:noAutofit/>
          </a:bodyPr>
          <a:lstStyle>
            <a:lvl1pPr>
              <a:defRPr sz="4400">
                <a:solidFill>
                  <a:schemeClr val="tx1"/>
                </a:solidFill>
                <a:latin typeface="+mj-lt"/>
              </a:defRPr>
            </a:lvl1pPr>
          </a:lstStyle>
          <a:p>
            <a:r>
              <a:rPr lang="en-US" dirty="0"/>
              <a:t>Divider page</a:t>
            </a:r>
            <a:endParaRPr lang="de-DE" dirty="0"/>
          </a:p>
        </p:txBody>
      </p:sp>
    </p:spTree>
    <p:extLst>
      <p:ext uri="{BB962C8B-B14F-4D97-AF65-F5344CB8AC3E}">
        <p14:creationId xmlns:p14="http://schemas.microsoft.com/office/powerpoint/2010/main" val="1008985274"/>
      </p:ext>
    </p:extLst>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24667436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4" name="Text placeholder - column 2"/>
          <p:cNvSpPr>
            <a:spLocks noGrp="1"/>
          </p:cNvSpPr>
          <p:nvPr>
            <p:ph type="body" sz="quarter" idx="10" hasCustomPrompt="1"/>
          </p:nvPr>
        </p:nvSpPr>
        <p:spPr>
          <a:xfrm>
            <a:off x="503999" y="1620000"/>
            <a:ext cx="11186477" cy="4230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2"/>
          <p:cNvSpPr>
            <a:spLocks noGrp="1"/>
          </p:cNvSpPr>
          <p:nvPr>
            <p:ph type="title" hasCustomPrompt="1"/>
          </p:nvPr>
        </p:nvSpPr>
        <p:spPr>
          <a:xfrm>
            <a:off x="504001" y="504000"/>
            <a:ext cx="11186476" cy="369332"/>
          </a:xfrm>
        </p:spPr>
        <p:txBody>
          <a:bodyPr/>
          <a:lstStyle/>
          <a:p>
            <a:r>
              <a:rPr lang="en-US" noProof="0" dirty="0"/>
              <a:t>Insert page title (sentence case)</a:t>
            </a:r>
            <a:endParaRPr lang="en-US" dirty="0"/>
          </a:p>
        </p:txBody>
      </p:sp>
    </p:spTree>
    <p:extLst>
      <p:ext uri="{BB962C8B-B14F-4D97-AF65-F5344CB8AC3E}">
        <p14:creationId xmlns:p14="http://schemas.microsoft.com/office/powerpoint/2010/main" val="21293322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Ref idx="1001">
        <a:schemeClr val="bg1"/>
      </p:bgRef>
    </p:bg>
    <p:spTree>
      <p:nvGrpSpPr>
        <p:cNvPr id="1" name=""/>
        <p:cNvGrpSpPr/>
        <p:nvPr/>
      </p:nvGrpSpPr>
      <p:grpSpPr>
        <a:xfrm>
          <a:off x="0" y="0"/>
          <a:ext cx="0" cy="0"/>
          <a:chOff x="0" y="0"/>
          <a:chExt cx="0" cy="0"/>
        </a:xfrm>
      </p:grpSpPr>
      <p:sp>
        <p:nvSpPr>
          <p:cNvPr id="34" name="Slide number"/>
          <p:cNvSpPr txBox="1"/>
          <p:nvPr userDrawn="1"/>
        </p:nvSpPr>
        <p:spPr bwMode="black">
          <a:xfrm>
            <a:off x="11549413" y="6536751"/>
            <a:ext cx="141064" cy="138499"/>
          </a:xfrm>
          <a:prstGeom prst="rect">
            <a:avLst/>
          </a:prstGeom>
          <a:noFill/>
        </p:spPr>
        <p:txBody>
          <a:bodyPr wrap="none" lIns="0" tIns="0" rIns="0" bIns="0" rtlCol="0">
            <a:spAutoFit/>
          </a:bodyPr>
          <a:lstStyle>
            <a:defPPr>
              <a:defRPr lang="de-DE"/>
            </a:defPPr>
            <a:lvl1pPr marL="84138" indent="-84138">
              <a:buClr>
                <a:schemeClr val="tx1"/>
              </a:buClr>
              <a:buFont typeface="Arial" pitchFamily="34" charset="0"/>
              <a:buChar char="©"/>
              <a:tabLst/>
              <a:defRPr sz="600"/>
            </a:lvl1pPr>
          </a:lstStyle>
          <a:p>
            <a:pPr marL="0" lvl="0" indent="0" algn="r">
              <a:buNone/>
            </a:pPr>
            <a:fld id="{0BDC132A-5C91-4078-9777-31DA19A62E0A}" type="slidenum">
              <a:rPr lang="en-US" sz="900" noProof="0" smtClean="0"/>
              <a:pPr marL="0" lvl="0" indent="0" algn="r">
                <a:buNone/>
              </a:pPr>
              <a:t>‹#›</a:t>
            </a:fld>
            <a:endParaRPr lang="en-US" sz="900" noProof="0" dirty="0"/>
          </a:p>
        </p:txBody>
      </p:sp>
      <p:sp>
        <p:nvSpPr>
          <p:cNvPr id="11" name="Classification"/>
          <p:cNvSpPr txBox="1"/>
          <p:nvPr userDrawn="1"/>
        </p:nvSpPr>
        <p:spPr bwMode="black">
          <a:xfrm>
            <a:off x="2806188" y="6559834"/>
            <a:ext cx="278923" cy="92333"/>
          </a:xfrm>
          <a:prstGeom prst="rect">
            <a:avLst/>
          </a:prstGeom>
          <a:noFill/>
        </p:spPr>
        <p:txBody>
          <a:bodyPr wrap="none" lIns="0" tIns="0" rIns="0" bIns="0" rtlCol="0">
            <a:spAutoFit/>
          </a:bodyPr>
          <a:lstStyle/>
          <a:p>
            <a:pPr marL="0" marR="0" indent="0" algn="l" defTabSz="1088558" rtl="0" eaLnBrk="1" fontAlgn="auto" latinLnBrk="0" hangingPunct="1">
              <a:lnSpc>
                <a:spcPct val="100000"/>
              </a:lnSpc>
              <a:spcBef>
                <a:spcPts val="0"/>
              </a:spcBef>
              <a:spcAft>
                <a:spcPts val="0"/>
              </a:spcAft>
              <a:buClr>
                <a:schemeClr val="tx1"/>
              </a:buClr>
              <a:buSzTx/>
              <a:buFont typeface="Arial" pitchFamily="34" charset="0"/>
              <a:buNone/>
              <a:tabLst/>
              <a:defRPr/>
            </a:pPr>
            <a:r>
              <a:rPr kumimoji="0" lang="en-US" sz="600" b="0" i="0" u="none" kern="0" baseline="0" dirty="0">
                <a:solidFill>
                  <a:schemeClr val="tx1"/>
                </a:solidFill>
                <a:latin typeface="Arial"/>
                <a:ea typeface="Arial Unicode MS"/>
                <a:cs typeface="Arial Unicode MS" pitchFamily="34" charset="-128"/>
                <a:sym typeface="Arial"/>
              </a:rPr>
              <a:t>PUBLIC</a:t>
            </a:r>
          </a:p>
        </p:txBody>
      </p:sp>
      <p:sp>
        <p:nvSpPr>
          <p:cNvPr id="10" name="Copyright"/>
          <p:cNvSpPr txBox="1"/>
          <p:nvPr userDrawn="1"/>
        </p:nvSpPr>
        <p:spPr bwMode="black">
          <a:xfrm>
            <a:off x="504001" y="6559834"/>
            <a:ext cx="2269679" cy="92333"/>
          </a:xfrm>
          <a:prstGeom prst="rect">
            <a:avLst/>
          </a:prstGeom>
          <a:noFill/>
        </p:spPr>
        <p:txBody>
          <a:bodyPr wrap="square" lIns="0" tIns="0" rIns="0" bIns="0" rtlCol="0">
            <a:spAutoFit/>
          </a:bodyPr>
          <a:lstStyle/>
          <a:p>
            <a:pPr marL="84121" marR="0" indent="-84121" algn="l" defTabSz="1088558" rtl="0" eaLnBrk="1" fontAlgn="auto" latinLnBrk="0" hangingPunct="1">
              <a:lnSpc>
                <a:spcPct val="100000"/>
              </a:lnSpc>
              <a:spcBef>
                <a:spcPts val="0"/>
              </a:spcBef>
              <a:spcAft>
                <a:spcPts val="0"/>
              </a:spcAft>
              <a:buClr>
                <a:schemeClr val="tx1"/>
              </a:buClr>
              <a:buSzTx/>
              <a:buFont typeface="Arial" pitchFamily="34" charset="0"/>
              <a:buChar char="©"/>
              <a:tabLst/>
              <a:defRPr/>
            </a:pPr>
            <a:r>
              <a:rPr lang="en-US" sz="600" noProof="0" dirty="0">
                <a:solidFill>
                  <a:schemeClr val="tx1"/>
                </a:solidFill>
              </a:rPr>
              <a:t>2019 SAP SE or an SAP affiliate company. All rights reserved.  </a:t>
            </a:r>
            <a:r>
              <a:rPr kumimoji="0" lang="en-US" sz="600" b="0" i="0" u="none" kern="0" baseline="0" dirty="0">
                <a:solidFill>
                  <a:schemeClr val="tx1"/>
                </a:solidFill>
                <a:latin typeface="Arial"/>
                <a:ea typeface="Arial Unicode MS"/>
                <a:cs typeface="Arial Unicode MS" pitchFamily="34" charset="-128"/>
                <a:sym typeface="Arial"/>
              </a:rPr>
              <a:t>ǀ</a:t>
            </a:r>
          </a:p>
        </p:txBody>
      </p:sp>
      <p:sp>
        <p:nvSpPr>
          <p:cNvPr id="3" name="Text Placeholder 2"/>
          <p:cNvSpPr>
            <a:spLocks noGrp="1"/>
          </p:cNvSpPr>
          <p:nvPr userDrawn="1">
            <p:ph type="body" idx="1"/>
          </p:nvPr>
        </p:nvSpPr>
        <p:spPr bwMode="gray">
          <a:xfrm>
            <a:off x="504001" y="1620000"/>
            <a:ext cx="11186476" cy="4230235"/>
          </a:xfrm>
          <a:prstGeom prst="rect">
            <a:avLst/>
          </a:prstGeom>
        </p:spPr>
        <p:txBody>
          <a:bodyPr vert="horz" lIns="0" tIns="0" rIns="0" bIns="0" rtlCol="0">
            <a:noAutofit/>
          </a:bodyPr>
          <a:lstStyle/>
          <a:p>
            <a:pPr lvl="0"/>
            <a:r>
              <a:rPr lang="en-US" noProof="0" dirty="0"/>
              <a:t>First level</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le Placeholder 1"/>
          <p:cNvSpPr>
            <a:spLocks noGrp="1"/>
          </p:cNvSpPr>
          <p:nvPr userDrawn="1">
            <p:ph type="title"/>
          </p:nvPr>
        </p:nvSpPr>
        <p:spPr bwMode="gray">
          <a:xfrm>
            <a:off x="504001" y="504000"/>
            <a:ext cx="11186476" cy="369332"/>
          </a:xfrm>
          <a:prstGeom prst="rect">
            <a:avLst/>
          </a:prstGeom>
        </p:spPr>
        <p:txBody>
          <a:bodyPr vert="horz" wrap="square" lIns="0" tIns="0" rIns="0" bIns="0" rtlCol="0" anchor="t" anchorCtr="0">
            <a:spAutoFit/>
          </a:bodyPr>
          <a:lstStyle/>
          <a:p>
            <a:r>
              <a:rPr lang="en-US" noProof="0" dirty="0"/>
              <a:t>Insert page title (sentence case)</a:t>
            </a:r>
          </a:p>
        </p:txBody>
      </p:sp>
      <p:grpSp>
        <p:nvGrpSpPr>
          <p:cNvPr id="9" name="Secondary Motion Band"/>
          <p:cNvGrpSpPr/>
          <p:nvPr userDrawn="1"/>
        </p:nvGrpSpPr>
        <p:grpSpPr>
          <a:xfrm>
            <a:off x="10682127" y="0"/>
            <a:ext cx="1513048" cy="251942"/>
            <a:chOff x="10682127" y="0"/>
            <a:chExt cx="1513048" cy="252000"/>
          </a:xfrm>
        </p:grpSpPr>
        <p:sp>
          <p:nvSpPr>
            <p:cNvPr id="16" name="Rectangle 15"/>
            <p:cNvSpPr/>
            <p:nvPr userDrawn="1"/>
          </p:nvSpPr>
          <p:spPr bwMode="gray">
            <a:xfrm>
              <a:off x="11691175" y="0"/>
              <a:ext cx="504000" cy="252000"/>
            </a:xfrm>
            <a:prstGeom prst="rect">
              <a:avLst/>
            </a:prstGeom>
            <a:solidFill>
              <a:schemeClr val="accent1"/>
            </a:solidFill>
            <a:ln w="6350" algn="ctr">
              <a:noFill/>
              <a:miter lim="800000"/>
              <a:headEnd/>
              <a:tailEnd/>
            </a:ln>
          </p:spPr>
          <p:txBody>
            <a:bodyPr lIns="90000" tIns="72000" rIns="90000" bIns="72000" rtlCol="0" anchor="ctr"/>
            <a:lstStyle/>
            <a:p>
              <a:pPr marR="0" lvl="0" algn="ctr" defTabSz="914217" fontAlgn="base">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7" name="Rectangle 16"/>
            <p:cNvSpPr/>
            <p:nvPr userDrawn="1"/>
          </p:nvSpPr>
          <p:spPr bwMode="gray">
            <a:xfrm>
              <a:off x="11186476" y="0"/>
              <a:ext cx="504000" cy="252000"/>
            </a:xfrm>
            <a:prstGeom prst="rect">
              <a:avLst/>
            </a:prstGeom>
            <a:solidFill>
              <a:schemeClr val="accent1">
                <a:alpha val="70000"/>
              </a:schemeClr>
            </a:solidFill>
            <a:ln w="6350" algn="ctr">
              <a:noFill/>
              <a:miter lim="800000"/>
              <a:headEnd/>
              <a:tailEnd/>
            </a:ln>
          </p:spPr>
          <p:txBody>
            <a:bodyPr lIns="90000" tIns="72000" rIns="90000" bIns="72000" rtlCol="0" anchor="ctr"/>
            <a:lstStyle/>
            <a:p>
              <a:pPr marR="0" lvl="0" algn="ctr" defTabSz="914217" fontAlgn="base">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8" name="Rectangle 17"/>
            <p:cNvSpPr/>
            <p:nvPr userDrawn="1"/>
          </p:nvSpPr>
          <p:spPr bwMode="gray">
            <a:xfrm>
              <a:off x="10682127" y="0"/>
              <a:ext cx="504000" cy="252000"/>
            </a:xfrm>
            <a:prstGeom prst="rect">
              <a:avLst/>
            </a:prstGeom>
            <a:solidFill>
              <a:schemeClr val="accent1">
                <a:alpha val="40000"/>
              </a:schemeClr>
            </a:solidFill>
            <a:ln w="6350" algn="ctr">
              <a:noFill/>
              <a:miter lim="800000"/>
              <a:headEnd/>
              <a:tailEnd/>
            </a:ln>
          </p:spPr>
          <p:txBody>
            <a:bodyPr lIns="90000" tIns="72000" rIns="90000" bIns="72000" rtlCol="0" anchor="ctr"/>
            <a:lstStyle/>
            <a:p>
              <a:pPr marR="0" lvl="0" algn="ctr" defTabSz="914217" fontAlgn="base">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grpSp>
    </p:spTree>
    <p:extLst>
      <p:ext uri="{BB962C8B-B14F-4D97-AF65-F5344CB8AC3E}">
        <p14:creationId xmlns:p14="http://schemas.microsoft.com/office/powerpoint/2010/main" val="3408294523"/>
      </p:ext>
    </p:extLst>
  </p:cSld>
  <p:clrMap bg1="dk1" tx1="lt1" bg2="dk2" tx2="lt2" accent1="accent1" accent2="accent2" accent3="accent3" accent4="accent4" accent5="accent5" accent6="accent6" hlink="hlink" folHlink="folHlink"/>
  <p:sldLayoutIdLst>
    <p:sldLayoutId id="2147483772" r:id="rId1"/>
    <p:sldLayoutId id="2147483776" r:id="rId2"/>
    <p:sldLayoutId id="2147483773" r:id="rId3"/>
    <p:sldLayoutId id="2147483775" r:id="rId4"/>
    <p:sldLayoutId id="2147483741" r:id="rId5"/>
    <p:sldLayoutId id="2147483765" r:id="rId6"/>
    <p:sldLayoutId id="2147483767" r:id="rId7"/>
    <p:sldLayoutId id="2147483743" r:id="rId8"/>
    <p:sldLayoutId id="2147483774" r:id="rId9"/>
    <p:sldLayoutId id="2147483745" r:id="rId10"/>
    <p:sldLayoutId id="2147483760" r:id="rId11"/>
    <p:sldLayoutId id="2147483768" r:id="rId12"/>
    <p:sldLayoutId id="2147483769" r:id="rId13"/>
    <p:sldLayoutId id="2147483770" r:id="rId14"/>
    <p:sldLayoutId id="2147483744" r:id="rId15"/>
    <p:sldLayoutId id="2147483757" r:id="rId16"/>
    <p:sldLayoutId id="2147483748" r:id="rId17"/>
    <p:sldLayoutId id="2147483762" r:id="rId18"/>
    <p:sldLayoutId id="2147483771" r:id="rId19"/>
    <p:sldLayoutId id="2147483763" r:id="rId20"/>
    <p:sldLayoutId id="2147483751" r:id="rId21"/>
    <p:sldLayoutId id="2147483753" r:id="rId22"/>
    <p:sldLayoutId id="2147483756" r:id="rId23"/>
    <p:sldLayoutId id="2147483740" r:id="rId24"/>
    <p:sldLayoutId id="2147483754" r:id="rId25"/>
    <p:sldLayoutId id="2147483755" r:id="rId26"/>
  </p:sldLayoutIdLst>
  <p:hf hdr="0" ftr="0" dt="0"/>
  <p:txStyles>
    <p:titleStyle>
      <a:lvl1pPr algn="l" defTabSz="1088558" rtl="0" eaLnBrk="1" latinLnBrk="0" hangingPunct="1">
        <a:spcBef>
          <a:spcPct val="0"/>
        </a:spcBef>
        <a:buNone/>
        <a:defRPr sz="2400" b="1" kern="1200" baseline="0">
          <a:solidFill>
            <a:schemeClr val="tx1"/>
          </a:solidFill>
          <a:latin typeface="+mj-lt"/>
          <a:ea typeface="+mj-ea"/>
          <a:cs typeface="+mj-cs"/>
        </a:defRPr>
      </a:lvl1pPr>
    </p:titleStyle>
    <p:bodyStyle>
      <a:lvl1pPr marL="0" indent="0" algn="l" defTabSz="1088558" rtl="0" eaLnBrk="1" latinLnBrk="0" hangingPunct="1">
        <a:spcBef>
          <a:spcPts val="1800"/>
        </a:spcBef>
        <a:buClr>
          <a:schemeClr val="accent1"/>
        </a:buClr>
        <a:buSzPct val="80000"/>
        <a:buFontTx/>
        <a:buNone/>
        <a:defRPr sz="20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8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800" kern="1200" noProof="0" dirty="0" smtClean="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p:bodyStyle>
    <p:otherStyle>
      <a:defPPr>
        <a:defRPr lang="de-DE"/>
      </a:defPPr>
      <a:lvl1pPr marL="0" algn="l" defTabSz="1088558" rtl="0" eaLnBrk="1" latinLnBrk="0" hangingPunct="1">
        <a:defRPr sz="2100" kern="1200">
          <a:solidFill>
            <a:schemeClr val="tx1"/>
          </a:solidFill>
          <a:latin typeface="+mn-lt"/>
          <a:ea typeface="+mn-ea"/>
          <a:cs typeface="+mn-cs"/>
        </a:defRPr>
      </a:lvl1pPr>
      <a:lvl2pPr marL="544279" algn="l" defTabSz="1088558" rtl="0" eaLnBrk="1" latinLnBrk="0" hangingPunct="1">
        <a:defRPr sz="2100" kern="1200">
          <a:solidFill>
            <a:schemeClr val="tx1"/>
          </a:solidFill>
          <a:latin typeface="+mn-lt"/>
          <a:ea typeface="+mn-ea"/>
          <a:cs typeface="+mn-cs"/>
        </a:defRPr>
      </a:lvl2pPr>
      <a:lvl3pPr marL="1088558" algn="l" defTabSz="1088558" rtl="0" eaLnBrk="1" latinLnBrk="0" hangingPunct="1">
        <a:defRPr sz="2100" kern="1200">
          <a:solidFill>
            <a:schemeClr val="tx1"/>
          </a:solidFill>
          <a:latin typeface="+mn-lt"/>
          <a:ea typeface="+mn-ea"/>
          <a:cs typeface="+mn-cs"/>
        </a:defRPr>
      </a:lvl3pPr>
      <a:lvl4pPr marL="1632837" algn="l" defTabSz="1088558" rtl="0" eaLnBrk="1" latinLnBrk="0" hangingPunct="1">
        <a:defRPr sz="2100" kern="1200">
          <a:solidFill>
            <a:schemeClr val="tx1"/>
          </a:solidFill>
          <a:latin typeface="+mn-lt"/>
          <a:ea typeface="+mn-ea"/>
          <a:cs typeface="+mn-cs"/>
        </a:defRPr>
      </a:lvl4pPr>
      <a:lvl5pPr marL="2177116" algn="l" defTabSz="1088558" rtl="0" eaLnBrk="1" latinLnBrk="0" hangingPunct="1">
        <a:defRPr sz="2100" kern="1200">
          <a:solidFill>
            <a:schemeClr val="tx1"/>
          </a:solidFill>
          <a:latin typeface="+mn-lt"/>
          <a:ea typeface="+mn-ea"/>
          <a:cs typeface="+mn-cs"/>
        </a:defRPr>
      </a:lvl5pPr>
      <a:lvl6pPr marL="2721396" algn="l" defTabSz="1088558" rtl="0" eaLnBrk="1" latinLnBrk="0" hangingPunct="1">
        <a:defRPr sz="2100" kern="1200">
          <a:solidFill>
            <a:schemeClr val="tx1"/>
          </a:solidFill>
          <a:latin typeface="+mn-lt"/>
          <a:ea typeface="+mn-ea"/>
          <a:cs typeface="+mn-cs"/>
        </a:defRPr>
      </a:lvl6pPr>
      <a:lvl7pPr marL="3265675" algn="l" defTabSz="1088558" rtl="0" eaLnBrk="1" latinLnBrk="0" hangingPunct="1">
        <a:defRPr sz="2100" kern="1200">
          <a:solidFill>
            <a:schemeClr val="tx1"/>
          </a:solidFill>
          <a:latin typeface="+mn-lt"/>
          <a:ea typeface="+mn-ea"/>
          <a:cs typeface="+mn-cs"/>
        </a:defRPr>
      </a:lvl7pPr>
      <a:lvl8pPr marL="3809954" algn="l" defTabSz="1088558" rtl="0" eaLnBrk="1" latinLnBrk="0" hangingPunct="1">
        <a:defRPr sz="2100" kern="1200">
          <a:solidFill>
            <a:schemeClr val="tx1"/>
          </a:solidFill>
          <a:latin typeface="+mn-lt"/>
          <a:ea typeface="+mn-ea"/>
          <a:cs typeface="+mn-cs"/>
        </a:defRPr>
      </a:lvl8pPr>
      <a:lvl9pPr marL="4354233" algn="l" defTabSz="1088558" rtl="0" eaLnBrk="1" latinLnBrk="0" hangingPunct="1">
        <a:defRPr sz="21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14.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notesSlide" Target="../notesSlides/notesSlide8.xml"/><Relationship Id="rId1" Type="http://schemas.openxmlformats.org/officeDocument/2006/relationships/slideLayout" Target="../slideLayouts/slideLayout9.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13.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13.xml"/><Relationship Id="rId4" Type="http://schemas.openxmlformats.org/officeDocument/2006/relationships/image" Target="../media/image29.png"/></Relationships>
</file>

<file path=ppt/slides/_rels/slide16.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1.xml"/><Relationship Id="rId1" Type="http://schemas.openxmlformats.org/officeDocument/2006/relationships/slideLayout" Target="../slideLayouts/slideLayout10.xml"/><Relationship Id="rId4" Type="http://schemas.openxmlformats.org/officeDocument/2006/relationships/image" Target="../media/image35.png"/></Relationships>
</file>

<file path=ppt/slides/_rels/slide2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5.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8.xml"/><Relationship Id="rId5" Type="http://schemas.openxmlformats.org/officeDocument/2006/relationships/image" Target="../media/image8.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3.xml"/><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12.xml"/><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4"/>
          </p:nvPr>
        </p:nvSpPr>
        <p:spPr>
          <a:xfrm>
            <a:off x="288000" y="4024430"/>
            <a:ext cx="10899174" cy="498598"/>
          </a:xfrm>
        </p:spPr>
        <p:txBody>
          <a:bodyPr/>
          <a:lstStyle/>
          <a:p>
            <a:r>
              <a:rPr lang="en-US" dirty="0">
                <a:solidFill>
                  <a:srgbClr val="FFC000"/>
                </a:solidFill>
              </a:rPr>
              <a:t>Excel </a:t>
            </a:r>
            <a:r>
              <a:rPr lang="en-US" dirty="0"/>
              <a:t>–</a:t>
            </a:r>
            <a:r>
              <a:rPr lang="en-US" dirty="0">
                <a:solidFill>
                  <a:srgbClr val="FFC000"/>
                </a:solidFill>
              </a:rPr>
              <a:t> </a:t>
            </a:r>
            <a:r>
              <a:rPr lang="en-US" dirty="0"/>
              <a:t>Lite Manual</a:t>
            </a:r>
          </a:p>
        </p:txBody>
      </p:sp>
      <p:pic>
        <p:nvPicPr>
          <p:cNvPr id="7" name="Picture Placeholder 2"/>
          <p:cNvPicPr>
            <a:picLocks noGrp="1" noChangeAspect="1"/>
          </p:cNvPicPr>
          <p:nvPr>
            <p:ph type="pic" sz="quarter" idx="12"/>
          </p:nvPr>
        </p:nvPicPr>
        <p:blipFill>
          <a:blip r:embed="rId2"/>
          <a:srcRect t="3112" b="3112"/>
          <a:stretch>
            <a:fillRect/>
          </a:stretch>
        </p:blipFill>
        <p:spPr/>
      </p:pic>
    </p:spTree>
    <p:extLst>
      <p:ext uri="{BB962C8B-B14F-4D97-AF65-F5344CB8AC3E}">
        <p14:creationId xmlns:p14="http://schemas.microsoft.com/office/powerpoint/2010/main" val="18192059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7670584" y="0"/>
            <a:ext cx="4524591" cy="6858000"/>
          </a:xfrm>
          <a:prstGeom prst="rect">
            <a:avLst/>
          </a:prstGeom>
        </p:spPr>
      </p:pic>
      <p:sp>
        <p:nvSpPr>
          <p:cNvPr id="2" name="Title 1"/>
          <p:cNvSpPr>
            <a:spLocks noGrp="1"/>
          </p:cNvSpPr>
          <p:nvPr>
            <p:ph type="ctrTitle"/>
          </p:nvPr>
        </p:nvSpPr>
        <p:spPr>
          <a:xfrm>
            <a:off x="537454" y="3099261"/>
            <a:ext cx="11185200" cy="677108"/>
          </a:xfrm>
        </p:spPr>
        <p:txBody>
          <a:bodyPr/>
          <a:lstStyle/>
          <a:p>
            <a:r>
              <a:rPr lang="en-US" dirty="0">
                <a:solidFill>
                  <a:schemeClr val="accent1"/>
                </a:solidFill>
              </a:rPr>
              <a:t>Images</a:t>
            </a:r>
          </a:p>
        </p:txBody>
      </p:sp>
      <p:sp>
        <p:nvSpPr>
          <p:cNvPr id="3" name="Rectangle 2"/>
          <p:cNvSpPr/>
          <p:nvPr/>
        </p:nvSpPr>
        <p:spPr bwMode="gray">
          <a:xfrm>
            <a:off x="7722360" y="100361"/>
            <a:ext cx="964440" cy="802888"/>
          </a:xfrm>
          <a:prstGeom prst="rect">
            <a:avLst/>
          </a:prstGeom>
          <a:noFill/>
          <a:ln w="57150">
            <a:solidFill>
              <a:srgbClr val="C00000"/>
            </a:solidFill>
            <a:prstDash val="sysDash"/>
            <a:headEnd/>
            <a:tailEnd/>
          </a:ln>
        </p:spPr>
        <p:style>
          <a:lnRef idx="2">
            <a:schemeClr val="accent1"/>
          </a:lnRef>
          <a:fillRef idx="1">
            <a:schemeClr val="lt1"/>
          </a:fillRef>
          <a:effectRef idx="0">
            <a:schemeClr val="accent1"/>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6" name="Rectangle 5"/>
          <p:cNvSpPr/>
          <p:nvPr/>
        </p:nvSpPr>
        <p:spPr bwMode="gray">
          <a:xfrm>
            <a:off x="7722360" y="1061720"/>
            <a:ext cx="1066040" cy="375920"/>
          </a:xfrm>
          <a:prstGeom prst="rect">
            <a:avLst/>
          </a:prstGeom>
          <a:noFill/>
          <a:ln w="57150">
            <a:solidFill>
              <a:srgbClr val="C00000"/>
            </a:solidFill>
            <a:prstDash val="sysDash"/>
            <a:headEnd/>
            <a:tailEnd/>
          </a:ln>
        </p:spPr>
        <p:style>
          <a:lnRef idx="2">
            <a:schemeClr val="accent1"/>
          </a:lnRef>
          <a:fillRef idx="1">
            <a:schemeClr val="lt1"/>
          </a:fillRef>
          <a:effectRef idx="0">
            <a:schemeClr val="accent1"/>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8" name="Rectangle 7"/>
          <p:cNvSpPr/>
          <p:nvPr/>
        </p:nvSpPr>
        <p:spPr bwMode="gray">
          <a:xfrm>
            <a:off x="8911280" y="78058"/>
            <a:ext cx="2697140" cy="2419815"/>
          </a:xfrm>
          <a:prstGeom prst="rect">
            <a:avLst/>
          </a:prstGeom>
          <a:noFill/>
          <a:ln w="57150">
            <a:solidFill>
              <a:srgbClr val="C00000"/>
            </a:solidFill>
            <a:prstDash val="dash"/>
            <a:headEnd/>
            <a:tailEnd/>
          </a:ln>
        </p:spPr>
        <p:style>
          <a:lnRef idx="2">
            <a:schemeClr val="accent1"/>
          </a:lnRef>
          <a:fillRef idx="1">
            <a:schemeClr val="lt1"/>
          </a:fillRef>
          <a:effectRef idx="0">
            <a:schemeClr val="accent1"/>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Tree>
    <p:extLst>
      <p:ext uri="{BB962C8B-B14F-4D97-AF65-F5344CB8AC3E}">
        <p14:creationId xmlns:p14="http://schemas.microsoft.com/office/powerpoint/2010/main" val="28544419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p:cNvSpPr/>
          <p:nvPr/>
        </p:nvSpPr>
        <p:spPr bwMode="gray">
          <a:xfrm>
            <a:off x="298376" y="1168400"/>
            <a:ext cx="2881727" cy="4572000"/>
          </a:xfrm>
          <a:prstGeom prst="rect">
            <a:avLst/>
          </a:prstGeom>
          <a:solidFill>
            <a:schemeClr val="accent3">
              <a:lumMod val="60000"/>
              <a:lumOff val="40000"/>
              <a:alpha val="31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9" name="Rectangle 18"/>
          <p:cNvSpPr/>
          <p:nvPr/>
        </p:nvSpPr>
        <p:spPr bwMode="gray">
          <a:xfrm>
            <a:off x="3222002" y="1168400"/>
            <a:ext cx="8674100" cy="4572000"/>
          </a:xfrm>
          <a:prstGeom prst="rect">
            <a:avLst/>
          </a:prstGeom>
          <a:solidFill>
            <a:schemeClr val="accent1">
              <a:lumMod val="60000"/>
              <a:lumOff val="40000"/>
              <a:alpha val="31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2" name="Title 1"/>
          <p:cNvSpPr>
            <a:spLocks noGrp="1"/>
          </p:cNvSpPr>
          <p:nvPr>
            <p:ph type="title"/>
          </p:nvPr>
        </p:nvSpPr>
        <p:spPr/>
        <p:txBody>
          <a:bodyPr/>
          <a:lstStyle/>
          <a:p>
            <a:r>
              <a:rPr lang="en-US" dirty="0"/>
              <a:t>What the field looks like in the User Interface</a:t>
            </a:r>
          </a:p>
        </p:txBody>
      </p:sp>
      <p:sp>
        <p:nvSpPr>
          <p:cNvPr id="3" name="Text Placeholder 2"/>
          <p:cNvSpPr>
            <a:spLocks noGrp="1"/>
          </p:cNvSpPr>
          <p:nvPr>
            <p:ph type="body" sz="quarter" idx="10"/>
          </p:nvPr>
        </p:nvSpPr>
        <p:spPr>
          <a:xfrm>
            <a:off x="504000" y="4349727"/>
            <a:ext cx="2415600" cy="1341479"/>
          </a:xfrm>
        </p:spPr>
        <p:txBody>
          <a:bodyPr/>
          <a:lstStyle/>
          <a:p>
            <a:pPr lvl="0"/>
            <a:r>
              <a:rPr lang="en-US" b="1" dirty="0"/>
              <a:t>Search Thumbnail</a:t>
            </a:r>
          </a:p>
          <a:p>
            <a:pPr lvl="1"/>
            <a:r>
              <a:rPr lang="en-US" sz="1400" dirty="0"/>
              <a:t>Field: </a:t>
            </a:r>
            <a:r>
              <a:rPr lang="en-US" sz="1400" b="1" dirty="0">
                <a:solidFill>
                  <a:schemeClr val="tx2"/>
                </a:solidFill>
              </a:rPr>
              <a:t>Normal</a:t>
            </a:r>
            <a:endParaRPr lang="en-US" sz="1400" b="1" u="sng" dirty="0">
              <a:solidFill>
                <a:schemeClr val="tx2"/>
              </a:solidFill>
            </a:endParaRPr>
          </a:p>
          <a:p>
            <a:pPr lvl="1"/>
            <a:r>
              <a:rPr lang="en-US" sz="1400" dirty="0"/>
              <a:t>Taken from the </a:t>
            </a:r>
            <a:r>
              <a:rPr lang="en-US" sz="1400" b="1" dirty="0"/>
              <a:t>Image-</a:t>
            </a:r>
            <a:r>
              <a:rPr lang="en-US" sz="1400" b="1" u="sng" dirty="0"/>
              <a:t>1</a:t>
            </a:r>
            <a:endParaRPr lang="en-US" u="sng" dirty="0"/>
          </a:p>
        </p:txBody>
      </p:sp>
      <p:sp>
        <p:nvSpPr>
          <p:cNvPr id="5" name="Text Placeholder 4"/>
          <p:cNvSpPr>
            <a:spLocks noGrp="1"/>
          </p:cNvSpPr>
          <p:nvPr>
            <p:ph type="body" sz="quarter" idx="13"/>
          </p:nvPr>
        </p:nvSpPr>
        <p:spPr>
          <a:xfrm>
            <a:off x="9274877" y="4349727"/>
            <a:ext cx="2415600" cy="1341479"/>
          </a:xfrm>
        </p:spPr>
        <p:txBody>
          <a:bodyPr/>
          <a:lstStyle/>
          <a:p>
            <a:pPr lvl="0"/>
            <a:r>
              <a:rPr lang="en-US" b="1" dirty="0"/>
              <a:t>Image "Detail"</a:t>
            </a:r>
          </a:p>
          <a:p>
            <a:pPr lvl="1"/>
            <a:r>
              <a:rPr lang="en-US" sz="1400" dirty="0"/>
              <a:t>Field: </a:t>
            </a:r>
            <a:r>
              <a:rPr lang="en-US" sz="1400" b="1" dirty="0">
                <a:solidFill>
                  <a:schemeClr val="tx2"/>
                </a:solidFill>
              </a:rPr>
              <a:t>Image-x \ Detail</a:t>
            </a:r>
            <a:endParaRPr lang="en-US" b="1" u="sng" dirty="0"/>
          </a:p>
        </p:txBody>
      </p:sp>
      <p:sp>
        <p:nvSpPr>
          <p:cNvPr id="7" name="Text Placeholder 6"/>
          <p:cNvSpPr>
            <a:spLocks noGrp="1"/>
          </p:cNvSpPr>
          <p:nvPr>
            <p:ph type="body" sz="quarter" idx="15"/>
          </p:nvPr>
        </p:nvSpPr>
        <p:spPr>
          <a:xfrm>
            <a:off x="3427626" y="4349727"/>
            <a:ext cx="2501536" cy="1341479"/>
          </a:xfrm>
        </p:spPr>
        <p:txBody>
          <a:bodyPr/>
          <a:lstStyle/>
          <a:p>
            <a:pPr lvl="0"/>
            <a:r>
              <a:rPr lang="en-US" b="1" dirty="0"/>
              <a:t>Thumbnails</a:t>
            </a:r>
          </a:p>
          <a:p>
            <a:pPr lvl="1"/>
            <a:r>
              <a:rPr lang="en-US" sz="1400" dirty="0"/>
              <a:t>Field: </a:t>
            </a:r>
            <a:r>
              <a:rPr lang="en-US" sz="1400" b="1" dirty="0">
                <a:solidFill>
                  <a:schemeClr val="tx2"/>
                </a:solidFill>
              </a:rPr>
              <a:t>Image-x \ Thumbnail</a:t>
            </a:r>
          </a:p>
        </p:txBody>
      </p:sp>
      <p:sp>
        <p:nvSpPr>
          <p:cNvPr id="9" name="Text Placeholder 8"/>
          <p:cNvSpPr>
            <a:spLocks noGrp="1"/>
          </p:cNvSpPr>
          <p:nvPr>
            <p:ph type="body" sz="quarter" idx="17"/>
          </p:nvPr>
        </p:nvSpPr>
        <p:spPr>
          <a:xfrm>
            <a:off x="6351252" y="4349727"/>
            <a:ext cx="2415600" cy="1341479"/>
          </a:xfrm>
        </p:spPr>
        <p:txBody>
          <a:bodyPr/>
          <a:lstStyle/>
          <a:p>
            <a:pPr lvl="0"/>
            <a:r>
              <a:rPr lang="en-US" b="1" dirty="0"/>
              <a:t>Image “Normal”</a:t>
            </a:r>
          </a:p>
          <a:p>
            <a:pPr lvl="1"/>
            <a:r>
              <a:rPr lang="en-US" sz="1400" dirty="0"/>
              <a:t>Field: </a:t>
            </a:r>
            <a:r>
              <a:rPr lang="en-US" sz="1400" b="1" dirty="0">
                <a:solidFill>
                  <a:schemeClr val="tx2"/>
                </a:solidFill>
              </a:rPr>
              <a:t>Image-x \ Normal</a:t>
            </a:r>
            <a:endParaRPr lang="en-US" sz="1400" b="1" u="sng" dirty="0">
              <a:solidFill>
                <a:schemeClr val="tx2"/>
              </a:solidFill>
            </a:endParaRPr>
          </a:p>
          <a:p>
            <a:pPr marL="0" lvl="1" indent="0">
              <a:buNone/>
            </a:pPr>
            <a:endParaRPr lang="en-US" sz="1400" dirty="0"/>
          </a:p>
        </p:txBody>
      </p:sp>
      <p:pic>
        <p:nvPicPr>
          <p:cNvPr id="10" name="Picture Placeholder 9"/>
          <p:cNvPicPr>
            <a:picLocks noGrp="1" noChangeAspect="1"/>
          </p:cNvPicPr>
          <p:nvPr>
            <p:ph type="pic" sz="quarter" idx="14"/>
          </p:nvPr>
        </p:nvPicPr>
        <p:blipFill>
          <a:blip r:embed="rId3"/>
          <a:srcRect l="4982" r="4982"/>
          <a:stretch>
            <a:fillRect/>
          </a:stretch>
        </p:blipFill>
        <p:spPr>
          <a:xfrm>
            <a:off x="9274877" y="2091506"/>
            <a:ext cx="2415600" cy="1728000"/>
          </a:xfrm>
          <a:prstGeom prst="rect">
            <a:avLst/>
          </a:prstGeom>
        </p:spPr>
      </p:pic>
      <p:pic>
        <p:nvPicPr>
          <p:cNvPr id="12" name="Picture Placeholder 11"/>
          <p:cNvPicPr>
            <a:picLocks noGrp="1" noChangeAspect="1"/>
          </p:cNvPicPr>
          <p:nvPr>
            <p:ph type="pic" sz="quarter" idx="18"/>
          </p:nvPr>
        </p:nvPicPr>
        <p:blipFill rotWithShape="1">
          <a:blip r:embed="rId4"/>
          <a:srcRect t="13353" b="2857"/>
          <a:stretch/>
        </p:blipFill>
        <p:spPr>
          <a:xfrm>
            <a:off x="6351252" y="2091506"/>
            <a:ext cx="2415600" cy="1728000"/>
          </a:xfrm>
          <a:prstGeom prst="rect">
            <a:avLst/>
          </a:prstGeom>
        </p:spPr>
      </p:pic>
      <p:pic>
        <p:nvPicPr>
          <p:cNvPr id="15" name="Picture Placeholder 14"/>
          <p:cNvPicPr>
            <a:picLocks noGrp="1" noChangeAspect="1"/>
          </p:cNvPicPr>
          <p:nvPr>
            <p:ph type="pic" sz="quarter" idx="16"/>
          </p:nvPr>
        </p:nvPicPr>
        <p:blipFill rotWithShape="1">
          <a:blip r:embed="rId5"/>
          <a:srcRect t="3689" r="14251" b="30651"/>
          <a:stretch/>
        </p:blipFill>
        <p:spPr>
          <a:xfrm>
            <a:off x="3427626" y="2091506"/>
            <a:ext cx="2415600" cy="1728000"/>
          </a:xfrm>
          <a:prstGeom prst="rect">
            <a:avLst/>
          </a:prstGeom>
        </p:spPr>
      </p:pic>
      <p:pic>
        <p:nvPicPr>
          <p:cNvPr id="18" name="Picture Placeholder 17"/>
          <p:cNvPicPr>
            <a:picLocks noGrp="1" noChangeAspect="1"/>
          </p:cNvPicPr>
          <p:nvPr>
            <p:ph type="pic" sz="quarter" idx="12"/>
          </p:nvPr>
        </p:nvPicPr>
        <p:blipFill rotWithShape="1">
          <a:blip r:embed="rId6"/>
          <a:srcRect l="5922" t="4715" r="8013" b="6212"/>
          <a:stretch/>
        </p:blipFill>
        <p:spPr>
          <a:xfrm>
            <a:off x="504000" y="2091506"/>
            <a:ext cx="2415600" cy="1728000"/>
          </a:xfrm>
          <a:prstGeom prst="rect">
            <a:avLst/>
          </a:prstGeom>
        </p:spPr>
      </p:pic>
      <p:sp>
        <p:nvSpPr>
          <p:cNvPr id="20" name="TextBox 19"/>
          <p:cNvSpPr txBox="1"/>
          <p:nvPr/>
        </p:nvSpPr>
        <p:spPr>
          <a:xfrm>
            <a:off x="3427626" y="1286832"/>
            <a:ext cx="2159000"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fr-FR" sz="1800" b="1" kern="0" dirty="0">
                <a:ea typeface="Arial Unicode MS" pitchFamily="34" charset="-128"/>
                <a:cs typeface="Arial Unicode MS" pitchFamily="34" charset="-128"/>
              </a:rPr>
              <a:t>ITEM LEVEL</a:t>
            </a:r>
          </a:p>
        </p:txBody>
      </p:sp>
      <p:sp>
        <p:nvSpPr>
          <p:cNvPr id="27" name="TextBox 26"/>
          <p:cNvSpPr txBox="1"/>
          <p:nvPr/>
        </p:nvSpPr>
        <p:spPr>
          <a:xfrm>
            <a:off x="504000" y="1286832"/>
            <a:ext cx="2159000"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fr-FR" sz="1800" b="1" kern="0" dirty="0">
                <a:ea typeface="Arial Unicode MS" pitchFamily="34" charset="-128"/>
                <a:cs typeface="Arial Unicode MS" pitchFamily="34" charset="-128"/>
              </a:rPr>
              <a:t>SEARCH LEVEL</a:t>
            </a:r>
          </a:p>
        </p:txBody>
      </p:sp>
    </p:spTree>
    <p:extLst>
      <p:ext uri="{BB962C8B-B14F-4D97-AF65-F5344CB8AC3E}">
        <p14:creationId xmlns:p14="http://schemas.microsoft.com/office/powerpoint/2010/main" val="12501627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 name="Picture 70">
            <a:extLst>
              <a:ext uri="{FF2B5EF4-FFF2-40B4-BE49-F238E27FC236}">
                <a16:creationId xmlns:a16="http://schemas.microsoft.com/office/drawing/2014/main" id="{BF932A8C-BD26-4134-9668-C3A585AE4AF8}"/>
              </a:ext>
            </a:extLst>
          </p:cNvPr>
          <p:cNvPicPr>
            <a:picLocks noChangeAspect="1"/>
          </p:cNvPicPr>
          <p:nvPr/>
        </p:nvPicPr>
        <p:blipFill rotWithShape="1">
          <a:blip r:embed="rId3"/>
          <a:srcRect l="280" t="2817" r="1734" b="4551"/>
          <a:stretch/>
        </p:blipFill>
        <p:spPr>
          <a:xfrm>
            <a:off x="2696268" y="4413927"/>
            <a:ext cx="2480846" cy="458666"/>
          </a:xfrm>
          <a:prstGeom prst="rect">
            <a:avLst/>
          </a:prstGeom>
          <a:ln w="28575">
            <a:solidFill>
              <a:schemeClr val="tx2"/>
            </a:solidFill>
            <a:prstDash val="lgDash"/>
          </a:ln>
        </p:spPr>
      </p:pic>
      <p:pic>
        <p:nvPicPr>
          <p:cNvPr id="72" name="Picture 71">
            <a:extLst>
              <a:ext uri="{FF2B5EF4-FFF2-40B4-BE49-F238E27FC236}">
                <a16:creationId xmlns:a16="http://schemas.microsoft.com/office/drawing/2014/main" id="{1F90E5E4-6121-4162-8B80-3684A7B6FD48}"/>
              </a:ext>
            </a:extLst>
          </p:cNvPr>
          <p:cNvPicPr>
            <a:picLocks noChangeAspect="1"/>
          </p:cNvPicPr>
          <p:nvPr/>
        </p:nvPicPr>
        <p:blipFill rotWithShape="1">
          <a:blip r:embed="rId4"/>
          <a:srcRect l="985" t="5110" r="755" b="8570"/>
          <a:stretch/>
        </p:blipFill>
        <p:spPr>
          <a:xfrm>
            <a:off x="3559187" y="5074579"/>
            <a:ext cx="2477844" cy="440629"/>
          </a:xfrm>
          <a:prstGeom prst="rect">
            <a:avLst/>
          </a:prstGeom>
          <a:ln w="28575">
            <a:solidFill>
              <a:schemeClr val="tx2"/>
            </a:solidFill>
            <a:prstDash val="lgDash"/>
          </a:ln>
        </p:spPr>
      </p:pic>
      <p:sp>
        <p:nvSpPr>
          <p:cNvPr id="4" name="Title 3"/>
          <p:cNvSpPr>
            <a:spLocks noGrp="1"/>
          </p:cNvSpPr>
          <p:nvPr>
            <p:ph type="title"/>
          </p:nvPr>
        </p:nvSpPr>
        <p:spPr>
          <a:xfrm>
            <a:off x="349997" y="321120"/>
            <a:ext cx="11186476" cy="369332"/>
          </a:xfrm>
        </p:spPr>
        <p:txBody>
          <a:bodyPr/>
          <a:lstStyle/>
          <a:p>
            <a:r>
              <a:rPr lang="en-US" dirty="0"/>
              <a:t>Catalogue Setup and Explanation</a:t>
            </a:r>
          </a:p>
        </p:txBody>
      </p:sp>
      <p:pic>
        <p:nvPicPr>
          <p:cNvPr id="3" name="Picture 2">
            <a:extLst>
              <a:ext uri="{FF2B5EF4-FFF2-40B4-BE49-F238E27FC236}">
                <a16:creationId xmlns:a16="http://schemas.microsoft.com/office/drawing/2014/main" id="{8F73A40E-5CB1-4011-B951-18F075339A30}"/>
              </a:ext>
            </a:extLst>
          </p:cNvPr>
          <p:cNvPicPr>
            <a:picLocks noChangeAspect="1"/>
          </p:cNvPicPr>
          <p:nvPr/>
        </p:nvPicPr>
        <p:blipFill rotWithShape="1">
          <a:blip r:embed="rId5"/>
          <a:srcRect l="-1" r="651"/>
          <a:stretch/>
        </p:blipFill>
        <p:spPr>
          <a:xfrm>
            <a:off x="1438951" y="973653"/>
            <a:ext cx="8814182" cy="868496"/>
          </a:xfrm>
          <a:prstGeom prst="rect">
            <a:avLst/>
          </a:prstGeom>
          <a:ln w="28575">
            <a:solidFill>
              <a:schemeClr val="tx2"/>
            </a:solidFill>
            <a:prstDash val="lgDash"/>
          </a:ln>
        </p:spPr>
      </p:pic>
      <p:sp>
        <p:nvSpPr>
          <p:cNvPr id="10" name="Rectangle: Single Corner Snipped 9">
            <a:extLst>
              <a:ext uri="{FF2B5EF4-FFF2-40B4-BE49-F238E27FC236}">
                <a16:creationId xmlns:a16="http://schemas.microsoft.com/office/drawing/2014/main" id="{8016B530-4111-4646-A831-DF29C678242D}"/>
              </a:ext>
            </a:extLst>
          </p:cNvPr>
          <p:cNvSpPr/>
          <p:nvPr/>
        </p:nvSpPr>
        <p:spPr bwMode="gray">
          <a:xfrm flipH="1">
            <a:off x="554174" y="5828016"/>
            <a:ext cx="2040556" cy="677108"/>
          </a:xfrm>
          <a:prstGeom prst="snip1Rect">
            <a:avLst/>
          </a:prstGeom>
          <a:solidFill>
            <a:schemeClr val="accent1">
              <a:lumMod val="75000"/>
            </a:schemeClr>
          </a:solidFill>
          <a:ln w="19050"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1" name="TextBox 10">
            <a:extLst>
              <a:ext uri="{FF2B5EF4-FFF2-40B4-BE49-F238E27FC236}">
                <a16:creationId xmlns:a16="http://schemas.microsoft.com/office/drawing/2014/main" id="{CC7EB65F-239B-42C0-B72E-798EA9371D00}"/>
              </a:ext>
            </a:extLst>
          </p:cNvPr>
          <p:cNvSpPr txBox="1"/>
          <p:nvPr/>
        </p:nvSpPr>
        <p:spPr>
          <a:xfrm>
            <a:off x="2593869" y="5828016"/>
            <a:ext cx="9120532" cy="677108"/>
          </a:xfrm>
          <a:prstGeom prst="rect">
            <a:avLst/>
          </a:prstGeom>
          <a:noFill/>
        </p:spPr>
        <p:style>
          <a:lnRef idx="2">
            <a:schemeClr val="accent1"/>
          </a:lnRef>
          <a:fillRef idx="1">
            <a:schemeClr val="lt1"/>
          </a:fillRef>
          <a:effectRef idx="0">
            <a:schemeClr val="accent1"/>
          </a:effectRef>
          <a:fontRef idx="minor">
            <a:schemeClr val="dk1"/>
          </a:fontRef>
        </p:style>
        <p:txBody>
          <a:bodyPr wrap="square" lIns="91440" tIns="91440" rIns="0" bIns="91440" rtlCol="0">
            <a:spAutoFit/>
          </a:bodyPr>
          <a:lstStyle/>
          <a:p>
            <a:pPr fontAlgn="base">
              <a:spcBef>
                <a:spcPct val="50000"/>
              </a:spcBef>
              <a:spcAft>
                <a:spcPct val="0"/>
              </a:spcAft>
              <a:buClr>
                <a:srgbClr val="F0AB00"/>
              </a:buClr>
              <a:buSzPct val="80000"/>
            </a:pPr>
            <a:r>
              <a:rPr lang="en-US" sz="1600" kern="0" dirty="0">
                <a:solidFill>
                  <a:schemeClr val="tx1"/>
                </a:solidFill>
                <a:ea typeface="Arial Unicode MS" pitchFamily="34" charset="-128"/>
                <a:cs typeface="Arial Unicode MS" pitchFamily="34" charset="-128"/>
              </a:rPr>
              <a:t>One can add up to 7 different sets of images by copy-pasting Image-1 and updating the number (i.e. max amount is: Image-</a:t>
            </a:r>
            <a:r>
              <a:rPr lang="en-US" sz="1600" b="1" kern="0" dirty="0">
                <a:solidFill>
                  <a:schemeClr val="tx1"/>
                </a:solidFill>
                <a:ea typeface="Arial Unicode MS" pitchFamily="34" charset="-128"/>
                <a:cs typeface="Arial Unicode MS" pitchFamily="34" charset="-128"/>
              </a:rPr>
              <a:t>7</a:t>
            </a:r>
            <a:r>
              <a:rPr lang="en-US" sz="1600" kern="0" dirty="0">
                <a:solidFill>
                  <a:schemeClr val="tx1"/>
                </a:solidFill>
                <a:ea typeface="Arial Unicode MS" pitchFamily="34" charset="-128"/>
                <a:cs typeface="Arial Unicode MS" pitchFamily="34" charset="-128"/>
              </a:rPr>
              <a:t>)</a:t>
            </a:r>
            <a:endParaRPr lang="fr-FR" sz="1600" kern="0" dirty="0">
              <a:solidFill>
                <a:schemeClr val="tx1"/>
              </a:solidFill>
              <a:ea typeface="Arial Unicode MS" pitchFamily="34" charset="-128"/>
              <a:cs typeface="Arial Unicode MS" pitchFamily="34" charset="-128"/>
            </a:endParaRPr>
          </a:p>
        </p:txBody>
      </p:sp>
      <p:sp>
        <p:nvSpPr>
          <p:cNvPr id="12" name="TextBox 11">
            <a:extLst>
              <a:ext uri="{FF2B5EF4-FFF2-40B4-BE49-F238E27FC236}">
                <a16:creationId xmlns:a16="http://schemas.microsoft.com/office/drawing/2014/main" id="{1B5A7171-D254-4930-9F82-CCB913DC40A7}"/>
              </a:ext>
            </a:extLst>
          </p:cNvPr>
          <p:cNvSpPr txBox="1"/>
          <p:nvPr/>
        </p:nvSpPr>
        <p:spPr>
          <a:xfrm>
            <a:off x="749347" y="6043459"/>
            <a:ext cx="1379207" cy="246221"/>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lIns="91440" tIns="0" rIns="0" bIns="0" rtlCol="0">
            <a:spAutoFit/>
          </a:bodyPr>
          <a:lstStyle/>
          <a:p>
            <a:pPr fontAlgn="base">
              <a:spcBef>
                <a:spcPct val="50000"/>
              </a:spcBef>
              <a:spcAft>
                <a:spcPct val="0"/>
              </a:spcAft>
              <a:buClr>
                <a:srgbClr val="F0AB00"/>
              </a:buClr>
              <a:buSzPct val="80000"/>
            </a:pPr>
            <a:r>
              <a:rPr lang="fr-FR" sz="1600" b="1" kern="0" dirty="0">
                <a:solidFill>
                  <a:schemeClr val="tx1"/>
                </a:solidFill>
                <a:ea typeface="Arial Unicode MS" pitchFamily="34" charset="-128"/>
                <a:cs typeface="Arial Unicode MS" pitchFamily="34" charset="-128"/>
              </a:rPr>
              <a:t>NOTA BENE</a:t>
            </a:r>
          </a:p>
        </p:txBody>
      </p:sp>
      <p:pic>
        <p:nvPicPr>
          <p:cNvPr id="16" name="Picture 15">
            <a:extLst>
              <a:ext uri="{FF2B5EF4-FFF2-40B4-BE49-F238E27FC236}">
                <a16:creationId xmlns:a16="http://schemas.microsoft.com/office/drawing/2014/main" id="{5F41E281-46B6-4ACD-AB80-B10AA48F378C}"/>
              </a:ext>
            </a:extLst>
          </p:cNvPr>
          <p:cNvPicPr>
            <a:picLocks noChangeAspect="1"/>
          </p:cNvPicPr>
          <p:nvPr/>
        </p:nvPicPr>
        <p:blipFill>
          <a:blip r:embed="rId6"/>
          <a:stretch>
            <a:fillRect/>
          </a:stretch>
        </p:blipFill>
        <p:spPr>
          <a:xfrm>
            <a:off x="6895595" y="2282787"/>
            <a:ext cx="4333987" cy="3176375"/>
          </a:xfrm>
          <a:prstGeom prst="rect">
            <a:avLst/>
          </a:prstGeom>
        </p:spPr>
      </p:pic>
      <p:sp>
        <p:nvSpPr>
          <p:cNvPr id="17" name="Rectangle 16">
            <a:extLst>
              <a:ext uri="{FF2B5EF4-FFF2-40B4-BE49-F238E27FC236}">
                <a16:creationId xmlns:a16="http://schemas.microsoft.com/office/drawing/2014/main" id="{2C0D07F9-236D-4180-93F0-545D87012D88}"/>
              </a:ext>
            </a:extLst>
          </p:cNvPr>
          <p:cNvSpPr/>
          <p:nvPr/>
        </p:nvSpPr>
        <p:spPr bwMode="gray">
          <a:xfrm>
            <a:off x="8208138" y="2578827"/>
            <a:ext cx="2646748" cy="2170053"/>
          </a:xfrm>
          <a:prstGeom prst="rect">
            <a:avLst/>
          </a:prstGeom>
          <a:noFill/>
          <a:ln w="57150">
            <a:solidFill>
              <a:schemeClr val="accent2">
                <a:lumMod val="60000"/>
                <a:lumOff val="40000"/>
              </a:schemeClr>
            </a:solidFill>
            <a:prstDash val="dash"/>
            <a:headEnd/>
            <a:tailEnd/>
          </a:ln>
        </p:spPr>
        <p:style>
          <a:lnRef idx="2">
            <a:schemeClr val="accent2"/>
          </a:lnRef>
          <a:fillRef idx="1">
            <a:schemeClr val="lt1"/>
          </a:fillRef>
          <a:effectRef idx="0">
            <a:schemeClr val="accent2"/>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28" name="Rectangle 27">
            <a:extLst>
              <a:ext uri="{FF2B5EF4-FFF2-40B4-BE49-F238E27FC236}">
                <a16:creationId xmlns:a16="http://schemas.microsoft.com/office/drawing/2014/main" id="{420B4BB8-6846-47E3-8EE2-D7B4E7978DE3}"/>
              </a:ext>
            </a:extLst>
          </p:cNvPr>
          <p:cNvSpPr/>
          <p:nvPr/>
        </p:nvSpPr>
        <p:spPr bwMode="gray">
          <a:xfrm>
            <a:off x="6937537" y="3360191"/>
            <a:ext cx="326716" cy="351355"/>
          </a:xfrm>
          <a:prstGeom prst="rect">
            <a:avLst/>
          </a:prstGeom>
          <a:noFill/>
          <a:ln w="57150">
            <a:solidFill>
              <a:schemeClr val="accent2">
                <a:lumMod val="60000"/>
                <a:lumOff val="40000"/>
              </a:schemeClr>
            </a:solidFill>
            <a:prstDash val="sysDash"/>
            <a:headEnd/>
            <a:tailEnd/>
          </a:ln>
        </p:spPr>
        <p:style>
          <a:lnRef idx="2">
            <a:schemeClr val="accent2"/>
          </a:lnRef>
          <a:fillRef idx="1">
            <a:schemeClr val="lt1"/>
          </a:fillRef>
          <a:effectRef idx="0">
            <a:schemeClr val="accent2"/>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30" name="Rectangle 29">
            <a:extLst>
              <a:ext uri="{FF2B5EF4-FFF2-40B4-BE49-F238E27FC236}">
                <a16:creationId xmlns:a16="http://schemas.microsoft.com/office/drawing/2014/main" id="{C927CA67-A9E0-4716-A070-8C780F47D489}"/>
              </a:ext>
            </a:extLst>
          </p:cNvPr>
          <p:cNvSpPr/>
          <p:nvPr/>
        </p:nvSpPr>
        <p:spPr bwMode="gray">
          <a:xfrm>
            <a:off x="6978301" y="2423258"/>
            <a:ext cx="939092" cy="834399"/>
          </a:xfrm>
          <a:prstGeom prst="rect">
            <a:avLst/>
          </a:prstGeom>
          <a:noFill/>
          <a:ln w="57150">
            <a:solidFill>
              <a:schemeClr val="accent2">
                <a:lumMod val="60000"/>
                <a:lumOff val="40000"/>
              </a:schemeClr>
            </a:solidFill>
            <a:prstDash val="sysDash"/>
            <a:headEnd/>
            <a:tailEnd/>
          </a:ln>
        </p:spPr>
        <p:style>
          <a:lnRef idx="2">
            <a:schemeClr val="accent2"/>
          </a:lnRef>
          <a:fillRef idx="1">
            <a:schemeClr val="lt1"/>
          </a:fillRef>
          <a:effectRef idx="0">
            <a:schemeClr val="accent2"/>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cxnSp>
        <p:nvCxnSpPr>
          <p:cNvPr id="31" name="Straight Arrow Connector 30">
            <a:extLst>
              <a:ext uri="{FF2B5EF4-FFF2-40B4-BE49-F238E27FC236}">
                <a16:creationId xmlns:a16="http://schemas.microsoft.com/office/drawing/2014/main" id="{83ED27CD-1300-4EDD-B257-AA02036E34CC}"/>
              </a:ext>
            </a:extLst>
          </p:cNvPr>
          <p:cNvCxnSpPr>
            <a:cxnSpLocks/>
          </p:cNvCxnSpPr>
          <p:nvPr/>
        </p:nvCxnSpPr>
        <p:spPr>
          <a:xfrm>
            <a:off x="6324600" y="1429698"/>
            <a:ext cx="653701" cy="993560"/>
          </a:xfrm>
          <a:prstGeom prst="straightConnector1">
            <a:avLst/>
          </a:prstGeom>
          <a:ln w="57150">
            <a:solidFill>
              <a:schemeClr val="accent2">
                <a:alpha val="61000"/>
              </a:schemeClr>
            </a:solidFill>
            <a:headEnd type="oval" w="med" len="med"/>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B54EC16A-4823-451F-B021-6A087463FE20}"/>
              </a:ext>
            </a:extLst>
          </p:cNvPr>
          <p:cNvCxnSpPr>
            <a:cxnSpLocks/>
          </p:cNvCxnSpPr>
          <p:nvPr/>
        </p:nvCxnSpPr>
        <p:spPr>
          <a:xfrm flipV="1">
            <a:off x="4333776" y="3586604"/>
            <a:ext cx="2699405" cy="225481"/>
          </a:xfrm>
          <a:prstGeom prst="straightConnector1">
            <a:avLst/>
          </a:prstGeom>
          <a:ln w="57150">
            <a:solidFill>
              <a:schemeClr val="accent3">
                <a:alpha val="62000"/>
              </a:schemeClr>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F91A2577-3A8D-4C58-8330-6EE8516EFAB3}"/>
              </a:ext>
            </a:extLst>
          </p:cNvPr>
          <p:cNvCxnSpPr>
            <a:cxnSpLocks/>
            <a:stCxn id="69" idx="3"/>
          </p:cNvCxnSpPr>
          <p:nvPr/>
        </p:nvCxnSpPr>
        <p:spPr>
          <a:xfrm flipV="1">
            <a:off x="5257837" y="3671398"/>
            <a:ext cx="2262149" cy="831278"/>
          </a:xfrm>
          <a:prstGeom prst="straightConnector1">
            <a:avLst/>
          </a:prstGeom>
          <a:ln w="57150">
            <a:solidFill>
              <a:schemeClr val="accent4">
                <a:alpha val="62000"/>
              </a:schemeClr>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D4AC378B-96C2-45A2-8E1C-49B73B2E1672}"/>
              </a:ext>
            </a:extLst>
          </p:cNvPr>
          <p:cNvCxnSpPr>
            <a:cxnSpLocks/>
          </p:cNvCxnSpPr>
          <p:nvPr/>
        </p:nvCxnSpPr>
        <p:spPr>
          <a:xfrm flipV="1">
            <a:off x="6155421" y="3663854"/>
            <a:ext cx="1767219" cy="1359816"/>
          </a:xfrm>
          <a:prstGeom prst="straightConnector1">
            <a:avLst/>
          </a:prstGeom>
          <a:ln w="57150">
            <a:solidFill>
              <a:schemeClr val="accent5">
                <a:alpha val="62000"/>
              </a:schemeClr>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51" name="Straight Arrow Connector 50">
            <a:extLst>
              <a:ext uri="{FF2B5EF4-FFF2-40B4-BE49-F238E27FC236}">
                <a16:creationId xmlns:a16="http://schemas.microsoft.com/office/drawing/2014/main" id="{B9B72197-3291-4175-9BA8-A4C2CF9757F4}"/>
              </a:ext>
            </a:extLst>
          </p:cNvPr>
          <p:cNvCxnSpPr>
            <a:cxnSpLocks/>
          </p:cNvCxnSpPr>
          <p:nvPr/>
        </p:nvCxnSpPr>
        <p:spPr>
          <a:xfrm>
            <a:off x="3540793" y="1407901"/>
            <a:ext cx="3469525" cy="2038520"/>
          </a:xfrm>
          <a:prstGeom prst="straightConnector1">
            <a:avLst/>
          </a:prstGeom>
          <a:ln w="57150">
            <a:solidFill>
              <a:schemeClr val="accent2">
                <a:alpha val="61000"/>
              </a:schemeClr>
            </a:solidFill>
            <a:headEnd type="oval" w="med" len="med"/>
            <a:tailEnd type="triangle"/>
          </a:ln>
        </p:spPr>
        <p:style>
          <a:lnRef idx="1">
            <a:schemeClr val="accent1"/>
          </a:lnRef>
          <a:fillRef idx="0">
            <a:schemeClr val="accent1"/>
          </a:fillRef>
          <a:effectRef idx="0">
            <a:schemeClr val="accent1"/>
          </a:effectRef>
          <a:fontRef idx="minor">
            <a:schemeClr val="tx1"/>
          </a:fontRef>
        </p:style>
      </p:cxnSp>
      <p:cxnSp>
        <p:nvCxnSpPr>
          <p:cNvPr id="56" name="Straight Arrow Connector 55">
            <a:extLst>
              <a:ext uri="{FF2B5EF4-FFF2-40B4-BE49-F238E27FC236}">
                <a16:creationId xmlns:a16="http://schemas.microsoft.com/office/drawing/2014/main" id="{2F79416D-63C9-4788-8E55-C806CE0F197F}"/>
              </a:ext>
            </a:extLst>
          </p:cNvPr>
          <p:cNvCxnSpPr>
            <a:cxnSpLocks/>
            <a:endCxn id="17" idx="0"/>
          </p:cNvCxnSpPr>
          <p:nvPr/>
        </p:nvCxnSpPr>
        <p:spPr>
          <a:xfrm>
            <a:off x="9372600" y="1407901"/>
            <a:ext cx="158912" cy="1170926"/>
          </a:xfrm>
          <a:prstGeom prst="straightConnector1">
            <a:avLst/>
          </a:prstGeom>
          <a:ln w="57150">
            <a:solidFill>
              <a:schemeClr val="accent2">
                <a:alpha val="61000"/>
              </a:schemeClr>
            </a:solidFill>
            <a:headEnd type="oval" w="med" len="med"/>
            <a:tailEnd type="triangle"/>
          </a:ln>
        </p:spPr>
        <p:style>
          <a:lnRef idx="1">
            <a:schemeClr val="accent1"/>
          </a:lnRef>
          <a:fillRef idx="0">
            <a:schemeClr val="accent1"/>
          </a:fillRef>
          <a:effectRef idx="0">
            <a:schemeClr val="accent1"/>
          </a:effectRef>
          <a:fontRef idx="minor">
            <a:schemeClr val="tx1"/>
          </a:fontRef>
        </p:style>
      </p:cxnSp>
      <p:pic>
        <p:nvPicPr>
          <p:cNvPr id="65" name="Picture 64">
            <a:extLst>
              <a:ext uri="{FF2B5EF4-FFF2-40B4-BE49-F238E27FC236}">
                <a16:creationId xmlns:a16="http://schemas.microsoft.com/office/drawing/2014/main" id="{C8E65545-2712-47EE-96FF-174C967621D8}"/>
              </a:ext>
            </a:extLst>
          </p:cNvPr>
          <p:cNvPicPr>
            <a:picLocks noChangeAspect="1"/>
          </p:cNvPicPr>
          <p:nvPr/>
        </p:nvPicPr>
        <p:blipFill>
          <a:blip r:embed="rId7"/>
          <a:stretch>
            <a:fillRect/>
          </a:stretch>
        </p:blipFill>
        <p:spPr>
          <a:xfrm>
            <a:off x="1775270" y="3736713"/>
            <a:ext cx="2480846" cy="464521"/>
          </a:xfrm>
          <a:prstGeom prst="rect">
            <a:avLst/>
          </a:prstGeom>
          <a:ln w="28575">
            <a:solidFill>
              <a:schemeClr val="tx2"/>
            </a:solidFill>
            <a:prstDash val="lgDash"/>
          </a:ln>
        </p:spPr>
      </p:pic>
      <p:sp>
        <p:nvSpPr>
          <p:cNvPr id="68" name="Rectangle 67">
            <a:extLst>
              <a:ext uri="{FF2B5EF4-FFF2-40B4-BE49-F238E27FC236}">
                <a16:creationId xmlns:a16="http://schemas.microsoft.com/office/drawing/2014/main" id="{596ACEB0-7E66-4D97-8887-F18EF3E1C877}"/>
              </a:ext>
            </a:extLst>
          </p:cNvPr>
          <p:cNvSpPr/>
          <p:nvPr/>
        </p:nvSpPr>
        <p:spPr bwMode="gray">
          <a:xfrm>
            <a:off x="4034743" y="3659384"/>
            <a:ext cx="326716" cy="351355"/>
          </a:xfrm>
          <a:prstGeom prst="rect">
            <a:avLst/>
          </a:prstGeom>
          <a:noFill/>
          <a:ln w="57150">
            <a:solidFill>
              <a:schemeClr val="accent3"/>
            </a:solidFill>
            <a:prstDash val="sysDash"/>
            <a:headEnd/>
            <a:tailEnd/>
          </a:ln>
        </p:spPr>
        <p:style>
          <a:lnRef idx="2">
            <a:schemeClr val="accent2"/>
          </a:lnRef>
          <a:fillRef idx="1">
            <a:schemeClr val="lt1"/>
          </a:fillRef>
          <a:effectRef idx="0">
            <a:schemeClr val="accent2"/>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69" name="Rectangle 68">
            <a:extLst>
              <a:ext uri="{FF2B5EF4-FFF2-40B4-BE49-F238E27FC236}">
                <a16:creationId xmlns:a16="http://schemas.microsoft.com/office/drawing/2014/main" id="{51B9F1F7-C8C6-492E-8AD6-CAA9D80E0C25}"/>
              </a:ext>
            </a:extLst>
          </p:cNvPr>
          <p:cNvSpPr/>
          <p:nvPr/>
        </p:nvSpPr>
        <p:spPr bwMode="gray">
          <a:xfrm>
            <a:off x="4931121" y="4326998"/>
            <a:ext cx="326716" cy="351355"/>
          </a:xfrm>
          <a:prstGeom prst="rect">
            <a:avLst/>
          </a:prstGeom>
          <a:noFill/>
          <a:ln w="57150">
            <a:solidFill>
              <a:schemeClr val="accent4"/>
            </a:solidFill>
            <a:prstDash val="sysDash"/>
            <a:headEnd/>
            <a:tailEnd/>
          </a:ln>
        </p:spPr>
        <p:style>
          <a:lnRef idx="2">
            <a:schemeClr val="accent2"/>
          </a:lnRef>
          <a:fillRef idx="1">
            <a:schemeClr val="lt1"/>
          </a:fillRef>
          <a:effectRef idx="0">
            <a:schemeClr val="accent2"/>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70" name="Rectangle 69">
            <a:extLst>
              <a:ext uri="{FF2B5EF4-FFF2-40B4-BE49-F238E27FC236}">
                <a16:creationId xmlns:a16="http://schemas.microsoft.com/office/drawing/2014/main" id="{B6621BE2-1BEB-4FBA-8849-E10B91F9BAAF}"/>
              </a:ext>
            </a:extLst>
          </p:cNvPr>
          <p:cNvSpPr/>
          <p:nvPr/>
        </p:nvSpPr>
        <p:spPr bwMode="gray">
          <a:xfrm>
            <a:off x="5828705" y="5023670"/>
            <a:ext cx="326716" cy="351355"/>
          </a:xfrm>
          <a:prstGeom prst="rect">
            <a:avLst/>
          </a:prstGeom>
          <a:noFill/>
          <a:ln w="57150">
            <a:solidFill>
              <a:schemeClr val="accent5"/>
            </a:solidFill>
            <a:prstDash val="sysDash"/>
            <a:headEnd/>
            <a:tailEnd/>
          </a:ln>
        </p:spPr>
        <p:style>
          <a:lnRef idx="2">
            <a:schemeClr val="accent2"/>
          </a:lnRef>
          <a:fillRef idx="1">
            <a:schemeClr val="lt1"/>
          </a:fillRef>
          <a:effectRef idx="0">
            <a:schemeClr val="accent2"/>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Tree>
    <p:extLst>
      <p:ext uri="{BB962C8B-B14F-4D97-AF65-F5344CB8AC3E}">
        <p14:creationId xmlns:p14="http://schemas.microsoft.com/office/powerpoint/2010/main" val="9371520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Box 30"/>
          <p:cNvSpPr txBox="1"/>
          <p:nvPr/>
        </p:nvSpPr>
        <p:spPr>
          <a:xfrm>
            <a:off x="538502" y="2604432"/>
            <a:ext cx="5976598" cy="1261884"/>
          </a:xfrm>
          <a:prstGeom prst="rect">
            <a:avLst/>
          </a:prstGeom>
          <a:noFill/>
        </p:spPr>
        <p:txBody>
          <a:bodyPr wrap="square" lIns="0" tIns="0" rIns="0" bIns="0" rtlCol="0">
            <a:spAutoFit/>
          </a:bodyPr>
          <a:lstStyle/>
          <a:p>
            <a:pPr algn="just" fontAlgn="base">
              <a:spcBef>
                <a:spcPts val="600"/>
              </a:spcBef>
              <a:spcAft>
                <a:spcPts val="2400"/>
              </a:spcAft>
              <a:buClr>
                <a:srgbClr val="F0AB00"/>
              </a:buClr>
              <a:buSzPct val="80000"/>
            </a:pPr>
            <a:r>
              <a:rPr lang="en-GB" sz="1800" b="1" i="1" u="sng" kern="0" dirty="0">
                <a:solidFill>
                  <a:schemeClr val="accent3"/>
                </a:solidFill>
                <a:ea typeface="Arial Unicode MS" pitchFamily="34" charset="-128"/>
                <a:cs typeface="Arial Unicode MS" pitchFamily="34" charset="-128"/>
              </a:rPr>
              <a:t>Recommended</a:t>
            </a:r>
            <a:r>
              <a:rPr lang="en-GB" sz="1800" b="1" i="1" kern="0" dirty="0">
                <a:solidFill>
                  <a:schemeClr val="accent3"/>
                </a:solidFill>
                <a:ea typeface="Arial Unicode MS" pitchFamily="34" charset="-128"/>
                <a:cs typeface="Arial Unicode MS" pitchFamily="34" charset="-128"/>
              </a:rPr>
              <a:t>: </a:t>
            </a:r>
            <a:r>
              <a:rPr lang="en-GB" sz="1600" kern="0" dirty="0">
                <a:ea typeface="Arial Unicode MS" pitchFamily="34" charset="-128"/>
                <a:cs typeface="Arial Unicode MS" pitchFamily="34" charset="-128"/>
              </a:rPr>
              <a:t>if you do not need a complicated image system to your items (i.e. a different thumbnail. Image and detailed image, then we recommend you simply use the DETAIL field and it will populate the other fields (i.e. the thumbnail and image fields) by default</a:t>
            </a:r>
            <a:endParaRPr lang="en-GB" sz="2000" kern="0" dirty="0">
              <a:ea typeface="Arial Unicode MS" pitchFamily="34" charset="-128"/>
              <a:cs typeface="Arial Unicode MS" pitchFamily="34" charset="-128"/>
            </a:endParaRPr>
          </a:p>
        </p:txBody>
      </p:sp>
      <p:sp>
        <p:nvSpPr>
          <p:cNvPr id="33" name="TextBox 32"/>
          <p:cNvSpPr txBox="1"/>
          <p:nvPr/>
        </p:nvSpPr>
        <p:spPr>
          <a:xfrm>
            <a:off x="9476546" y="4821249"/>
            <a:ext cx="138121" cy="215444"/>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fr-FR" sz="1400" b="1" i="1" kern="0" dirty="0">
                <a:solidFill>
                  <a:schemeClr val="bg1"/>
                </a:solidFill>
                <a:ea typeface="Arial Unicode MS" pitchFamily="34" charset="-128"/>
                <a:cs typeface="Arial Unicode MS" pitchFamily="34" charset="-128"/>
              </a:rPr>
              <a:t>*</a:t>
            </a:r>
            <a:endParaRPr lang="fr-FR" sz="1600" kern="0" dirty="0">
              <a:solidFill>
                <a:schemeClr val="bg1"/>
              </a:solidFill>
              <a:ea typeface="Arial Unicode MS" pitchFamily="34" charset="-128"/>
              <a:cs typeface="Arial Unicode MS" pitchFamily="34" charset="-128"/>
            </a:endParaRPr>
          </a:p>
        </p:txBody>
      </p:sp>
      <p:sp>
        <p:nvSpPr>
          <p:cNvPr id="39" name="Rectangle 38"/>
          <p:cNvSpPr/>
          <p:nvPr/>
        </p:nvSpPr>
        <p:spPr bwMode="gray">
          <a:xfrm>
            <a:off x="368300" y="2470150"/>
            <a:ext cx="6299200" cy="1670050"/>
          </a:xfrm>
          <a:prstGeom prst="rect">
            <a:avLst/>
          </a:prstGeom>
          <a:noFill/>
          <a:ln w="12700" algn="ctr">
            <a:solidFill>
              <a:schemeClr val="bg2">
                <a:lumMod val="50000"/>
              </a:schemeClr>
            </a:solidFill>
            <a:prstDash val="lgDash"/>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pic>
        <p:nvPicPr>
          <p:cNvPr id="7" name="Picture 6">
            <a:extLst>
              <a:ext uri="{FF2B5EF4-FFF2-40B4-BE49-F238E27FC236}">
                <a16:creationId xmlns:a16="http://schemas.microsoft.com/office/drawing/2014/main" id="{84DE2CCF-2A58-4E6E-BC4C-91E06A7D90F3}"/>
              </a:ext>
            </a:extLst>
          </p:cNvPr>
          <p:cNvPicPr>
            <a:picLocks noChangeAspect="1"/>
          </p:cNvPicPr>
          <p:nvPr/>
        </p:nvPicPr>
        <p:blipFill>
          <a:blip r:embed="rId3"/>
          <a:stretch>
            <a:fillRect/>
          </a:stretch>
        </p:blipFill>
        <p:spPr>
          <a:xfrm>
            <a:off x="7522118" y="845849"/>
            <a:ext cx="4304757" cy="5550601"/>
          </a:xfrm>
          <a:prstGeom prst="rect">
            <a:avLst/>
          </a:prstGeom>
        </p:spPr>
      </p:pic>
      <p:sp>
        <p:nvSpPr>
          <p:cNvPr id="15" name="Title 3">
            <a:extLst>
              <a:ext uri="{FF2B5EF4-FFF2-40B4-BE49-F238E27FC236}">
                <a16:creationId xmlns:a16="http://schemas.microsoft.com/office/drawing/2014/main" id="{17CCA670-2861-4729-9B92-50814F2AF455}"/>
              </a:ext>
            </a:extLst>
          </p:cNvPr>
          <p:cNvSpPr txBox="1">
            <a:spLocks/>
          </p:cNvSpPr>
          <p:nvPr/>
        </p:nvSpPr>
        <p:spPr bwMode="gray">
          <a:xfrm>
            <a:off x="349997" y="321120"/>
            <a:ext cx="11186476" cy="369332"/>
          </a:xfrm>
          <a:prstGeom prst="rect">
            <a:avLst/>
          </a:prstGeom>
        </p:spPr>
        <p:txBody>
          <a:bodyPr vert="horz" wrap="square" lIns="0" tIns="0" rIns="0" bIns="0" rtlCol="0" anchor="t" anchorCtr="0">
            <a:spAutoFit/>
          </a:bodyPr>
          <a:lstStyle>
            <a:lvl1pPr algn="l" defTabSz="1088558" rtl="0" eaLnBrk="1" latinLnBrk="0" hangingPunct="1">
              <a:spcBef>
                <a:spcPct val="0"/>
              </a:spcBef>
              <a:buNone/>
              <a:defRPr sz="2400" b="1" kern="1200" baseline="0">
                <a:solidFill>
                  <a:schemeClr val="tx1"/>
                </a:solidFill>
                <a:latin typeface="+mj-lt"/>
                <a:ea typeface="+mj-ea"/>
                <a:cs typeface="+mj-cs"/>
              </a:defRPr>
            </a:lvl1pPr>
          </a:lstStyle>
          <a:p>
            <a:r>
              <a:rPr lang="en-US" dirty="0"/>
              <a:t>Image Table (the outcome to various combinations):</a:t>
            </a:r>
          </a:p>
        </p:txBody>
      </p:sp>
    </p:spTree>
    <p:extLst>
      <p:ext uri="{BB962C8B-B14F-4D97-AF65-F5344CB8AC3E}">
        <p14:creationId xmlns:p14="http://schemas.microsoft.com/office/powerpoint/2010/main" val="22498134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7670584" y="0"/>
            <a:ext cx="4524591" cy="6858000"/>
          </a:xfrm>
          <a:prstGeom prst="rect">
            <a:avLst/>
          </a:prstGeom>
        </p:spPr>
      </p:pic>
      <p:sp>
        <p:nvSpPr>
          <p:cNvPr id="2" name="Title 1"/>
          <p:cNvSpPr>
            <a:spLocks noGrp="1"/>
          </p:cNvSpPr>
          <p:nvPr>
            <p:ph type="ctrTitle"/>
          </p:nvPr>
        </p:nvSpPr>
        <p:spPr>
          <a:xfrm>
            <a:off x="504000" y="3090445"/>
            <a:ext cx="7201494" cy="1637671"/>
          </a:xfrm>
        </p:spPr>
        <p:txBody>
          <a:bodyPr/>
          <a:lstStyle/>
          <a:p>
            <a:r>
              <a:rPr lang="en-US" dirty="0">
                <a:solidFill>
                  <a:schemeClr val="accent1"/>
                </a:solidFill>
              </a:rPr>
              <a:t>Quantity</a:t>
            </a:r>
            <a:r>
              <a:rPr lang="en-US" dirty="0"/>
              <a:t> Interval &amp; Minimum </a:t>
            </a:r>
            <a:r>
              <a:rPr lang="en-US" dirty="0">
                <a:solidFill>
                  <a:schemeClr val="accent1"/>
                </a:solidFill>
              </a:rPr>
              <a:t>Quantity</a:t>
            </a:r>
          </a:p>
        </p:txBody>
      </p:sp>
      <p:sp>
        <p:nvSpPr>
          <p:cNvPr id="3" name="Rectangle 2"/>
          <p:cNvSpPr/>
          <p:nvPr/>
        </p:nvSpPr>
        <p:spPr bwMode="gray">
          <a:xfrm>
            <a:off x="11608420" y="557562"/>
            <a:ext cx="367990" cy="200722"/>
          </a:xfrm>
          <a:prstGeom prst="rect">
            <a:avLst/>
          </a:prstGeom>
          <a:noFill/>
          <a:ln w="57150">
            <a:solidFill>
              <a:srgbClr val="C00000"/>
            </a:solidFill>
            <a:prstDash val="sysDot"/>
            <a:headEnd/>
            <a:tailEnd/>
          </a:ln>
        </p:spPr>
        <p:style>
          <a:lnRef idx="2">
            <a:schemeClr val="accent1"/>
          </a:lnRef>
          <a:fillRef idx="1">
            <a:schemeClr val="lt1"/>
          </a:fillRef>
          <a:effectRef idx="0">
            <a:schemeClr val="accent1"/>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6" name="Rectangle 5"/>
          <p:cNvSpPr/>
          <p:nvPr/>
        </p:nvSpPr>
        <p:spPr bwMode="gray">
          <a:xfrm>
            <a:off x="8716536" y="4549697"/>
            <a:ext cx="3371386" cy="624469"/>
          </a:xfrm>
          <a:prstGeom prst="rect">
            <a:avLst/>
          </a:prstGeom>
          <a:noFill/>
          <a:ln w="57150">
            <a:solidFill>
              <a:srgbClr val="C00000"/>
            </a:solidFill>
            <a:prstDash val="dash"/>
            <a:headEnd/>
            <a:tailEnd/>
          </a:ln>
        </p:spPr>
        <p:style>
          <a:lnRef idx="2">
            <a:schemeClr val="accent1"/>
          </a:lnRef>
          <a:fillRef idx="1">
            <a:schemeClr val="lt1"/>
          </a:fillRef>
          <a:effectRef idx="0">
            <a:schemeClr val="accent1"/>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Tree>
    <p:extLst>
      <p:ext uri="{BB962C8B-B14F-4D97-AF65-F5344CB8AC3E}">
        <p14:creationId xmlns:p14="http://schemas.microsoft.com/office/powerpoint/2010/main" val="16298860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4001" y="504000"/>
            <a:ext cx="11186476" cy="369332"/>
          </a:xfrm>
        </p:spPr>
        <p:txBody>
          <a:bodyPr/>
          <a:lstStyle/>
          <a:p>
            <a:r>
              <a:rPr lang="en-US" dirty="0"/>
              <a:t>What the field looks like in the User Interface</a:t>
            </a:r>
          </a:p>
        </p:txBody>
      </p:sp>
      <p:sp>
        <p:nvSpPr>
          <p:cNvPr id="10" name="Text Placeholder 9"/>
          <p:cNvSpPr>
            <a:spLocks noGrp="1"/>
          </p:cNvSpPr>
          <p:nvPr>
            <p:ph type="body" sz="quarter" idx="10"/>
          </p:nvPr>
        </p:nvSpPr>
        <p:spPr/>
        <p:txBody>
          <a:bodyPr/>
          <a:lstStyle/>
          <a:p>
            <a:pPr lvl="0"/>
            <a:r>
              <a:rPr lang="en-US" dirty="0"/>
              <a:t>Minimum Quantity</a:t>
            </a:r>
          </a:p>
        </p:txBody>
      </p:sp>
      <p:sp>
        <p:nvSpPr>
          <p:cNvPr id="12" name="Text Placeholder 11"/>
          <p:cNvSpPr>
            <a:spLocks noGrp="1"/>
          </p:cNvSpPr>
          <p:nvPr>
            <p:ph type="body" sz="quarter" idx="13"/>
          </p:nvPr>
        </p:nvSpPr>
        <p:spPr/>
        <p:txBody>
          <a:bodyPr/>
          <a:lstStyle/>
          <a:p>
            <a:pPr lvl="0"/>
            <a:r>
              <a:rPr lang="en-US" dirty="0"/>
              <a:t>If the minimum quantity or interval is not respected, the ‘</a:t>
            </a:r>
            <a:r>
              <a:rPr lang="en-US" dirty="0" err="1"/>
              <a:t>Qty</a:t>
            </a:r>
            <a:r>
              <a:rPr lang="en-US" dirty="0"/>
              <a:t>’ field will be red </a:t>
            </a:r>
            <a:r>
              <a:rPr lang="en-US" sz="1600" dirty="0"/>
              <a:t>(the purchase requisition will fail if you try to purchase cart)</a:t>
            </a:r>
            <a:endParaRPr lang="en-US" dirty="0"/>
          </a:p>
        </p:txBody>
      </p:sp>
      <p:sp>
        <p:nvSpPr>
          <p:cNvPr id="14" name="Text Placeholder 13"/>
          <p:cNvSpPr>
            <a:spLocks noGrp="1"/>
          </p:cNvSpPr>
          <p:nvPr>
            <p:ph type="body" sz="quarter" idx="15"/>
          </p:nvPr>
        </p:nvSpPr>
        <p:spPr/>
        <p:txBody>
          <a:bodyPr/>
          <a:lstStyle/>
          <a:p>
            <a:pPr lvl="0"/>
            <a:r>
              <a:rPr lang="en-US" dirty="0"/>
              <a:t>Interval Quantity</a:t>
            </a:r>
          </a:p>
        </p:txBody>
      </p:sp>
      <p:pic>
        <p:nvPicPr>
          <p:cNvPr id="5" name="Picture Placeholder 4"/>
          <p:cNvPicPr>
            <a:picLocks noGrp="1" noChangeAspect="1"/>
          </p:cNvPicPr>
          <p:nvPr>
            <p:ph type="pic" sz="quarter" idx="16"/>
          </p:nvPr>
        </p:nvPicPr>
        <p:blipFill rotWithShape="1">
          <a:blip r:embed="rId2"/>
          <a:srcRect l="25916" t="14983"/>
          <a:stretch/>
        </p:blipFill>
        <p:spPr>
          <a:prstGeom prst="rect">
            <a:avLst/>
          </a:prstGeom>
        </p:spPr>
      </p:pic>
      <p:pic>
        <p:nvPicPr>
          <p:cNvPr id="7" name="Picture Placeholder 6"/>
          <p:cNvPicPr>
            <a:picLocks noGrp="1" noChangeAspect="1"/>
          </p:cNvPicPr>
          <p:nvPr>
            <p:ph type="pic" sz="quarter" idx="12"/>
          </p:nvPr>
        </p:nvPicPr>
        <p:blipFill rotWithShape="1">
          <a:blip r:embed="rId3"/>
          <a:srcRect l="16343" t="14983" r="1698"/>
          <a:stretch/>
        </p:blipFill>
        <p:spPr>
          <a:prstGeom prst="rect">
            <a:avLst/>
          </a:prstGeom>
        </p:spPr>
      </p:pic>
      <p:pic>
        <p:nvPicPr>
          <p:cNvPr id="11" name="Picture Placeholder 10"/>
          <p:cNvPicPr>
            <a:picLocks noGrp="1" noChangeAspect="1"/>
          </p:cNvPicPr>
          <p:nvPr>
            <p:ph type="pic" sz="quarter" idx="14"/>
          </p:nvPr>
        </p:nvPicPr>
        <p:blipFill rotWithShape="1">
          <a:blip r:embed="rId4"/>
          <a:srcRect l="22344" t="20828" r="1" b="-1"/>
          <a:stretch/>
        </p:blipFill>
        <p:spPr>
          <a:prstGeom prst="rect">
            <a:avLst/>
          </a:prstGeom>
        </p:spPr>
      </p:pic>
    </p:spTree>
    <p:extLst>
      <p:ext uri="{BB962C8B-B14F-4D97-AF65-F5344CB8AC3E}">
        <p14:creationId xmlns:p14="http://schemas.microsoft.com/office/powerpoint/2010/main" val="361744477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49997" y="321120"/>
            <a:ext cx="11186476" cy="369332"/>
          </a:xfrm>
        </p:spPr>
        <p:txBody>
          <a:bodyPr/>
          <a:lstStyle/>
          <a:p>
            <a:r>
              <a:rPr lang="en-US" dirty="0"/>
              <a:t>Catalogue Setup and Explanation</a:t>
            </a:r>
          </a:p>
        </p:txBody>
      </p:sp>
      <p:sp>
        <p:nvSpPr>
          <p:cNvPr id="12" name="TextBox 11"/>
          <p:cNvSpPr txBox="1"/>
          <p:nvPr/>
        </p:nvSpPr>
        <p:spPr>
          <a:xfrm>
            <a:off x="4219707" y="3333956"/>
            <a:ext cx="3447056" cy="615553"/>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lIns="0" tIns="0" rIns="0" bIns="0" rtlCol="0">
            <a:spAutoFit/>
          </a:bodyPr>
          <a:lstStyle/>
          <a:p>
            <a:pPr fontAlgn="base">
              <a:spcBef>
                <a:spcPct val="50000"/>
              </a:spcBef>
              <a:spcAft>
                <a:spcPct val="0"/>
              </a:spcAft>
              <a:buClr>
                <a:srgbClr val="F0AB00"/>
              </a:buClr>
              <a:buSzPct val="80000"/>
            </a:pPr>
            <a:r>
              <a:rPr lang="en-GB" sz="2000" b="1" kern="0" dirty="0">
                <a:solidFill>
                  <a:schemeClr val="tx1"/>
                </a:solidFill>
                <a:ea typeface="Arial Unicode MS" pitchFamily="34" charset="-128"/>
                <a:cs typeface="Arial Unicode MS" pitchFamily="34" charset="-128"/>
              </a:rPr>
              <a:t>Field type</a:t>
            </a:r>
            <a:r>
              <a:rPr lang="en-GB" sz="2000" kern="0" dirty="0">
                <a:solidFill>
                  <a:schemeClr val="tx1"/>
                </a:solidFill>
                <a:ea typeface="Arial Unicode MS" pitchFamily="34" charset="-128"/>
                <a:cs typeface="Arial Unicode MS" pitchFamily="34" charset="-128"/>
              </a:rPr>
              <a:t>: integer (number without decimal point)</a:t>
            </a:r>
          </a:p>
        </p:txBody>
      </p:sp>
      <p:sp>
        <p:nvSpPr>
          <p:cNvPr id="3" name="Rectangle 2"/>
          <p:cNvSpPr/>
          <p:nvPr/>
        </p:nvSpPr>
        <p:spPr bwMode="gray">
          <a:xfrm>
            <a:off x="3439598" y="3117921"/>
            <a:ext cx="4819072" cy="1047625"/>
          </a:xfrm>
          <a:prstGeom prst="rect">
            <a:avLst/>
          </a:prstGeom>
          <a:noFill/>
          <a:ln w="28575" algn="ctr">
            <a:solidFill>
              <a:srgbClr val="FFC0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pic>
        <p:nvPicPr>
          <p:cNvPr id="5" name="Picture 4">
            <a:extLst>
              <a:ext uri="{FF2B5EF4-FFF2-40B4-BE49-F238E27FC236}">
                <a16:creationId xmlns:a16="http://schemas.microsoft.com/office/drawing/2014/main" id="{E5985264-115E-4E54-8ECB-3773EA7B1D38}"/>
              </a:ext>
            </a:extLst>
          </p:cNvPr>
          <p:cNvPicPr>
            <a:picLocks noChangeAspect="1"/>
          </p:cNvPicPr>
          <p:nvPr/>
        </p:nvPicPr>
        <p:blipFill rotWithShape="1">
          <a:blip r:embed="rId2"/>
          <a:srcRect l="664" t="3533" r="1157" b="4808"/>
          <a:stretch/>
        </p:blipFill>
        <p:spPr>
          <a:xfrm>
            <a:off x="3439598" y="1586575"/>
            <a:ext cx="4819072" cy="1047624"/>
          </a:xfrm>
          <a:prstGeom prst="rect">
            <a:avLst/>
          </a:prstGeom>
          <a:ln w="38100">
            <a:solidFill>
              <a:schemeClr val="tx2"/>
            </a:solidFill>
            <a:prstDash val="lgDash"/>
          </a:ln>
        </p:spPr>
      </p:pic>
    </p:spTree>
    <p:extLst>
      <p:ext uri="{BB962C8B-B14F-4D97-AF65-F5344CB8AC3E}">
        <p14:creationId xmlns:p14="http://schemas.microsoft.com/office/powerpoint/2010/main" val="18763423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stretch>
            <a:fillRect/>
          </a:stretch>
        </p:blipFill>
        <p:spPr>
          <a:xfrm>
            <a:off x="7670584" y="0"/>
            <a:ext cx="4524591" cy="6858000"/>
          </a:xfrm>
          <a:prstGeom prst="rect">
            <a:avLst/>
          </a:prstGeom>
        </p:spPr>
      </p:pic>
      <p:sp>
        <p:nvSpPr>
          <p:cNvPr id="2" name="Title 1"/>
          <p:cNvSpPr>
            <a:spLocks noGrp="1"/>
          </p:cNvSpPr>
          <p:nvPr>
            <p:ph type="ctrTitle"/>
          </p:nvPr>
        </p:nvSpPr>
        <p:spPr>
          <a:xfrm>
            <a:off x="504000" y="3090446"/>
            <a:ext cx="4413688" cy="677108"/>
          </a:xfrm>
        </p:spPr>
        <p:txBody>
          <a:bodyPr/>
          <a:lstStyle/>
          <a:p>
            <a:r>
              <a:rPr lang="en-US" dirty="0"/>
              <a:t>Related </a:t>
            </a:r>
            <a:r>
              <a:rPr lang="en-US" dirty="0">
                <a:solidFill>
                  <a:srgbClr val="FFC000"/>
                </a:solidFill>
              </a:rPr>
              <a:t>Items</a:t>
            </a:r>
            <a:endParaRPr lang="en-US" dirty="0">
              <a:solidFill>
                <a:schemeClr val="accent1"/>
              </a:solidFill>
            </a:endParaRPr>
          </a:p>
        </p:txBody>
      </p:sp>
      <p:sp>
        <p:nvSpPr>
          <p:cNvPr id="6" name="Rectangle 5"/>
          <p:cNvSpPr/>
          <p:nvPr/>
        </p:nvSpPr>
        <p:spPr bwMode="gray">
          <a:xfrm flipV="1">
            <a:off x="8823790" y="5655733"/>
            <a:ext cx="3300477" cy="1159934"/>
          </a:xfrm>
          <a:prstGeom prst="rect">
            <a:avLst/>
          </a:prstGeom>
          <a:noFill/>
          <a:ln w="57150">
            <a:solidFill>
              <a:srgbClr val="C00000"/>
            </a:solidFill>
            <a:prstDash val="dash"/>
            <a:headEnd/>
            <a:tailEnd/>
          </a:ln>
        </p:spPr>
        <p:style>
          <a:lnRef idx="2">
            <a:schemeClr val="accent1"/>
          </a:lnRef>
          <a:fillRef idx="1">
            <a:schemeClr val="lt1"/>
          </a:fillRef>
          <a:effectRef idx="0">
            <a:schemeClr val="accent1"/>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7" name="Rectangle 6"/>
          <p:cNvSpPr/>
          <p:nvPr/>
        </p:nvSpPr>
        <p:spPr bwMode="gray">
          <a:xfrm flipV="1">
            <a:off x="8823791" y="905931"/>
            <a:ext cx="3300476" cy="956735"/>
          </a:xfrm>
          <a:prstGeom prst="rect">
            <a:avLst/>
          </a:prstGeom>
          <a:noFill/>
          <a:ln w="57150">
            <a:solidFill>
              <a:srgbClr val="C00000"/>
            </a:solidFill>
            <a:prstDash val="dash"/>
            <a:headEnd/>
            <a:tailEnd/>
          </a:ln>
        </p:spPr>
        <p:style>
          <a:lnRef idx="2">
            <a:schemeClr val="accent1"/>
          </a:lnRef>
          <a:fillRef idx="1">
            <a:schemeClr val="lt1"/>
          </a:fillRef>
          <a:effectRef idx="0">
            <a:schemeClr val="accent1"/>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Tree>
    <p:extLst>
      <p:ext uri="{BB962C8B-B14F-4D97-AF65-F5344CB8AC3E}">
        <p14:creationId xmlns:p14="http://schemas.microsoft.com/office/powerpoint/2010/main" val="204020197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p:cNvPicPr>
            <a:picLocks noGrp="1" noChangeAspect="1"/>
          </p:cNvPicPr>
          <p:nvPr>
            <p:ph type="pic" sz="quarter" idx="12"/>
          </p:nvPr>
        </p:nvPicPr>
        <p:blipFill rotWithShape="1">
          <a:blip r:embed="rId2"/>
          <a:srcRect l="-427" t="12391" r="427" b="12391"/>
          <a:stretch/>
        </p:blipFill>
        <p:spPr>
          <a:prstGeom prst="rect">
            <a:avLst/>
          </a:prstGeom>
        </p:spPr>
      </p:pic>
      <p:sp>
        <p:nvSpPr>
          <p:cNvPr id="8" name="Title 7"/>
          <p:cNvSpPr>
            <a:spLocks noGrp="1"/>
          </p:cNvSpPr>
          <p:nvPr>
            <p:ph type="title"/>
          </p:nvPr>
        </p:nvSpPr>
        <p:spPr/>
        <p:txBody>
          <a:bodyPr/>
          <a:lstStyle/>
          <a:p>
            <a:r>
              <a:rPr lang="en-US" dirty="0"/>
              <a:t>What the field looks like in the User Interface</a:t>
            </a:r>
          </a:p>
        </p:txBody>
      </p:sp>
      <p:sp>
        <p:nvSpPr>
          <p:cNvPr id="3" name="Text Placeholder 2"/>
          <p:cNvSpPr>
            <a:spLocks noGrp="1"/>
          </p:cNvSpPr>
          <p:nvPr>
            <p:ph type="body" sz="quarter" idx="10"/>
          </p:nvPr>
        </p:nvSpPr>
        <p:spPr/>
        <p:txBody>
          <a:bodyPr/>
          <a:lstStyle/>
          <a:p>
            <a:pPr lvl="0"/>
            <a:r>
              <a:rPr lang="en-US" dirty="0"/>
              <a:t>Mandatory Items are found right underneath the select item, on top of the ‘Add to Cart’ button (they are added automatically)</a:t>
            </a:r>
          </a:p>
        </p:txBody>
      </p:sp>
      <p:sp>
        <p:nvSpPr>
          <p:cNvPr id="10" name="Text Placeholder 9"/>
          <p:cNvSpPr>
            <a:spLocks noGrp="1"/>
          </p:cNvSpPr>
          <p:nvPr>
            <p:ph type="body" sz="quarter" idx="13"/>
          </p:nvPr>
        </p:nvSpPr>
        <p:spPr/>
        <p:txBody>
          <a:bodyPr/>
          <a:lstStyle/>
          <a:p>
            <a:pPr lvl="0"/>
            <a:r>
              <a:rPr lang="en-US" dirty="0"/>
              <a:t>Related (non mandatory) Items are found at the bottom of the page</a:t>
            </a:r>
          </a:p>
        </p:txBody>
      </p:sp>
      <p:sp>
        <p:nvSpPr>
          <p:cNvPr id="17" name="Rectangle 16"/>
          <p:cNvSpPr/>
          <p:nvPr/>
        </p:nvSpPr>
        <p:spPr bwMode="gray">
          <a:xfrm>
            <a:off x="1197723" y="2411674"/>
            <a:ext cx="4525744" cy="1449126"/>
          </a:xfrm>
          <a:prstGeom prst="rect">
            <a:avLst/>
          </a:prstGeom>
          <a:noFill/>
          <a:ln w="28575" algn="ctr">
            <a:solidFill>
              <a:schemeClr val="accent1">
                <a:lumMod val="75000"/>
              </a:schemeClr>
            </a:solidFill>
            <a:prstDash val="dash"/>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pic>
        <p:nvPicPr>
          <p:cNvPr id="5" name="Picture Placeholder 4"/>
          <p:cNvPicPr>
            <a:picLocks noGrp="1" noChangeAspect="1"/>
          </p:cNvPicPr>
          <p:nvPr>
            <p:ph type="pic" sz="quarter" idx="14"/>
          </p:nvPr>
        </p:nvPicPr>
        <p:blipFill rotWithShape="1">
          <a:blip r:embed="rId3"/>
          <a:srcRect l="4645" t="5300" r="8251" b="18197"/>
          <a:stretch/>
        </p:blipFill>
        <p:spPr>
          <a:prstGeom prst="rect">
            <a:avLst/>
          </a:prstGeom>
        </p:spPr>
      </p:pic>
    </p:spTree>
    <p:extLst>
      <p:ext uri="{BB962C8B-B14F-4D97-AF65-F5344CB8AC3E}">
        <p14:creationId xmlns:p14="http://schemas.microsoft.com/office/powerpoint/2010/main" val="135156136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49997" y="321120"/>
            <a:ext cx="11186476" cy="369332"/>
          </a:xfrm>
        </p:spPr>
        <p:txBody>
          <a:bodyPr/>
          <a:lstStyle/>
          <a:p>
            <a:r>
              <a:rPr lang="en-US" dirty="0"/>
              <a:t>Catalogue Setup and Explanation</a:t>
            </a:r>
          </a:p>
        </p:txBody>
      </p:sp>
      <p:pic>
        <p:nvPicPr>
          <p:cNvPr id="2" name="Picture 1">
            <a:extLst>
              <a:ext uri="{FF2B5EF4-FFF2-40B4-BE49-F238E27FC236}">
                <a16:creationId xmlns:a16="http://schemas.microsoft.com/office/drawing/2014/main" id="{1C481068-2C28-4B6D-BDA2-DB708BAE2B32}"/>
              </a:ext>
            </a:extLst>
          </p:cNvPr>
          <p:cNvPicPr>
            <a:picLocks noChangeAspect="1"/>
          </p:cNvPicPr>
          <p:nvPr/>
        </p:nvPicPr>
        <p:blipFill rotWithShape="1">
          <a:blip r:embed="rId3"/>
          <a:srcRect t="2635" r="688" b="6254"/>
          <a:stretch/>
        </p:blipFill>
        <p:spPr>
          <a:xfrm>
            <a:off x="630896" y="1411391"/>
            <a:ext cx="10509400" cy="1124506"/>
          </a:xfrm>
          <a:prstGeom prst="rect">
            <a:avLst/>
          </a:prstGeom>
          <a:ln w="38100">
            <a:solidFill>
              <a:schemeClr val="tx2"/>
            </a:solidFill>
            <a:prstDash val="lgDash"/>
          </a:ln>
        </p:spPr>
      </p:pic>
      <p:sp>
        <p:nvSpPr>
          <p:cNvPr id="11" name="Text Placeholder 10">
            <a:extLst>
              <a:ext uri="{FF2B5EF4-FFF2-40B4-BE49-F238E27FC236}">
                <a16:creationId xmlns:a16="http://schemas.microsoft.com/office/drawing/2014/main" id="{81824AAB-3FB5-4BEF-94EA-E47428491F94}"/>
              </a:ext>
            </a:extLst>
          </p:cNvPr>
          <p:cNvSpPr txBox="1">
            <a:spLocks/>
          </p:cNvSpPr>
          <p:nvPr/>
        </p:nvSpPr>
        <p:spPr bwMode="gray">
          <a:xfrm>
            <a:off x="568278" y="3256837"/>
            <a:ext cx="4985886" cy="2093734"/>
          </a:xfrm>
          <a:prstGeom prst="rect">
            <a:avLst/>
          </a:prstGeom>
          <a:ln w="28575">
            <a:noFill/>
          </a:ln>
        </p:spPr>
        <p:txBody>
          <a:bodyPr vert="horz" lIns="91440" tIns="91440" rIns="0" bIns="0" rtlCol="0">
            <a:noAutofit/>
          </a:bodyPr>
          <a:lstStyle>
            <a:lvl1pPr marL="0" indent="0" algn="l" defTabSz="1088558" rtl="0" eaLnBrk="1" latinLnBrk="0" hangingPunct="1">
              <a:spcBef>
                <a:spcPts val="1800"/>
              </a:spcBef>
              <a:buClr>
                <a:schemeClr val="accent1"/>
              </a:buClr>
              <a:buSzPct val="80000"/>
              <a:buFontTx/>
              <a:buNone/>
              <a:defRPr sz="20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8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800" kern="1200" noProof="0" dirty="0" smtClean="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r>
              <a:rPr lang="en-US" sz="1800" b="1" dirty="0">
                <a:solidFill>
                  <a:srgbClr val="FFC000"/>
                </a:solidFill>
              </a:rPr>
              <a:t>Types</a:t>
            </a:r>
            <a:r>
              <a:rPr lang="en-US" sz="1800" dirty="0"/>
              <a:t>: </a:t>
            </a:r>
            <a:r>
              <a:rPr lang="en-US" sz="1600" dirty="0"/>
              <a:t>These are the options available which will create reels at the bottom of the item’s page</a:t>
            </a:r>
            <a:endParaRPr lang="en-US" sz="1800" dirty="0"/>
          </a:p>
          <a:p>
            <a:pPr marL="1662113" lvl="4" indent="-290513">
              <a:spcBef>
                <a:spcPts val="600"/>
              </a:spcBef>
              <a:buFont typeface="Arial" panose="020B0604020202020204" pitchFamily="34" charset="0"/>
              <a:buChar char="•"/>
            </a:pPr>
            <a:r>
              <a:rPr lang="en-US" dirty="0"/>
              <a:t>Mandatory (forces purchase)</a:t>
            </a:r>
          </a:p>
          <a:p>
            <a:pPr marL="1662113" lvl="4" indent="-290513">
              <a:buFont typeface="Arial" panose="020B0604020202020204" pitchFamily="34" charset="0"/>
              <a:buChar char="•"/>
            </a:pPr>
            <a:r>
              <a:rPr lang="en-US" dirty="0"/>
              <a:t>similar</a:t>
            </a:r>
          </a:p>
          <a:p>
            <a:pPr marL="1662113" lvl="4" indent="-290513">
              <a:buFont typeface="Arial" panose="020B0604020202020204" pitchFamily="34" charset="0"/>
              <a:buChar char="•"/>
            </a:pPr>
            <a:r>
              <a:rPr lang="en-US" dirty="0" err="1"/>
              <a:t>sparepart</a:t>
            </a:r>
            <a:endParaRPr lang="en-US" dirty="0"/>
          </a:p>
          <a:p>
            <a:pPr marL="1662113" lvl="4" indent="-290513">
              <a:buFont typeface="Arial" panose="020B0604020202020204" pitchFamily="34" charset="0"/>
              <a:buChar char="•"/>
            </a:pPr>
            <a:r>
              <a:rPr lang="en-US" dirty="0"/>
              <a:t>accessories</a:t>
            </a:r>
          </a:p>
          <a:p>
            <a:pPr marL="1662113" lvl="4" indent="-290513">
              <a:buFont typeface="Arial" panose="020B0604020202020204" pitchFamily="34" charset="0"/>
              <a:buChar char="•"/>
            </a:pPr>
            <a:r>
              <a:rPr lang="en-US" dirty="0" err="1"/>
              <a:t>followup</a:t>
            </a:r>
            <a:endParaRPr lang="en-US" dirty="0"/>
          </a:p>
        </p:txBody>
      </p:sp>
      <p:sp>
        <p:nvSpPr>
          <p:cNvPr id="12" name="Text Placeholder 10">
            <a:extLst>
              <a:ext uri="{FF2B5EF4-FFF2-40B4-BE49-F238E27FC236}">
                <a16:creationId xmlns:a16="http://schemas.microsoft.com/office/drawing/2014/main" id="{8317CE5A-3F47-457E-B8CC-0072E35DB931}"/>
              </a:ext>
            </a:extLst>
          </p:cNvPr>
          <p:cNvSpPr txBox="1">
            <a:spLocks/>
          </p:cNvSpPr>
          <p:nvPr/>
        </p:nvSpPr>
        <p:spPr bwMode="gray">
          <a:xfrm>
            <a:off x="5822978" y="3211625"/>
            <a:ext cx="4606315" cy="1263103"/>
          </a:xfrm>
          <a:prstGeom prst="rect">
            <a:avLst/>
          </a:prstGeom>
          <a:ln w="28575">
            <a:noFill/>
          </a:ln>
        </p:spPr>
        <p:txBody>
          <a:bodyPr vert="horz" lIns="91440" tIns="91440" rIns="0" bIns="0" rtlCol="0">
            <a:noAutofit/>
          </a:bodyPr>
          <a:lstStyle>
            <a:lvl1pPr marL="0" indent="0" algn="l" defTabSz="1088558" rtl="0" eaLnBrk="1" latinLnBrk="0" hangingPunct="1">
              <a:spcBef>
                <a:spcPts val="1800"/>
              </a:spcBef>
              <a:buClr>
                <a:schemeClr val="accent1"/>
              </a:buClr>
              <a:buSzPct val="80000"/>
              <a:buFontTx/>
              <a:buNone/>
              <a:defRPr sz="20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8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800" kern="1200" noProof="0" dirty="0" smtClean="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r>
              <a:rPr lang="en-US" sz="1800" b="1" dirty="0">
                <a:solidFill>
                  <a:srgbClr val="FFC000"/>
                </a:solidFill>
              </a:rPr>
              <a:t>Supplier Part ID</a:t>
            </a:r>
            <a:r>
              <a:rPr lang="en-US" sz="1800" dirty="0"/>
              <a:t>: </a:t>
            </a:r>
            <a:r>
              <a:rPr lang="en-US" sz="1600" dirty="0"/>
              <a:t>refers to another item </a:t>
            </a:r>
            <a:r>
              <a:rPr lang="en-US" sz="1600" b="1" u="sng" dirty="0"/>
              <a:t>within the same catalogue</a:t>
            </a:r>
            <a:r>
              <a:rPr lang="en-US" sz="1600" dirty="0"/>
              <a:t>.</a:t>
            </a:r>
          </a:p>
        </p:txBody>
      </p:sp>
      <p:sp>
        <p:nvSpPr>
          <p:cNvPr id="16" name="Rectangle 15">
            <a:extLst>
              <a:ext uri="{FF2B5EF4-FFF2-40B4-BE49-F238E27FC236}">
                <a16:creationId xmlns:a16="http://schemas.microsoft.com/office/drawing/2014/main" id="{8551670A-6445-411C-A92A-8C438134F455}"/>
              </a:ext>
            </a:extLst>
          </p:cNvPr>
          <p:cNvSpPr/>
          <p:nvPr/>
        </p:nvSpPr>
        <p:spPr bwMode="gray">
          <a:xfrm>
            <a:off x="630896" y="3154255"/>
            <a:ext cx="10509400" cy="2259478"/>
          </a:xfrm>
          <a:prstGeom prst="rect">
            <a:avLst/>
          </a:prstGeom>
          <a:noFill/>
          <a:ln w="28575" algn="ctr">
            <a:solidFill>
              <a:schemeClr val="tx2"/>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7" name="Rectangle: Single Corner Snipped 16">
            <a:extLst>
              <a:ext uri="{FF2B5EF4-FFF2-40B4-BE49-F238E27FC236}">
                <a16:creationId xmlns:a16="http://schemas.microsoft.com/office/drawing/2014/main" id="{B5544E04-3A78-41BA-83A0-EE71A4F087B4}"/>
              </a:ext>
            </a:extLst>
          </p:cNvPr>
          <p:cNvSpPr/>
          <p:nvPr/>
        </p:nvSpPr>
        <p:spPr bwMode="gray">
          <a:xfrm flipH="1">
            <a:off x="554174" y="5828016"/>
            <a:ext cx="2040556" cy="677108"/>
          </a:xfrm>
          <a:prstGeom prst="snip1Rect">
            <a:avLst/>
          </a:prstGeom>
          <a:solidFill>
            <a:schemeClr val="accent1">
              <a:lumMod val="75000"/>
            </a:schemeClr>
          </a:solidFill>
          <a:ln w="19050"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8" name="TextBox 17">
            <a:extLst>
              <a:ext uri="{FF2B5EF4-FFF2-40B4-BE49-F238E27FC236}">
                <a16:creationId xmlns:a16="http://schemas.microsoft.com/office/drawing/2014/main" id="{28E9D8F8-E00E-4043-9E05-49D691E1A9F7}"/>
              </a:ext>
            </a:extLst>
          </p:cNvPr>
          <p:cNvSpPr txBox="1"/>
          <p:nvPr/>
        </p:nvSpPr>
        <p:spPr>
          <a:xfrm>
            <a:off x="2593869" y="5828016"/>
            <a:ext cx="9120532" cy="677108"/>
          </a:xfrm>
          <a:prstGeom prst="rect">
            <a:avLst/>
          </a:prstGeom>
          <a:noFill/>
        </p:spPr>
        <p:style>
          <a:lnRef idx="2">
            <a:schemeClr val="accent1"/>
          </a:lnRef>
          <a:fillRef idx="1">
            <a:schemeClr val="lt1"/>
          </a:fillRef>
          <a:effectRef idx="0">
            <a:schemeClr val="accent1"/>
          </a:effectRef>
          <a:fontRef idx="minor">
            <a:schemeClr val="dk1"/>
          </a:fontRef>
        </p:style>
        <p:txBody>
          <a:bodyPr wrap="square" lIns="91440" tIns="91440" rIns="0" bIns="91440" rtlCol="0">
            <a:spAutoFit/>
          </a:bodyPr>
          <a:lstStyle/>
          <a:p>
            <a:pPr fontAlgn="base">
              <a:spcBef>
                <a:spcPct val="50000"/>
              </a:spcBef>
              <a:spcAft>
                <a:spcPct val="0"/>
              </a:spcAft>
              <a:buClr>
                <a:srgbClr val="F0AB00"/>
              </a:buClr>
              <a:buSzPct val="80000"/>
            </a:pPr>
            <a:r>
              <a:rPr lang="en-US" sz="1600" kern="0" dirty="0">
                <a:solidFill>
                  <a:schemeClr val="tx1"/>
                </a:solidFill>
                <a:ea typeface="Arial Unicode MS" pitchFamily="34" charset="-128"/>
                <a:cs typeface="Arial Unicode MS" pitchFamily="34" charset="-128"/>
              </a:rPr>
              <a:t>As with the images, one can add up to 7 different sets of images by copy-pasting RelatedItems-1 and updating the number (i.e. max amount is: RelatedItems-</a:t>
            </a:r>
            <a:r>
              <a:rPr lang="en-US" sz="1600" b="1" kern="0" dirty="0">
                <a:solidFill>
                  <a:schemeClr val="tx1"/>
                </a:solidFill>
                <a:ea typeface="Arial Unicode MS" pitchFamily="34" charset="-128"/>
                <a:cs typeface="Arial Unicode MS" pitchFamily="34" charset="-128"/>
              </a:rPr>
              <a:t>7</a:t>
            </a:r>
            <a:r>
              <a:rPr lang="en-US" sz="1600" kern="0" dirty="0">
                <a:solidFill>
                  <a:schemeClr val="tx1"/>
                </a:solidFill>
                <a:ea typeface="Arial Unicode MS" pitchFamily="34" charset="-128"/>
                <a:cs typeface="Arial Unicode MS" pitchFamily="34" charset="-128"/>
              </a:rPr>
              <a:t>)</a:t>
            </a:r>
            <a:endParaRPr lang="fr-FR" sz="1600" kern="0" dirty="0">
              <a:solidFill>
                <a:schemeClr val="tx1"/>
              </a:solidFill>
              <a:ea typeface="Arial Unicode MS" pitchFamily="34" charset="-128"/>
              <a:cs typeface="Arial Unicode MS" pitchFamily="34" charset="-128"/>
            </a:endParaRPr>
          </a:p>
        </p:txBody>
      </p:sp>
      <p:sp>
        <p:nvSpPr>
          <p:cNvPr id="19" name="TextBox 18">
            <a:extLst>
              <a:ext uri="{FF2B5EF4-FFF2-40B4-BE49-F238E27FC236}">
                <a16:creationId xmlns:a16="http://schemas.microsoft.com/office/drawing/2014/main" id="{850E1FBE-587B-464F-ACC8-206CCE2071D8}"/>
              </a:ext>
            </a:extLst>
          </p:cNvPr>
          <p:cNvSpPr txBox="1"/>
          <p:nvPr/>
        </p:nvSpPr>
        <p:spPr>
          <a:xfrm>
            <a:off x="749347" y="6043459"/>
            <a:ext cx="1379207" cy="246221"/>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lIns="91440" tIns="0" rIns="0" bIns="0" rtlCol="0">
            <a:spAutoFit/>
          </a:bodyPr>
          <a:lstStyle/>
          <a:p>
            <a:pPr fontAlgn="base">
              <a:spcBef>
                <a:spcPct val="50000"/>
              </a:spcBef>
              <a:spcAft>
                <a:spcPct val="0"/>
              </a:spcAft>
              <a:buClr>
                <a:srgbClr val="F0AB00"/>
              </a:buClr>
              <a:buSzPct val="80000"/>
            </a:pPr>
            <a:r>
              <a:rPr lang="fr-FR" sz="1600" b="1" kern="0" dirty="0">
                <a:solidFill>
                  <a:schemeClr val="tx1"/>
                </a:solidFill>
                <a:ea typeface="Arial Unicode MS" pitchFamily="34" charset="-128"/>
                <a:cs typeface="Arial Unicode MS" pitchFamily="34" charset="-128"/>
              </a:rPr>
              <a:t>NOTA BENE</a:t>
            </a:r>
          </a:p>
        </p:txBody>
      </p:sp>
    </p:spTree>
    <p:extLst>
      <p:ext uri="{BB962C8B-B14F-4D97-AF65-F5344CB8AC3E}">
        <p14:creationId xmlns:p14="http://schemas.microsoft.com/office/powerpoint/2010/main" val="11184198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873773" y="688666"/>
            <a:ext cx="4941427" cy="1468424"/>
          </a:xfrm>
        </p:spPr>
        <p:txBody>
          <a:bodyPr/>
          <a:lstStyle/>
          <a:p>
            <a:endParaRPr lang="en-US" sz="1600" b="1" dirty="0">
              <a:solidFill>
                <a:srgbClr val="0070C0"/>
              </a:solidFill>
            </a:endParaRPr>
          </a:p>
          <a:p>
            <a:pPr>
              <a:spcBef>
                <a:spcPts val="600"/>
              </a:spcBef>
            </a:pPr>
            <a:r>
              <a:rPr lang="en-US" sz="1600" b="1" dirty="0">
                <a:solidFill>
                  <a:srgbClr val="0070C0"/>
                </a:solidFill>
              </a:rPr>
              <a:t>The Extent of the EXCEL Format and FOREWORD</a:t>
            </a:r>
          </a:p>
          <a:p>
            <a:pPr marL="630238" lvl="1" indent="171450"/>
            <a:r>
              <a:rPr lang="en-US" sz="1400" dirty="0">
                <a:solidFill>
                  <a:schemeClr val="tx2">
                    <a:lumMod val="60000"/>
                    <a:lumOff val="40000"/>
                  </a:schemeClr>
                </a:solidFill>
              </a:rPr>
              <a:t>Outline of the guide’s goal and how to understand the format</a:t>
            </a:r>
          </a:p>
          <a:p>
            <a:pPr marL="630238" lvl="1" indent="171450"/>
            <a:r>
              <a:rPr lang="en-US" sz="1400" dirty="0">
                <a:solidFill>
                  <a:schemeClr val="tx2">
                    <a:lumMod val="60000"/>
                    <a:lumOff val="40000"/>
                  </a:schemeClr>
                </a:solidFill>
              </a:rPr>
              <a:t>Overview of the fields of the Excel</a:t>
            </a:r>
          </a:p>
        </p:txBody>
      </p:sp>
      <p:sp>
        <p:nvSpPr>
          <p:cNvPr id="2" name="Title 1"/>
          <p:cNvSpPr>
            <a:spLocks noGrp="1"/>
          </p:cNvSpPr>
          <p:nvPr>
            <p:ph type="title"/>
          </p:nvPr>
        </p:nvSpPr>
        <p:spPr/>
        <p:txBody>
          <a:bodyPr/>
          <a:lstStyle/>
          <a:p>
            <a:r>
              <a:rPr lang="en-US"/>
              <a:t>INDEX - AGENDA</a:t>
            </a:r>
            <a:endParaRPr lang="en-US" dirty="0"/>
          </a:p>
        </p:txBody>
      </p:sp>
      <p:sp>
        <p:nvSpPr>
          <p:cNvPr id="4" name="Text Placeholder 2"/>
          <p:cNvSpPr txBox="1">
            <a:spLocks/>
          </p:cNvSpPr>
          <p:nvPr/>
        </p:nvSpPr>
        <p:spPr bwMode="gray">
          <a:xfrm>
            <a:off x="6711950" y="2590801"/>
            <a:ext cx="4737099" cy="2584450"/>
          </a:xfrm>
          <a:prstGeom prst="rect">
            <a:avLst/>
          </a:prstGeom>
        </p:spPr>
        <p:txBody>
          <a:bodyPr vert="horz" lIns="0" tIns="0" rIns="0" bIns="0" rtlCol="0">
            <a:noAutofit/>
          </a:bodyPr>
          <a:lstStyle>
            <a:lvl1pPr marL="0" marR="0" indent="0" algn="l" defTabSz="1088558" rtl="0" eaLnBrk="1" fontAlgn="auto" latinLnBrk="0" hangingPunct="1">
              <a:lnSpc>
                <a:spcPct val="100000"/>
              </a:lnSpc>
              <a:spcBef>
                <a:spcPts val="3000"/>
              </a:spcBef>
              <a:spcAft>
                <a:spcPts val="0"/>
              </a:spcAft>
              <a:buClr>
                <a:schemeClr val="accent1"/>
              </a:buClr>
              <a:buSzPct val="80000"/>
              <a:buFontTx/>
              <a:buNone/>
              <a:tabLst/>
              <a:defRPr sz="2000" b="0" kern="1200">
                <a:solidFill>
                  <a:schemeClr val="tx1"/>
                </a:solidFill>
                <a:latin typeface="+mn-lt"/>
                <a:ea typeface="+mn-ea"/>
                <a:cs typeface="+mn-cs"/>
              </a:defRPr>
            </a:lvl1pPr>
            <a:lvl2pPr marL="179964" marR="0" indent="-179964" algn="l" defTabSz="1088558" rtl="0" eaLnBrk="1" fontAlgn="auto" latinLnBrk="0" hangingPunct="1">
              <a:lnSpc>
                <a:spcPct val="100000"/>
              </a:lnSpc>
              <a:spcBef>
                <a:spcPts val="600"/>
              </a:spcBef>
              <a:spcAft>
                <a:spcPts val="0"/>
              </a:spcAft>
              <a:buClr>
                <a:schemeClr val="accent1"/>
              </a:buClr>
              <a:buSzPct val="100000"/>
              <a:buFont typeface="Wingdings" panose="05000000000000000000" pitchFamily="2" charset="2"/>
              <a:buChar char="§"/>
              <a:tabLst/>
              <a:defRPr sz="1800" kern="1200">
                <a:solidFill>
                  <a:schemeClr val="tx1"/>
                </a:solidFill>
                <a:latin typeface="+mn-lt"/>
                <a:ea typeface="+mn-ea"/>
                <a:cs typeface="+mn-cs"/>
              </a:defRPr>
            </a:lvl2pPr>
            <a:lvl3pPr marL="359928" marR="0" indent="-179352" algn="l" defTabSz="1088558" rtl="0" eaLnBrk="1" fontAlgn="auto" latinLnBrk="0" hangingPunct="1">
              <a:lnSpc>
                <a:spcPct val="100000"/>
              </a:lnSpc>
              <a:spcBef>
                <a:spcPts val="400"/>
              </a:spcBef>
              <a:spcAft>
                <a:spcPts val="0"/>
              </a:spcAft>
              <a:buClr>
                <a:schemeClr val="tx1"/>
              </a:buClr>
              <a:buSzPct val="100000"/>
              <a:buFont typeface="Arial" pitchFamily="34" charset="0"/>
              <a:buChar char="–"/>
              <a:tabLst/>
              <a:defRPr lang="en-US" sz="1800" kern="1200" baseline="0" noProof="0">
                <a:solidFill>
                  <a:schemeClr val="tx1"/>
                </a:solidFill>
                <a:latin typeface="+mn-lt"/>
                <a:ea typeface="+mn-ea"/>
                <a:cs typeface="+mn-cs"/>
              </a:defRPr>
            </a:lvl3pPr>
            <a:lvl4pPr marL="539892" marR="0" indent="-179964" algn="l" defTabSz="1088558" rtl="0" eaLnBrk="1" fontAlgn="auto" latinLnBrk="0" hangingPunct="1">
              <a:lnSpc>
                <a:spcPct val="100000"/>
              </a:lnSpc>
              <a:spcBef>
                <a:spcPts val="250"/>
              </a:spcBef>
              <a:spcAft>
                <a:spcPts val="0"/>
              </a:spcAft>
              <a:buClr>
                <a:schemeClr val="tx1"/>
              </a:buClr>
              <a:buSzPct val="100000"/>
              <a:buFont typeface="Courier New" pitchFamily="49" charset="0"/>
              <a:buChar char="o"/>
              <a:tabLst/>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accent2"/>
              </a:buClr>
              <a:buSzPct val="100000"/>
              <a:buFont typeface="Arial" pitchFamily="34" charset="0"/>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pPr>
              <a:spcBef>
                <a:spcPts val="1800"/>
              </a:spcBef>
            </a:pPr>
            <a:r>
              <a:rPr lang="en-US" sz="1600" b="1" dirty="0">
                <a:solidFill>
                  <a:srgbClr val="FFC000"/>
                </a:solidFill>
              </a:rPr>
              <a:t>Related Items</a:t>
            </a:r>
            <a:r>
              <a:rPr lang="en-US" sz="1600" dirty="0">
                <a:solidFill>
                  <a:srgbClr val="FFC000"/>
                </a:solidFill>
              </a:rPr>
              <a:t> </a:t>
            </a:r>
            <a:endParaRPr lang="en-US" sz="1400" dirty="0">
              <a:solidFill>
                <a:schemeClr val="tx2">
                  <a:lumMod val="60000"/>
                  <a:lumOff val="40000"/>
                </a:schemeClr>
              </a:solidFill>
            </a:endParaRPr>
          </a:p>
          <a:p>
            <a:pPr marL="630238" lvl="1" indent="171450">
              <a:buClr>
                <a:srgbClr val="0070C0"/>
              </a:buClr>
            </a:pPr>
            <a:r>
              <a:rPr lang="en-US" sz="1400" dirty="0">
                <a:solidFill>
                  <a:schemeClr val="tx2">
                    <a:lumMod val="60000"/>
                    <a:lumOff val="40000"/>
                  </a:schemeClr>
                </a:solidFill>
              </a:rPr>
              <a:t>What it looks like in the UI</a:t>
            </a:r>
          </a:p>
          <a:p>
            <a:pPr marL="630238" lvl="1" indent="171450">
              <a:buClr>
                <a:srgbClr val="0070C0"/>
              </a:buClr>
            </a:pPr>
            <a:r>
              <a:rPr lang="en-US" sz="1400" dirty="0">
                <a:solidFill>
                  <a:schemeClr val="tx2">
                    <a:lumMod val="60000"/>
                    <a:lumOff val="40000"/>
                  </a:schemeClr>
                </a:solidFill>
              </a:rPr>
              <a:t>Catalogue Setup and Explanation</a:t>
            </a:r>
          </a:p>
          <a:p>
            <a:pPr marL="630238" lvl="1" indent="171450">
              <a:buClr>
                <a:srgbClr val="0070C0"/>
              </a:buClr>
            </a:pPr>
            <a:r>
              <a:rPr lang="en-US" sz="1400" dirty="0">
                <a:solidFill>
                  <a:schemeClr val="tx2">
                    <a:lumMod val="60000"/>
                    <a:lumOff val="40000"/>
                  </a:schemeClr>
                </a:solidFill>
              </a:rPr>
              <a:t>Warning - Limitation</a:t>
            </a:r>
          </a:p>
          <a:p>
            <a:pPr marL="630238" lvl="1" indent="0">
              <a:buClr>
                <a:srgbClr val="0070C0"/>
              </a:buClr>
              <a:buNone/>
            </a:pPr>
            <a:endParaRPr lang="en-US" sz="1400" dirty="0">
              <a:solidFill>
                <a:schemeClr val="tx2">
                  <a:lumMod val="60000"/>
                  <a:lumOff val="40000"/>
                </a:schemeClr>
              </a:solidFill>
            </a:endParaRPr>
          </a:p>
          <a:p>
            <a:pPr>
              <a:spcBef>
                <a:spcPts val="0"/>
              </a:spcBef>
            </a:pPr>
            <a:r>
              <a:rPr lang="en-US" sz="1600" b="1" dirty="0">
                <a:solidFill>
                  <a:srgbClr val="FFC000"/>
                </a:solidFill>
              </a:rPr>
              <a:t>Attachments</a:t>
            </a:r>
          </a:p>
          <a:p>
            <a:pPr marL="630238" lvl="1" indent="171450">
              <a:buClr>
                <a:srgbClr val="0070C0"/>
              </a:buClr>
            </a:pPr>
            <a:r>
              <a:rPr lang="en-US" sz="1400" dirty="0">
                <a:solidFill>
                  <a:schemeClr val="tx2">
                    <a:lumMod val="60000"/>
                    <a:lumOff val="40000"/>
                  </a:schemeClr>
                </a:solidFill>
              </a:rPr>
              <a:t>What it looks like</a:t>
            </a:r>
            <a:endParaRPr lang="en-US" sz="1600" b="1" dirty="0">
              <a:solidFill>
                <a:srgbClr val="FFC000"/>
              </a:solidFill>
            </a:endParaRPr>
          </a:p>
          <a:p>
            <a:pPr marL="630238" lvl="1" indent="171450">
              <a:buClr>
                <a:srgbClr val="0070C0"/>
              </a:buClr>
            </a:pPr>
            <a:r>
              <a:rPr lang="en-US" sz="1400" dirty="0">
                <a:solidFill>
                  <a:schemeClr val="tx2">
                    <a:lumMod val="60000"/>
                    <a:lumOff val="40000"/>
                  </a:schemeClr>
                </a:solidFill>
              </a:rPr>
              <a:t>Setup within the catalogue</a:t>
            </a:r>
          </a:p>
        </p:txBody>
      </p:sp>
      <p:sp>
        <p:nvSpPr>
          <p:cNvPr id="5" name="Text Placeholder 2"/>
          <p:cNvSpPr txBox="1">
            <a:spLocks/>
          </p:cNvSpPr>
          <p:nvPr/>
        </p:nvSpPr>
        <p:spPr bwMode="gray">
          <a:xfrm>
            <a:off x="873773" y="2590800"/>
            <a:ext cx="5311199" cy="3657600"/>
          </a:xfrm>
          <a:prstGeom prst="rect">
            <a:avLst/>
          </a:prstGeom>
        </p:spPr>
        <p:txBody>
          <a:bodyPr vert="horz" lIns="0" tIns="0" rIns="0" bIns="0" rtlCol="0">
            <a:noAutofit/>
          </a:bodyPr>
          <a:lstStyle>
            <a:lvl1pPr marL="0" marR="0" indent="0" algn="l" defTabSz="1088558" rtl="0" eaLnBrk="1" fontAlgn="auto" latinLnBrk="0" hangingPunct="1">
              <a:lnSpc>
                <a:spcPct val="100000"/>
              </a:lnSpc>
              <a:spcBef>
                <a:spcPts val="3000"/>
              </a:spcBef>
              <a:spcAft>
                <a:spcPts val="0"/>
              </a:spcAft>
              <a:buClr>
                <a:schemeClr val="accent1"/>
              </a:buClr>
              <a:buSzPct val="80000"/>
              <a:buFontTx/>
              <a:buNone/>
              <a:tabLst/>
              <a:defRPr sz="2000" b="0" kern="1200">
                <a:solidFill>
                  <a:schemeClr val="tx1"/>
                </a:solidFill>
                <a:latin typeface="+mn-lt"/>
                <a:ea typeface="+mn-ea"/>
                <a:cs typeface="+mn-cs"/>
              </a:defRPr>
            </a:lvl1pPr>
            <a:lvl2pPr marL="179964" marR="0" indent="-179964" algn="l" defTabSz="1088558" rtl="0" eaLnBrk="1" fontAlgn="auto" latinLnBrk="0" hangingPunct="1">
              <a:lnSpc>
                <a:spcPct val="100000"/>
              </a:lnSpc>
              <a:spcBef>
                <a:spcPts val="600"/>
              </a:spcBef>
              <a:spcAft>
                <a:spcPts val="0"/>
              </a:spcAft>
              <a:buClr>
                <a:schemeClr val="accent1"/>
              </a:buClr>
              <a:buSzPct val="100000"/>
              <a:buFont typeface="Wingdings" panose="05000000000000000000" pitchFamily="2" charset="2"/>
              <a:buChar char="§"/>
              <a:tabLst/>
              <a:defRPr sz="1800" kern="1200">
                <a:solidFill>
                  <a:schemeClr val="tx1"/>
                </a:solidFill>
                <a:latin typeface="+mn-lt"/>
                <a:ea typeface="+mn-ea"/>
                <a:cs typeface="+mn-cs"/>
              </a:defRPr>
            </a:lvl2pPr>
            <a:lvl3pPr marL="359928" marR="0" indent="-179352" algn="l" defTabSz="1088558" rtl="0" eaLnBrk="1" fontAlgn="auto" latinLnBrk="0" hangingPunct="1">
              <a:lnSpc>
                <a:spcPct val="100000"/>
              </a:lnSpc>
              <a:spcBef>
                <a:spcPts val="400"/>
              </a:spcBef>
              <a:spcAft>
                <a:spcPts val="0"/>
              </a:spcAft>
              <a:buClr>
                <a:schemeClr val="tx1"/>
              </a:buClr>
              <a:buSzPct val="100000"/>
              <a:buFont typeface="Arial" pitchFamily="34" charset="0"/>
              <a:buChar char="–"/>
              <a:tabLst/>
              <a:defRPr lang="en-US" sz="1800" kern="1200" baseline="0" noProof="0">
                <a:solidFill>
                  <a:schemeClr val="tx1"/>
                </a:solidFill>
                <a:latin typeface="+mn-lt"/>
                <a:ea typeface="+mn-ea"/>
                <a:cs typeface="+mn-cs"/>
              </a:defRPr>
            </a:lvl3pPr>
            <a:lvl4pPr marL="539892" marR="0" indent="-179964" algn="l" defTabSz="1088558" rtl="0" eaLnBrk="1" fontAlgn="auto" latinLnBrk="0" hangingPunct="1">
              <a:lnSpc>
                <a:spcPct val="100000"/>
              </a:lnSpc>
              <a:spcBef>
                <a:spcPts val="250"/>
              </a:spcBef>
              <a:spcAft>
                <a:spcPts val="0"/>
              </a:spcAft>
              <a:buClr>
                <a:schemeClr val="tx1"/>
              </a:buClr>
              <a:buSzPct val="100000"/>
              <a:buFont typeface="Courier New" pitchFamily="49" charset="0"/>
              <a:buChar char="o"/>
              <a:tabLst/>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accent2"/>
              </a:buClr>
              <a:buSzPct val="100000"/>
              <a:buFont typeface="Arial" pitchFamily="34" charset="0"/>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pPr>
              <a:spcBef>
                <a:spcPts val="1800"/>
              </a:spcBef>
            </a:pPr>
            <a:r>
              <a:rPr lang="en-US" sz="1600" b="1" dirty="0">
                <a:solidFill>
                  <a:srgbClr val="FFC000"/>
                </a:solidFill>
              </a:rPr>
              <a:t>Price Configuration</a:t>
            </a:r>
            <a:endParaRPr lang="en-US" sz="1400" dirty="0">
              <a:solidFill>
                <a:schemeClr val="tx2">
                  <a:lumMod val="60000"/>
                  <a:lumOff val="40000"/>
                </a:schemeClr>
              </a:solidFill>
            </a:endParaRPr>
          </a:p>
          <a:p>
            <a:pPr marL="630238" lvl="1" indent="171450">
              <a:buClr>
                <a:srgbClr val="0070C0"/>
              </a:buClr>
            </a:pPr>
            <a:r>
              <a:rPr lang="en-US" sz="1400" dirty="0">
                <a:solidFill>
                  <a:schemeClr val="tx2">
                    <a:lumMod val="60000"/>
                    <a:lumOff val="40000"/>
                  </a:schemeClr>
                </a:solidFill>
              </a:rPr>
              <a:t>What it looks like in the UI</a:t>
            </a:r>
          </a:p>
          <a:p>
            <a:pPr marL="630238" lvl="1" indent="171450">
              <a:buClr>
                <a:srgbClr val="0070C0"/>
              </a:buClr>
            </a:pPr>
            <a:r>
              <a:rPr lang="en-US" sz="1400" dirty="0">
                <a:solidFill>
                  <a:schemeClr val="tx2">
                    <a:lumMod val="60000"/>
                    <a:lumOff val="40000"/>
                  </a:schemeClr>
                </a:solidFill>
              </a:rPr>
              <a:t>Catalogue Setup and Explanation</a:t>
            </a:r>
          </a:p>
          <a:p>
            <a:pPr marL="630238" lvl="1" indent="171450">
              <a:buClr>
                <a:srgbClr val="0070C0"/>
              </a:buClr>
            </a:pPr>
            <a:r>
              <a:rPr lang="en-US" sz="1400" dirty="0">
                <a:solidFill>
                  <a:schemeClr val="tx2">
                    <a:lumMod val="60000"/>
                    <a:lumOff val="40000"/>
                  </a:schemeClr>
                </a:solidFill>
              </a:rPr>
              <a:t>From Code to Visual: Tier Breakdown</a:t>
            </a:r>
          </a:p>
          <a:p>
            <a:pPr>
              <a:spcBef>
                <a:spcPts val="1800"/>
              </a:spcBef>
            </a:pPr>
            <a:r>
              <a:rPr lang="en-US" sz="1600" b="1" dirty="0">
                <a:solidFill>
                  <a:srgbClr val="FFC000"/>
                </a:solidFill>
              </a:rPr>
              <a:t>Images</a:t>
            </a:r>
            <a:r>
              <a:rPr lang="en-US" sz="1600" dirty="0">
                <a:solidFill>
                  <a:srgbClr val="FFC000"/>
                </a:solidFill>
              </a:rPr>
              <a:t> </a:t>
            </a:r>
          </a:p>
          <a:p>
            <a:pPr marL="630238" lvl="1" indent="171450">
              <a:buClr>
                <a:srgbClr val="0070C0"/>
              </a:buClr>
            </a:pPr>
            <a:r>
              <a:rPr lang="en-US" sz="1400" dirty="0">
                <a:solidFill>
                  <a:schemeClr val="tx2">
                    <a:lumMod val="60000"/>
                    <a:lumOff val="40000"/>
                  </a:schemeClr>
                </a:solidFill>
              </a:rPr>
              <a:t>What it looks like in the UI</a:t>
            </a:r>
          </a:p>
          <a:p>
            <a:pPr marL="630238" lvl="1" indent="171450">
              <a:buClr>
                <a:srgbClr val="0070C0"/>
              </a:buClr>
            </a:pPr>
            <a:r>
              <a:rPr lang="en-US" sz="1400" dirty="0">
                <a:solidFill>
                  <a:schemeClr val="tx2">
                    <a:lumMod val="60000"/>
                    <a:lumOff val="40000"/>
                  </a:schemeClr>
                </a:solidFill>
              </a:rPr>
              <a:t>Catalogue Setup and Explanation</a:t>
            </a:r>
          </a:p>
          <a:p>
            <a:pPr marL="630238" lvl="1" indent="171450">
              <a:buClr>
                <a:srgbClr val="0070C0"/>
              </a:buClr>
            </a:pPr>
            <a:r>
              <a:rPr lang="en-US" sz="1400" dirty="0">
                <a:solidFill>
                  <a:schemeClr val="tx2">
                    <a:lumMod val="60000"/>
                    <a:lumOff val="40000"/>
                  </a:schemeClr>
                </a:solidFill>
              </a:rPr>
              <a:t>Image Table (the outcome to various combinations)</a:t>
            </a:r>
          </a:p>
          <a:p>
            <a:pPr>
              <a:spcBef>
                <a:spcPts val="1800"/>
              </a:spcBef>
            </a:pPr>
            <a:r>
              <a:rPr lang="en-US" sz="1600" b="1" dirty="0">
                <a:solidFill>
                  <a:srgbClr val="FFC000"/>
                </a:solidFill>
              </a:rPr>
              <a:t>Quantity Interval &amp; Minimum Quantity</a:t>
            </a:r>
            <a:endParaRPr lang="en-US" sz="1400" dirty="0">
              <a:solidFill>
                <a:schemeClr val="tx2">
                  <a:lumMod val="60000"/>
                  <a:lumOff val="40000"/>
                </a:schemeClr>
              </a:solidFill>
            </a:endParaRPr>
          </a:p>
          <a:p>
            <a:pPr marL="630238" lvl="1" indent="171450">
              <a:buClr>
                <a:srgbClr val="0070C0"/>
              </a:buClr>
            </a:pPr>
            <a:r>
              <a:rPr lang="en-US" sz="1400" dirty="0">
                <a:solidFill>
                  <a:schemeClr val="tx2">
                    <a:lumMod val="60000"/>
                    <a:lumOff val="40000"/>
                  </a:schemeClr>
                </a:solidFill>
              </a:rPr>
              <a:t>What it looks like in the UI</a:t>
            </a:r>
          </a:p>
          <a:p>
            <a:pPr marL="630238" lvl="1" indent="171450">
              <a:buClr>
                <a:srgbClr val="0070C0"/>
              </a:buClr>
            </a:pPr>
            <a:r>
              <a:rPr lang="en-US" sz="1400" dirty="0">
                <a:solidFill>
                  <a:schemeClr val="tx2">
                    <a:lumMod val="60000"/>
                    <a:lumOff val="40000"/>
                  </a:schemeClr>
                </a:solidFill>
              </a:rPr>
              <a:t>Catalogue Setup and Explanation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0"/>
          </p:nvPr>
        </p:nvSpPr>
        <p:spPr>
          <a:xfrm>
            <a:off x="890009" y="1903817"/>
            <a:ext cx="10800468" cy="874643"/>
          </a:xfrm>
        </p:spPr>
        <p:txBody>
          <a:bodyPr/>
          <a:lstStyle/>
          <a:p>
            <a:pPr>
              <a:spcAft>
                <a:spcPts val="1200"/>
              </a:spcAft>
            </a:pPr>
            <a:r>
              <a:rPr lang="en-US" dirty="0"/>
              <a:t>Related items do not show if they have intervals and can have their minimum limit ignored, however when at the purchase requisition level, it will fail if these are not adhered to.</a:t>
            </a:r>
          </a:p>
        </p:txBody>
      </p:sp>
      <p:sp>
        <p:nvSpPr>
          <p:cNvPr id="7" name="Title 6"/>
          <p:cNvSpPr>
            <a:spLocks noGrp="1"/>
          </p:cNvSpPr>
          <p:nvPr>
            <p:ph type="title"/>
          </p:nvPr>
        </p:nvSpPr>
        <p:spPr/>
        <p:txBody>
          <a:bodyPr/>
          <a:lstStyle/>
          <a:p>
            <a:r>
              <a:rPr lang="en-US" dirty="0"/>
              <a:t>WARNING - LIMITATIONS</a:t>
            </a:r>
          </a:p>
        </p:txBody>
      </p:sp>
      <p:pic>
        <p:nvPicPr>
          <p:cNvPr id="2" name="Picture 1"/>
          <p:cNvPicPr>
            <a:picLocks noChangeAspect="1"/>
          </p:cNvPicPr>
          <p:nvPr/>
        </p:nvPicPr>
        <p:blipFill>
          <a:blip r:embed="rId3"/>
          <a:stretch>
            <a:fillRect/>
          </a:stretch>
        </p:blipFill>
        <p:spPr>
          <a:xfrm>
            <a:off x="1856059" y="3190242"/>
            <a:ext cx="4067175" cy="1323975"/>
          </a:xfrm>
          <a:prstGeom prst="rect">
            <a:avLst/>
          </a:prstGeom>
          <a:ln w="38100">
            <a:solidFill>
              <a:srgbClr val="0070C0"/>
            </a:solidFill>
          </a:ln>
        </p:spPr>
      </p:pic>
      <p:pic>
        <p:nvPicPr>
          <p:cNvPr id="3" name="Picture 2"/>
          <p:cNvPicPr>
            <a:picLocks noChangeAspect="1"/>
          </p:cNvPicPr>
          <p:nvPr/>
        </p:nvPicPr>
        <p:blipFill rotWithShape="1">
          <a:blip r:embed="rId4"/>
          <a:srcRect/>
          <a:stretch/>
        </p:blipFill>
        <p:spPr>
          <a:xfrm>
            <a:off x="6447310" y="3190242"/>
            <a:ext cx="4067175" cy="1323975"/>
          </a:xfrm>
          <a:prstGeom prst="rect">
            <a:avLst/>
          </a:prstGeom>
          <a:ln w="38100">
            <a:solidFill>
              <a:srgbClr val="0070C0"/>
            </a:solidFill>
          </a:ln>
        </p:spPr>
      </p:pic>
    </p:spTree>
    <p:extLst>
      <p:ext uri="{BB962C8B-B14F-4D97-AF65-F5344CB8AC3E}">
        <p14:creationId xmlns:p14="http://schemas.microsoft.com/office/powerpoint/2010/main" val="213034436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7670584" y="0"/>
            <a:ext cx="4524591" cy="6858000"/>
          </a:xfrm>
          <a:prstGeom prst="rect">
            <a:avLst/>
          </a:prstGeom>
        </p:spPr>
      </p:pic>
      <p:sp>
        <p:nvSpPr>
          <p:cNvPr id="2" name="Title 1"/>
          <p:cNvSpPr>
            <a:spLocks noGrp="1"/>
          </p:cNvSpPr>
          <p:nvPr>
            <p:ph type="ctrTitle"/>
          </p:nvPr>
        </p:nvSpPr>
        <p:spPr>
          <a:xfrm>
            <a:off x="504000" y="3090446"/>
            <a:ext cx="6911561" cy="677108"/>
          </a:xfrm>
        </p:spPr>
        <p:txBody>
          <a:bodyPr/>
          <a:lstStyle/>
          <a:p>
            <a:r>
              <a:rPr lang="en-US" dirty="0"/>
              <a:t>Attachments</a:t>
            </a:r>
            <a:endParaRPr lang="en-US" dirty="0">
              <a:solidFill>
                <a:schemeClr val="accent1"/>
              </a:solidFill>
            </a:endParaRPr>
          </a:p>
        </p:txBody>
      </p:sp>
      <p:sp>
        <p:nvSpPr>
          <p:cNvPr id="6" name="Rectangle 5"/>
          <p:cNvSpPr/>
          <p:nvPr/>
        </p:nvSpPr>
        <p:spPr bwMode="gray">
          <a:xfrm flipV="1">
            <a:off x="8823789" y="5172306"/>
            <a:ext cx="3258144" cy="542694"/>
          </a:xfrm>
          <a:prstGeom prst="rect">
            <a:avLst/>
          </a:prstGeom>
          <a:noFill/>
          <a:ln w="57150">
            <a:solidFill>
              <a:srgbClr val="C00000"/>
            </a:solidFill>
            <a:prstDash val="dash"/>
            <a:headEnd/>
            <a:tailEnd/>
          </a:ln>
        </p:spPr>
        <p:style>
          <a:lnRef idx="2">
            <a:schemeClr val="accent1"/>
          </a:lnRef>
          <a:fillRef idx="1">
            <a:schemeClr val="lt1"/>
          </a:fillRef>
          <a:effectRef idx="0">
            <a:schemeClr val="accent1"/>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Tree>
    <p:extLst>
      <p:ext uri="{BB962C8B-B14F-4D97-AF65-F5344CB8AC3E}">
        <p14:creationId xmlns:p14="http://schemas.microsoft.com/office/powerpoint/2010/main" val="70928026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p:cNvPicPr>
            <a:picLocks noGrp="1" noChangeAspect="1"/>
          </p:cNvPicPr>
          <p:nvPr>
            <p:ph type="pic" sz="quarter" idx="12"/>
          </p:nvPr>
        </p:nvPicPr>
        <p:blipFill rotWithShape="1">
          <a:blip r:embed="rId2"/>
          <a:srcRect l="10000" t="4744" r="6686" b="17947"/>
          <a:stretch/>
        </p:blipFill>
        <p:spPr>
          <a:prstGeom prst="rect">
            <a:avLst/>
          </a:prstGeom>
        </p:spPr>
      </p:pic>
      <p:sp>
        <p:nvSpPr>
          <p:cNvPr id="8" name="Title 7"/>
          <p:cNvSpPr>
            <a:spLocks noGrp="1"/>
          </p:cNvSpPr>
          <p:nvPr>
            <p:ph type="title"/>
          </p:nvPr>
        </p:nvSpPr>
        <p:spPr/>
        <p:txBody>
          <a:bodyPr/>
          <a:lstStyle/>
          <a:p>
            <a:r>
              <a:rPr lang="en-US" dirty="0"/>
              <a:t>What the field looks like in the User Interface</a:t>
            </a:r>
          </a:p>
        </p:txBody>
      </p:sp>
      <p:sp>
        <p:nvSpPr>
          <p:cNvPr id="3" name="Text Placeholder 2"/>
          <p:cNvSpPr>
            <a:spLocks noGrp="1"/>
          </p:cNvSpPr>
          <p:nvPr>
            <p:ph type="body" sz="quarter" idx="10"/>
          </p:nvPr>
        </p:nvSpPr>
        <p:spPr/>
        <p:txBody>
          <a:bodyPr/>
          <a:lstStyle/>
          <a:p>
            <a:pPr lvl="0"/>
            <a:r>
              <a:rPr lang="en-US" dirty="0"/>
              <a:t>Attachment Section with a list of available attachments </a:t>
            </a:r>
          </a:p>
        </p:txBody>
      </p:sp>
      <p:sp>
        <p:nvSpPr>
          <p:cNvPr id="10" name="Text Placeholder 9"/>
          <p:cNvSpPr>
            <a:spLocks noGrp="1"/>
          </p:cNvSpPr>
          <p:nvPr>
            <p:ph type="body" sz="quarter" idx="13"/>
          </p:nvPr>
        </p:nvSpPr>
        <p:spPr/>
        <p:txBody>
          <a:bodyPr/>
          <a:lstStyle/>
          <a:p>
            <a:pPr lvl="0"/>
            <a:r>
              <a:rPr lang="en-US" dirty="0"/>
              <a:t>Clicking on one of these links will open the attachment in a new window</a:t>
            </a:r>
          </a:p>
        </p:txBody>
      </p:sp>
      <p:pic>
        <p:nvPicPr>
          <p:cNvPr id="14" name="Picture Placeholder 13"/>
          <p:cNvPicPr>
            <a:picLocks noGrp="1" noChangeAspect="1"/>
          </p:cNvPicPr>
          <p:nvPr>
            <p:ph type="pic" sz="quarter" idx="14"/>
          </p:nvPr>
        </p:nvPicPr>
        <p:blipFill rotWithShape="1">
          <a:blip r:embed="rId3"/>
          <a:srcRect l="5229" r="18829" b="13600"/>
          <a:stretch/>
        </p:blipFill>
        <p:spPr>
          <a:prstGeom prst="rect">
            <a:avLst/>
          </a:prstGeom>
        </p:spPr>
      </p:pic>
    </p:spTree>
    <p:extLst>
      <p:ext uri="{BB962C8B-B14F-4D97-AF65-F5344CB8AC3E}">
        <p14:creationId xmlns:p14="http://schemas.microsoft.com/office/powerpoint/2010/main" val="49924183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49997" y="321120"/>
            <a:ext cx="11186476" cy="369332"/>
          </a:xfrm>
        </p:spPr>
        <p:txBody>
          <a:bodyPr/>
          <a:lstStyle/>
          <a:p>
            <a:r>
              <a:rPr lang="en-US" dirty="0"/>
              <a:t>Catalogue Setup and Explanation</a:t>
            </a:r>
          </a:p>
        </p:txBody>
      </p:sp>
      <p:sp>
        <p:nvSpPr>
          <p:cNvPr id="11" name="Text Placeholder 10">
            <a:extLst>
              <a:ext uri="{FF2B5EF4-FFF2-40B4-BE49-F238E27FC236}">
                <a16:creationId xmlns:a16="http://schemas.microsoft.com/office/drawing/2014/main" id="{81824AAB-3FB5-4BEF-94EA-E47428491F94}"/>
              </a:ext>
            </a:extLst>
          </p:cNvPr>
          <p:cNvSpPr txBox="1">
            <a:spLocks/>
          </p:cNvSpPr>
          <p:nvPr/>
        </p:nvSpPr>
        <p:spPr bwMode="gray">
          <a:xfrm>
            <a:off x="1234943" y="3683128"/>
            <a:ext cx="4918207" cy="788875"/>
          </a:xfrm>
          <a:prstGeom prst="rect">
            <a:avLst/>
          </a:prstGeom>
          <a:ln w="28575">
            <a:noFill/>
          </a:ln>
        </p:spPr>
        <p:txBody>
          <a:bodyPr vert="horz" lIns="91440" tIns="91440" rIns="0" bIns="0" rtlCol="0">
            <a:noAutofit/>
          </a:bodyPr>
          <a:lstStyle>
            <a:lvl1pPr marL="0" indent="0" algn="l" defTabSz="1088558" rtl="0" eaLnBrk="1" latinLnBrk="0" hangingPunct="1">
              <a:spcBef>
                <a:spcPts val="1800"/>
              </a:spcBef>
              <a:buClr>
                <a:schemeClr val="accent1"/>
              </a:buClr>
              <a:buSzPct val="80000"/>
              <a:buFontTx/>
              <a:buNone/>
              <a:defRPr sz="20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8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800" kern="1200" noProof="0" dirty="0" smtClean="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r>
              <a:rPr lang="en-US" b="1" dirty="0">
                <a:solidFill>
                  <a:srgbClr val="FFC000"/>
                </a:solidFill>
              </a:rPr>
              <a:t>Source</a:t>
            </a:r>
            <a:r>
              <a:rPr lang="en-US" dirty="0"/>
              <a:t>: </a:t>
            </a:r>
            <a:r>
              <a:rPr lang="en-US" sz="1600" dirty="0"/>
              <a:t>URL linking to the image (can be a static, but this is not recommended)</a:t>
            </a:r>
          </a:p>
        </p:txBody>
      </p:sp>
      <p:sp>
        <p:nvSpPr>
          <p:cNvPr id="12" name="Text Placeholder 10">
            <a:extLst>
              <a:ext uri="{FF2B5EF4-FFF2-40B4-BE49-F238E27FC236}">
                <a16:creationId xmlns:a16="http://schemas.microsoft.com/office/drawing/2014/main" id="{8317CE5A-3F47-457E-B8CC-0072E35DB931}"/>
              </a:ext>
            </a:extLst>
          </p:cNvPr>
          <p:cNvSpPr txBox="1">
            <a:spLocks/>
          </p:cNvSpPr>
          <p:nvPr/>
        </p:nvSpPr>
        <p:spPr bwMode="gray">
          <a:xfrm>
            <a:off x="6283447" y="3683127"/>
            <a:ext cx="4606315" cy="788875"/>
          </a:xfrm>
          <a:prstGeom prst="rect">
            <a:avLst/>
          </a:prstGeom>
          <a:ln w="28575">
            <a:noFill/>
          </a:ln>
        </p:spPr>
        <p:txBody>
          <a:bodyPr vert="horz" lIns="91440" tIns="91440" rIns="0" bIns="0" rtlCol="0">
            <a:noAutofit/>
          </a:bodyPr>
          <a:lstStyle>
            <a:lvl1pPr marL="0" indent="0" algn="l" defTabSz="1088558" rtl="0" eaLnBrk="1" latinLnBrk="0" hangingPunct="1">
              <a:spcBef>
                <a:spcPts val="1800"/>
              </a:spcBef>
              <a:buClr>
                <a:schemeClr val="accent1"/>
              </a:buClr>
              <a:buSzPct val="80000"/>
              <a:buFontTx/>
              <a:buNone/>
              <a:defRPr sz="20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8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800" kern="1200" noProof="0" dirty="0" smtClean="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r>
              <a:rPr lang="en-US" sz="1800" b="1" dirty="0">
                <a:solidFill>
                  <a:srgbClr val="FFC000"/>
                </a:solidFill>
              </a:rPr>
              <a:t>Description</a:t>
            </a:r>
            <a:r>
              <a:rPr lang="en-US" sz="1800" dirty="0"/>
              <a:t>: </a:t>
            </a:r>
            <a:r>
              <a:rPr lang="en-US" sz="1600" dirty="0"/>
              <a:t>the name of the document within the item</a:t>
            </a:r>
            <a:endParaRPr lang="en-US" sz="1800" dirty="0"/>
          </a:p>
        </p:txBody>
      </p:sp>
      <p:sp>
        <p:nvSpPr>
          <p:cNvPr id="16" name="Rectangle 15">
            <a:extLst>
              <a:ext uri="{FF2B5EF4-FFF2-40B4-BE49-F238E27FC236}">
                <a16:creationId xmlns:a16="http://schemas.microsoft.com/office/drawing/2014/main" id="{8551670A-6445-411C-A92A-8C438134F455}"/>
              </a:ext>
            </a:extLst>
          </p:cNvPr>
          <p:cNvSpPr/>
          <p:nvPr/>
        </p:nvSpPr>
        <p:spPr bwMode="gray">
          <a:xfrm>
            <a:off x="1037760" y="3417174"/>
            <a:ext cx="10119654" cy="1341545"/>
          </a:xfrm>
          <a:prstGeom prst="rect">
            <a:avLst/>
          </a:prstGeom>
          <a:noFill/>
          <a:ln w="28575" algn="ctr">
            <a:solidFill>
              <a:schemeClr val="tx2"/>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7" name="Rectangle: Single Corner Snipped 16">
            <a:extLst>
              <a:ext uri="{FF2B5EF4-FFF2-40B4-BE49-F238E27FC236}">
                <a16:creationId xmlns:a16="http://schemas.microsoft.com/office/drawing/2014/main" id="{B5544E04-3A78-41BA-83A0-EE71A4F087B4}"/>
              </a:ext>
            </a:extLst>
          </p:cNvPr>
          <p:cNvSpPr/>
          <p:nvPr/>
        </p:nvSpPr>
        <p:spPr bwMode="gray">
          <a:xfrm flipH="1">
            <a:off x="554174" y="5828016"/>
            <a:ext cx="2040556" cy="677108"/>
          </a:xfrm>
          <a:prstGeom prst="snip1Rect">
            <a:avLst/>
          </a:prstGeom>
          <a:solidFill>
            <a:schemeClr val="accent1">
              <a:lumMod val="75000"/>
            </a:schemeClr>
          </a:solidFill>
          <a:ln w="19050"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8" name="TextBox 17">
            <a:extLst>
              <a:ext uri="{FF2B5EF4-FFF2-40B4-BE49-F238E27FC236}">
                <a16:creationId xmlns:a16="http://schemas.microsoft.com/office/drawing/2014/main" id="{28E9D8F8-E00E-4043-9E05-49D691E1A9F7}"/>
              </a:ext>
            </a:extLst>
          </p:cNvPr>
          <p:cNvSpPr txBox="1"/>
          <p:nvPr/>
        </p:nvSpPr>
        <p:spPr>
          <a:xfrm>
            <a:off x="2593869" y="5828016"/>
            <a:ext cx="9120532" cy="677108"/>
          </a:xfrm>
          <a:prstGeom prst="rect">
            <a:avLst/>
          </a:prstGeom>
          <a:noFill/>
        </p:spPr>
        <p:style>
          <a:lnRef idx="2">
            <a:schemeClr val="accent1"/>
          </a:lnRef>
          <a:fillRef idx="1">
            <a:schemeClr val="lt1"/>
          </a:fillRef>
          <a:effectRef idx="0">
            <a:schemeClr val="accent1"/>
          </a:effectRef>
          <a:fontRef idx="minor">
            <a:schemeClr val="dk1"/>
          </a:fontRef>
        </p:style>
        <p:txBody>
          <a:bodyPr wrap="square" lIns="91440" tIns="91440" rIns="0" bIns="91440" rtlCol="0">
            <a:spAutoFit/>
          </a:bodyPr>
          <a:lstStyle/>
          <a:p>
            <a:pPr fontAlgn="base">
              <a:spcBef>
                <a:spcPct val="50000"/>
              </a:spcBef>
              <a:spcAft>
                <a:spcPct val="0"/>
              </a:spcAft>
              <a:buClr>
                <a:srgbClr val="F0AB00"/>
              </a:buClr>
              <a:buSzPct val="80000"/>
            </a:pPr>
            <a:r>
              <a:rPr lang="en-US" sz="1600" kern="0" dirty="0">
                <a:solidFill>
                  <a:schemeClr val="tx1"/>
                </a:solidFill>
                <a:ea typeface="Arial Unicode MS" pitchFamily="34" charset="-128"/>
                <a:cs typeface="Arial Unicode MS" pitchFamily="34" charset="-128"/>
              </a:rPr>
              <a:t>As with the images, one can add up to 7 different sets of images by copy-pasting RelatedItems-1 and updating the number (i.e. max amount is: RelatedItems-</a:t>
            </a:r>
            <a:r>
              <a:rPr lang="en-US" sz="1600" b="1" kern="0" dirty="0">
                <a:solidFill>
                  <a:schemeClr val="tx1"/>
                </a:solidFill>
                <a:ea typeface="Arial Unicode MS" pitchFamily="34" charset="-128"/>
                <a:cs typeface="Arial Unicode MS" pitchFamily="34" charset="-128"/>
              </a:rPr>
              <a:t>7</a:t>
            </a:r>
            <a:r>
              <a:rPr lang="en-US" sz="1600" kern="0" dirty="0">
                <a:solidFill>
                  <a:schemeClr val="tx1"/>
                </a:solidFill>
                <a:ea typeface="Arial Unicode MS" pitchFamily="34" charset="-128"/>
                <a:cs typeface="Arial Unicode MS" pitchFamily="34" charset="-128"/>
              </a:rPr>
              <a:t>)</a:t>
            </a:r>
            <a:endParaRPr lang="fr-FR" sz="1600" kern="0" dirty="0">
              <a:solidFill>
                <a:schemeClr val="tx1"/>
              </a:solidFill>
              <a:ea typeface="Arial Unicode MS" pitchFamily="34" charset="-128"/>
              <a:cs typeface="Arial Unicode MS" pitchFamily="34" charset="-128"/>
            </a:endParaRPr>
          </a:p>
        </p:txBody>
      </p:sp>
      <p:sp>
        <p:nvSpPr>
          <p:cNvPr id="19" name="TextBox 18">
            <a:extLst>
              <a:ext uri="{FF2B5EF4-FFF2-40B4-BE49-F238E27FC236}">
                <a16:creationId xmlns:a16="http://schemas.microsoft.com/office/drawing/2014/main" id="{850E1FBE-587B-464F-ACC8-206CCE2071D8}"/>
              </a:ext>
            </a:extLst>
          </p:cNvPr>
          <p:cNvSpPr txBox="1"/>
          <p:nvPr/>
        </p:nvSpPr>
        <p:spPr>
          <a:xfrm>
            <a:off x="749347" y="6043459"/>
            <a:ext cx="1379207" cy="246221"/>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lIns="91440" tIns="0" rIns="0" bIns="0" rtlCol="0">
            <a:spAutoFit/>
          </a:bodyPr>
          <a:lstStyle/>
          <a:p>
            <a:pPr fontAlgn="base">
              <a:spcBef>
                <a:spcPct val="50000"/>
              </a:spcBef>
              <a:spcAft>
                <a:spcPct val="0"/>
              </a:spcAft>
              <a:buClr>
                <a:srgbClr val="F0AB00"/>
              </a:buClr>
              <a:buSzPct val="80000"/>
            </a:pPr>
            <a:r>
              <a:rPr lang="fr-FR" sz="1600" b="1" kern="0" dirty="0">
                <a:solidFill>
                  <a:schemeClr val="tx1"/>
                </a:solidFill>
                <a:ea typeface="Arial Unicode MS" pitchFamily="34" charset="-128"/>
                <a:cs typeface="Arial Unicode MS" pitchFamily="34" charset="-128"/>
              </a:rPr>
              <a:t>NOTA BENE</a:t>
            </a:r>
          </a:p>
        </p:txBody>
      </p:sp>
      <p:pic>
        <p:nvPicPr>
          <p:cNvPr id="3" name="Picture 2">
            <a:extLst>
              <a:ext uri="{FF2B5EF4-FFF2-40B4-BE49-F238E27FC236}">
                <a16:creationId xmlns:a16="http://schemas.microsoft.com/office/drawing/2014/main" id="{1BA47E45-560C-4D07-B6ED-CCAD1C718624}"/>
              </a:ext>
            </a:extLst>
          </p:cNvPr>
          <p:cNvPicPr>
            <a:picLocks noChangeAspect="1"/>
          </p:cNvPicPr>
          <p:nvPr/>
        </p:nvPicPr>
        <p:blipFill rotWithShape="1">
          <a:blip r:embed="rId3"/>
          <a:srcRect t="1604"/>
          <a:stretch/>
        </p:blipFill>
        <p:spPr>
          <a:xfrm>
            <a:off x="797261" y="1661199"/>
            <a:ext cx="10711778" cy="814218"/>
          </a:xfrm>
          <a:prstGeom prst="rect">
            <a:avLst/>
          </a:prstGeom>
          <a:ln w="38100">
            <a:solidFill>
              <a:schemeClr val="tx2"/>
            </a:solidFill>
            <a:prstDash val="lgDash"/>
          </a:ln>
        </p:spPr>
      </p:pic>
    </p:spTree>
    <p:extLst>
      <p:ext uri="{BB962C8B-B14F-4D97-AF65-F5344CB8AC3E}">
        <p14:creationId xmlns:p14="http://schemas.microsoft.com/office/powerpoint/2010/main" val="202313291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596C4B1-52B2-4290-AC75-99C0F36E7264}"/>
              </a:ext>
            </a:extLst>
          </p:cNvPr>
          <p:cNvPicPr>
            <a:picLocks noChangeAspect="1"/>
          </p:cNvPicPr>
          <p:nvPr/>
        </p:nvPicPr>
        <p:blipFill rotWithShape="1">
          <a:blip r:embed="rId3"/>
          <a:srcRect l="1" t="12482" r="839" b="13207"/>
          <a:stretch/>
        </p:blipFill>
        <p:spPr>
          <a:xfrm>
            <a:off x="581541" y="5695920"/>
            <a:ext cx="7797035" cy="418731"/>
          </a:xfrm>
          <a:prstGeom prst="rect">
            <a:avLst/>
          </a:prstGeom>
        </p:spPr>
      </p:pic>
      <p:sp>
        <p:nvSpPr>
          <p:cNvPr id="8" name="Text Placeholder 7"/>
          <p:cNvSpPr>
            <a:spLocks noGrp="1"/>
          </p:cNvSpPr>
          <p:nvPr>
            <p:ph type="body" sz="quarter" idx="10"/>
          </p:nvPr>
        </p:nvSpPr>
        <p:spPr>
          <a:xfrm>
            <a:off x="1536972" y="3585379"/>
            <a:ext cx="9705067" cy="1228182"/>
          </a:xfrm>
        </p:spPr>
        <p:txBody>
          <a:bodyPr/>
          <a:lstStyle/>
          <a:p>
            <a:pPr marL="625475" lvl="1" indent="-625475">
              <a:buClr>
                <a:schemeClr val="tx1"/>
              </a:buClr>
              <a:buFont typeface="+mj-lt"/>
              <a:buAutoNum type="arabicPeriod"/>
            </a:pPr>
            <a:r>
              <a:rPr lang="en-US" dirty="0"/>
              <a:t>Each Excel field contains subset of headers  </a:t>
            </a:r>
          </a:p>
          <a:p>
            <a:pPr marL="625475" lvl="1" indent="-625475">
              <a:buClr>
                <a:schemeClr val="tx1"/>
              </a:buClr>
              <a:buFont typeface="+mj-lt"/>
              <a:buAutoNum type="arabicPeriod"/>
            </a:pPr>
            <a:r>
              <a:rPr lang="en-US" dirty="0"/>
              <a:t>Each subset of headers are marked by different </a:t>
            </a:r>
            <a:r>
              <a:rPr lang="en-US" dirty="0" err="1"/>
              <a:t>colours</a:t>
            </a:r>
            <a:r>
              <a:rPr lang="en-US" dirty="0"/>
              <a:t> based on whether it is mandatory to the field or not (i.e. if you use an optional field, you have to fill out its mandatory sub-fields as a minimum requirement in order for the fields to function properly </a:t>
            </a:r>
          </a:p>
        </p:txBody>
      </p:sp>
      <p:sp>
        <p:nvSpPr>
          <p:cNvPr id="7" name="Title 6"/>
          <p:cNvSpPr>
            <a:spLocks noGrp="1"/>
          </p:cNvSpPr>
          <p:nvPr>
            <p:ph type="title"/>
          </p:nvPr>
        </p:nvSpPr>
        <p:spPr/>
        <p:txBody>
          <a:bodyPr/>
          <a:lstStyle/>
          <a:p>
            <a:r>
              <a:rPr lang="en-US" dirty="0"/>
              <a:t>FOREWORD - 1</a:t>
            </a:r>
          </a:p>
        </p:txBody>
      </p:sp>
      <p:sp>
        <p:nvSpPr>
          <p:cNvPr id="6" name="Text Placeholder 7"/>
          <p:cNvSpPr>
            <a:spLocks noGrp="1"/>
          </p:cNvSpPr>
          <p:nvPr>
            <p:ph type="body" sz="quarter" idx="10"/>
          </p:nvPr>
        </p:nvSpPr>
        <p:spPr>
          <a:xfrm>
            <a:off x="1443840" y="1699883"/>
            <a:ext cx="9798199" cy="969730"/>
          </a:xfrm>
        </p:spPr>
        <p:txBody>
          <a:bodyPr/>
          <a:lstStyle/>
          <a:p>
            <a:pPr lvl="0">
              <a:spcAft>
                <a:spcPts val="1200"/>
              </a:spcAft>
            </a:pPr>
            <a:r>
              <a:rPr lang="en-US" sz="1800" dirty="0"/>
              <a:t>This guide will endeavour to outline the </a:t>
            </a:r>
            <a:r>
              <a:rPr lang="en-US" sz="1800" b="1" u="sng" dirty="0"/>
              <a:t>basic</a:t>
            </a:r>
            <a:r>
              <a:rPr lang="en-US" sz="1800" dirty="0"/>
              <a:t> requirements for an </a:t>
            </a:r>
            <a:r>
              <a:rPr lang="en-US" sz="1800" i="1" dirty="0"/>
              <a:t>Excel </a:t>
            </a:r>
            <a:r>
              <a:rPr lang="en-US" sz="1800" dirty="0"/>
              <a:t>field to function. Some fields have more options, but as they are neither mandatory nor essential to the functioning of the field itself, they have been left out.</a:t>
            </a:r>
            <a:endParaRPr lang="en-US" dirty="0"/>
          </a:p>
        </p:txBody>
      </p:sp>
      <p:sp>
        <p:nvSpPr>
          <p:cNvPr id="10" name="Text Placeholder 7"/>
          <p:cNvSpPr>
            <a:spLocks noGrp="1"/>
          </p:cNvSpPr>
          <p:nvPr>
            <p:ph type="body" sz="quarter" idx="10"/>
          </p:nvPr>
        </p:nvSpPr>
        <p:spPr>
          <a:xfrm>
            <a:off x="761981" y="1111943"/>
            <a:ext cx="1079564" cy="488161"/>
          </a:xfrm>
        </p:spPr>
        <p:txBody>
          <a:bodyPr/>
          <a:lstStyle/>
          <a:p>
            <a:pPr lvl="0">
              <a:spcAft>
                <a:spcPts val="1200"/>
              </a:spcAft>
            </a:pPr>
            <a:r>
              <a:rPr lang="en-US" sz="2800" b="1" dirty="0">
                <a:solidFill>
                  <a:schemeClr val="accent4"/>
                </a:solidFill>
              </a:rPr>
              <a:t>Goal:</a:t>
            </a:r>
            <a:endParaRPr lang="en-US" sz="2400" dirty="0"/>
          </a:p>
        </p:txBody>
      </p:sp>
      <p:sp>
        <p:nvSpPr>
          <p:cNvPr id="11" name="Text Placeholder 7"/>
          <p:cNvSpPr>
            <a:spLocks noGrp="1"/>
          </p:cNvSpPr>
          <p:nvPr>
            <p:ph type="body" sz="quarter" idx="10"/>
          </p:nvPr>
        </p:nvSpPr>
        <p:spPr>
          <a:xfrm>
            <a:off x="761981" y="2979777"/>
            <a:ext cx="6132827" cy="454111"/>
          </a:xfrm>
        </p:spPr>
        <p:txBody>
          <a:bodyPr/>
          <a:lstStyle/>
          <a:p>
            <a:pPr lvl="0">
              <a:spcAft>
                <a:spcPts val="1200"/>
              </a:spcAft>
            </a:pPr>
            <a:r>
              <a:rPr lang="en-US" sz="2800" b="1" dirty="0">
                <a:solidFill>
                  <a:srgbClr val="00B0F0"/>
                </a:solidFill>
              </a:rPr>
              <a:t>Understanding the basic syntax:</a:t>
            </a:r>
          </a:p>
        </p:txBody>
      </p:sp>
      <p:sp>
        <p:nvSpPr>
          <p:cNvPr id="12" name="Rectangle 11">
            <a:extLst>
              <a:ext uri="{FF2B5EF4-FFF2-40B4-BE49-F238E27FC236}">
                <a16:creationId xmlns:a16="http://schemas.microsoft.com/office/drawing/2014/main" id="{1A167BD5-E59A-4180-9887-63A973C69FB3}"/>
              </a:ext>
            </a:extLst>
          </p:cNvPr>
          <p:cNvSpPr/>
          <p:nvPr/>
        </p:nvSpPr>
        <p:spPr bwMode="gray">
          <a:xfrm>
            <a:off x="581540" y="5695920"/>
            <a:ext cx="7797035" cy="196045"/>
          </a:xfrm>
          <a:prstGeom prst="rect">
            <a:avLst/>
          </a:prstGeom>
          <a:noFill/>
          <a:ln w="28575">
            <a:solidFill>
              <a:schemeClr val="accent4">
                <a:lumMod val="75000"/>
              </a:schemeClr>
            </a:solidFill>
            <a:prstDash val="dash"/>
            <a:headEnd/>
            <a:tailEnd/>
          </a:ln>
        </p:spPr>
        <p:style>
          <a:lnRef idx="2">
            <a:schemeClr val="accent1"/>
          </a:lnRef>
          <a:fillRef idx="1">
            <a:schemeClr val="lt1"/>
          </a:fillRef>
          <a:effectRef idx="0">
            <a:schemeClr val="accent1"/>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3" name="Rectangle 12">
            <a:extLst>
              <a:ext uri="{FF2B5EF4-FFF2-40B4-BE49-F238E27FC236}">
                <a16:creationId xmlns:a16="http://schemas.microsoft.com/office/drawing/2014/main" id="{AA485C10-73D7-4314-AF24-E08EECD2EEBE}"/>
              </a:ext>
            </a:extLst>
          </p:cNvPr>
          <p:cNvSpPr/>
          <p:nvPr/>
        </p:nvSpPr>
        <p:spPr bwMode="gray">
          <a:xfrm>
            <a:off x="581540" y="5911295"/>
            <a:ext cx="7797035" cy="190035"/>
          </a:xfrm>
          <a:prstGeom prst="rect">
            <a:avLst/>
          </a:prstGeom>
          <a:noFill/>
          <a:ln w="28575">
            <a:solidFill>
              <a:schemeClr val="accent5">
                <a:lumMod val="75000"/>
              </a:schemeClr>
            </a:solidFill>
            <a:prstDash val="dash"/>
            <a:headEnd/>
            <a:tailEnd/>
          </a:ln>
        </p:spPr>
        <p:style>
          <a:lnRef idx="2">
            <a:schemeClr val="accent1"/>
          </a:lnRef>
          <a:fillRef idx="1">
            <a:schemeClr val="lt1"/>
          </a:fillRef>
          <a:effectRef idx="0">
            <a:schemeClr val="accent1"/>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4" name="Text Placeholder 7">
            <a:extLst>
              <a:ext uri="{FF2B5EF4-FFF2-40B4-BE49-F238E27FC236}">
                <a16:creationId xmlns:a16="http://schemas.microsoft.com/office/drawing/2014/main" id="{D912383F-76FC-483C-82AF-6FBF4605736D}"/>
              </a:ext>
            </a:extLst>
          </p:cNvPr>
          <p:cNvSpPr txBox="1">
            <a:spLocks/>
          </p:cNvSpPr>
          <p:nvPr/>
        </p:nvSpPr>
        <p:spPr bwMode="gray">
          <a:xfrm>
            <a:off x="510819" y="5296576"/>
            <a:ext cx="1330726" cy="248988"/>
          </a:xfrm>
          <a:prstGeom prst="rect">
            <a:avLst/>
          </a:prstGeom>
        </p:spPr>
        <p:txBody>
          <a:bodyPr vert="horz" lIns="0" tIns="0" rIns="0" bIns="0" rtlCol="0">
            <a:noAutofit/>
          </a:bodyPr>
          <a:lstStyle>
            <a:lvl1pPr marL="0" indent="0" algn="l" defTabSz="1088558" rtl="0" eaLnBrk="1" latinLnBrk="0" hangingPunct="1">
              <a:spcBef>
                <a:spcPts val="1800"/>
              </a:spcBef>
              <a:buClr>
                <a:schemeClr val="accent1"/>
              </a:buClr>
              <a:buSzPct val="80000"/>
              <a:buFontTx/>
              <a:buNone/>
              <a:defRPr sz="20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8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800" kern="1200" noProof="0" dirty="0" smtClean="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pPr marL="0" lvl="1" indent="0">
              <a:buClr>
                <a:schemeClr val="tx1"/>
              </a:buClr>
              <a:buNone/>
            </a:pPr>
            <a:r>
              <a:rPr lang="en-US" sz="1600" b="1" dirty="0">
                <a:solidFill>
                  <a:schemeClr val="accent4">
                    <a:lumMod val="75000"/>
                  </a:schemeClr>
                </a:solidFill>
              </a:rPr>
              <a:t>Main header</a:t>
            </a:r>
          </a:p>
        </p:txBody>
      </p:sp>
      <p:sp>
        <p:nvSpPr>
          <p:cNvPr id="15" name="Text Placeholder 7">
            <a:extLst>
              <a:ext uri="{FF2B5EF4-FFF2-40B4-BE49-F238E27FC236}">
                <a16:creationId xmlns:a16="http://schemas.microsoft.com/office/drawing/2014/main" id="{0577DB23-B43C-48AF-A8E1-6EFDCCC1562B}"/>
              </a:ext>
            </a:extLst>
          </p:cNvPr>
          <p:cNvSpPr txBox="1">
            <a:spLocks/>
          </p:cNvSpPr>
          <p:nvPr/>
        </p:nvSpPr>
        <p:spPr bwMode="gray">
          <a:xfrm>
            <a:off x="8691306" y="5661761"/>
            <a:ext cx="3429574" cy="322456"/>
          </a:xfrm>
          <a:prstGeom prst="rect">
            <a:avLst/>
          </a:prstGeom>
        </p:spPr>
        <p:txBody>
          <a:bodyPr vert="horz" lIns="0" tIns="0" rIns="0" bIns="0" rtlCol="0">
            <a:noAutofit/>
          </a:bodyPr>
          <a:lstStyle>
            <a:lvl1pPr marL="0" indent="0" algn="l" defTabSz="1088558" rtl="0" eaLnBrk="1" latinLnBrk="0" hangingPunct="1">
              <a:spcBef>
                <a:spcPts val="1800"/>
              </a:spcBef>
              <a:buClr>
                <a:schemeClr val="accent1"/>
              </a:buClr>
              <a:buSzPct val="80000"/>
              <a:buFontTx/>
              <a:buNone/>
              <a:defRPr sz="20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8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800" kern="1200" noProof="0" dirty="0" smtClean="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pPr marL="0" lvl="1" indent="0">
              <a:buClr>
                <a:schemeClr val="tx1"/>
              </a:buClr>
              <a:buNone/>
            </a:pPr>
            <a:r>
              <a:rPr lang="en-US" sz="1600" b="1" dirty="0">
                <a:solidFill>
                  <a:schemeClr val="bg2">
                    <a:lumMod val="90000"/>
                  </a:schemeClr>
                </a:solidFill>
              </a:rPr>
              <a:t>Subset headers </a:t>
            </a:r>
            <a:r>
              <a:rPr lang="en-US" sz="1400" dirty="0">
                <a:solidFill>
                  <a:schemeClr val="bg2">
                    <a:lumMod val="90000"/>
                  </a:schemeClr>
                </a:solidFill>
              </a:rPr>
              <a:t>with </a:t>
            </a:r>
            <a:r>
              <a:rPr lang="en-US" sz="1400" b="1" dirty="0">
                <a:solidFill>
                  <a:schemeClr val="accent3"/>
                </a:solidFill>
              </a:rPr>
              <a:t>blue</a:t>
            </a:r>
            <a:r>
              <a:rPr lang="en-US" sz="1400" dirty="0">
                <a:solidFill>
                  <a:schemeClr val="accent3"/>
                </a:solidFill>
              </a:rPr>
              <a:t> as mandatory </a:t>
            </a:r>
            <a:r>
              <a:rPr lang="en-US" sz="1400" dirty="0">
                <a:solidFill>
                  <a:schemeClr val="bg2">
                    <a:lumMod val="90000"/>
                  </a:schemeClr>
                </a:solidFill>
              </a:rPr>
              <a:t>(i.e. minimum required fields to be filled so that it functions) and </a:t>
            </a:r>
            <a:r>
              <a:rPr lang="en-US" sz="1400" b="1" dirty="0">
                <a:solidFill>
                  <a:srgbClr val="FFC000"/>
                </a:solidFill>
              </a:rPr>
              <a:t>yellow</a:t>
            </a:r>
            <a:r>
              <a:rPr lang="en-US" sz="1400" dirty="0">
                <a:solidFill>
                  <a:srgbClr val="FFC000"/>
                </a:solidFill>
              </a:rPr>
              <a:t> as optional</a:t>
            </a:r>
          </a:p>
        </p:txBody>
      </p:sp>
      <p:sp>
        <p:nvSpPr>
          <p:cNvPr id="20" name="Text Placeholder 7">
            <a:extLst>
              <a:ext uri="{FF2B5EF4-FFF2-40B4-BE49-F238E27FC236}">
                <a16:creationId xmlns:a16="http://schemas.microsoft.com/office/drawing/2014/main" id="{4CDA930B-6BAF-460A-8DD6-18A09D0B365F}"/>
              </a:ext>
            </a:extLst>
          </p:cNvPr>
          <p:cNvSpPr txBox="1">
            <a:spLocks/>
          </p:cNvSpPr>
          <p:nvPr/>
        </p:nvSpPr>
        <p:spPr bwMode="gray">
          <a:xfrm>
            <a:off x="7320476" y="6222278"/>
            <a:ext cx="1058099" cy="248988"/>
          </a:xfrm>
          <a:prstGeom prst="rect">
            <a:avLst/>
          </a:prstGeom>
        </p:spPr>
        <p:txBody>
          <a:bodyPr vert="horz" lIns="0" tIns="0" rIns="0" bIns="0" rtlCol="0">
            <a:noAutofit/>
          </a:bodyPr>
          <a:lstStyle>
            <a:lvl1pPr marL="0" indent="0" algn="l" defTabSz="1088558" rtl="0" eaLnBrk="1" latinLnBrk="0" hangingPunct="1">
              <a:spcBef>
                <a:spcPts val="1800"/>
              </a:spcBef>
              <a:buClr>
                <a:schemeClr val="accent1"/>
              </a:buClr>
              <a:buSzPct val="80000"/>
              <a:buFontTx/>
              <a:buNone/>
              <a:defRPr sz="20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8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800" kern="1200" noProof="0" dirty="0" smtClean="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pPr marL="0" lvl="1" indent="0">
              <a:buClr>
                <a:schemeClr val="tx1"/>
              </a:buClr>
              <a:buNone/>
            </a:pPr>
            <a:r>
              <a:rPr lang="en-US" sz="1600" b="1" dirty="0">
                <a:solidFill>
                  <a:schemeClr val="accent5">
                    <a:lumMod val="75000"/>
                  </a:schemeClr>
                </a:solidFill>
              </a:rPr>
              <a:t>Sub-fields</a:t>
            </a:r>
          </a:p>
        </p:txBody>
      </p:sp>
    </p:spTree>
    <p:extLst>
      <p:ext uri="{BB962C8B-B14F-4D97-AF65-F5344CB8AC3E}">
        <p14:creationId xmlns:p14="http://schemas.microsoft.com/office/powerpoint/2010/main" val="17282966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0"/>
          </p:nvPr>
        </p:nvSpPr>
        <p:spPr>
          <a:xfrm>
            <a:off x="1348052" y="4134449"/>
            <a:ext cx="9219972" cy="1393048"/>
          </a:xfrm>
        </p:spPr>
        <p:txBody>
          <a:bodyPr/>
          <a:lstStyle/>
          <a:p>
            <a:pPr marL="0" lvl="1" indent="0">
              <a:buClr>
                <a:schemeClr val="tx1"/>
              </a:buClr>
              <a:buNone/>
            </a:pPr>
            <a:r>
              <a:rPr lang="en-US" sz="2000" dirty="0"/>
              <a:t>Maximum size of Excel catalogue: 15 MB</a:t>
            </a:r>
          </a:p>
          <a:p>
            <a:pPr marL="0" lvl="1" indent="0">
              <a:buClr>
                <a:schemeClr val="tx1"/>
              </a:buClr>
              <a:buNone/>
            </a:pPr>
            <a:r>
              <a:rPr lang="en-US" sz="2000" dirty="0"/>
              <a:t>When uploading incremental parts to a catalogue, ensure that you previous catalogue part is in status green/validated on the Ariba Network (see below example)</a:t>
            </a:r>
          </a:p>
        </p:txBody>
      </p:sp>
      <p:sp>
        <p:nvSpPr>
          <p:cNvPr id="7" name="Title 6"/>
          <p:cNvSpPr>
            <a:spLocks noGrp="1"/>
          </p:cNvSpPr>
          <p:nvPr>
            <p:ph type="title"/>
          </p:nvPr>
        </p:nvSpPr>
        <p:spPr/>
        <p:txBody>
          <a:bodyPr/>
          <a:lstStyle/>
          <a:p>
            <a:r>
              <a:rPr lang="en-US" dirty="0"/>
              <a:t>FOREWORD - 2</a:t>
            </a:r>
          </a:p>
        </p:txBody>
      </p:sp>
      <p:sp>
        <p:nvSpPr>
          <p:cNvPr id="6" name="Text Placeholder 7"/>
          <p:cNvSpPr>
            <a:spLocks noGrp="1"/>
          </p:cNvSpPr>
          <p:nvPr>
            <p:ph type="body" sz="quarter" idx="10"/>
          </p:nvPr>
        </p:nvSpPr>
        <p:spPr>
          <a:xfrm>
            <a:off x="1348052" y="1883111"/>
            <a:ext cx="9367894" cy="1224821"/>
          </a:xfrm>
        </p:spPr>
        <p:txBody>
          <a:bodyPr/>
          <a:lstStyle/>
          <a:p>
            <a:pPr>
              <a:spcBef>
                <a:spcPts val="0"/>
              </a:spcBef>
              <a:spcAft>
                <a:spcPts val="1200"/>
              </a:spcAft>
            </a:pPr>
            <a:r>
              <a:rPr lang="en-US" dirty="0"/>
              <a:t>As with </a:t>
            </a:r>
            <a:r>
              <a:rPr lang="en-US" dirty="0" err="1"/>
              <a:t>BMEcat</a:t>
            </a:r>
            <a:r>
              <a:rPr lang="en-US" dirty="0"/>
              <a:t>, CMS needs to be enabled along with all the required technical setups however this format permits a catalogue to have the </a:t>
            </a:r>
            <a:r>
              <a:rPr lang="en-US" dirty="0" err="1"/>
              <a:t>BMEcat</a:t>
            </a:r>
            <a:r>
              <a:rPr lang="en-US" dirty="0"/>
              <a:t> features </a:t>
            </a:r>
            <a:r>
              <a:rPr lang="en-US" u="sng" dirty="0"/>
              <a:t>as well as</a:t>
            </a:r>
            <a:r>
              <a:rPr lang="en-US" dirty="0"/>
              <a:t> parametric data and customer custom fields (not available in the </a:t>
            </a:r>
            <a:r>
              <a:rPr lang="en-US" dirty="0" err="1"/>
              <a:t>BMEcat</a:t>
            </a:r>
            <a:r>
              <a:rPr lang="en-US" dirty="0"/>
              <a:t> format)</a:t>
            </a:r>
          </a:p>
        </p:txBody>
      </p:sp>
      <p:sp>
        <p:nvSpPr>
          <p:cNvPr id="14" name="Text Placeholder 7"/>
          <p:cNvSpPr>
            <a:spLocks noGrp="1"/>
          </p:cNvSpPr>
          <p:nvPr>
            <p:ph type="body" sz="quarter" idx="10"/>
          </p:nvPr>
        </p:nvSpPr>
        <p:spPr>
          <a:xfrm>
            <a:off x="855114" y="1288368"/>
            <a:ext cx="5102924" cy="488161"/>
          </a:xfrm>
        </p:spPr>
        <p:txBody>
          <a:bodyPr/>
          <a:lstStyle/>
          <a:p>
            <a:pPr lvl="0">
              <a:spcAft>
                <a:spcPts val="1200"/>
              </a:spcAft>
            </a:pPr>
            <a:r>
              <a:rPr lang="en-US" sz="2800" b="1" dirty="0">
                <a:solidFill>
                  <a:srgbClr val="FFC000"/>
                </a:solidFill>
              </a:rPr>
              <a:t>Prerequisites:</a:t>
            </a:r>
          </a:p>
        </p:txBody>
      </p:sp>
      <p:sp>
        <p:nvSpPr>
          <p:cNvPr id="15" name="Text Placeholder 7"/>
          <p:cNvSpPr>
            <a:spLocks noGrp="1"/>
          </p:cNvSpPr>
          <p:nvPr>
            <p:ph type="body" sz="quarter" idx="10"/>
          </p:nvPr>
        </p:nvSpPr>
        <p:spPr>
          <a:xfrm>
            <a:off x="855114" y="3520898"/>
            <a:ext cx="6132827" cy="454111"/>
          </a:xfrm>
        </p:spPr>
        <p:txBody>
          <a:bodyPr/>
          <a:lstStyle/>
          <a:p>
            <a:pPr lvl="0">
              <a:spcAft>
                <a:spcPts val="1200"/>
              </a:spcAft>
            </a:pPr>
            <a:r>
              <a:rPr lang="en-US" sz="2800" b="1" dirty="0">
                <a:solidFill>
                  <a:srgbClr val="FF4747"/>
                </a:solidFill>
              </a:rPr>
              <a:t>Notes:</a:t>
            </a:r>
          </a:p>
        </p:txBody>
      </p:sp>
      <p:pic>
        <p:nvPicPr>
          <p:cNvPr id="2" name="Picture 1">
            <a:extLst>
              <a:ext uri="{FF2B5EF4-FFF2-40B4-BE49-F238E27FC236}">
                <a16:creationId xmlns:a16="http://schemas.microsoft.com/office/drawing/2014/main" id="{77BD2FEA-A4DB-4A5C-B366-54CFC6050156}"/>
              </a:ext>
            </a:extLst>
          </p:cNvPr>
          <p:cNvPicPr>
            <a:picLocks noChangeAspect="1"/>
          </p:cNvPicPr>
          <p:nvPr/>
        </p:nvPicPr>
        <p:blipFill>
          <a:blip r:embed="rId3"/>
          <a:stretch>
            <a:fillRect/>
          </a:stretch>
        </p:blipFill>
        <p:spPr>
          <a:xfrm>
            <a:off x="6097239" y="5465852"/>
            <a:ext cx="4419600" cy="762000"/>
          </a:xfrm>
          <a:prstGeom prst="rect">
            <a:avLst/>
          </a:prstGeom>
          <a:ln w="12700">
            <a:solidFill>
              <a:srgbClr val="FF4747"/>
            </a:solidFill>
            <a:prstDash val="lgDash"/>
          </a:ln>
        </p:spPr>
      </p:pic>
    </p:spTree>
    <p:extLst>
      <p:ext uri="{BB962C8B-B14F-4D97-AF65-F5344CB8AC3E}">
        <p14:creationId xmlns:p14="http://schemas.microsoft.com/office/powerpoint/2010/main" val="26700357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p:cNvPicPr>
            <a:picLocks noChangeAspect="1"/>
          </p:cNvPicPr>
          <p:nvPr/>
        </p:nvPicPr>
        <p:blipFill>
          <a:blip r:embed="rId3"/>
          <a:stretch>
            <a:fillRect/>
          </a:stretch>
        </p:blipFill>
        <p:spPr>
          <a:xfrm>
            <a:off x="4135967" y="1077458"/>
            <a:ext cx="4123150" cy="3944262"/>
          </a:xfrm>
          <a:prstGeom prst="rect">
            <a:avLst/>
          </a:prstGeom>
          <a:ln w="38100">
            <a:solidFill>
              <a:schemeClr val="accent1"/>
            </a:solidFill>
            <a:prstDash val="solid"/>
          </a:ln>
        </p:spPr>
      </p:pic>
      <p:pic>
        <p:nvPicPr>
          <p:cNvPr id="18" name="Picture 17"/>
          <p:cNvPicPr>
            <a:picLocks noChangeAspect="1"/>
          </p:cNvPicPr>
          <p:nvPr/>
        </p:nvPicPr>
        <p:blipFill rotWithShape="1">
          <a:blip r:embed="rId4"/>
          <a:srcRect l="-1" r="848"/>
          <a:stretch/>
        </p:blipFill>
        <p:spPr>
          <a:xfrm>
            <a:off x="229421" y="1077458"/>
            <a:ext cx="3630281" cy="5026196"/>
          </a:xfrm>
          <a:prstGeom prst="rect">
            <a:avLst/>
          </a:prstGeom>
          <a:ln w="57150">
            <a:solidFill>
              <a:srgbClr val="0070C0"/>
            </a:solidFill>
            <a:prstDash val="solid"/>
          </a:ln>
        </p:spPr>
      </p:pic>
      <p:sp>
        <p:nvSpPr>
          <p:cNvPr id="24" name="Title 23"/>
          <p:cNvSpPr>
            <a:spLocks noGrp="1"/>
          </p:cNvSpPr>
          <p:nvPr>
            <p:ph type="title"/>
          </p:nvPr>
        </p:nvSpPr>
        <p:spPr>
          <a:xfrm>
            <a:off x="504001" y="504000"/>
            <a:ext cx="11186476" cy="369332"/>
          </a:xfrm>
        </p:spPr>
        <p:txBody>
          <a:bodyPr/>
          <a:lstStyle/>
          <a:p>
            <a:r>
              <a:rPr lang="en-US" dirty="0"/>
              <a:t>OVERVIEW OF AN EXCEL ITEM</a:t>
            </a:r>
          </a:p>
        </p:txBody>
      </p:sp>
      <p:sp>
        <p:nvSpPr>
          <p:cNvPr id="8" name="Rectangle 7"/>
          <p:cNvSpPr/>
          <p:nvPr/>
        </p:nvSpPr>
        <p:spPr bwMode="gray">
          <a:xfrm>
            <a:off x="229420" y="1077458"/>
            <a:ext cx="3630282" cy="2714412"/>
          </a:xfrm>
          <a:prstGeom prst="rect">
            <a:avLst/>
          </a:prstGeom>
          <a:noFill/>
          <a:ln w="28575" algn="ctr">
            <a:solidFill>
              <a:schemeClr val="accent1"/>
            </a:solidFill>
            <a:prstDash val="solid"/>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1" name="Rectangle 10"/>
          <p:cNvSpPr/>
          <p:nvPr/>
        </p:nvSpPr>
        <p:spPr bwMode="gray">
          <a:xfrm>
            <a:off x="229420" y="3822700"/>
            <a:ext cx="3630282" cy="2262641"/>
          </a:xfrm>
          <a:prstGeom prst="rect">
            <a:avLst/>
          </a:prstGeom>
          <a:noFill/>
          <a:ln w="28575" algn="ctr">
            <a:solidFill>
              <a:schemeClr val="accent4"/>
            </a:solidFill>
            <a:prstDash val="solid"/>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pic>
        <p:nvPicPr>
          <p:cNvPr id="16" name="Picture 15"/>
          <p:cNvPicPr>
            <a:picLocks noChangeAspect="1"/>
          </p:cNvPicPr>
          <p:nvPr/>
        </p:nvPicPr>
        <p:blipFill>
          <a:blip r:embed="rId5"/>
          <a:stretch>
            <a:fillRect/>
          </a:stretch>
        </p:blipFill>
        <p:spPr>
          <a:xfrm>
            <a:off x="8396749" y="2898193"/>
            <a:ext cx="3678572" cy="3593885"/>
          </a:xfrm>
          <a:prstGeom prst="rect">
            <a:avLst/>
          </a:prstGeom>
          <a:ln w="38100">
            <a:solidFill>
              <a:schemeClr val="accent4"/>
            </a:solidFill>
            <a:prstDash val="solid"/>
          </a:ln>
        </p:spPr>
      </p:pic>
      <p:sp>
        <p:nvSpPr>
          <p:cNvPr id="14" name="Rectangle 13"/>
          <p:cNvSpPr/>
          <p:nvPr/>
        </p:nvSpPr>
        <p:spPr bwMode="gray">
          <a:xfrm>
            <a:off x="3231033" y="1435100"/>
            <a:ext cx="512831" cy="192824"/>
          </a:xfrm>
          <a:prstGeom prst="rect">
            <a:avLst/>
          </a:prstGeom>
          <a:noFill/>
          <a:ln w="28575">
            <a:solidFill>
              <a:srgbClr val="C00000"/>
            </a:solidFill>
            <a:prstDash val="dash"/>
            <a:headEnd/>
            <a:tailEnd/>
          </a:ln>
        </p:spPr>
        <p:style>
          <a:lnRef idx="2">
            <a:schemeClr val="accent1"/>
          </a:lnRef>
          <a:fillRef idx="1">
            <a:schemeClr val="lt1"/>
          </a:fillRef>
          <a:effectRef idx="0">
            <a:schemeClr val="accent1"/>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5" name="Rectangle 14"/>
          <p:cNvSpPr/>
          <p:nvPr/>
        </p:nvSpPr>
        <p:spPr bwMode="gray">
          <a:xfrm>
            <a:off x="1041628" y="1700654"/>
            <a:ext cx="2702236" cy="745616"/>
          </a:xfrm>
          <a:prstGeom prst="rect">
            <a:avLst/>
          </a:prstGeom>
          <a:noFill/>
          <a:ln w="28575">
            <a:solidFill>
              <a:srgbClr val="C00000"/>
            </a:solidFill>
            <a:prstDash val="dash"/>
            <a:headEnd/>
            <a:tailEnd/>
          </a:ln>
        </p:spPr>
        <p:style>
          <a:lnRef idx="2">
            <a:schemeClr val="accent1"/>
          </a:lnRef>
          <a:fillRef idx="1">
            <a:schemeClr val="lt1"/>
          </a:fillRef>
          <a:effectRef idx="0">
            <a:schemeClr val="accent1"/>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20" name="Rectangle 19"/>
          <p:cNvSpPr/>
          <p:nvPr/>
        </p:nvSpPr>
        <p:spPr bwMode="gray">
          <a:xfrm>
            <a:off x="284633" y="1127610"/>
            <a:ext cx="721207" cy="1021042"/>
          </a:xfrm>
          <a:prstGeom prst="rect">
            <a:avLst/>
          </a:prstGeom>
          <a:noFill/>
          <a:ln w="28575">
            <a:solidFill>
              <a:srgbClr val="C00000"/>
            </a:solidFill>
            <a:prstDash val="dash"/>
            <a:headEnd/>
            <a:tailEnd/>
          </a:ln>
        </p:spPr>
        <p:style>
          <a:lnRef idx="2">
            <a:schemeClr val="accent1"/>
          </a:lnRef>
          <a:fillRef idx="1">
            <a:schemeClr val="lt1"/>
          </a:fillRef>
          <a:effectRef idx="0">
            <a:schemeClr val="accent1"/>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2" name="Arrow: Striped Right 1"/>
          <p:cNvSpPr/>
          <p:nvPr/>
        </p:nvSpPr>
        <p:spPr bwMode="gray">
          <a:xfrm>
            <a:off x="3426884" y="2819400"/>
            <a:ext cx="853016" cy="474463"/>
          </a:xfrm>
          <a:prstGeom prst="stripedRightArrow">
            <a:avLst/>
          </a:prstGeom>
          <a:solidFill>
            <a:schemeClr val="accent1"/>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3" name="Arrow: Striped Right 12"/>
          <p:cNvSpPr/>
          <p:nvPr/>
        </p:nvSpPr>
        <p:spPr bwMode="gray">
          <a:xfrm>
            <a:off x="3673929" y="5225846"/>
            <a:ext cx="4841421" cy="474463"/>
          </a:xfrm>
          <a:prstGeom prst="stripedRightArrow">
            <a:avLst/>
          </a:prstGeom>
          <a:solidFill>
            <a:schemeClr val="accent4"/>
          </a:solidFill>
          <a:ln w="6350" algn="ctr">
            <a:solidFill>
              <a:schemeClr val="accent4"/>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7" name="Rectangle 16"/>
          <p:cNvSpPr/>
          <p:nvPr/>
        </p:nvSpPr>
        <p:spPr bwMode="gray">
          <a:xfrm>
            <a:off x="1041628" y="3861282"/>
            <a:ext cx="2558822" cy="2178837"/>
          </a:xfrm>
          <a:prstGeom prst="rect">
            <a:avLst/>
          </a:prstGeom>
          <a:noFill/>
          <a:ln w="28575">
            <a:solidFill>
              <a:srgbClr val="C00000"/>
            </a:solidFill>
            <a:prstDash val="dash"/>
            <a:headEnd/>
            <a:tailEnd/>
          </a:ln>
        </p:spPr>
        <p:style>
          <a:lnRef idx="2">
            <a:schemeClr val="accent1"/>
          </a:lnRef>
          <a:fillRef idx="1">
            <a:schemeClr val="lt1"/>
          </a:fillRef>
          <a:effectRef idx="0">
            <a:schemeClr val="accent1"/>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Tree>
    <p:extLst>
      <p:ext uri="{BB962C8B-B14F-4D97-AF65-F5344CB8AC3E}">
        <p14:creationId xmlns:p14="http://schemas.microsoft.com/office/powerpoint/2010/main" val="36027494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7670584" y="0"/>
            <a:ext cx="4524591" cy="6858000"/>
          </a:xfrm>
          <a:prstGeom prst="rect">
            <a:avLst/>
          </a:prstGeom>
        </p:spPr>
      </p:pic>
      <p:sp>
        <p:nvSpPr>
          <p:cNvPr id="2" name="Title 1"/>
          <p:cNvSpPr>
            <a:spLocks noGrp="1"/>
          </p:cNvSpPr>
          <p:nvPr>
            <p:ph type="ctrTitle"/>
          </p:nvPr>
        </p:nvSpPr>
        <p:spPr>
          <a:xfrm>
            <a:off x="504000" y="3090446"/>
            <a:ext cx="6487815" cy="677108"/>
          </a:xfrm>
        </p:spPr>
        <p:txBody>
          <a:bodyPr/>
          <a:lstStyle/>
          <a:p>
            <a:r>
              <a:rPr lang="en-US" dirty="0"/>
              <a:t>Price </a:t>
            </a:r>
            <a:r>
              <a:rPr lang="en-US" dirty="0">
                <a:solidFill>
                  <a:schemeClr val="accent1"/>
                </a:solidFill>
              </a:rPr>
              <a:t>Configuration</a:t>
            </a:r>
          </a:p>
        </p:txBody>
      </p:sp>
      <p:sp>
        <p:nvSpPr>
          <p:cNvPr id="3" name="Rectangle 2"/>
          <p:cNvSpPr/>
          <p:nvPr/>
        </p:nvSpPr>
        <p:spPr bwMode="gray">
          <a:xfrm>
            <a:off x="11369689" y="468351"/>
            <a:ext cx="669073" cy="122664"/>
          </a:xfrm>
          <a:prstGeom prst="rect">
            <a:avLst/>
          </a:prstGeom>
          <a:noFill/>
          <a:ln w="57150">
            <a:solidFill>
              <a:srgbClr val="C00000"/>
            </a:solidFill>
            <a:prstDash val="sysDot"/>
            <a:headEnd/>
            <a:tailEnd/>
          </a:ln>
        </p:spPr>
        <p:style>
          <a:lnRef idx="2">
            <a:schemeClr val="accent1"/>
          </a:lnRef>
          <a:fillRef idx="1">
            <a:schemeClr val="lt1"/>
          </a:fillRef>
          <a:effectRef idx="0">
            <a:schemeClr val="accent1"/>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6" name="Rectangle 5"/>
          <p:cNvSpPr/>
          <p:nvPr/>
        </p:nvSpPr>
        <p:spPr bwMode="gray">
          <a:xfrm>
            <a:off x="8721213" y="3767553"/>
            <a:ext cx="3116826" cy="843775"/>
          </a:xfrm>
          <a:prstGeom prst="rect">
            <a:avLst/>
          </a:prstGeom>
          <a:noFill/>
          <a:ln w="57150">
            <a:solidFill>
              <a:srgbClr val="C00000"/>
            </a:solidFill>
            <a:prstDash val="dash"/>
            <a:headEnd/>
            <a:tailEnd/>
          </a:ln>
        </p:spPr>
        <p:style>
          <a:lnRef idx="2">
            <a:schemeClr val="accent1"/>
          </a:lnRef>
          <a:fillRef idx="1">
            <a:schemeClr val="lt1"/>
          </a:fillRef>
          <a:effectRef idx="0">
            <a:schemeClr val="accent1"/>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Tree>
    <p:extLst>
      <p:ext uri="{BB962C8B-B14F-4D97-AF65-F5344CB8AC3E}">
        <p14:creationId xmlns:p14="http://schemas.microsoft.com/office/powerpoint/2010/main" val="7992050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Placeholder 18"/>
          <p:cNvPicPr>
            <a:picLocks noGrp="1" noChangeAspect="1"/>
          </p:cNvPicPr>
          <p:nvPr>
            <p:ph type="pic" sz="quarter" idx="14"/>
          </p:nvPr>
        </p:nvPicPr>
        <p:blipFill rotWithShape="1">
          <a:blip r:embed="rId2"/>
          <a:srcRect l="22934" r="381" b="40141"/>
          <a:stretch/>
        </p:blipFill>
        <p:spPr>
          <a:prstGeom prst="rect">
            <a:avLst/>
          </a:prstGeom>
        </p:spPr>
      </p:pic>
      <p:sp>
        <p:nvSpPr>
          <p:cNvPr id="2" name="Title 1"/>
          <p:cNvSpPr>
            <a:spLocks noGrp="1"/>
          </p:cNvSpPr>
          <p:nvPr>
            <p:ph type="title"/>
          </p:nvPr>
        </p:nvSpPr>
        <p:spPr/>
        <p:txBody>
          <a:bodyPr/>
          <a:lstStyle/>
          <a:p>
            <a:r>
              <a:rPr lang="en-US" dirty="0"/>
              <a:t>What the field looks like in the User Interface</a:t>
            </a:r>
          </a:p>
        </p:txBody>
      </p:sp>
      <p:sp>
        <p:nvSpPr>
          <p:cNvPr id="10" name="Text Placeholder 9"/>
          <p:cNvSpPr>
            <a:spLocks noGrp="1"/>
          </p:cNvSpPr>
          <p:nvPr>
            <p:ph type="body" sz="quarter" idx="10"/>
          </p:nvPr>
        </p:nvSpPr>
        <p:spPr/>
        <p:txBody>
          <a:bodyPr/>
          <a:lstStyle/>
          <a:p>
            <a:pPr lvl="0"/>
            <a:r>
              <a:rPr lang="en-US" dirty="0"/>
              <a:t>At item’s price level</a:t>
            </a:r>
          </a:p>
        </p:txBody>
      </p:sp>
      <p:sp>
        <p:nvSpPr>
          <p:cNvPr id="12" name="Text Placeholder 11"/>
          <p:cNvSpPr>
            <a:spLocks noGrp="1"/>
          </p:cNvSpPr>
          <p:nvPr>
            <p:ph type="body" sz="quarter" idx="13"/>
          </p:nvPr>
        </p:nvSpPr>
        <p:spPr/>
        <p:txBody>
          <a:bodyPr/>
          <a:lstStyle/>
          <a:p>
            <a:pPr lvl="0"/>
            <a:r>
              <a:rPr lang="en-US" dirty="0"/>
              <a:t>At purchase requisition level</a:t>
            </a:r>
          </a:p>
        </p:txBody>
      </p:sp>
      <p:sp>
        <p:nvSpPr>
          <p:cNvPr id="14" name="Text Placeholder 13"/>
          <p:cNvSpPr>
            <a:spLocks noGrp="1"/>
          </p:cNvSpPr>
          <p:nvPr>
            <p:ph type="body" sz="quarter" idx="15"/>
          </p:nvPr>
        </p:nvSpPr>
        <p:spPr/>
        <p:txBody>
          <a:bodyPr/>
          <a:lstStyle/>
          <a:p>
            <a:pPr lvl="0"/>
            <a:r>
              <a:rPr lang="en-US" dirty="0"/>
              <a:t>At detail/description’s level</a:t>
            </a:r>
          </a:p>
        </p:txBody>
      </p:sp>
      <p:sp>
        <p:nvSpPr>
          <p:cNvPr id="26" name="Rectangle 25"/>
          <p:cNvSpPr/>
          <p:nvPr/>
        </p:nvSpPr>
        <p:spPr bwMode="gray">
          <a:xfrm>
            <a:off x="9857226" y="1927123"/>
            <a:ext cx="771445" cy="277062"/>
          </a:xfrm>
          <a:prstGeom prst="rect">
            <a:avLst/>
          </a:prstGeom>
          <a:noFill/>
          <a:ln w="28575" algn="ctr">
            <a:solidFill>
              <a:schemeClr val="accent1">
                <a:lumMod val="75000"/>
              </a:schemeClr>
            </a:solidFill>
            <a:prstDash val="dash"/>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27" name="Rectangle 26"/>
          <p:cNvSpPr/>
          <p:nvPr/>
        </p:nvSpPr>
        <p:spPr bwMode="gray">
          <a:xfrm>
            <a:off x="9152072" y="1927123"/>
            <a:ext cx="411921" cy="277062"/>
          </a:xfrm>
          <a:prstGeom prst="rect">
            <a:avLst/>
          </a:prstGeom>
          <a:noFill/>
          <a:ln w="28575" algn="ctr">
            <a:solidFill>
              <a:schemeClr val="accent1">
                <a:lumMod val="75000"/>
              </a:schemeClr>
            </a:solidFill>
            <a:prstDash val="dash"/>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1800" b="0" i="0" u="none" strike="noStrike" kern="0" cap="none" spc="0" normalizeH="0" baseline="0" noProof="0" dirty="0" err="1">
              <a:ln>
                <a:noFill/>
              </a:ln>
              <a:effectLst/>
              <a:uLnTx/>
              <a:uFillTx/>
              <a:ea typeface="Arial Unicode MS" pitchFamily="34" charset="-128"/>
              <a:cs typeface="Arial Unicode MS" pitchFamily="34" charset="-128"/>
            </a:endParaRPr>
          </a:p>
        </p:txBody>
      </p:sp>
      <p:pic>
        <p:nvPicPr>
          <p:cNvPr id="13" name="Picture Placeholder 12"/>
          <p:cNvPicPr>
            <a:picLocks noGrp="1" noChangeAspect="1"/>
          </p:cNvPicPr>
          <p:nvPr>
            <p:ph type="pic" sz="quarter" idx="12"/>
          </p:nvPr>
        </p:nvPicPr>
        <p:blipFill rotWithShape="1">
          <a:blip r:embed="rId3"/>
          <a:srcRect l="15314"/>
          <a:stretch/>
        </p:blipFill>
        <p:spPr>
          <a:prstGeom prst="rect">
            <a:avLst/>
          </a:prstGeom>
        </p:spPr>
      </p:pic>
      <p:pic>
        <p:nvPicPr>
          <p:cNvPr id="9" name="Picture Placeholder 8"/>
          <p:cNvPicPr>
            <a:picLocks noGrp="1" noChangeAspect="1"/>
          </p:cNvPicPr>
          <p:nvPr>
            <p:ph type="pic" sz="quarter" idx="16"/>
          </p:nvPr>
        </p:nvPicPr>
        <p:blipFill rotWithShape="1">
          <a:blip r:embed="rId4"/>
          <a:srcRect l="16988" t="14263" r="10786"/>
          <a:stretch/>
        </p:blipFill>
        <p:spPr>
          <a:prstGeom prst="rect">
            <a:avLst/>
          </a:prstGeom>
        </p:spPr>
      </p:pic>
    </p:spTree>
    <p:extLst>
      <p:ext uri="{BB962C8B-B14F-4D97-AF65-F5344CB8AC3E}">
        <p14:creationId xmlns:p14="http://schemas.microsoft.com/office/powerpoint/2010/main" val="6147022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9523769C-69F8-44D0-919B-3FD1527E60E0}"/>
              </a:ext>
            </a:extLst>
          </p:cNvPr>
          <p:cNvPicPr>
            <a:picLocks noChangeAspect="1"/>
          </p:cNvPicPr>
          <p:nvPr/>
        </p:nvPicPr>
        <p:blipFill>
          <a:blip r:embed="rId3"/>
          <a:stretch>
            <a:fillRect/>
          </a:stretch>
        </p:blipFill>
        <p:spPr>
          <a:xfrm>
            <a:off x="818620" y="1641082"/>
            <a:ext cx="10557934" cy="961945"/>
          </a:xfrm>
          <a:prstGeom prst="rect">
            <a:avLst/>
          </a:prstGeom>
          <a:ln w="38100">
            <a:solidFill>
              <a:schemeClr val="tx2"/>
            </a:solidFill>
            <a:prstDash val="lgDash"/>
          </a:ln>
        </p:spPr>
      </p:pic>
      <p:sp>
        <p:nvSpPr>
          <p:cNvPr id="4" name="Title 3"/>
          <p:cNvSpPr>
            <a:spLocks noGrp="1"/>
          </p:cNvSpPr>
          <p:nvPr>
            <p:ph type="title"/>
          </p:nvPr>
        </p:nvSpPr>
        <p:spPr>
          <a:xfrm>
            <a:off x="349997" y="321120"/>
            <a:ext cx="11186476" cy="369332"/>
          </a:xfrm>
        </p:spPr>
        <p:txBody>
          <a:bodyPr/>
          <a:lstStyle/>
          <a:p>
            <a:r>
              <a:rPr lang="en-US" dirty="0"/>
              <a:t>Catalogue Setup and Explanation</a:t>
            </a:r>
          </a:p>
        </p:txBody>
      </p:sp>
      <p:sp>
        <p:nvSpPr>
          <p:cNvPr id="5" name="Text Placeholder 10"/>
          <p:cNvSpPr txBox="1">
            <a:spLocks/>
          </p:cNvSpPr>
          <p:nvPr/>
        </p:nvSpPr>
        <p:spPr bwMode="gray">
          <a:xfrm>
            <a:off x="745408" y="3759455"/>
            <a:ext cx="4985886" cy="2012746"/>
          </a:xfrm>
          <a:prstGeom prst="rect">
            <a:avLst/>
          </a:prstGeom>
          <a:ln w="28575">
            <a:solidFill>
              <a:schemeClr val="accent1">
                <a:lumMod val="75000"/>
              </a:schemeClr>
            </a:solidFill>
          </a:ln>
        </p:spPr>
        <p:txBody>
          <a:bodyPr vert="horz" lIns="91440" tIns="91440" rIns="0" bIns="0" rtlCol="0">
            <a:noAutofit/>
          </a:bodyPr>
          <a:lstStyle>
            <a:lvl1pPr marL="0" indent="0" algn="l" defTabSz="1088558" rtl="0" eaLnBrk="1" latinLnBrk="0" hangingPunct="1">
              <a:spcBef>
                <a:spcPts val="1800"/>
              </a:spcBef>
              <a:buClr>
                <a:schemeClr val="accent1"/>
              </a:buClr>
              <a:buSzPct val="80000"/>
              <a:buFontTx/>
              <a:buNone/>
              <a:defRPr sz="20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8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800" kern="1200" noProof="0" dirty="0" smtClean="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r>
              <a:rPr lang="en-US" sz="1800" b="1" dirty="0">
                <a:solidFill>
                  <a:srgbClr val="FFC000"/>
                </a:solidFill>
              </a:rPr>
              <a:t>StartDate</a:t>
            </a:r>
            <a:r>
              <a:rPr lang="en-US" sz="1800" dirty="0"/>
              <a:t>: </a:t>
            </a:r>
            <a:r>
              <a:rPr lang="en-US" sz="1400" dirty="0"/>
              <a:t>Start date of when this price is applicable </a:t>
            </a:r>
          </a:p>
          <a:p>
            <a:r>
              <a:rPr lang="en-US" sz="1800" b="1" dirty="0" err="1">
                <a:solidFill>
                  <a:srgbClr val="FFC000"/>
                </a:solidFill>
              </a:rPr>
              <a:t>EndDate</a:t>
            </a:r>
            <a:r>
              <a:rPr lang="en-US" sz="1800" dirty="0"/>
              <a:t>: </a:t>
            </a:r>
            <a:r>
              <a:rPr lang="en-US" sz="1400" dirty="0"/>
              <a:t>End data of when this price is applicable </a:t>
            </a:r>
          </a:p>
          <a:p>
            <a:r>
              <a:rPr lang="en-US" sz="1800" b="1" dirty="0" err="1">
                <a:solidFill>
                  <a:srgbClr val="FFC000"/>
                </a:solidFill>
              </a:rPr>
              <a:t>PriceFactor</a:t>
            </a:r>
            <a:r>
              <a:rPr lang="en-US" sz="1800" dirty="0"/>
              <a:t>: </a:t>
            </a:r>
            <a:r>
              <a:rPr lang="en-US" sz="1400" dirty="0"/>
              <a:t>can be used for VAT or any additional charge not part of the item’s price </a:t>
            </a:r>
          </a:p>
        </p:txBody>
      </p:sp>
      <p:sp>
        <p:nvSpPr>
          <p:cNvPr id="13" name="Text Placeholder 10">
            <a:extLst>
              <a:ext uri="{FF2B5EF4-FFF2-40B4-BE49-F238E27FC236}">
                <a16:creationId xmlns:a16="http://schemas.microsoft.com/office/drawing/2014/main" id="{C3A77ADD-B2BA-40D1-BE2F-AB84569543EB}"/>
              </a:ext>
            </a:extLst>
          </p:cNvPr>
          <p:cNvSpPr txBox="1">
            <a:spLocks/>
          </p:cNvSpPr>
          <p:nvPr/>
        </p:nvSpPr>
        <p:spPr bwMode="gray">
          <a:xfrm>
            <a:off x="6419768" y="3759455"/>
            <a:ext cx="4985886" cy="2012746"/>
          </a:xfrm>
          <a:prstGeom prst="rect">
            <a:avLst/>
          </a:prstGeom>
          <a:ln w="28575">
            <a:solidFill>
              <a:schemeClr val="accent3">
                <a:lumMod val="75000"/>
              </a:schemeClr>
            </a:solidFill>
          </a:ln>
        </p:spPr>
        <p:txBody>
          <a:bodyPr vert="horz" lIns="91440" tIns="91440" rIns="0" bIns="0" rtlCol="0">
            <a:noAutofit/>
          </a:bodyPr>
          <a:lstStyle>
            <a:lvl1pPr marL="0" indent="0" algn="l" defTabSz="1088558" rtl="0" eaLnBrk="1" latinLnBrk="0" hangingPunct="1">
              <a:spcBef>
                <a:spcPts val="1800"/>
              </a:spcBef>
              <a:buClr>
                <a:schemeClr val="accent1"/>
              </a:buClr>
              <a:buSzPct val="80000"/>
              <a:buFontTx/>
              <a:buNone/>
              <a:defRPr sz="20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8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800" kern="1200" noProof="0" dirty="0" smtClean="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r>
              <a:rPr lang="en-US" sz="1800" b="1" dirty="0">
                <a:solidFill>
                  <a:schemeClr val="accent3"/>
                </a:solidFill>
              </a:rPr>
              <a:t>Amount</a:t>
            </a:r>
            <a:r>
              <a:rPr lang="en-US" sz="1800" dirty="0"/>
              <a:t>: </a:t>
            </a:r>
            <a:r>
              <a:rPr lang="en-US" sz="1400" dirty="0"/>
              <a:t>decimal price</a:t>
            </a:r>
            <a:r>
              <a:rPr lang="en-US" sz="1800" dirty="0"/>
              <a:t> </a:t>
            </a:r>
          </a:p>
          <a:p>
            <a:r>
              <a:rPr lang="en-US" sz="1800" b="1" dirty="0" err="1">
                <a:solidFill>
                  <a:schemeClr val="accent3"/>
                </a:solidFill>
              </a:rPr>
              <a:t>PriceCurrency</a:t>
            </a:r>
            <a:r>
              <a:rPr lang="en-US" sz="1800" dirty="0"/>
              <a:t>: </a:t>
            </a:r>
            <a:r>
              <a:rPr lang="en-US" sz="1400" dirty="0"/>
              <a:t>currency</a:t>
            </a:r>
            <a:endParaRPr lang="en-US" sz="1800" dirty="0"/>
          </a:p>
          <a:p>
            <a:r>
              <a:rPr lang="en-US" sz="1800" b="1" dirty="0" err="1">
                <a:solidFill>
                  <a:schemeClr val="accent3"/>
                </a:solidFill>
              </a:rPr>
              <a:t>Lowerbound</a:t>
            </a:r>
            <a:r>
              <a:rPr lang="en-US" sz="1800" dirty="0"/>
              <a:t>: </a:t>
            </a:r>
            <a:r>
              <a:rPr lang="en-US" sz="1400" dirty="0"/>
              <a:t>quantity at which the </a:t>
            </a:r>
            <a:r>
              <a:rPr lang="en-US" sz="1400" b="1" dirty="0">
                <a:solidFill>
                  <a:schemeClr val="accent3"/>
                </a:solidFill>
              </a:rPr>
              <a:t>Amount </a:t>
            </a:r>
            <a:r>
              <a:rPr lang="en-US" sz="1400" dirty="0"/>
              <a:t>is applicable (next tier needs to be higher than the previous one)</a:t>
            </a:r>
            <a:endParaRPr lang="en-US" sz="1200" dirty="0">
              <a:solidFill>
                <a:schemeClr val="tx2"/>
              </a:solidFill>
            </a:endParaRPr>
          </a:p>
        </p:txBody>
      </p:sp>
      <p:sp>
        <p:nvSpPr>
          <p:cNvPr id="14" name="Text Placeholder 7">
            <a:extLst>
              <a:ext uri="{FF2B5EF4-FFF2-40B4-BE49-F238E27FC236}">
                <a16:creationId xmlns:a16="http://schemas.microsoft.com/office/drawing/2014/main" id="{A724B97A-07F7-4C1A-A4DC-C2C8814E0B9D}"/>
              </a:ext>
            </a:extLst>
          </p:cNvPr>
          <p:cNvSpPr>
            <a:spLocks noGrp="1"/>
          </p:cNvSpPr>
          <p:nvPr>
            <p:ph type="body" sz="quarter" idx="10"/>
          </p:nvPr>
        </p:nvSpPr>
        <p:spPr>
          <a:xfrm>
            <a:off x="745408" y="3349699"/>
            <a:ext cx="2585383" cy="369333"/>
          </a:xfrm>
        </p:spPr>
        <p:txBody>
          <a:bodyPr/>
          <a:lstStyle/>
          <a:p>
            <a:pPr>
              <a:spcBef>
                <a:spcPts val="0"/>
              </a:spcBef>
              <a:spcAft>
                <a:spcPts val="1200"/>
              </a:spcAft>
            </a:pPr>
            <a:r>
              <a:rPr lang="en-US" b="1" dirty="0">
                <a:solidFill>
                  <a:schemeClr val="accent1">
                    <a:lumMod val="75000"/>
                  </a:schemeClr>
                </a:solidFill>
              </a:rPr>
              <a:t>OPTIONAL FIELDS</a:t>
            </a:r>
          </a:p>
        </p:txBody>
      </p:sp>
      <p:sp>
        <p:nvSpPr>
          <p:cNvPr id="15" name="Text Placeholder 7">
            <a:extLst>
              <a:ext uri="{FF2B5EF4-FFF2-40B4-BE49-F238E27FC236}">
                <a16:creationId xmlns:a16="http://schemas.microsoft.com/office/drawing/2014/main" id="{4236F18F-AF5D-48C8-B657-BB8169B31995}"/>
              </a:ext>
            </a:extLst>
          </p:cNvPr>
          <p:cNvSpPr txBox="1">
            <a:spLocks/>
          </p:cNvSpPr>
          <p:nvPr/>
        </p:nvSpPr>
        <p:spPr bwMode="gray">
          <a:xfrm>
            <a:off x="6419768" y="3344909"/>
            <a:ext cx="3149263" cy="369333"/>
          </a:xfrm>
          <a:prstGeom prst="rect">
            <a:avLst/>
          </a:prstGeom>
        </p:spPr>
        <p:txBody>
          <a:bodyPr vert="horz" lIns="0" tIns="0" rIns="0" bIns="0" rtlCol="0">
            <a:noAutofit/>
          </a:bodyPr>
          <a:lstStyle>
            <a:lvl1pPr marL="0" indent="0" algn="l" defTabSz="1088558" rtl="0" eaLnBrk="1" latinLnBrk="0" hangingPunct="1">
              <a:spcBef>
                <a:spcPts val="1800"/>
              </a:spcBef>
              <a:buClr>
                <a:schemeClr val="accent1"/>
              </a:buClr>
              <a:buSzPct val="80000"/>
              <a:buFontTx/>
              <a:buNone/>
              <a:defRPr sz="2000" b="0" kern="1200">
                <a:solidFill>
                  <a:schemeClr val="tx1"/>
                </a:solidFill>
                <a:latin typeface="+mn-lt"/>
                <a:ea typeface="+mn-ea"/>
                <a:cs typeface="+mn-cs"/>
              </a:defRPr>
            </a:lvl1pPr>
            <a:lvl2pPr marL="179964" indent="-179964" algn="l" defTabSz="1088558" rtl="0" eaLnBrk="1" latinLnBrk="0" hangingPunct="1">
              <a:spcBef>
                <a:spcPts val="600"/>
              </a:spcBef>
              <a:buClr>
                <a:schemeClr val="accent1"/>
              </a:buClr>
              <a:buSzPct val="100000"/>
              <a:buFont typeface="Wingdings" pitchFamily="2" charset="2"/>
              <a:buChar char="§"/>
              <a:defRPr sz="1800" kern="1200">
                <a:solidFill>
                  <a:schemeClr val="tx1"/>
                </a:solidFill>
                <a:latin typeface="+mn-lt"/>
                <a:ea typeface="+mn-ea"/>
                <a:cs typeface="+mn-cs"/>
              </a:defRPr>
            </a:lvl2pPr>
            <a:lvl3pPr marL="358775" indent="-179388" algn="l" defTabSz="1088558" rtl="0" eaLnBrk="1" latinLnBrk="0" hangingPunct="1">
              <a:spcBef>
                <a:spcPts val="300"/>
              </a:spcBef>
              <a:buClr>
                <a:schemeClr val="tx1"/>
              </a:buClr>
              <a:buSzPct val="100000"/>
              <a:buFont typeface="Arial" panose="020B0604020202020204" pitchFamily="34" charset="0"/>
              <a:buChar char="–"/>
              <a:defRPr lang="en-US" sz="1800" kern="1200" noProof="0" dirty="0" smtClean="0">
                <a:solidFill>
                  <a:schemeClr val="tx1"/>
                </a:solidFill>
                <a:latin typeface="+mn-lt"/>
                <a:ea typeface="+mn-ea"/>
                <a:cs typeface="+mn-cs"/>
              </a:defRPr>
            </a:lvl3pPr>
            <a:lvl4pPr marL="539892" indent="-179964" algn="l" defTabSz="1088558" rtl="0" eaLnBrk="1" latinLnBrk="0" hangingPunct="1">
              <a:spcBef>
                <a:spcPts val="300"/>
              </a:spcBef>
              <a:buClr>
                <a:schemeClr val="tx1"/>
              </a:buClr>
              <a:buSzPct val="120000"/>
              <a:buFont typeface="Arial" pitchFamily="34" charset="0"/>
              <a:buChar char="▫"/>
              <a:defRPr sz="1600" kern="1200">
                <a:solidFill>
                  <a:schemeClr val="tx1"/>
                </a:solidFill>
                <a:latin typeface="+mn-lt"/>
                <a:ea typeface="+mn-ea"/>
                <a:cs typeface="+mn-cs"/>
              </a:defRPr>
            </a:lvl4pPr>
            <a:lvl5pPr marL="719856" indent="-179964" algn="l" defTabSz="1088558" rtl="0" eaLnBrk="1" latinLnBrk="0" hangingPunct="1">
              <a:spcBef>
                <a:spcPts val="100"/>
              </a:spcBef>
              <a:buClr>
                <a:schemeClr val="tx1"/>
              </a:buClr>
              <a:buSzPct val="100000"/>
              <a:buFont typeface="Symbol" panose="05050102010706020507" pitchFamily="18" charset="2"/>
              <a:buChar char="-"/>
              <a:defRPr sz="1400" kern="1200" baseline="0">
                <a:solidFill>
                  <a:schemeClr val="tx1"/>
                </a:solidFill>
                <a:latin typeface="+mn-lt"/>
                <a:ea typeface="+mn-ea"/>
                <a:cs typeface="+mn-cs"/>
              </a:defRPr>
            </a:lvl5pPr>
            <a:lvl6pPr marL="2993535"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814"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09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373" indent="-272140" algn="l" defTabSz="1088558"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pPr>
              <a:spcBef>
                <a:spcPts val="0"/>
              </a:spcBef>
              <a:spcAft>
                <a:spcPts val="1200"/>
              </a:spcAft>
            </a:pPr>
            <a:r>
              <a:rPr lang="en-US" b="1" dirty="0">
                <a:solidFill>
                  <a:schemeClr val="accent3"/>
                </a:solidFill>
              </a:rPr>
              <a:t>MANDATORY FIELDS</a:t>
            </a:r>
          </a:p>
        </p:txBody>
      </p:sp>
    </p:spTree>
    <p:extLst>
      <p:ext uri="{BB962C8B-B14F-4D97-AF65-F5344CB8AC3E}">
        <p14:creationId xmlns:p14="http://schemas.microsoft.com/office/powerpoint/2010/main" val="33825966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9"/>
          <p:cNvPicPr>
            <a:picLocks noGrp="1" noChangeAspect="1"/>
          </p:cNvPicPr>
          <p:nvPr>
            <p:ph type="pic" sz="quarter" idx="12"/>
          </p:nvPr>
        </p:nvPicPr>
        <p:blipFill>
          <a:blip r:embed="rId3"/>
          <a:srcRect t="3343" b="3343"/>
          <a:stretch>
            <a:fillRect/>
          </a:stretch>
        </p:blipFill>
        <p:spPr>
          <a:xfrm>
            <a:off x="3132609" y="3047341"/>
            <a:ext cx="5328000" cy="2631000"/>
          </a:xfrm>
          <a:prstGeom prst="rect">
            <a:avLst/>
          </a:prstGeom>
        </p:spPr>
      </p:pic>
      <p:sp>
        <p:nvSpPr>
          <p:cNvPr id="8" name="Title 7"/>
          <p:cNvSpPr>
            <a:spLocks noGrp="1"/>
          </p:cNvSpPr>
          <p:nvPr>
            <p:ph type="title"/>
          </p:nvPr>
        </p:nvSpPr>
        <p:spPr/>
        <p:txBody>
          <a:bodyPr/>
          <a:lstStyle/>
          <a:p>
            <a:r>
              <a:rPr lang="en-US" dirty="0"/>
              <a:t>From Code to Visual: Tier Breakdown</a:t>
            </a:r>
          </a:p>
        </p:txBody>
      </p:sp>
      <p:sp>
        <p:nvSpPr>
          <p:cNvPr id="3" name="Text Placeholder 2"/>
          <p:cNvSpPr>
            <a:spLocks noGrp="1"/>
          </p:cNvSpPr>
          <p:nvPr>
            <p:ph type="body" sz="quarter" idx="10"/>
          </p:nvPr>
        </p:nvSpPr>
        <p:spPr>
          <a:xfrm>
            <a:off x="8772592" y="3282584"/>
            <a:ext cx="2278957" cy="386819"/>
          </a:xfrm>
          <a:ln w="19050">
            <a:solidFill>
              <a:schemeClr val="accent2"/>
            </a:solidFill>
          </a:ln>
        </p:spPr>
        <p:txBody>
          <a:bodyPr lIns="27432" tIns="27432"/>
          <a:lstStyle/>
          <a:p>
            <a:pPr lvl="0"/>
            <a:r>
              <a:rPr lang="en-US" sz="2000" b="1" dirty="0">
                <a:solidFill>
                  <a:schemeClr val="accent3"/>
                </a:solidFill>
              </a:rPr>
              <a:t>Amount</a:t>
            </a:r>
            <a:r>
              <a:rPr lang="en-US" sz="2000" dirty="0"/>
              <a:t>=90</a:t>
            </a:r>
          </a:p>
        </p:txBody>
      </p:sp>
      <p:sp>
        <p:nvSpPr>
          <p:cNvPr id="11" name="Text Placeholder 2"/>
          <p:cNvSpPr>
            <a:spLocks noGrp="1"/>
          </p:cNvSpPr>
          <p:nvPr>
            <p:ph type="body" sz="quarter" idx="10"/>
          </p:nvPr>
        </p:nvSpPr>
        <p:spPr>
          <a:xfrm>
            <a:off x="312233" y="3475993"/>
            <a:ext cx="2434375" cy="364130"/>
          </a:xfrm>
          <a:ln w="19050">
            <a:solidFill>
              <a:schemeClr val="accent2"/>
            </a:solidFill>
          </a:ln>
        </p:spPr>
        <p:txBody>
          <a:bodyPr lIns="27432" tIns="27432"/>
          <a:lstStyle/>
          <a:p>
            <a:pPr lvl="0"/>
            <a:r>
              <a:rPr lang="en-US" sz="2000" b="1" dirty="0" err="1">
                <a:solidFill>
                  <a:schemeClr val="accent3"/>
                </a:solidFill>
              </a:rPr>
              <a:t>Lowerbound</a:t>
            </a:r>
            <a:r>
              <a:rPr lang="en-US" sz="2000" dirty="0"/>
              <a:t>=10</a:t>
            </a:r>
          </a:p>
        </p:txBody>
      </p:sp>
      <p:sp>
        <p:nvSpPr>
          <p:cNvPr id="12" name="Text Placeholder 2"/>
          <p:cNvSpPr>
            <a:spLocks noGrp="1"/>
          </p:cNvSpPr>
          <p:nvPr>
            <p:ph type="body" sz="quarter" idx="10"/>
          </p:nvPr>
        </p:nvSpPr>
        <p:spPr>
          <a:xfrm>
            <a:off x="8799471" y="4134361"/>
            <a:ext cx="2662227" cy="379523"/>
          </a:xfrm>
          <a:ln w="19050">
            <a:solidFill>
              <a:schemeClr val="accent2"/>
            </a:solidFill>
          </a:ln>
        </p:spPr>
        <p:txBody>
          <a:bodyPr lIns="27432" tIns="27432"/>
          <a:lstStyle/>
          <a:p>
            <a:pPr lvl="0"/>
            <a:r>
              <a:rPr lang="en-US" sz="2000" b="1">
                <a:solidFill>
                  <a:schemeClr val="accent3"/>
                </a:solidFill>
              </a:rPr>
              <a:t>PriceCurrency</a:t>
            </a:r>
            <a:r>
              <a:rPr lang="en-US" sz="2000"/>
              <a:t>=</a:t>
            </a:r>
            <a:r>
              <a:rPr lang="en-US" sz="2000" dirty="0"/>
              <a:t>GBP</a:t>
            </a:r>
          </a:p>
        </p:txBody>
      </p:sp>
      <p:cxnSp>
        <p:nvCxnSpPr>
          <p:cNvPr id="9" name="Straight Arrow Connector 8"/>
          <p:cNvCxnSpPr>
            <a:stCxn id="3" idx="1"/>
          </p:cNvCxnSpPr>
          <p:nvPr/>
        </p:nvCxnSpPr>
        <p:spPr>
          <a:xfrm flipH="1">
            <a:off x="7183200" y="3475994"/>
            <a:ext cx="1589392" cy="1578144"/>
          </a:xfrm>
          <a:prstGeom prst="straightConnector1">
            <a:avLst/>
          </a:prstGeom>
          <a:ln w="57150">
            <a:solidFill>
              <a:schemeClr val="accent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a:stCxn id="12" idx="1"/>
          </p:cNvCxnSpPr>
          <p:nvPr/>
        </p:nvCxnSpPr>
        <p:spPr>
          <a:xfrm flipH="1">
            <a:off x="7799293" y="4324123"/>
            <a:ext cx="1000178" cy="730015"/>
          </a:xfrm>
          <a:prstGeom prst="straightConnector1">
            <a:avLst/>
          </a:prstGeom>
          <a:ln w="57150">
            <a:solidFill>
              <a:schemeClr val="accent2"/>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a:stCxn id="11" idx="3"/>
          </p:cNvCxnSpPr>
          <p:nvPr/>
        </p:nvCxnSpPr>
        <p:spPr>
          <a:xfrm>
            <a:off x="2746608" y="3658058"/>
            <a:ext cx="3078599" cy="1399027"/>
          </a:xfrm>
          <a:prstGeom prst="straightConnector1">
            <a:avLst/>
          </a:prstGeom>
          <a:ln w="57150">
            <a:solidFill>
              <a:schemeClr val="accent2"/>
            </a:solidFill>
            <a:headEnd type="none" w="med" len="med"/>
            <a:tailEnd type="triangle"/>
          </a:ln>
        </p:spPr>
        <p:style>
          <a:lnRef idx="1">
            <a:schemeClr val="accent1"/>
          </a:lnRef>
          <a:fillRef idx="0">
            <a:schemeClr val="accent1"/>
          </a:fillRef>
          <a:effectRef idx="0">
            <a:schemeClr val="accent1"/>
          </a:effectRef>
          <a:fontRef idx="minor">
            <a:schemeClr val="tx1"/>
          </a:fontRef>
        </p:style>
      </p:cxnSp>
      <p:pic>
        <p:nvPicPr>
          <p:cNvPr id="14" name="Picture 13">
            <a:extLst>
              <a:ext uri="{FF2B5EF4-FFF2-40B4-BE49-F238E27FC236}">
                <a16:creationId xmlns:a16="http://schemas.microsoft.com/office/drawing/2014/main" id="{25125C93-299A-4E40-9464-1BABEDCDAD5A}"/>
              </a:ext>
            </a:extLst>
          </p:cNvPr>
          <p:cNvPicPr>
            <a:picLocks noChangeAspect="1"/>
          </p:cNvPicPr>
          <p:nvPr/>
        </p:nvPicPr>
        <p:blipFill>
          <a:blip r:embed="rId4"/>
          <a:stretch>
            <a:fillRect/>
          </a:stretch>
        </p:blipFill>
        <p:spPr>
          <a:xfrm>
            <a:off x="2630113" y="1832937"/>
            <a:ext cx="6784179" cy="613089"/>
          </a:xfrm>
          <a:prstGeom prst="rect">
            <a:avLst/>
          </a:prstGeom>
          <a:ln w="38100">
            <a:solidFill>
              <a:schemeClr val="tx2"/>
            </a:solidFill>
            <a:prstDash val="lgDash"/>
          </a:ln>
        </p:spPr>
      </p:pic>
    </p:spTree>
    <p:extLst>
      <p:ext uri="{BB962C8B-B14F-4D97-AF65-F5344CB8AC3E}">
        <p14:creationId xmlns:p14="http://schemas.microsoft.com/office/powerpoint/2010/main" val="1049322424"/>
      </p:ext>
    </p:extLst>
  </p:cSld>
  <p:clrMapOvr>
    <a:masterClrMapping/>
  </p:clrMapOvr>
</p:sld>
</file>

<file path=ppt/theme/theme1.xml><?xml version="1.0" encoding="utf-8"?>
<a:theme xmlns:a="http://schemas.openxmlformats.org/drawingml/2006/main" name="SAP_Ariba_2017_16x9_black">
  <a:themeElements>
    <a:clrScheme name="SAP_colors_2017">
      <a:dk1>
        <a:srgbClr val="000000"/>
      </a:dk1>
      <a:lt1>
        <a:srgbClr val="FFFFFF"/>
      </a:lt1>
      <a:dk2>
        <a:srgbClr val="CCCCCC"/>
      </a:dk2>
      <a:lt2>
        <a:srgbClr val="999999"/>
      </a:lt2>
      <a:accent1>
        <a:srgbClr val="F0AB00"/>
      </a:accent1>
      <a:accent2>
        <a:srgbClr val="666666"/>
      </a:accent2>
      <a:accent3>
        <a:srgbClr val="008FD3"/>
      </a:accent3>
      <a:accent4>
        <a:srgbClr val="4FB81C"/>
      </a:accent4>
      <a:accent5>
        <a:srgbClr val="E35500"/>
      </a:accent5>
      <a:accent6>
        <a:srgbClr val="970A82"/>
      </a:accent6>
      <a:hlink>
        <a:srgbClr val="008FD3"/>
      </a:hlink>
      <a:folHlink>
        <a:srgbClr val="008FD3"/>
      </a:folHlink>
    </a:clrScheme>
    <a:fontScheme name="SAP Fonts">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1"/>
        </a:solidFill>
        <a:ln w="6350" algn="ctr">
          <a:noFill/>
          <a:miter lim="800000"/>
          <a:headEnd/>
          <a:tailEnd/>
        </a:ln>
      </a:spPr>
      <a:bodyPr lIns="90000" tIns="72000" rIns="90000" bIns="72000" rtlCol="0" anchor="ctr"/>
      <a:lstStyle>
        <a:defPPr marR="0" algn="ctr" defTabSz="914400" eaLnBrk="1" fontAlgn="base" latinLnBrk="0" hangingPunct="1">
          <a:lnSpc>
            <a:spcPct val="100000"/>
          </a:lnSpc>
          <a:spcBef>
            <a:spcPct val="50000"/>
          </a:spcBef>
          <a:spcAft>
            <a:spcPct val="0"/>
          </a:spcAft>
          <a:buClr>
            <a:srgbClr val="F0AB00"/>
          </a:buClr>
          <a:buSzPct val="80000"/>
          <a:tabLst/>
          <a:defRPr kumimoji="0" sz="1800" b="0" i="0" u="none" strike="noStrike" kern="0" cap="none" spc="0" normalizeH="0" baseline="0" noProof="0" dirty="0" err="1" smtClean="0">
            <a:ln>
              <a:noFill/>
            </a:ln>
            <a:effectLst/>
            <a:uLnTx/>
            <a:uFillTx/>
            <a:ea typeface="Arial Unicode MS" pitchFamily="34" charset="-128"/>
            <a:cs typeface="Arial Unicode MS" pitchFamily="34" charset="-128"/>
          </a:defRPr>
        </a:defPPr>
      </a:lstStyle>
    </a:spDef>
    <a:lnDef>
      <a:spPr>
        <a:ln w="9525">
          <a:solidFill>
            <a:schemeClr val="tx1"/>
          </a:solidFill>
          <a:headEnd type="none" w="med" len="med"/>
          <a:tailEnd type="none" w="med" len="med"/>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fontAlgn="base">
          <a:spcBef>
            <a:spcPct val="50000"/>
          </a:spcBef>
          <a:spcAft>
            <a:spcPct val="0"/>
          </a:spcAft>
          <a:buClr>
            <a:srgbClr val="F0AB00"/>
          </a:buClr>
          <a:buSzPct val="80000"/>
          <a:defRPr sz="1800" kern="0" dirty="0" err="1" smtClean="0">
            <a:ea typeface="Arial Unicode MS" pitchFamily="34" charset="-128"/>
            <a:cs typeface="Arial Unicode MS" pitchFamily="34" charset="-128"/>
          </a:defRPr>
        </a:defPPr>
      </a:lstStyle>
    </a:txDef>
  </a:objectDefaults>
  <a:extraClrSchemeLst/>
  <a:extLst>
    <a:ext uri="{05A4C25C-085E-4340-85A3-A5531E510DB2}">
      <thm15:themeFamily xmlns:thm15="http://schemas.microsoft.com/office/thememl/2012/main" name="SAP_Ariba_2017_16x9_black.potx" id="{5FC1422B-7C28-498C-9888-9A863EC6E5BB}" vid="{49222AC5-E220-46FA-AF65-2F51888047AC}"/>
    </a:ext>
  </a:extLst>
</a:theme>
</file>

<file path=ppt/theme/theme2.xml><?xml version="1.0" encoding="utf-8"?>
<a:theme xmlns:a="http://schemas.openxmlformats.org/drawingml/2006/main" name="Office Theme">
  <a:themeElements>
    <a:clrScheme name="SAP_Colors2011_1.1">
      <a:dk1>
        <a:srgbClr val="000000"/>
      </a:dk1>
      <a:lt1>
        <a:srgbClr val="FFFFFF"/>
      </a:lt1>
      <a:dk2>
        <a:srgbClr val="0076CB"/>
      </a:dk2>
      <a:lt2>
        <a:srgbClr val="CCCCCC"/>
      </a:lt2>
      <a:accent1>
        <a:srgbClr val="F0AB00"/>
      </a:accent1>
      <a:accent2>
        <a:srgbClr val="666666"/>
      </a:accent2>
      <a:accent3>
        <a:srgbClr val="0076CB"/>
      </a:accent3>
      <a:accent4>
        <a:srgbClr val="4FB81C"/>
      </a:accent4>
      <a:accent5>
        <a:srgbClr val="E35500"/>
      </a:accent5>
      <a:accent6>
        <a:srgbClr val="760A85"/>
      </a:accent6>
      <a:hlink>
        <a:srgbClr val="666666"/>
      </a:hlink>
      <a:folHlink>
        <a:srgbClr val="CCCCCC"/>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2297AB1D47514F42A9ADD8E3430292C9" ma:contentTypeVersion="11" ma:contentTypeDescription="Create a new document." ma:contentTypeScope="" ma:versionID="c9a8c837cfa39ac9d06d54201dd2e03f">
  <xsd:schema xmlns:xsd="http://www.w3.org/2001/XMLSchema" xmlns:xs="http://www.w3.org/2001/XMLSchema" xmlns:p="http://schemas.microsoft.com/office/2006/metadata/properties" xmlns:ns2="http://schemas.microsoft.com/sharepoint/v3/fields" xmlns:ns3="fa810d4b-4b60-435e-870b-75af4e5051c9" xmlns:ns4="750d8dd5-8fd0-4936-a430-a5b4a0afcad3" targetNamespace="http://schemas.microsoft.com/office/2006/metadata/properties" ma:root="true" ma:fieldsID="a35079ce9b0ba64083447f2472927cc2" ns2:_="" ns3:_="" ns4:_="">
    <xsd:import namespace="http://schemas.microsoft.com/sharepoint/v3/fields"/>
    <xsd:import namespace="fa810d4b-4b60-435e-870b-75af4e5051c9"/>
    <xsd:import namespace="750d8dd5-8fd0-4936-a430-a5b4a0afcad3"/>
    <xsd:element name="properties">
      <xsd:complexType>
        <xsd:sequence>
          <xsd:element name="documentManagement">
            <xsd:complexType>
              <xsd:all>
                <xsd:element ref="ns2:Description" minOccurs="0"/>
                <xsd:element ref="ns3:TaxKeywordTaxHTField" minOccurs="0"/>
                <xsd:element ref="ns3:TaxCatchAll" minOccurs="0"/>
                <xsd:element ref="ns4:MediaServiceMetadata" minOccurs="0"/>
                <xsd:element ref="ns4:MediaServiceFastMetadata" minOccurs="0"/>
                <xsd:element ref="ns4:MediaServiceAutoTags" minOccurs="0"/>
                <xsd:element ref="ns4:MediaServiceOCR" minOccurs="0"/>
                <xsd:element ref="ns4:MediaServiceDateTaken"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Description" ma:index="8" nillable="true" ma:displayName="Description" ma:internalName="Description"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a810d4b-4b60-435e-870b-75af4e5051c9" elementFormDefault="qualified">
    <xsd:import namespace="http://schemas.microsoft.com/office/2006/documentManagement/types"/>
    <xsd:import namespace="http://schemas.microsoft.com/office/infopath/2007/PartnerControls"/>
    <xsd:element name="TaxKeywordTaxHTField" ma:index="10" nillable="true" ma:taxonomy="true" ma:internalName="TaxKeywordTaxHTField" ma:taxonomyFieldName="TaxKeyword" ma:displayName="Enterprise Keywords" ma:fieldId="{23f27201-bee3-471e-b2e7-b64fd8b7ca38}" ma:taxonomyMulti="true" ma:sspId="c7b3fb9d-ee0a-40a8-bd42-4026b75186d8" ma:termSetId="00000000-0000-0000-0000-000000000000" ma:anchorId="00000000-0000-0000-0000-000000000000" ma:open="true" ma:isKeyword="true">
      <xsd:complexType>
        <xsd:sequence>
          <xsd:element ref="pc:Terms" minOccurs="0" maxOccurs="1"/>
        </xsd:sequence>
      </xsd:complexType>
    </xsd:element>
    <xsd:element name="TaxCatchAll" ma:index="11" nillable="true" ma:displayName="Taxonomy Catch All Column" ma:hidden="true" ma:list="{a995e34d-f9e2-4b8e-a7c2-ddb60f4f8edc}" ma:internalName="TaxCatchAll" ma:showField="CatchAllData" ma:web="fa810d4b-4b60-435e-870b-75af4e5051c9">
      <xsd:complexType>
        <xsd:complexContent>
          <xsd:extension base="dms:MultiChoiceLookup">
            <xsd:sequence>
              <xsd:element name="Value" type="dms:Lookup" maxOccurs="unbounded" minOccurs="0" nillable="true"/>
            </xsd:sequence>
          </xsd:extension>
        </xsd:complexContent>
      </xsd:complexType>
    </xsd:element>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50d8dd5-8fd0-4936-a430-a5b4a0afcad3" elementFormDefault="qualified">
    <xsd:import namespace="http://schemas.microsoft.com/office/2006/documentManagement/types"/>
    <xsd:import namespace="http://schemas.microsoft.com/office/infopath/2007/PartnerControls"/>
    <xsd:element name="MediaServiceMetadata" ma:index="12" nillable="true" ma:displayName="MediaServiceMetadata" ma:hidden="true" ma:internalName="MediaServiceMetadata" ma:readOnly="true">
      <xsd:simpleType>
        <xsd:restriction base="dms:Note"/>
      </xsd:simpleType>
    </xsd:element>
    <xsd:element name="MediaServiceFastMetadata" ma:index="13" nillable="true" ma:displayName="MediaServiceFastMetadata" ma:hidden="true" ma:internalName="MediaServiceFastMetadata" ma:readOnly="true">
      <xsd:simpleType>
        <xsd:restriction base="dms:Note"/>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KeywordTaxHTField xmlns="fa810d4b-4b60-435e-870b-75af4e5051c9">
      <Terms xmlns="http://schemas.microsoft.com/office/infopath/2007/PartnerControls">
        <TermInfo xmlns="http://schemas.microsoft.com/office/infopath/2007/PartnerControls">
          <TermName xmlns="http://schemas.microsoft.com/office/infopath/2007/PartnerControls">2017/16:9/black</TermName>
          <TermId xmlns="http://schemas.microsoft.com/office/infopath/2007/PartnerControls">2cb5ccb0-ceb5-413d-a02d-abcfaca923c2</TermId>
        </TermInfo>
      </Terms>
    </TaxKeywordTaxHTField>
    <TaxCatchAll xmlns="fa810d4b-4b60-435e-870b-75af4e5051c9">
      <Value>10</Value>
    </TaxCatchAll>
  </documentManagement>
</p:properties>
</file>

<file path=customXml/itemProps1.xml><?xml version="1.0" encoding="utf-8"?>
<ds:datastoreItem xmlns:ds="http://schemas.openxmlformats.org/officeDocument/2006/customXml" ds:itemID="{1C379831-6172-4389-9E03-CD4EC0D61D31}">
  <ds:schemaRefs>
    <ds:schemaRef ds:uri="http://schemas.microsoft.com/sharepoint/v3/contenttype/forms"/>
  </ds:schemaRefs>
</ds:datastoreItem>
</file>

<file path=customXml/itemProps2.xml><?xml version="1.0" encoding="utf-8"?>
<ds:datastoreItem xmlns:ds="http://schemas.openxmlformats.org/officeDocument/2006/customXml" ds:itemID="{AC24B044-A13C-46C6-B845-FBB9BA5C082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fields"/>
    <ds:schemaRef ds:uri="fa810d4b-4b60-435e-870b-75af4e5051c9"/>
    <ds:schemaRef ds:uri="750d8dd5-8fd0-4936-a430-a5b4a0afcad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27CB617A-4C4C-49D6-8497-05EE9999BD55}">
  <ds:schemaRefs>
    <ds:schemaRef ds:uri="http://schemas.microsoft.com/office/2006/metadata/properties"/>
    <ds:schemaRef ds:uri="http://schemas.microsoft.com/office/infopath/2007/PartnerControls"/>
    <ds:schemaRef ds:uri="fa810d4b-4b60-435e-870b-75af4e5051c9"/>
  </ds:schemaRefs>
</ds:datastoreItem>
</file>

<file path=docProps/app.xml><?xml version="1.0" encoding="utf-8"?>
<Properties xmlns="http://schemas.openxmlformats.org/officeDocument/2006/extended-properties" xmlns:vt="http://schemas.openxmlformats.org/officeDocument/2006/docPropsVTypes">
  <Template/>
  <TotalTime>2199</TotalTime>
  <Words>977</Words>
  <Application>Microsoft Office PowerPoint</Application>
  <PresentationFormat>Custom</PresentationFormat>
  <Paragraphs>129</Paragraphs>
  <Slides>24</Slides>
  <Notes>13</Notes>
  <HiddenSlides>1</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24</vt:i4>
      </vt:variant>
    </vt:vector>
  </HeadingPairs>
  <TitlesOfParts>
    <vt:vector size="30" baseType="lpstr">
      <vt:lpstr>Arial</vt:lpstr>
      <vt:lpstr>Courier New</vt:lpstr>
      <vt:lpstr>Symbol</vt:lpstr>
      <vt:lpstr>Wingdings</vt:lpstr>
      <vt:lpstr>Wingdings</vt:lpstr>
      <vt:lpstr>SAP_Ariba_2017_16x9_black</vt:lpstr>
      <vt:lpstr>PowerPoint Presentation</vt:lpstr>
      <vt:lpstr>INDEX - AGENDA</vt:lpstr>
      <vt:lpstr>FOREWORD - 1</vt:lpstr>
      <vt:lpstr>FOREWORD - 2</vt:lpstr>
      <vt:lpstr>OVERVIEW OF AN EXCEL ITEM</vt:lpstr>
      <vt:lpstr>Price Configuration</vt:lpstr>
      <vt:lpstr>What the field looks like in the User Interface</vt:lpstr>
      <vt:lpstr>Catalogue Setup and Explanation</vt:lpstr>
      <vt:lpstr>From Code to Visual: Tier Breakdown</vt:lpstr>
      <vt:lpstr>Images</vt:lpstr>
      <vt:lpstr>What the field looks like in the User Interface</vt:lpstr>
      <vt:lpstr>Catalogue Setup and Explanation</vt:lpstr>
      <vt:lpstr>PowerPoint Presentation</vt:lpstr>
      <vt:lpstr>Quantity Interval &amp; Minimum Quantity</vt:lpstr>
      <vt:lpstr>What the field looks like in the User Interface</vt:lpstr>
      <vt:lpstr>Catalogue Setup and Explanation</vt:lpstr>
      <vt:lpstr>Related Items</vt:lpstr>
      <vt:lpstr>What the field looks like in the User Interface</vt:lpstr>
      <vt:lpstr>Catalogue Setup and Explanation</vt:lpstr>
      <vt:lpstr>WARNING - LIMITATIONS</vt:lpstr>
      <vt:lpstr>Attachments</vt:lpstr>
      <vt:lpstr>What the field looks like in the User Interface</vt:lpstr>
      <vt:lpstr>Catalogue Setup and Explanation</vt:lpstr>
      <vt:lpstr>PowerPoint Presentation</vt:lpstr>
    </vt:vector>
  </TitlesOfParts>
  <Company>SAP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SAP Ariba PPT Template</dc:title>
  <dc:creator>SAP SE</dc:creator>
  <cp:keywords>2017/16:9/black</cp:keywords>
  <cp:lastModifiedBy>Konigsmark, Marek (external - Project)</cp:lastModifiedBy>
  <cp:revision>615</cp:revision>
  <dcterms:created xsi:type="dcterms:W3CDTF">2015-10-14T11:21:43Z</dcterms:created>
  <dcterms:modified xsi:type="dcterms:W3CDTF">2020-07-11T19:47:10Z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1357826825</vt:i4>
  </property>
  <property fmtid="{D5CDD505-2E9C-101B-9397-08002B2CF9AE}" pid="3" name="_NewReviewCycle">
    <vt:lpwstr/>
  </property>
  <property fmtid="{D5CDD505-2E9C-101B-9397-08002B2CF9AE}" pid="4" name="_EmailSubject">
    <vt:lpwstr>Color Palette/Stationery Next Steps </vt:lpwstr>
  </property>
  <property fmtid="{D5CDD505-2E9C-101B-9397-08002B2CF9AE}" pid="5" name="_AuthorEmail">
    <vt:lpwstr>heidi.bitz@sap.com</vt:lpwstr>
  </property>
  <property fmtid="{D5CDD505-2E9C-101B-9397-08002B2CF9AE}" pid="6" name="_AuthorEmailDisplayName">
    <vt:lpwstr>Bitz, Heidi</vt:lpwstr>
  </property>
  <property fmtid="{D5CDD505-2E9C-101B-9397-08002B2CF9AE}" pid="7" name="ContentTypeId">
    <vt:lpwstr>0x0101002297AB1D47514F42A9ADD8E3430292C9</vt:lpwstr>
  </property>
  <property fmtid="{D5CDD505-2E9C-101B-9397-08002B2CF9AE}" pid="8" name="TaxKeyword">
    <vt:lpwstr>10;#2017/16:9/black|2cb5ccb0-ceb5-413d-a02d-abcfaca923c2</vt:lpwstr>
  </property>
</Properties>
</file>