
<file path=[Content_Types].xml><?xml version="1.0" encoding="utf-8"?>
<Types xmlns="http://schemas.openxmlformats.org/package/2006/content-types">
  <Default Extension="b4z" ContentType="image/png"/>
  <Default Extension="bin" ContentType="image/png"/>
  <Default Extension="dej" ContentType="image/png"/>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vmj" ContentType="image/png"/>
  <Default Extension="xml" ContentType="application/xml"/>
  <Override PartName="/ppt/webextensions/taskpanes.xml" ContentType="application/vnd.ms-office.webextensiontaskpanes+xml"/>
  <Override PartName="/ppt/webextensions/webextension1.xml" ContentType="application/vnd.ms-office.webextension+xml"/>
  <Override PartName="/ppt/webextensions/webextension2.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notesSlides/notesSlide5.xml" ContentType="application/vnd.openxmlformats-officedocument.presentationml.notesSlide+xml"/>
  <Override PartName="/ppt/tags/tag134.xml" ContentType="application/vnd.openxmlformats-officedocument.presentationml.tags+xml"/>
  <Override PartName="/ppt/notesSlides/notesSlide6.xml" ContentType="application/vnd.openxmlformats-officedocument.presentationml.notesSlide+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notesSlides/notesSlide7.xml" ContentType="application/vnd.openxmlformats-officedocument.presentationml.notesSlide+xml"/>
  <Override PartName="/ppt/tags/tag138.xml" ContentType="application/vnd.openxmlformats-officedocument.presentationml.tags+xml"/>
  <Override PartName="/ppt/notesSlides/notesSlide8.xml" ContentType="application/vnd.openxmlformats-officedocument.presentationml.notesSlide+xml"/>
  <Override PartName="/ppt/tags/tag139.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7" Type="http://schemas.microsoft.com/office/2020/02/relationships/classificationlabels" Target="docMetadata/LabelInfo.xml"/><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733" r:id="rId28"/>
  </p:sldMasterIdLst>
  <p:notesMasterIdLst>
    <p:notesMasterId r:id="rId47"/>
  </p:notesMasterIdLst>
  <p:handoutMasterIdLst>
    <p:handoutMasterId r:id="rId48"/>
  </p:handoutMasterIdLst>
  <p:sldIdLst>
    <p:sldId id="402" r:id="rId29"/>
    <p:sldId id="3077" r:id="rId30"/>
    <p:sldId id="3080" r:id="rId31"/>
    <p:sldId id="918" r:id="rId32"/>
    <p:sldId id="1576" r:id="rId33"/>
    <p:sldId id="3084" r:id="rId34"/>
    <p:sldId id="3083" r:id="rId35"/>
    <p:sldId id="3108" r:id="rId36"/>
    <p:sldId id="3103" r:id="rId37"/>
    <p:sldId id="257" r:id="rId38"/>
    <p:sldId id="3104" r:id="rId39"/>
    <p:sldId id="3105" r:id="rId40"/>
    <p:sldId id="1583" r:id="rId41"/>
    <p:sldId id="3095" r:id="rId42"/>
    <p:sldId id="3099" r:id="rId43"/>
    <p:sldId id="3109" r:id="rId44"/>
    <p:sldId id="3107" r:id="rId45"/>
    <p:sldId id="449" r:id="rId46"/>
  </p:sldIdLst>
  <p:sldSz cx="12195175" cy="6858000"/>
  <p:notesSz cx="6858000" cy="9144000"/>
  <p:embeddedFontLst>
    <p:embeddedFont>
      <p:font typeface="Arial Unicode MS" panose="020B0604020202020204" charset="-128"/>
      <p:regular r:id="rId49"/>
    </p:embeddedFont>
    <p:embeddedFont>
      <p:font typeface="72 Brand" panose="020B0504030603020204" pitchFamily="34" charset="0"/>
      <p:regular r:id="rId50"/>
      <p:bold r:id="rId51"/>
      <p:italic r:id="rId52"/>
      <p:boldItalic r:id="rId53"/>
    </p:embeddedFont>
    <p:embeddedFont>
      <p:font typeface="72 Brand Medium" panose="020B0604030603020204" pitchFamily="34" charset="0"/>
      <p:regular r:id="rId54"/>
      <p:italic r:id="rId55"/>
    </p:embeddedFont>
  </p:embeddedFontLst>
  <p:custDataLst>
    <p:tags r:id="rId56"/>
  </p:custDataLst>
  <p:defaultTex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1" userDrawn="1">
          <p15:clr>
            <a:srgbClr val="A4A3A4"/>
          </p15:clr>
        </p15:guide>
        <p15:guide id="2" orient="horz" pos="3317"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8A2A4A1-D0BE-4C83-B690-18F0D8DE9FD6}" v="20" dt="2025-02-10T08:44:49.003"/>
  </p1510:revLst>
</p1510:revInfo>
</file>

<file path=ppt/tableStyles.xml><?xml version="1.0" encoding="utf-8"?>
<a:tblStyleLst xmlns:a="http://schemas.openxmlformats.org/drawingml/2006/main" def="{2D5ABB26-0587-4C30-8999-92F81FD0307C}">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6" d="100"/>
          <a:sy n="76" d="100"/>
        </p:scale>
        <p:origin x="62" y="101"/>
      </p:cViewPr>
      <p:guideLst>
        <p:guide pos="3841"/>
        <p:guide orient="horz" pos="3317"/>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customXml" Target="../customXml/item13.xml"/><Relationship Id="rId18" Type="http://schemas.openxmlformats.org/officeDocument/2006/relationships/customXml" Target="../customXml/item18.xml"/><Relationship Id="rId26" Type="http://schemas.openxmlformats.org/officeDocument/2006/relationships/customXml" Target="../customXml/item26.xml"/><Relationship Id="rId39" Type="http://schemas.openxmlformats.org/officeDocument/2006/relationships/slide" Target="slides/slide11.xml"/><Relationship Id="rId21" Type="http://schemas.openxmlformats.org/officeDocument/2006/relationships/customXml" Target="../customXml/item21.xml"/><Relationship Id="rId34" Type="http://schemas.openxmlformats.org/officeDocument/2006/relationships/slide" Target="slides/slide6.xml"/><Relationship Id="rId42" Type="http://schemas.openxmlformats.org/officeDocument/2006/relationships/slide" Target="slides/slide14.xml"/><Relationship Id="rId47" Type="http://schemas.openxmlformats.org/officeDocument/2006/relationships/notesMaster" Target="notesMasters/notesMaster1.xml"/><Relationship Id="rId50" Type="http://schemas.openxmlformats.org/officeDocument/2006/relationships/font" Target="fonts/font2.fntdata"/><Relationship Id="rId55" Type="http://schemas.openxmlformats.org/officeDocument/2006/relationships/font" Target="fonts/font7.fntdata"/><Relationship Id="rId7" Type="http://schemas.openxmlformats.org/officeDocument/2006/relationships/customXml" Target="../customXml/item7.xml"/><Relationship Id="rId2" Type="http://schemas.openxmlformats.org/officeDocument/2006/relationships/customXml" Target="../customXml/item2.xml"/><Relationship Id="rId16" Type="http://schemas.openxmlformats.org/officeDocument/2006/relationships/customXml" Target="../customXml/item16.xml"/><Relationship Id="rId29" Type="http://schemas.openxmlformats.org/officeDocument/2006/relationships/slide" Target="slides/slide1.xml"/><Relationship Id="rId11" Type="http://schemas.openxmlformats.org/officeDocument/2006/relationships/customXml" Target="../customXml/item11.xml"/><Relationship Id="rId24" Type="http://schemas.openxmlformats.org/officeDocument/2006/relationships/customXml" Target="../customXml/item24.xml"/><Relationship Id="rId32" Type="http://schemas.openxmlformats.org/officeDocument/2006/relationships/slide" Target="slides/slide4.xml"/><Relationship Id="rId37" Type="http://schemas.openxmlformats.org/officeDocument/2006/relationships/slide" Target="slides/slide9.xml"/><Relationship Id="rId40" Type="http://schemas.openxmlformats.org/officeDocument/2006/relationships/slide" Target="slides/slide12.xml"/><Relationship Id="rId45" Type="http://schemas.openxmlformats.org/officeDocument/2006/relationships/slide" Target="slides/slide17.xml"/><Relationship Id="rId53" Type="http://schemas.openxmlformats.org/officeDocument/2006/relationships/font" Target="fonts/font5.fntdata"/><Relationship Id="rId58" Type="http://schemas.openxmlformats.org/officeDocument/2006/relationships/viewProps" Target="viewProps.xml"/><Relationship Id="rId5" Type="http://schemas.openxmlformats.org/officeDocument/2006/relationships/customXml" Target="../customXml/item5.xml"/><Relationship Id="rId61" Type="http://schemas.microsoft.com/office/2016/11/relationships/changesInfo" Target="changesInfos/changesInfo1.xml"/><Relationship Id="rId19" Type="http://schemas.openxmlformats.org/officeDocument/2006/relationships/customXml" Target="../customXml/item19.xml"/><Relationship Id="rId14" Type="http://schemas.openxmlformats.org/officeDocument/2006/relationships/customXml" Target="../customXml/item14.xml"/><Relationship Id="rId22" Type="http://schemas.openxmlformats.org/officeDocument/2006/relationships/customXml" Target="../customXml/item22.xml"/><Relationship Id="rId27" Type="http://schemas.openxmlformats.org/officeDocument/2006/relationships/customXml" Target="../customXml/item27.xml"/><Relationship Id="rId30" Type="http://schemas.openxmlformats.org/officeDocument/2006/relationships/slide" Target="slides/slide2.xml"/><Relationship Id="rId35" Type="http://schemas.openxmlformats.org/officeDocument/2006/relationships/slide" Target="slides/slide7.xml"/><Relationship Id="rId43" Type="http://schemas.openxmlformats.org/officeDocument/2006/relationships/slide" Target="slides/slide15.xml"/><Relationship Id="rId48" Type="http://schemas.openxmlformats.org/officeDocument/2006/relationships/handoutMaster" Target="handoutMasters/handoutMaster1.xml"/><Relationship Id="rId56" Type="http://schemas.openxmlformats.org/officeDocument/2006/relationships/tags" Target="tags/tag1.xml"/><Relationship Id="rId8" Type="http://schemas.openxmlformats.org/officeDocument/2006/relationships/customXml" Target="../customXml/item8.xml"/><Relationship Id="rId51" Type="http://schemas.openxmlformats.org/officeDocument/2006/relationships/font" Target="fonts/font3.fntdata"/><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customXml" Target="../customXml/item25.xml"/><Relationship Id="rId33" Type="http://schemas.openxmlformats.org/officeDocument/2006/relationships/slide" Target="slides/slide5.xml"/><Relationship Id="rId38" Type="http://schemas.openxmlformats.org/officeDocument/2006/relationships/slide" Target="slides/slide10.xml"/><Relationship Id="rId46" Type="http://schemas.openxmlformats.org/officeDocument/2006/relationships/slide" Target="slides/slide18.xml"/><Relationship Id="rId59" Type="http://schemas.openxmlformats.org/officeDocument/2006/relationships/theme" Target="theme/theme1.xml"/><Relationship Id="rId20" Type="http://schemas.openxmlformats.org/officeDocument/2006/relationships/customXml" Target="../customXml/item20.xml"/><Relationship Id="rId41" Type="http://schemas.openxmlformats.org/officeDocument/2006/relationships/slide" Target="slides/slide13.xml"/><Relationship Id="rId54" Type="http://schemas.openxmlformats.org/officeDocument/2006/relationships/font" Target="fonts/font6.fntdata"/><Relationship Id="rId62"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slideMaster" Target="slideMasters/slideMaster1.xml"/><Relationship Id="rId36" Type="http://schemas.openxmlformats.org/officeDocument/2006/relationships/slide" Target="slides/slide8.xml"/><Relationship Id="rId49" Type="http://schemas.openxmlformats.org/officeDocument/2006/relationships/font" Target="fonts/font1.fntdata"/><Relationship Id="rId57" Type="http://schemas.openxmlformats.org/officeDocument/2006/relationships/presProps" Target="presProps.xml"/><Relationship Id="rId10" Type="http://schemas.openxmlformats.org/officeDocument/2006/relationships/customXml" Target="../customXml/item10.xml"/><Relationship Id="rId31" Type="http://schemas.openxmlformats.org/officeDocument/2006/relationships/slide" Target="slides/slide3.xml"/><Relationship Id="rId44" Type="http://schemas.openxmlformats.org/officeDocument/2006/relationships/slide" Target="slides/slide16.xml"/><Relationship Id="rId52" Type="http://schemas.openxmlformats.org/officeDocument/2006/relationships/font" Target="fonts/font4.fntdata"/><Relationship Id="rId60"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customXml" Target="../customXml/item9.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koska, Katerina" userId="S::k.markoska@sap.com::59ec4b92-3a05-4134-8855-435ec93239a9" providerId="AD" clId="Web-{A38A92F9-9810-0B80-D9F5-43D57F7DC003}"/>
    <pc:docChg chg="mod modMainMaster">
      <pc:chgData name="Markoska, Katerina" userId="S::k.markoska@sap.com::59ec4b92-3a05-4134-8855-435ec93239a9" providerId="AD" clId="Web-{A38A92F9-9810-0B80-D9F5-43D57F7DC003}" dt="2025-01-23T15:28:01.764" v="1" actId="33475"/>
      <pc:docMkLst>
        <pc:docMk/>
      </pc:docMkLst>
      <pc:sldMasterChg chg="delSp">
        <pc:chgData name="Markoska, Katerina" userId="S::k.markoska@sap.com::59ec4b92-3a05-4134-8855-435ec93239a9" providerId="AD" clId="Web-{A38A92F9-9810-0B80-D9F5-43D57F7DC003}" dt="2025-01-23T15:28:01.764" v="0" actId="33475"/>
        <pc:sldMasterMkLst>
          <pc:docMk/>
          <pc:sldMasterMk cId="3408294523" sldId="2147483733"/>
        </pc:sldMasterMkLst>
        <pc:spChg chg="del">
          <ac:chgData name="Markoska, Katerina" userId="S::k.markoska@sap.com::59ec4b92-3a05-4134-8855-435ec93239a9" providerId="AD" clId="Web-{A38A92F9-9810-0B80-D9F5-43D57F7DC003}" dt="2025-01-23T15:28:01.764" v="0" actId="33475"/>
          <ac:spMkLst>
            <pc:docMk/>
            <pc:sldMasterMk cId="3408294523" sldId="2147483733"/>
            <ac:spMk id="132" creationId="{5DD376EB-4E88-89ED-50E8-51724C574BB1}"/>
          </ac:spMkLst>
        </pc:spChg>
      </pc:sldMasterChg>
    </pc:docChg>
  </pc:docChgLst>
  <pc:docChgLst>
    <pc:chgData name="Markoska, Katerina" userId="59ec4b92-3a05-4134-8855-435ec93239a9" providerId="ADAL" clId="{5FC63CB8-FC1F-4720-B7C2-421940DB1AB1}"/>
    <pc:docChg chg="custSel modSld modMainMaster">
      <pc:chgData name="Markoska, Katerina" userId="59ec4b92-3a05-4134-8855-435ec93239a9" providerId="ADAL" clId="{5FC63CB8-FC1F-4720-B7C2-421940DB1AB1}" dt="2025-01-23T16:06:49.375" v="183"/>
      <pc:docMkLst>
        <pc:docMk/>
      </pc:docMkLst>
      <pc:sldChg chg="modSp mod">
        <pc:chgData name="Markoska, Katerina" userId="59ec4b92-3a05-4134-8855-435ec93239a9" providerId="ADAL" clId="{5FC63CB8-FC1F-4720-B7C2-421940DB1AB1}" dt="2025-01-23T16:06:49.123" v="137" actId="20577"/>
        <pc:sldMkLst>
          <pc:docMk/>
          <pc:sldMk cId="4060872162" sldId="449"/>
        </pc:sldMkLst>
        <pc:spChg chg="mod">
          <ac:chgData name="Markoska, Katerina" userId="59ec4b92-3a05-4134-8855-435ec93239a9" providerId="ADAL" clId="{5FC63CB8-FC1F-4720-B7C2-421940DB1AB1}" dt="2025-01-23T16:06:49.112" v="136" actId="20577"/>
          <ac:spMkLst>
            <pc:docMk/>
            <pc:sldMk cId="4060872162" sldId="449"/>
            <ac:spMk id="3" creationId="{F02EFDEC-1C58-4504-92E1-D8E4DBCFE8FE}"/>
          </ac:spMkLst>
        </pc:spChg>
        <pc:spChg chg="mod">
          <ac:chgData name="Markoska, Katerina" userId="59ec4b92-3a05-4134-8855-435ec93239a9" providerId="ADAL" clId="{5FC63CB8-FC1F-4720-B7C2-421940DB1AB1}" dt="2025-01-23T16:06:49.123" v="137" actId="20577"/>
          <ac:spMkLst>
            <pc:docMk/>
            <pc:sldMk cId="4060872162" sldId="449"/>
            <ac:spMk id="4" creationId="{E8CBF4DD-15EB-47C8-94C8-492FB092CB97}"/>
          </ac:spMkLst>
        </pc:spChg>
      </pc:sldChg>
      <pc:sldMasterChg chg="modSp mod modSldLayout">
        <pc:chgData name="Markoska, Katerina" userId="59ec4b92-3a05-4134-8855-435ec93239a9" providerId="ADAL" clId="{5FC63CB8-FC1F-4720-B7C2-421940DB1AB1}" dt="2025-01-23T16:06:49.375" v="183"/>
        <pc:sldMasterMkLst>
          <pc:docMk/>
          <pc:sldMasterMk cId="3408294523" sldId="2147483733"/>
        </pc:sldMasterMkLst>
        <pc:spChg chg="mod">
          <ac:chgData name="Markoska, Katerina" userId="59ec4b92-3a05-4134-8855-435ec93239a9" providerId="ADAL" clId="{5FC63CB8-FC1F-4720-B7C2-421940DB1AB1}" dt="2025-01-23T16:06:48.834" v="123" actId="20577"/>
          <ac:spMkLst>
            <pc:docMk/>
            <pc:sldMasterMk cId="3408294523" sldId="2147483733"/>
            <ac:spMk id="12" creationId="{539D88F9-B48F-F143-B90F-EDFB85A350E8}"/>
          </ac:spMkLst>
        </pc:spChg>
        <pc:sldLayoutChg chg="modSp mod">
          <pc:chgData name="Markoska, Katerina" userId="59ec4b92-3a05-4134-8855-435ec93239a9" providerId="ADAL" clId="{5FC63CB8-FC1F-4720-B7C2-421940DB1AB1}" dt="2025-01-23T16:06:49.285" v="163"/>
          <pc:sldLayoutMkLst>
            <pc:docMk/>
            <pc:sldMasterMk cId="3408294523" sldId="2147483733"/>
            <pc:sldLayoutMk cId="781090314" sldId="2147483740"/>
          </pc:sldLayoutMkLst>
          <pc:spChg chg="mod modVis">
            <ac:chgData name="Markoska, Katerina" userId="59ec4b92-3a05-4134-8855-435ec93239a9" providerId="ADAL" clId="{5FC63CB8-FC1F-4720-B7C2-421940DB1AB1}" dt="2025-01-23T16:06:49.285" v="163"/>
            <ac:spMkLst>
              <pc:docMk/>
              <pc:sldMasterMk cId="3408294523" sldId="2147483733"/>
              <pc:sldLayoutMk cId="781090314" sldId="2147483740"/>
              <ac:spMk id="9" creationId="{EDAF1AF5-D568-20CC-6052-F655D86F5486}"/>
            </ac:spMkLst>
          </pc:spChg>
        </pc:sldLayoutChg>
        <pc:sldLayoutChg chg="addSp delSp modSp mod">
          <pc:chgData name="Markoska, Katerina" userId="59ec4b92-3a05-4134-8855-435ec93239a9" providerId="ADAL" clId="{5FC63CB8-FC1F-4720-B7C2-421940DB1AB1}" dt="2025-01-23T16:06:49.218" v="153"/>
          <pc:sldLayoutMkLst>
            <pc:docMk/>
            <pc:sldMasterMk cId="3408294523" sldId="2147483733"/>
            <pc:sldLayoutMk cId="1982410628" sldId="2147483773"/>
          </pc:sldLayoutMkLst>
          <pc:spChg chg="mod modVis">
            <ac:chgData name="Markoska, Katerina" userId="59ec4b92-3a05-4134-8855-435ec93239a9" providerId="ADAL" clId="{5FC63CB8-FC1F-4720-B7C2-421940DB1AB1}" dt="2025-01-23T16:06:49.218" v="153"/>
            <ac:spMkLst>
              <pc:docMk/>
              <pc:sldMasterMk cId="3408294523" sldId="2147483733"/>
              <pc:sldLayoutMk cId="1982410628" sldId="2147483773"/>
              <ac:spMk id="6" creationId="{870EB466-B92B-9D4D-974E-A49C0F424152}"/>
            </ac:spMkLst>
          </pc:spChg>
          <pc:picChg chg="add mod ord modVis">
            <ac:chgData name="Markoska, Katerina" userId="59ec4b92-3a05-4134-8855-435ec93239a9" providerId="ADAL" clId="{5FC63CB8-FC1F-4720-B7C2-421940DB1AB1}" dt="2025-01-23T16:06:49.210" v="151"/>
            <ac:picMkLst>
              <pc:docMk/>
              <pc:sldMasterMk cId="3408294523" sldId="2147483733"/>
              <pc:sldLayoutMk cId="1982410628" sldId="2147483773"/>
              <ac:picMk id="7" creationId="{BA2DBB00-584B-3C33-45F4-9A583FAB3BF2}"/>
            </ac:picMkLst>
          </pc:picChg>
          <pc:picChg chg="del">
            <ac:chgData name="Markoska, Katerina" userId="59ec4b92-3a05-4134-8855-435ec93239a9" providerId="ADAL" clId="{5FC63CB8-FC1F-4720-B7C2-421940DB1AB1}" dt="2025-01-23T16:06:48.322" v="32"/>
            <ac:picMkLst>
              <pc:docMk/>
              <pc:sldMasterMk cId="3408294523" sldId="2147483733"/>
              <pc:sldLayoutMk cId="1982410628" sldId="2147483773"/>
              <ac:picMk id="2007383189" creationId="{00000000-0000-0000-0000-000000000000}"/>
            </ac:picMkLst>
          </pc:picChg>
        </pc:sldLayoutChg>
        <pc:sldLayoutChg chg="addSp delSp modSp mod">
          <pc:chgData name="Markoska, Katerina" userId="59ec4b92-3a05-4134-8855-435ec93239a9" providerId="ADAL" clId="{5FC63CB8-FC1F-4720-B7C2-421940DB1AB1}" dt="2025-01-23T16:06:49.186" v="145"/>
          <pc:sldLayoutMkLst>
            <pc:docMk/>
            <pc:sldMasterMk cId="3408294523" sldId="2147483733"/>
            <pc:sldLayoutMk cId="1084997862" sldId="2147483777"/>
          </pc:sldLayoutMkLst>
          <pc:spChg chg="mod modVis">
            <ac:chgData name="Markoska, Katerina" userId="59ec4b92-3a05-4134-8855-435ec93239a9" providerId="ADAL" clId="{5FC63CB8-FC1F-4720-B7C2-421940DB1AB1}" dt="2025-01-23T16:06:49.174" v="143"/>
            <ac:spMkLst>
              <pc:docMk/>
              <pc:sldMasterMk cId="3408294523" sldId="2147483733"/>
              <pc:sldLayoutMk cId="1084997862" sldId="2147483777"/>
              <ac:spMk id="4" creationId="{13EDB9F6-FBDA-8ED8-A84B-244CC53CFF99}"/>
            </ac:spMkLst>
          </pc:spChg>
          <pc:picChg chg="add mod modVis">
            <ac:chgData name="Markoska, Katerina" userId="59ec4b92-3a05-4134-8855-435ec93239a9" providerId="ADAL" clId="{5FC63CB8-FC1F-4720-B7C2-421940DB1AB1}" dt="2025-01-23T16:06:49.186" v="145"/>
            <ac:picMkLst>
              <pc:docMk/>
              <pc:sldMasterMk cId="3408294523" sldId="2147483733"/>
              <pc:sldLayoutMk cId="1084997862" sldId="2147483777"/>
              <ac:picMk id="5" creationId="{307F1C64-DE39-FFD6-589D-335311286128}"/>
            </ac:picMkLst>
          </pc:picChg>
          <pc:picChg chg="del">
            <ac:chgData name="Markoska, Katerina" userId="59ec4b92-3a05-4134-8855-435ec93239a9" providerId="ADAL" clId="{5FC63CB8-FC1F-4720-B7C2-421940DB1AB1}" dt="2025-01-23T16:06:48.225" v="12"/>
            <ac:picMkLst>
              <pc:docMk/>
              <pc:sldMasterMk cId="3408294523" sldId="2147483733"/>
              <pc:sldLayoutMk cId="1084997862" sldId="2147483777"/>
              <ac:picMk id="1215945948" creationId="{00000000-0000-0000-0000-000000000000}"/>
            </ac:picMkLst>
          </pc:picChg>
        </pc:sldLayoutChg>
        <pc:sldLayoutChg chg="addSp delSp modSp mod">
          <pc:chgData name="Markoska, Katerina" userId="59ec4b92-3a05-4134-8855-435ec93239a9" providerId="ADAL" clId="{5FC63CB8-FC1F-4720-B7C2-421940DB1AB1}" dt="2025-01-23T16:06:49.319" v="171"/>
          <pc:sldLayoutMkLst>
            <pc:docMk/>
            <pc:sldMasterMk cId="3408294523" sldId="2147483733"/>
            <pc:sldLayoutMk cId="2667257257" sldId="2147483780"/>
          </pc:sldLayoutMkLst>
          <pc:spChg chg="mod modVis">
            <ac:chgData name="Markoska, Katerina" userId="59ec4b92-3a05-4134-8855-435ec93239a9" providerId="ADAL" clId="{5FC63CB8-FC1F-4720-B7C2-421940DB1AB1}" dt="2025-01-23T16:06:49.319" v="171"/>
            <ac:spMkLst>
              <pc:docMk/>
              <pc:sldMasterMk cId="3408294523" sldId="2147483733"/>
              <pc:sldLayoutMk cId="2667257257" sldId="2147483780"/>
              <ac:spMk id="7" creationId="{1D05DC80-84C9-9ECA-3B84-3577D8D81659}"/>
            </ac:spMkLst>
          </pc:spChg>
          <pc:picChg chg="add mod ord modVis">
            <ac:chgData name="Markoska, Katerina" userId="59ec4b92-3a05-4134-8855-435ec93239a9" providerId="ADAL" clId="{5FC63CB8-FC1F-4720-B7C2-421940DB1AB1}" dt="2025-01-23T16:06:49.311" v="169"/>
            <ac:picMkLst>
              <pc:docMk/>
              <pc:sldMasterMk cId="3408294523" sldId="2147483733"/>
              <pc:sldLayoutMk cId="2667257257" sldId="2147483780"/>
              <ac:picMk id="6" creationId="{FEE1DF55-1F26-C7CD-B601-B8EB68514389}"/>
            </ac:picMkLst>
          </pc:picChg>
          <pc:picChg chg="del">
            <ac:chgData name="Markoska, Katerina" userId="59ec4b92-3a05-4134-8855-435ec93239a9" providerId="ADAL" clId="{5FC63CB8-FC1F-4720-B7C2-421940DB1AB1}" dt="2025-01-23T16:06:48.566" v="76"/>
            <ac:picMkLst>
              <pc:docMk/>
              <pc:sldMasterMk cId="3408294523" sldId="2147483733"/>
              <pc:sldLayoutMk cId="2667257257" sldId="2147483780"/>
              <ac:picMk id="160087889" creationId="{00000000-0000-0000-0000-000000000000}"/>
            </ac:picMkLst>
          </pc:picChg>
        </pc:sldLayoutChg>
        <pc:sldLayoutChg chg="addSp delSp modSp mod">
          <pc:chgData name="Markoska, Katerina" userId="59ec4b92-3a05-4134-8855-435ec93239a9" providerId="ADAL" clId="{5FC63CB8-FC1F-4720-B7C2-421940DB1AB1}" dt="2025-01-23T16:06:49.359" v="179"/>
          <pc:sldLayoutMkLst>
            <pc:docMk/>
            <pc:sldMasterMk cId="3408294523" sldId="2147483733"/>
            <pc:sldLayoutMk cId="277845837" sldId="2147483787"/>
          </pc:sldLayoutMkLst>
          <pc:spChg chg="mod modVis">
            <ac:chgData name="Markoska, Katerina" userId="59ec4b92-3a05-4134-8855-435ec93239a9" providerId="ADAL" clId="{5FC63CB8-FC1F-4720-B7C2-421940DB1AB1}" dt="2025-01-23T16:06:49.359" v="179"/>
            <ac:spMkLst>
              <pc:docMk/>
              <pc:sldMasterMk cId="3408294523" sldId="2147483733"/>
              <pc:sldLayoutMk cId="277845837" sldId="2147483787"/>
              <ac:spMk id="8" creationId="{F1333C1B-AD40-D53A-5A1E-EFB8C6390D49}"/>
            </ac:spMkLst>
          </pc:spChg>
          <pc:picChg chg="add mod ord modVis">
            <ac:chgData name="Markoska, Katerina" userId="59ec4b92-3a05-4134-8855-435ec93239a9" providerId="ADAL" clId="{5FC63CB8-FC1F-4720-B7C2-421940DB1AB1}" dt="2025-01-23T16:06:49.350" v="177"/>
            <ac:picMkLst>
              <pc:docMk/>
              <pc:sldMasterMk cId="3408294523" sldId="2147483733"/>
              <pc:sldLayoutMk cId="277845837" sldId="2147483787"/>
              <ac:picMk id="7" creationId="{A41CFBE8-4FA4-2996-3FC5-06FE1DA82BC8}"/>
            </ac:picMkLst>
          </pc:picChg>
          <pc:picChg chg="del">
            <ac:chgData name="Markoska, Katerina" userId="59ec4b92-3a05-4134-8855-435ec93239a9" providerId="ADAL" clId="{5FC63CB8-FC1F-4720-B7C2-421940DB1AB1}" dt="2025-01-23T16:06:48.714" v="98"/>
            <ac:picMkLst>
              <pc:docMk/>
              <pc:sldMasterMk cId="3408294523" sldId="2147483733"/>
              <pc:sldLayoutMk cId="277845837" sldId="2147483787"/>
              <ac:picMk id="1760109044" creationId="{00000000-0000-0000-0000-000000000000}"/>
            </ac:picMkLst>
          </pc:picChg>
        </pc:sldLayoutChg>
        <pc:sldLayoutChg chg="addSp delSp modSp mod">
          <pc:chgData name="Markoska, Katerina" userId="59ec4b92-3a05-4134-8855-435ec93239a9" providerId="ADAL" clId="{5FC63CB8-FC1F-4720-B7C2-421940DB1AB1}" dt="2025-01-23T16:06:49.236" v="157"/>
          <pc:sldLayoutMkLst>
            <pc:docMk/>
            <pc:sldMasterMk cId="3408294523" sldId="2147483733"/>
            <pc:sldLayoutMk cId="2183850539" sldId="2147483788"/>
          </pc:sldLayoutMkLst>
          <pc:spChg chg="mod modVis">
            <ac:chgData name="Markoska, Katerina" userId="59ec4b92-3a05-4134-8855-435ec93239a9" providerId="ADAL" clId="{5FC63CB8-FC1F-4720-B7C2-421940DB1AB1}" dt="2025-01-23T16:06:49.236" v="157"/>
            <ac:spMkLst>
              <pc:docMk/>
              <pc:sldMasterMk cId="3408294523" sldId="2147483733"/>
              <pc:sldLayoutMk cId="2183850539" sldId="2147483788"/>
              <ac:spMk id="9" creationId="{CE0C2033-6FDF-7DD6-E25C-C03296FDAD00}"/>
            </ac:spMkLst>
          </pc:spChg>
          <pc:picChg chg="add mod ord modVis">
            <ac:chgData name="Markoska, Katerina" userId="59ec4b92-3a05-4134-8855-435ec93239a9" providerId="ADAL" clId="{5FC63CB8-FC1F-4720-B7C2-421940DB1AB1}" dt="2025-01-23T16:06:49.227" v="155"/>
            <ac:picMkLst>
              <pc:docMk/>
              <pc:sldMasterMk cId="3408294523" sldId="2147483733"/>
              <pc:sldLayoutMk cId="2183850539" sldId="2147483788"/>
              <ac:picMk id="5" creationId="{CC8CB144-2747-DFD9-282D-746201DCE55D}"/>
            </ac:picMkLst>
          </pc:picChg>
          <pc:picChg chg="del">
            <ac:chgData name="Markoska, Katerina" userId="59ec4b92-3a05-4134-8855-435ec93239a9" providerId="ADAL" clId="{5FC63CB8-FC1F-4720-B7C2-421940DB1AB1}" dt="2025-01-23T16:06:48.368" v="43"/>
            <ac:picMkLst>
              <pc:docMk/>
              <pc:sldMasterMk cId="3408294523" sldId="2147483733"/>
              <pc:sldLayoutMk cId="2183850539" sldId="2147483788"/>
              <ac:picMk id="82420718" creationId="{00000000-0000-0000-0000-000000000000}"/>
            </ac:picMkLst>
          </pc:picChg>
        </pc:sldLayoutChg>
        <pc:sldLayoutChg chg="addSp delSp modSp mod">
          <pc:chgData name="Markoska, Katerina" userId="59ec4b92-3a05-4134-8855-435ec93239a9" providerId="ADAL" clId="{5FC63CB8-FC1F-4720-B7C2-421940DB1AB1}" dt="2025-01-23T16:06:49.256" v="161"/>
          <pc:sldLayoutMkLst>
            <pc:docMk/>
            <pc:sldMasterMk cId="3408294523" sldId="2147483733"/>
            <pc:sldLayoutMk cId="1554761476" sldId="2147483789"/>
          </pc:sldLayoutMkLst>
          <pc:spChg chg="mod modVis">
            <ac:chgData name="Markoska, Katerina" userId="59ec4b92-3a05-4134-8855-435ec93239a9" providerId="ADAL" clId="{5FC63CB8-FC1F-4720-B7C2-421940DB1AB1}" dt="2025-01-23T16:06:49.256" v="161"/>
            <ac:spMkLst>
              <pc:docMk/>
              <pc:sldMasterMk cId="3408294523" sldId="2147483733"/>
              <pc:sldLayoutMk cId="1554761476" sldId="2147483789"/>
              <ac:spMk id="11" creationId="{62D91ACB-BD14-46CB-4B61-F4B072D877C0}"/>
            </ac:spMkLst>
          </pc:spChg>
          <pc:picChg chg="add mod ord modVis">
            <ac:chgData name="Markoska, Katerina" userId="59ec4b92-3a05-4134-8855-435ec93239a9" providerId="ADAL" clId="{5FC63CB8-FC1F-4720-B7C2-421940DB1AB1}" dt="2025-01-23T16:06:49.247" v="159"/>
            <ac:picMkLst>
              <pc:docMk/>
              <pc:sldMasterMk cId="3408294523" sldId="2147483733"/>
              <pc:sldLayoutMk cId="1554761476" sldId="2147483789"/>
              <ac:picMk id="6" creationId="{355C4522-23E4-9805-E399-7F7F8C687FB5}"/>
            </ac:picMkLst>
          </pc:picChg>
          <pc:picChg chg="del">
            <ac:chgData name="Markoska, Katerina" userId="59ec4b92-3a05-4134-8855-435ec93239a9" providerId="ADAL" clId="{5FC63CB8-FC1F-4720-B7C2-421940DB1AB1}" dt="2025-01-23T16:06:48.413" v="54"/>
            <ac:picMkLst>
              <pc:docMk/>
              <pc:sldMasterMk cId="3408294523" sldId="2147483733"/>
              <pc:sldLayoutMk cId="1554761476" sldId="2147483789"/>
              <ac:picMk id="733673795" creationId="{00000000-0000-0000-0000-000000000000}"/>
            </ac:picMkLst>
          </pc:picChg>
        </pc:sldLayoutChg>
        <pc:sldLayoutChg chg="addSp delSp modSp mod">
          <pc:chgData name="Markoska, Katerina" userId="59ec4b92-3a05-4134-8855-435ec93239a9" providerId="ADAL" clId="{5FC63CB8-FC1F-4720-B7C2-421940DB1AB1}" dt="2025-01-23T16:06:49.302" v="167"/>
          <pc:sldLayoutMkLst>
            <pc:docMk/>
            <pc:sldMasterMk cId="3408294523" sldId="2147483733"/>
            <pc:sldLayoutMk cId="1315975548" sldId="2147483790"/>
          </pc:sldLayoutMkLst>
          <pc:spChg chg="mod modVis">
            <ac:chgData name="Markoska, Katerina" userId="59ec4b92-3a05-4134-8855-435ec93239a9" providerId="ADAL" clId="{5FC63CB8-FC1F-4720-B7C2-421940DB1AB1}" dt="2025-01-23T16:06:49.302" v="167"/>
            <ac:spMkLst>
              <pc:docMk/>
              <pc:sldMasterMk cId="3408294523" sldId="2147483733"/>
              <pc:sldLayoutMk cId="1315975548" sldId="2147483790"/>
              <ac:spMk id="3" creationId="{D417CEF6-1FCD-75B6-FA13-C583ECCE7BE5}"/>
            </ac:spMkLst>
          </pc:spChg>
          <pc:picChg chg="add mod ord modVis">
            <ac:chgData name="Markoska, Katerina" userId="59ec4b92-3a05-4134-8855-435ec93239a9" providerId="ADAL" clId="{5FC63CB8-FC1F-4720-B7C2-421940DB1AB1}" dt="2025-01-23T16:06:49.293" v="165"/>
            <ac:picMkLst>
              <pc:docMk/>
              <pc:sldMasterMk cId="3408294523" sldId="2147483733"/>
              <pc:sldLayoutMk cId="1315975548" sldId="2147483790"/>
              <ac:picMk id="5" creationId="{D12C3DFC-28E9-1B59-DEE2-525AEA9BC23D}"/>
            </ac:picMkLst>
          </pc:picChg>
          <pc:picChg chg="del">
            <ac:chgData name="Markoska, Katerina" userId="59ec4b92-3a05-4134-8855-435ec93239a9" providerId="ADAL" clId="{5FC63CB8-FC1F-4720-B7C2-421940DB1AB1}" dt="2025-01-23T16:06:48.496" v="65"/>
            <ac:picMkLst>
              <pc:docMk/>
              <pc:sldMasterMk cId="3408294523" sldId="2147483733"/>
              <pc:sldLayoutMk cId="1315975548" sldId="2147483790"/>
              <ac:picMk id="1960870631" creationId="{00000000-0000-0000-0000-000000000000}"/>
            </ac:picMkLst>
          </pc:picChg>
        </pc:sldLayoutChg>
        <pc:sldLayoutChg chg="addSp delSp modSp mod">
          <pc:chgData name="Markoska, Katerina" userId="59ec4b92-3a05-4134-8855-435ec93239a9" providerId="ADAL" clId="{5FC63CB8-FC1F-4720-B7C2-421940DB1AB1}" dt="2025-01-23T16:06:49.375" v="183"/>
          <pc:sldLayoutMkLst>
            <pc:docMk/>
            <pc:sldMasterMk cId="3408294523" sldId="2147483733"/>
            <pc:sldLayoutMk cId="4293282121" sldId="2147483791"/>
          </pc:sldLayoutMkLst>
          <pc:spChg chg="mod modVis">
            <ac:chgData name="Markoska, Katerina" userId="59ec4b92-3a05-4134-8855-435ec93239a9" providerId="ADAL" clId="{5FC63CB8-FC1F-4720-B7C2-421940DB1AB1}" dt="2025-01-23T16:06:49.375" v="183"/>
            <ac:spMkLst>
              <pc:docMk/>
              <pc:sldMasterMk cId="3408294523" sldId="2147483733"/>
              <pc:sldLayoutMk cId="4293282121" sldId="2147483791"/>
              <ac:spMk id="3" creationId="{D67AB148-356D-F356-4E6C-9664D9EB9DF3}"/>
            </ac:spMkLst>
          </pc:spChg>
          <pc:picChg chg="add mod ord modVis">
            <ac:chgData name="Markoska, Katerina" userId="59ec4b92-3a05-4134-8855-435ec93239a9" providerId="ADAL" clId="{5FC63CB8-FC1F-4720-B7C2-421940DB1AB1}" dt="2025-01-23T16:06:49.366" v="181"/>
            <ac:picMkLst>
              <pc:docMk/>
              <pc:sldMasterMk cId="3408294523" sldId="2147483733"/>
              <pc:sldLayoutMk cId="4293282121" sldId="2147483791"/>
              <ac:picMk id="6" creationId="{EE386ED3-E16C-3C8A-CFDD-88A7D6437FD1}"/>
            </ac:picMkLst>
          </pc:picChg>
          <pc:picChg chg="del">
            <ac:chgData name="Markoska, Katerina" userId="59ec4b92-3a05-4134-8855-435ec93239a9" providerId="ADAL" clId="{5FC63CB8-FC1F-4720-B7C2-421940DB1AB1}" dt="2025-01-23T16:06:48.772" v="113"/>
            <ac:picMkLst>
              <pc:docMk/>
              <pc:sldMasterMk cId="3408294523" sldId="2147483733"/>
              <pc:sldLayoutMk cId="4293282121" sldId="2147483791"/>
              <ac:picMk id="238153467" creationId="{00000000-0000-0000-0000-000000000000}"/>
            </ac:picMkLst>
          </pc:picChg>
        </pc:sldLayoutChg>
        <pc:sldLayoutChg chg="addSp delSp modSp mod">
          <pc:chgData name="Markoska, Katerina" userId="59ec4b92-3a05-4134-8855-435ec93239a9" providerId="ADAL" clId="{5FC63CB8-FC1F-4720-B7C2-421940DB1AB1}" dt="2025-01-23T16:06:49.339" v="175"/>
          <pc:sldLayoutMkLst>
            <pc:docMk/>
            <pc:sldMasterMk cId="3408294523" sldId="2147483733"/>
            <pc:sldLayoutMk cId="2910220013" sldId="2147483792"/>
          </pc:sldLayoutMkLst>
          <pc:spChg chg="mod modVis">
            <ac:chgData name="Markoska, Katerina" userId="59ec4b92-3a05-4134-8855-435ec93239a9" providerId="ADAL" clId="{5FC63CB8-FC1F-4720-B7C2-421940DB1AB1}" dt="2025-01-23T16:06:49.339" v="175"/>
            <ac:spMkLst>
              <pc:docMk/>
              <pc:sldMasterMk cId="3408294523" sldId="2147483733"/>
              <pc:sldLayoutMk cId="2910220013" sldId="2147483792"/>
              <ac:spMk id="3" creationId="{BBFBBDC3-D031-6041-465D-9F7147F423CF}"/>
            </ac:spMkLst>
          </pc:spChg>
          <pc:picChg chg="add mod ord modVis">
            <ac:chgData name="Markoska, Katerina" userId="59ec4b92-3a05-4134-8855-435ec93239a9" providerId="ADAL" clId="{5FC63CB8-FC1F-4720-B7C2-421940DB1AB1}" dt="2025-01-23T16:06:49.329" v="173"/>
            <ac:picMkLst>
              <pc:docMk/>
              <pc:sldMasterMk cId="3408294523" sldId="2147483733"/>
              <pc:sldLayoutMk cId="2910220013" sldId="2147483792"/>
              <ac:picMk id="4" creationId="{3132E77F-499A-C722-9E30-79CC01C9A06B}"/>
            </ac:picMkLst>
          </pc:picChg>
          <pc:picChg chg="del">
            <ac:chgData name="Markoska, Katerina" userId="59ec4b92-3a05-4134-8855-435ec93239a9" providerId="ADAL" clId="{5FC63CB8-FC1F-4720-B7C2-421940DB1AB1}" dt="2025-01-23T16:06:48.658" v="87"/>
            <ac:picMkLst>
              <pc:docMk/>
              <pc:sldMasterMk cId="3408294523" sldId="2147483733"/>
              <pc:sldLayoutMk cId="2910220013" sldId="2147483792"/>
              <ac:picMk id="916288790" creationId="{00000000-0000-0000-0000-000000000000}"/>
            </ac:picMkLst>
          </pc:picChg>
        </pc:sldLayoutChg>
        <pc:sldLayoutChg chg="addSp delSp modSp mod">
          <pc:chgData name="Markoska, Katerina" userId="59ec4b92-3a05-4134-8855-435ec93239a9" providerId="ADAL" clId="{5FC63CB8-FC1F-4720-B7C2-421940DB1AB1}" dt="2025-01-23T16:06:49.147" v="141"/>
          <pc:sldLayoutMkLst>
            <pc:docMk/>
            <pc:sldMasterMk cId="3408294523" sldId="2147483733"/>
            <pc:sldLayoutMk cId="1043655704" sldId="2147483793"/>
          </pc:sldLayoutMkLst>
          <pc:spChg chg="mod modVis">
            <ac:chgData name="Markoska, Katerina" userId="59ec4b92-3a05-4134-8855-435ec93239a9" providerId="ADAL" clId="{5FC63CB8-FC1F-4720-B7C2-421940DB1AB1}" dt="2025-01-23T16:06:49.147" v="141"/>
            <ac:spMkLst>
              <pc:docMk/>
              <pc:sldMasterMk cId="3408294523" sldId="2147483733"/>
              <pc:sldLayoutMk cId="1043655704" sldId="2147483793"/>
              <ac:spMk id="3" creationId="{4A078429-99DD-7555-B0F4-FEF46FD297B0}"/>
            </ac:spMkLst>
          </pc:spChg>
          <pc:picChg chg="add mod ord modVis">
            <ac:chgData name="Markoska, Katerina" userId="59ec4b92-3a05-4134-8855-435ec93239a9" providerId="ADAL" clId="{5FC63CB8-FC1F-4720-B7C2-421940DB1AB1}" dt="2025-01-23T16:06:49.140" v="139"/>
            <ac:picMkLst>
              <pc:docMk/>
              <pc:sldMasterMk cId="3408294523" sldId="2147483733"/>
              <pc:sldLayoutMk cId="1043655704" sldId="2147483793"/>
              <ac:picMk id="7" creationId="{74DEAB33-D03A-4030-5C17-2518035B12D3}"/>
            </ac:picMkLst>
          </pc:picChg>
          <pc:picChg chg="del">
            <ac:chgData name="Markoska, Katerina" userId="59ec4b92-3a05-4134-8855-435ec93239a9" providerId="ADAL" clId="{5FC63CB8-FC1F-4720-B7C2-421940DB1AB1}" dt="2025-01-23T16:06:48.048" v="1"/>
            <ac:picMkLst>
              <pc:docMk/>
              <pc:sldMasterMk cId="3408294523" sldId="2147483733"/>
              <pc:sldLayoutMk cId="1043655704" sldId="2147483793"/>
              <ac:picMk id="1880797521" creationId="{00000000-0000-0000-0000-000000000000}"/>
            </ac:picMkLst>
          </pc:picChg>
        </pc:sldLayoutChg>
        <pc:sldLayoutChg chg="addSp delSp modSp mod">
          <pc:chgData name="Markoska, Katerina" userId="59ec4b92-3a05-4134-8855-435ec93239a9" providerId="ADAL" clId="{5FC63CB8-FC1F-4720-B7C2-421940DB1AB1}" dt="2025-01-23T16:06:49.203" v="149"/>
          <pc:sldLayoutMkLst>
            <pc:docMk/>
            <pc:sldMasterMk cId="3408294523" sldId="2147483733"/>
            <pc:sldLayoutMk cId="1979749642" sldId="2147483794"/>
          </pc:sldLayoutMkLst>
          <pc:spChg chg="mod modVis">
            <ac:chgData name="Markoska, Katerina" userId="59ec4b92-3a05-4134-8855-435ec93239a9" providerId="ADAL" clId="{5FC63CB8-FC1F-4720-B7C2-421940DB1AB1}" dt="2025-01-23T16:06:49.203" v="149"/>
            <ac:spMkLst>
              <pc:docMk/>
              <pc:sldMasterMk cId="3408294523" sldId="2147483733"/>
              <pc:sldLayoutMk cId="1979749642" sldId="2147483794"/>
              <ac:spMk id="5" creationId="{7A6CB977-D711-D436-9DC2-AAFCC56F9CAA}"/>
            </ac:spMkLst>
          </pc:spChg>
          <pc:picChg chg="add mod ord modVis">
            <ac:chgData name="Markoska, Katerina" userId="59ec4b92-3a05-4134-8855-435ec93239a9" providerId="ADAL" clId="{5FC63CB8-FC1F-4720-B7C2-421940DB1AB1}" dt="2025-01-23T16:06:49.195" v="147"/>
            <ac:picMkLst>
              <pc:docMk/>
              <pc:sldMasterMk cId="3408294523" sldId="2147483733"/>
              <pc:sldLayoutMk cId="1979749642" sldId="2147483794"/>
              <ac:picMk id="3" creationId="{0D9ED62A-E369-1611-FF8E-04A032BCE615}"/>
            </ac:picMkLst>
          </pc:picChg>
          <pc:picChg chg="del">
            <ac:chgData name="Markoska, Katerina" userId="59ec4b92-3a05-4134-8855-435ec93239a9" providerId="ADAL" clId="{5FC63CB8-FC1F-4720-B7C2-421940DB1AB1}" dt="2025-01-23T16:06:48.274" v="21"/>
            <ac:picMkLst>
              <pc:docMk/>
              <pc:sldMasterMk cId="3408294523" sldId="2147483733"/>
              <pc:sldLayoutMk cId="1979749642" sldId="2147483794"/>
              <ac:picMk id="1060197414" creationId="{00000000-0000-0000-0000-000000000000}"/>
            </ac:picMkLst>
          </pc:picChg>
        </pc:sldLayoutChg>
      </pc:sldMasterChg>
    </pc:docChg>
  </pc:docChgLst>
  <pc:docChgLst>
    <pc:chgData name="Tunchev, Georgi" userId="33d12d67-da36-4035-a3f4-ba0bbc387d27" providerId="ADAL" clId="{E8A2A4A1-D0BE-4C83-B690-18F0D8DE9FD6}"/>
    <pc:docChg chg="custSel modMainMaster">
      <pc:chgData name="Tunchev, Georgi" userId="33d12d67-da36-4035-a3f4-ba0bbc387d27" providerId="ADAL" clId="{E8A2A4A1-D0BE-4C83-B690-18F0D8DE9FD6}" dt="2025-02-10T08:44:49.003" v="39" actId="139"/>
      <pc:docMkLst>
        <pc:docMk/>
      </pc:docMkLst>
      <pc:sldMasterChg chg="modSldLayout">
        <pc:chgData name="Tunchev, Georgi" userId="33d12d67-da36-4035-a3f4-ba0bbc387d27" providerId="ADAL" clId="{E8A2A4A1-D0BE-4C83-B690-18F0D8DE9FD6}" dt="2025-02-10T08:44:49.003" v="39" actId="139"/>
        <pc:sldMasterMkLst>
          <pc:docMk/>
          <pc:sldMasterMk cId="3408294523" sldId="2147483733"/>
        </pc:sldMasterMkLst>
        <pc:sldLayoutChg chg="modSp mod">
          <pc:chgData name="Tunchev, Georgi" userId="33d12d67-da36-4035-a3f4-ba0bbc387d27" providerId="ADAL" clId="{E8A2A4A1-D0BE-4C83-B690-18F0D8DE9FD6}" dt="2025-02-10T08:44:48.905" v="25" actId="139"/>
          <pc:sldLayoutMkLst>
            <pc:docMk/>
            <pc:sldMasterMk cId="3408294523" sldId="2147483733"/>
            <pc:sldLayoutMk cId="1084997862" sldId="2147483777"/>
          </pc:sldLayoutMkLst>
          <pc:spChg chg="mod">
            <ac:chgData name="Tunchev, Georgi" userId="33d12d67-da36-4035-a3f4-ba0bbc387d27" providerId="ADAL" clId="{E8A2A4A1-D0BE-4C83-B690-18F0D8DE9FD6}" dt="2025-02-10T08:44:48.905" v="25" actId="139"/>
            <ac:spMkLst>
              <pc:docMk/>
              <pc:sldMasterMk cId="3408294523" sldId="2147483733"/>
              <pc:sldLayoutMk cId="1084997862" sldId="2147483777"/>
              <ac:spMk id="4" creationId="{13EDB9F6-FBDA-8ED8-A84B-244CC53CFF99}"/>
            </ac:spMkLst>
          </pc:spChg>
        </pc:sldLayoutChg>
        <pc:sldLayoutChg chg="modSp mod">
          <pc:chgData name="Tunchev, Georgi" userId="33d12d67-da36-4035-a3f4-ba0bbc387d27" providerId="ADAL" clId="{E8A2A4A1-D0BE-4C83-B690-18F0D8DE9FD6}" dt="2025-02-10T08:44:48.795" v="21" actId="139"/>
          <pc:sldLayoutMkLst>
            <pc:docMk/>
            <pc:sldMasterMk cId="3408294523" sldId="2147483733"/>
            <pc:sldLayoutMk cId="2667257257" sldId="2147483780"/>
          </pc:sldLayoutMkLst>
          <pc:spChg chg="mod">
            <ac:chgData name="Tunchev, Georgi" userId="33d12d67-da36-4035-a3f4-ba0bbc387d27" providerId="ADAL" clId="{E8A2A4A1-D0BE-4C83-B690-18F0D8DE9FD6}" dt="2025-02-10T08:44:48.795" v="21" actId="139"/>
            <ac:spMkLst>
              <pc:docMk/>
              <pc:sldMasterMk cId="3408294523" sldId="2147483733"/>
              <pc:sldLayoutMk cId="2667257257" sldId="2147483780"/>
              <ac:spMk id="7" creationId="{1D05DC80-84C9-9ECA-3B84-3577D8D81659}"/>
            </ac:spMkLst>
          </pc:spChg>
        </pc:sldLayoutChg>
        <pc:sldLayoutChg chg="modSp mod">
          <pc:chgData name="Tunchev, Georgi" userId="33d12d67-da36-4035-a3f4-ba0bbc387d27" providerId="ADAL" clId="{E8A2A4A1-D0BE-4C83-B690-18F0D8DE9FD6}" dt="2025-02-10T08:44:48.885" v="23" actId="139"/>
          <pc:sldLayoutMkLst>
            <pc:docMk/>
            <pc:sldMasterMk cId="3408294523" sldId="2147483733"/>
            <pc:sldLayoutMk cId="277845837" sldId="2147483787"/>
          </pc:sldLayoutMkLst>
          <pc:spChg chg="mod">
            <ac:chgData name="Tunchev, Georgi" userId="33d12d67-da36-4035-a3f4-ba0bbc387d27" providerId="ADAL" clId="{E8A2A4A1-D0BE-4C83-B690-18F0D8DE9FD6}" dt="2025-02-10T08:44:48.885" v="23" actId="139"/>
            <ac:spMkLst>
              <pc:docMk/>
              <pc:sldMasterMk cId="3408294523" sldId="2147483733"/>
              <pc:sldLayoutMk cId="277845837" sldId="2147483787"/>
              <ac:spMk id="8" creationId="{F1333C1B-AD40-D53A-5A1E-EFB8C6390D49}"/>
            </ac:spMkLst>
          </pc:spChg>
        </pc:sldLayoutChg>
        <pc:sldLayoutChg chg="modSp mod">
          <pc:chgData name="Tunchev, Georgi" userId="33d12d67-da36-4035-a3f4-ba0bbc387d27" providerId="ADAL" clId="{E8A2A4A1-D0BE-4C83-B690-18F0D8DE9FD6}" dt="2025-02-10T08:44:48.919" v="27" actId="139"/>
          <pc:sldLayoutMkLst>
            <pc:docMk/>
            <pc:sldMasterMk cId="3408294523" sldId="2147483733"/>
            <pc:sldLayoutMk cId="2183850539" sldId="2147483788"/>
          </pc:sldLayoutMkLst>
          <pc:spChg chg="mod">
            <ac:chgData name="Tunchev, Georgi" userId="33d12d67-da36-4035-a3f4-ba0bbc387d27" providerId="ADAL" clId="{E8A2A4A1-D0BE-4C83-B690-18F0D8DE9FD6}" dt="2025-02-10T08:44:48.919" v="27" actId="139"/>
            <ac:spMkLst>
              <pc:docMk/>
              <pc:sldMasterMk cId="3408294523" sldId="2147483733"/>
              <pc:sldLayoutMk cId="2183850539" sldId="2147483788"/>
              <ac:spMk id="9" creationId="{CE0C2033-6FDF-7DD6-E25C-C03296FDAD00}"/>
            </ac:spMkLst>
          </pc:spChg>
        </pc:sldLayoutChg>
        <pc:sldLayoutChg chg="modSp mod">
          <pc:chgData name="Tunchev, Georgi" userId="33d12d67-da36-4035-a3f4-ba0bbc387d27" providerId="ADAL" clId="{E8A2A4A1-D0BE-4C83-B690-18F0D8DE9FD6}" dt="2025-02-10T08:44:48.932" v="29" actId="139"/>
          <pc:sldLayoutMkLst>
            <pc:docMk/>
            <pc:sldMasterMk cId="3408294523" sldId="2147483733"/>
            <pc:sldLayoutMk cId="1554761476" sldId="2147483789"/>
          </pc:sldLayoutMkLst>
          <pc:spChg chg="mod">
            <ac:chgData name="Tunchev, Georgi" userId="33d12d67-da36-4035-a3f4-ba0bbc387d27" providerId="ADAL" clId="{E8A2A4A1-D0BE-4C83-B690-18F0D8DE9FD6}" dt="2025-02-10T08:44:48.932" v="29" actId="139"/>
            <ac:spMkLst>
              <pc:docMk/>
              <pc:sldMasterMk cId="3408294523" sldId="2147483733"/>
              <pc:sldLayoutMk cId="1554761476" sldId="2147483789"/>
              <ac:spMk id="11" creationId="{62D91ACB-BD14-46CB-4B61-F4B072D877C0}"/>
            </ac:spMkLst>
          </pc:spChg>
        </pc:sldLayoutChg>
        <pc:sldLayoutChg chg="modSp mod">
          <pc:chgData name="Tunchev, Georgi" userId="33d12d67-da36-4035-a3f4-ba0bbc387d27" providerId="ADAL" clId="{E8A2A4A1-D0BE-4C83-B690-18F0D8DE9FD6}" dt="2025-02-10T08:44:48.950" v="31" actId="139"/>
          <pc:sldLayoutMkLst>
            <pc:docMk/>
            <pc:sldMasterMk cId="3408294523" sldId="2147483733"/>
            <pc:sldLayoutMk cId="1315975548" sldId="2147483790"/>
          </pc:sldLayoutMkLst>
          <pc:spChg chg="mod">
            <ac:chgData name="Tunchev, Georgi" userId="33d12d67-da36-4035-a3f4-ba0bbc387d27" providerId="ADAL" clId="{E8A2A4A1-D0BE-4C83-B690-18F0D8DE9FD6}" dt="2025-02-10T08:44:48.950" v="31" actId="139"/>
            <ac:spMkLst>
              <pc:docMk/>
              <pc:sldMasterMk cId="3408294523" sldId="2147483733"/>
              <pc:sldLayoutMk cId="1315975548" sldId="2147483790"/>
              <ac:spMk id="3" creationId="{D417CEF6-1FCD-75B6-FA13-C583ECCE7BE5}"/>
            </ac:spMkLst>
          </pc:spChg>
        </pc:sldLayoutChg>
        <pc:sldLayoutChg chg="modSp mod">
          <pc:chgData name="Tunchev, Georgi" userId="33d12d67-da36-4035-a3f4-ba0bbc387d27" providerId="ADAL" clId="{E8A2A4A1-D0BE-4C83-B690-18F0D8DE9FD6}" dt="2025-02-10T08:44:48.964" v="33" actId="139"/>
          <pc:sldLayoutMkLst>
            <pc:docMk/>
            <pc:sldMasterMk cId="3408294523" sldId="2147483733"/>
            <pc:sldLayoutMk cId="4293282121" sldId="2147483791"/>
          </pc:sldLayoutMkLst>
          <pc:spChg chg="mod">
            <ac:chgData name="Tunchev, Georgi" userId="33d12d67-da36-4035-a3f4-ba0bbc387d27" providerId="ADAL" clId="{E8A2A4A1-D0BE-4C83-B690-18F0D8DE9FD6}" dt="2025-02-10T08:44:48.964" v="33" actId="139"/>
            <ac:spMkLst>
              <pc:docMk/>
              <pc:sldMasterMk cId="3408294523" sldId="2147483733"/>
              <pc:sldLayoutMk cId="4293282121" sldId="2147483791"/>
              <ac:spMk id="3" creationId="{D67AB148-356D-F356-4E6C-9664D9EB9DF3}"/>
            </ac:spMkLst>
          </pc:spChg>
        </pc:sldLayoutChg>
        <pc:sldLayoutChg chg="modSp mod">
          <pc:chgData name="Tunchev, Georgi" userId="33d12d67-da36-4035-a3f4-ba0bbc387d27" providerId="ADAL" clId="{E8A2A4A1-D0BE-4C83-B690-18F0D8DE9FD6}" dt="2025-02-10T08:44:48.977" v="35" actId="139"/>
          <pc:sldLayoutMkLst>
            <pc:docMk/>
            <pc:sldMasterMk cId="3408294523" sldId="2147483733"/>
            <pc:sldLayoutMk cId="2910220013" sldId="2147483792"/>
          </pc:sldLayoutMkLst>
          <pc:spChg chg="mod">
            <ac:chgData name="Tunchev, Georgi" userId="33d12d67-da36-4035-a3f4-ba0bbc387d27" providerId="ADAL" clId="{E8A2A4A1-D0BE-4C83-B690-18F0D8DE9FD6}" dt="2025-02-10T08:44:48.977" v="35" actId="139"/>
            <ac:spMkLst>
              <pc:docMk/>
              <pc:sldMasterMk cId="3408294523" sldId="2147483733"/>
              <pc:sldLayoutMk cId="2910220013" sldId="2147483792"/>
              <ac:spMk id="3" creationId="{BBFBBDC3-D031-6041-465D-9F7147F423CF}"/>
            </ac:spMkLst>
          </pc:spChg>
        </pc:sldLayoutChg>
        <pc:sldLayoutChg chg="modSp mod">
          <pc:chgData name="Tunchev, Georgi" userId="33d12d67-da36-4035-a3f4-ba0bbc387d27" providerId="ADAL" clId="{E8A2A4A1-D0BE-4C83-B690-18F0D8DE9FD6}" dt="2025-02-10T08:44:48.992" v="37" actId="139"/>
          <pc:sldLayoutMkLst>
            <pc:docMk/>
            <pc:sldMasterMk cId="3408294523" sldId="2147483733"/>
            <pc:sldLayoutMk cId="1043655704" sldId="2147483793"/>
          </pc:sldLayoutMkLst>
          <pc:spChg chg="mod">
            <ac:chgData name="Tunchev, Georgi" userId="33d12d67-da36-4035-a3f4-ba0bbc387d27" providerId="ADAL" clId="{E8A2A4A1-D0BE-4C83-B690-18F0D8DE9FD6}" dt="2025-02-10T08:44:48.992" v="37" actId="139"/>
            <ac:spMkLst>
              <pc:docMk/>
              <pc:sldMasterMk cId="3408294523" sldId="2147483733"/>
              <pc:sldLayoutMk cId="1043655704" sldId="2147483793"/>
              <ac:spMk id="3" creationId="{4A078429-99DD-7555-B0F4-FEF46FD297B0}"/>
            </ac:spMkLst>
          </pc:spChg>
        </pc:sldLayoutChg>
        <pc:sldLayoutChg chg="modSp mod">
          <pc:chgData name="Tunchev, Georgi" userId="33d12d67-da36-4035-a3f4-ba0bbc387d27" providerId="ADAL" clId="{E8A2A4A1-D0BE-4C83-B690-18F0D8DE9FD6}" dt="2025-02-10T08:44:49.003" v="39" actId="139"/>
          <pc:sldLayoutMkLst>
            <pc:docMk/>
            <pc:sldMasterMk cId="3408294523" sldId="2147483733"/>
            <pc:sldLayoutMk cId="1979749642" sldId="2147483794"/>
          </pc:sldLayoutMkLst>
          <pc:spChg chg="mod">
            <ac:chgData name="Tunchev, Georgi" userId="33d12d67-da36-4035-a3f4-ba0bbc387d27" providerId="ADAL" clId="{E8A2A4A1-D0BE-4C83-B690-18F0D8DE9FD6}" dt="2025-02-10T08:44:49.003" v="39" actId="139"/>
            <ac:spMkLst>
              <pc:docMk/>
              <pc:sldMasterMk cId="3408294523" sldId="2147483733"/>
              <pc:sldLayoutMk cId="1979749642" sldId="2147483794"/>
              <ac:spMk id="5" creationId="{7A6CB977-D711-D436-9DC2-AAFCC56F9CAA}"/>
            </ac:spMkLst>
          </pc:spChg>
        </pc:sldLayoutChg>
      </pc:sldMasterChg>
    </pc:docChg>
  </pc:docChgLst>
</pc:chgInfo>
</file>

<file path=ppt/diagrams/_rels/data1.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slide" Target="../slides/slide9.xml"/><Relationship Id="rId1" Type="http://schemas.openxmlformats.org/officeDocument/2006/relationships/slide" Target="../slides/slide5.xml"/><Relationship Id="rId6" Type="http://schemas.openxmlformats.org/officeDocument/2006/relationships/slide" Target="../slides/slide15.xml"/><Relationship Id="rId5" Type="http://schemas.openxmlformats.org/officeDocument/2006/relationships/slide" Target="../slides/slide14.xml"/><Relationship Id="rId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AEA7002-2314-4CCF-94FD-0FED331AEEFD}" type="doc">
      <dgm:prSet loTypeId="urn:microsoft.com/office/officeart/2008/layout/BendingPictureCaption" loCatId="picture" qsTypeId="urn:microsoft.com/office/officeart/2005/8/quickstyle/simple1" qsCatId="simple" csTypeId="urn:microsoft.com/office/officeart/2005/8/colors/colorful2" csCatId="colorful" phldr="1"/>
      <dgm:spPr/>
      <dgm:t>
        <a:bodyPr/>
        <a:lstStyle/>
        <a:p>
          <a:endParaRPr lang="en-US"/>
        </a:p>
      </dgm:t>
    </dgm:pt>
    <dgm:pt modelId="{09AF6F34-3E66-4337-82B9-18C793762F24}">
      <dgm:prSet phldrT="[Text]" custT="1"/>
      <dgm:spPr/>
      <dgm:t>
        <a:bodyPr/>
        <a:lstStyle/>
        <a:p>
          <a:r>
            <a:rPr lang="en-US" sz="1400" b="1">
              <a:latin typeface="+mn-lt"/>
            </a:rPr>
            <a:t>Resources</a:t>
          </a:r>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0FCDE9EB-2743-4070-834C-4E0CE3E2CD12}" type="parTrans" cxnId="{8010AFBE-1646-4F62-92B8-D76DF9141A36}">
      <dgm:prSet/>
      <dgm:spPr/>
      <dgm:t>
        <a:bodyPr/>
        <a:lstStyle/>
        <a:p>
          <a:endParaRPr lang="en-US" sz="1800" b="1"/>
        </a:p>
      </dgm:t>
    </dgm:pt>
    <dgm:pt modelId="{A6FCE212-C884-4A64-B5FB-EAB9772765EF}" type="sibTrans" cxnId="{8010AFBE-1646-4F62-92B8-D76DF9141A36}">
      <dgm:prSet/>
      <dgm:spPr/>
      <dgm:t>
        <a:bodyPr/>
        <a:lstStyle/>
        <a:p>
          <a:endParaRPr lang="en-US" sz="1800" b="1"/>
        </a:p>
      </dgm:t>
    </dgm:pt>
    <dgm:pt modelId="{7024843D-2167-4A7E-9272-83B61C8D846B}">
      <dgm:prSet phldrT="[Text]" custT="1"/>
      <dgm:spPr>
        <a:solidFill>
          <a:srgbClr val="E76500">
            <a:hueOff val="0"/>
            <a:satOff val="0"/>
            <a:lumOff val="0"/>
            <a:alphaOff val="0"/>
          </a:srgbClr>
        </a:solidFill>
        <a:ln w="19050" cap="flat" cmpd="sng" algn="ctr">
          <a:solidFill>
            <a:srgbClr val="FFFFFF">
              <a:hueOff val="0"/>
              <a:satOff val="0"/>
              <a:lumOff val="0"/>
              <a:alphaOff val="0"/>
            </a:srgbClr>
          </a:solidFill>
          <a:prstDash val="solid"/>
        </a:ln>
        <a:effectLst/>
      </dgm:spPr>
      <dgm:t>
        <a:bodyPr spcFirstLastPara="0" vert="horz" wrap="square" lIns="26670" tIns="26670" rIns="26670" bIns="26670" numCol="1" spcCol="1270" anchor="ctr" anchorCtr="0"/>
        <a:lstStyle/>
        <a:p>
          <a:r>
            <a:rPr lang="en-US" sz="1400" b="1" kern="1200">
              <a:latin typeface="+mn-lt"/>
            </a:rPr>
            <a:t>Cloud </a:t>
          </a:r>
          <a:r>
            <a:rPr lang="en-US" sz="1400" b="1" kern="1200">
              <a:solidFill>
                <a:srgbClr val="FFFFFF"/>
              </a:solidFill>
              <a:latin typeface="+mn-lt"/>
              <a:ea typeface="+mn-ea"/>
              <a:cs typeface="+mn-cs"/>
            </a:rPr>
            <a:t>Integration</a:t>
          </a:r>
          <a:r>
            <a:rPr lang="en-US" sz="1400" b="1" kern="1200">
              <a:latin typeface="+mn-lt"/>
            </a:rPr>
            <a:t> Gateway</a:t>
          </a:r>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016C9CBC-CDBB-46A3-A5D5-DCFEB405E86A}" type="parTrans" cxnId="{F7E05312-3BA1-47E2-B164-A7267A662518}">
      <dgm:prSet/>
      <dgm:spPr/>
      <dgm:t>
        <a:bodyPr/>
        <a:lstStyle/>
        <a:p>
          <a:endParaRPr lang="en-US" sz="1800" b="1"/>
        </a:p>
      </dgm:t>
    </dgm:pt>
    <dgm:pt modelId="{D40AE49E-8561-4A4D-BBA9-485F918BA20F}" type="sibTrans" cxnId="{F7E05312-3BA1-47E2-B164-A7267A662518}">
      <dgm:prSet/>
      <dgm:spPr/>
      <dgm:t>
        <a:bodyPr/>
        <a:lstStyle/>
        <a:p>
          <a:endParaRPr lang="en-US" sz="1800" b="1"/>
        </a:p>
      </dgm:t>
    </dgm:pt>
    <dgm:pt modelId="{C281F890-33C5-4B78-BCA6-289FB91993D4}">
      <dgm:prSet phldrT="[Text]" custT="1"/>
      <dgm:spPr>
        <a:solidFill>
          <a:srgbClr val="E76500">
            <a:hueOff val="0"/>
            <a:satOff val="0"/>
            <a:lumOff val="0"/>
            <a:alphaOff val="0"/>
          </a:srgbClr>
        </a:solidFill>
        <a:ln w="19050" cap="flat" cmpd="sng" algn="ctr">
          <a:solidFill>
            <a:srgbClr val="FFFFFF">
              <a:hueOff val="0"/>
              <a:satOff val="0"/>
              <a:lumOff val="0"/>
              <a:alphaOff val="0"/>
            </a:srgbClr>
          </a:solidFill>
          <a:prstDash val="solid"/>
        </a:ln>
        <a:effectLst/>
      </dgm:spPr>
      <dgm:t>
        <a:bodyPr spcFirstLastPara="0" vert="horz" wrap="square" lIns="26670" tIns="26670" rIns="26670" bIns="26670" numCol="1" spcCol="1270" anchor="ctr" anchorCtr="0"/>
        <a:lstStyle/>
        <a:p>
          <a:pPr marL="0" lvl="0" indent="0" algn="ctr" defTabSz="622300">
            <a:lnSpc>
              <a:spcPct val="90000"/>
            </a:lnSpc>
            <a:spcBef>
              <a:spcPct val="0"/>
            </a:spcBef>
            <a:spcAft>
              <a:spcPct val="5000"/>
            </a:spcAft>
            <a:buNone/>
          </a:pPr>
          <a:r>
            <a:rPr lang="en-US" sz="1400" b="1" kern="1200">
              <a:solidFill>
                <a:srgbClr val="FFFFFF"/>
              </a:solidFill>
              <a:latin typeface="+mn-lt"/>
              <a:ea typeface="+mn-ea"/>
              <a:cs typeface="+mn-cs"/>
            </a:rPr>
            <a:t>Documentation</a:t>
          </a:r>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127A36FA-434A-4779-B333-7B228EF2E165}" type="parTrans" cxnId="{B3700E71-F845-4C9F-9881-F052E94903BD}">
      <dgm:prSet/>
      <dgm:spPr/>
      <dgm:t>
        <a:bodyPr/>
        <a:lstStyle/>
        <a:p>
          <a:endParaRPr lang="en-US" sz="1800" b="1"/>
        </a:p>
      </dgm:t>
    </dgm:pt>
    <dgm:pt modelId="{B34B2C6D-5B6D-4B5B-A33F-5969A29CC83F}" type="sibTrans" cxnId="{B3700E71-F845-4C9F-9881-F052E94903BD}">
      <dgm:prSet/>
      <dgm:spPr/>
      <dgm:t>
        <a:bodyPr/>
        <a:lstStyle/>
        <a:p>
          <a:endParaRPr lang="en-US" sz="1800" b="1"/>
        </a:p>
      </dgm:t>
    </dgm:pt>
    <dgm:pt modelId="{D02C8D53-E20A-46F4-BBD2-85CBF6277507}">
      <dgm:prSet phldrT="[Text]" custT="1"/>
      <dgm:spPr>
        <a:solidFill>
          <a:srgbClr val="E76500">
            <a:hueOff val="0"/>
            <a:satOff val="0"/>
            <a:lumOff val="0"/>
            <a:alphaOff val="0"/>
          </a:srgbClr>
        </a:solidFill>
        <a:ln w="19050" cap="flat" cmpd="sng" algn="ctr">
          <a:solidFill>
            <a:srgbClr val="FFFFFF">
              <a:hueOff val="0"/>
              <a:satOff val="0"/>
              <a:lumOff val="0"/>
              <a:alphaOff val="0"/>
            </a:srgbClr>
          </a:solidFill>
          <a:prstDash val="solid"/>
        </a:ln>
        <a:effectLst/>
      </dgm:spPr>
      <dgm:t>
        <a:bodyPr spcFirstLastPara="0" vert="horz" wrap="square" lIns="26670" tIns="26670" rIns="26670" bIns="26670" numCol="1" spcCol="1270" anchor="ctr" anchorCtr="0"/>
        <a:lstStyle/>
        <a:p>
          <a:r>
            <a:rPr lang="en-US" sz="1400" b="1" kern="1200">
              <a:latin typeface="+mn-lt"/>
            </a:rPr>
            <a:t>Set-Up </a:t>
          </a:r>
          <a:r>
            <a:rPr lang="en-US" sz="1400" b="1" kern="1200">
              <a:solidFill>
                <a:srgbClr val="FFFFFF"/>
              </a:solidFill>
              <a:latin typeface="+mn-lt"/>
              <a:ea typeface="+mn-ea"/>
              <a:cs typeface="+mn-cs"/>
            </a:rPr>
            <a:t>Timelines</a:t>
          </a:r>
        </a:p>
      </dgm:t>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ABFE7D39-DA91-4C7B-9844-FE4F9437F656}" type="parTrans" cxnId="{91F5BA6F-722A-4BCB-96AC-8FE200ED9488}">
      <dgm:prSet/>
      <dgm:spPr/>
      <dgm:t>
        <a:bodyPr/>
        <a:lstStyle/>
        <a:p>
          <a:endParaRPr lang="en-US" sz="1800" b="1"/>
        </a:p>
      </dgm:t>
    </dgm:pt>
    <dgm:pt modelId="{5F4037AB-D52B-4F3C-AB8F-7C7E274818FF}" type="sibTrans" cxnId="{91F5BA6F-722A-4BCB-96AC-8FE200ED9488}">
      <dgm:prSet/>
      <dgm:spPr/>
      <dgm:t>
        <a:bodyPr/>
        <a:lstStyle/>
        <a:p>
          <a:endParaRPr lang="en-US" sz="1800" b="1"/>
        </a:p>
      </dgm:t>
    </dgm:pt>
    <dgm:pt modelId="{78DE6A60-DC57-4AFC-9FC3-502A1ABB9107}">
      <dgm:prSet phldrT="[Text]" custT="1"/>
      <dgm:spPr>
        <a:solidFill>
          <a:srgbClr val="E76500">
            <a:hueOff val="0"/>
            <a:satOff val="0"/>
            <a:lumOff val="0"/>
            <a:alphaOff val="0"/>
          </a:srgbClr>
        </a:solidFill>
        <a:ln w="19050" cap="flat" cmpd="sng" algn="ctr">
          <a:solidFill>
            <a:srgbClr val="FFFFFF">
              <a:hueOff val="0"/>
              <a:satOff val="0"/>
              <a:lumOff val="0"/>
              <a:alphaOff val="0"/>
            </a:srgbClr>
          </a:solidFill>
          <a:prstDash val="solid"/>
        </a:ln>
        <a:effectLst/>
      </dgm:spPr>
      <dgm:t>
        <a:bodyPr spcFirstLastPara="0" vert="horz" wrap="square" lIns="26670" tIns="26670" rIns="26670" bIns="26670" numCol="1" spcCol="1270" anchor="ctr" anchorCtr="0"/>
        <a:lstStyle/>
        <a:p>
          <a:pPr marL="0" lvl="0" indent="0" algn="ctr" defTabSz="622300">
            <a:lnSpc>
              <a:spcPct val="90000"/>
            </a:lnSpc>
            <a:spcBef>
              <a:spcPct val="0"/>
            </a:spcBef>
            <a:spcAft>
              <a:spcPct val="5000"/>
            </a:spcAft>
            <a:buNone/>
          </a:pPr>
          <a:r>
            <a:rPr lang="en-US" sz="1400" b="1" kern="1200">
              <a:solidFill>
                <a:srgbClr val="FFFFFF"/>
              </a:solidFill>
              <a:latin typeface="+mn-lt"/>
              <a:ea typeface="+mn-ea"/>
              <a:cs typeface="+mn-cs"/>
            </a:rPr>
            <a:t>Keys to Success</a:t>
          </a:r>
        </a:p>
      </dgm:t>
      <dgm:extLst>
        <a:ext uri="{E40237B7-FDA0-4F09-8148-C483321AD2D9}">
          <dgm14:cNvPr xmlns:dgm14="http://schemas.microsoft.com/office/drawing/2010/diagram" id="0" name="">
            <a:hlinkClick xmlns:r="http://schemas.openxmlformats.org/officeDocument/2006/relationships" r:id="rId5" action="ppaction://hlinksldjump"/>
          </dgm14:cNvPr>
        </a:ext>
      </dgm:extLst>
    </dgm:pt>
    <dgm:pt modelId="{455F0426-5E5C-4CA1-8341-CCC28E31258A}" type="parTrans" cxnId="{451D9E7D-09ED-4917-8B30-98D05150DF92}">
      <dgm:prSet/>
      <dgm:spPr/>
      <dgm:t>
        <a:bodyPr/>
        <a:lstStyle/>
        <a:p>
          <a:endParaRPr lang="en-US" sz="1800" b="1"/>
        </a:p>
      </dgm:t>
    </dgm:pt>
    <dgm:pt modelId="{D96AA424-7236-4A6F-AD93-E2CC82616283}" type="sibTrans" cxnId="{451D9E7D-09ED-4917-8B30-98D05150DF92}">
      <dgm:prSet/>
      <dgm:spPr/>
      <dgm:t>
        <a:bodyPr/>
        <a:lstStyle/>
        <a:p>
          <a:endParaRPr lang="en-US" sz="1800" b="1"/>
        </a:p>
      </dgm:t>
    </dgm:pt>
    <dgm:pt modelId="{8C256868-033C-4A8E-B691-6ACD24F253BA}">
      <dgm:prSet phldrT="[Text]" custT="1"/>
      <dgm:spPr/>
      <dgm:t>
        <a:bodyPr/>
        <a:lstStyle/>
        <a:p>
          <a:r>
            <a:rPr lang="en-US" sz="1400" b="1">
              <a:latin typeface="+mn-lt"/>
            </a:rPr>
            <a:t>Appendix</a:t>
          </a:r>
        </a:p>
      </dgm:t>
      <dgm:extLst>
        <a:ext uri="{E40237B7-FDA0-4F09-8148-C483321AD2D9}">
          <dgm14:cNvPr xmlns:dgm14="http://schemas.microsoft.com/office/drawing/2010/diagram" id="0" name="">
            <a:hlinkClick xmlns:r="http://schemas.openxmlformats.org/officeDocument/2006/relationships" r:id="rId6" action="ppaction://hlinksldjump"/>
          </dgm14:cNvPr>
        </a:ext>
      </dgm:extLst>
    </dgm:pt>
    <dgm:pt modelId="{99A38491-ABFA-42BA-8F5E-7938618D8AB0}" type="parTrans" cxnId="{FF3E7685-7ACE-4887-B65C-4196D9EA22D5}">
      <dgm:prSet/>
      <dgm:spPr/>
      <dgm:t>
        <a:bodyPr/>
        <a:lstStyle/>
        <a:p>
          <a:endParaRPr lang="en-US" sz="1800" b="1"/>
        </a:p>
      </dgm:t>
    </dgm:pt>
    <dgm:pt modelId="{A8751061-A93A-4D51-BAF6-D7BEEE6DD2B2}" type="sibTrans" cxnId="{FF3E7685-7ACE-4887-B65C-4196D9EA22D5}">
      <dgm:prSet/>
      <dgm:spPr/>
      <dgm:t>
        <a:bodyPr/>
        <a:lstStyle/>
        <a:p>
          <a:endParaRPr lang="en-US" sz="1800" b="1"/>
        </a:p>
      </dgm:t>
    </dgm:pt>
    <dgm:pt modelId="{E586725F-56E5-4DF1-A9FD-BA7079A124C4}" type="pres">
      <dgm:prSet presAssocID="{5AEA7002-2314-4CCF-94FD-0FED331AEEFD}" presName="diagram" presStyleCnt="0">
        <dgm:presLayoutVars>
          <dgm:dir/>
        </dgm:presLayoutVars>
      </dgm:prSet>
      <dgm:spPr/>
    </dgm:pt>
    <dgm:pt modelId="{F4AC6ADB-7A54-4EBB-88B5-59308FF38C8B}" type="pres">
      <dgm:prSet presAssocID="{09AF6F34-3E66-4337-82B9-18C793762F24}" presName="composite" presStyleCnt="0"/>
      <dgm:spPr/>
    </dgm:pt>
    <dgm:pt modelId="{3EA5B5E3-BE8B-4FBB-928B-8AE91B5BB936}" type="pres">
      <dgm:prSet presAssocID="{09AF6F34-3E66-4337-82B9-18C793762F24}" presName="Image" presStyleLbl="bgShp" presStyleIdx="0" presStyleCnt="6"/>
      <dgm:spPr>
        <a:solidFill>
          <a:schemeClr val="tx2">
            <a:lumMod val="20000"/>
            <a:lumOff val="80000"/>
          </a:schemeClr>
        </a:solidFill>
      </dgm:spPr>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B4DD9253-16F4-41D1-875F-77CF73069F18}" type="pres">
      <dgm:prSet presAssocID="{09AF6F34-3E66-4337-82B9-18C793762F24}" presName="Parent" presStyleLbl="node0" presStyleIdx="0" presStyleCnt="6">
        <dgm:presLayoutVars>
          <dgm:bulletEnabled val="1"/>
        </dgm:presLayoutVars>
      </dgm:prSet>
      <dgm:spPr/>
    </dgm:pt>
    <dgm:pt modelId="{41AB89DB-ACD9-4005-A861-859D52CA36DE}" type="pres">
      <dgm:prSet presAssocID="{A6FCE212-C884-4A64-B5FB-EAB9772765EF}" presName="sibTrans" presStyleCnt="0"/>
      <dgm:spPr/>
    </dgm:pt>
    <dgm:pt modelId="{167A88B3-659E-4187-87E0-4CD50D975BEC}" type="pres">
      <dgm:prSet presAssocID="{7024843D-2167-4A7E-9272-83B61C8D846B}" presName="composite" presStyleCnt="0"/>
      <dgm:spPr/>
    </dgm:pt>
    <dgm:pt modelId="{F25255CB-B804-4460-BF37-911C5B280BB1}" type="pres">
      <dgm:prSet presAssocID="{7024843D-2167-4A7E-9272-83B61C8D846B}" presName="Image" presStyleLbl="bgShp" presStyleIdx="1" presStyleCnt="6"/>
      <dgm:spPr>
        <a:solidFill>
          <a:schemeClr val="tx2">
            <a:lumMod val="20000"/>
            <a:lumOff val="80000"/>
          </a:schemeClr>
        </a:solidFill>
      </dgm:spPr>
    </dgm:pt>
    <dgm:pt modelId="{B59DAFEC-772C-4920-B7DA-5F71904F713D}" type="pres">
      <dgm:prSet presAssocID="{7024843D-2167-4A7E-9272-83B61C8D846B}" presName="Parent" presStyleLbl="node0" presStyleIdx="1" presStyleCnt="6">
        <dgm:presLayoutVars>
          <dgm:bulletEnabled val="1"/>
        </dgm:presLayoutVars>
      </dgm:prSet>
      <dgm:spPr>
        <a:xfrm>
          <a:off x="3138184" y="1979707"/>
          <a:ext cx="1944484" cy="467292"/>
        </a:xfrm>
        <a:prstGeom prst="rect">
          <a:avLst/>
        </a:prstGeom>
      </dgm:spPr>
    </dgm:pt>
    <dgm:pt modelId="{C9BE5B5D-301C-4E39-8CFB-BA70B6AC2166}" type="pres">
      <dgm:prSet presAssocID="{D40AE49E-8561-4A4D-BBA9-485F918BA20F}" presName="sibTrans" presStyleCnt="0"/>
      <dgm:spPr/>
    </dgm:pt>
    <dgm:pt modelId="{DB16B8B3-1EB6-47B1-A196-EAC2BA9F369B}" type="pres">
      <dgm:prSet presAssocID="{C281F890-33C5-4B78-BCA6-289FB91993D4}" presName="composite" presStyleCnt="0"/>
      <dgm:spPr/>
    </dgm:pt>
    <dgm:pt modelId="{0149784C-0A57-4A15-85DB-590DCF3E5173}" type="pres">
      <dgm:prSet presAssocID="{C281F890-33C5-4B78-BCA6-289FB91993D4}" presName="Image" presStyleLbl="bgShp" presStyleIdx="2" presStyleCnt="6"/>
      <dgm:spPr>
        <a:solidFill>
          <a:schemeClr val="tx2">
            <a:lumMod val="20000"/>
            <a:lumOff val="80000"/>
          </a:schemeClr>
        </a:solidFill>
      </dgm:spPr>
    </dgm:pt>
    <dgm:pt modelId="{9F9DEA8C-05B7-4A88-BAD8-3547101C278A}" type="pres">
      <dgm:prSet presAssocID="{C281F890-33C5-4B78-BCA6-289FB91993D4}" presName="Parent" presStyleLbl="node0" presStyleIdx="2" presStyleCnt="6">
        <dgm:presLayoutVars>
          <dgm:bulletEnabled val="1"/>
        </dgm:presLayoutVars>
      </dgm:prSet>
      <dgm:spPr>
        <a:xfrm>
          <a:off x="5815932" y="1979707"/>
          <a:ext cx="1944484" cy="467292"/>
        </a:xfrm>
        <a:prstGeom prst="rect">
          <a:avLst/>
        </a:prstGeom>
      </dgm:spPr>
    </dgm:pt>
    <dgm:pt modelId="{6693CCE8-7D30-4E45-9CA3-EAC363182F69}" type="pres">
      <dgm:prSet presAssocID="{B34B2C6D-5B6D-4B5B-A33F-5969A29CC83F}" presName="sibTrans" presStyleCnt="0"/>
      <dgm:spPr/>
    </dgm:pt>
    <dgm:pt modelId="{A298E23D-FDA9-4426-8C83-B4F49CB0E933}" type="pres">
      <dgm:prSet presAssocID="{D02C8D53-E20A-46F4-BBD2-85CBF6277507}" presName="composite" presStyleCnt="0"/>
      <dgm:spPr/>
    </dgm:pt>
    <dgm:pt modelId="{55D478D9-34A9-48B1-83CE-8B78C36604EF}" type="pres">
      <dgm:prSet presAssocID="{D02C8D53-E20A-46F4-BBD2-85CBF6277507}" presName="Image" presStyleLbl="bgShp" presStyleIdx="3" presStyleCnt="6"/>
      <dgm:spPr>
        <a:solidFill>
          <a:schemeClr val="tx2">
            <a:lumMod val="20000"/>
            <a:lumOff val="80000"/>
          </a:schemeClr>
        </a:solidFill>
      </dgm:spPr>
    </dgm:pt>
    <dgm:pt modelId="{4D59BD69-AFB5-4C13-83EB-4B76BDFFC262}" type="pres">
      <dgm:prSet presAssocID="{D02C8D53-E20A-46F4-BBD2-85CBF6277507}" presName="Parent" presStyleLbl="node0" presStyleIdx="3" presStyleCnt="6">
        <dgm:presLayoutVars>
          <dgm:bulletEnabled val="1"/>
        </dgm:presLayoutVars>
      </dgm:prSet>
      <dgm:spPr>
        <a:xfrm>
          <a:off x="460436" y="4052284"/>
          <a:ext cx="1944484" cy="467292"/>
        </a:xfrm>
        <a:prstGeom prst="rect">
          <a:avLst/>
        </a:prstGeom>
      </dgm:spPr>
    </dgm:pt>
    <dgm:pt modelId="{81FA58B9-9432-4FBF-BDF7-A2C458CD8F08}" type="pres">
      <dgm:prSet presAssocID="{5F4037AB-D52B-4F3C-AB8F-7C7E274818FF}" presName="sibTrans" presStyleCnt="0"/>
      <dgm:spPr/>
    </dgm:pt>
    <dgm:pt modelId="{605CACAD-BE4A-46DC-8FA1-69B4FACB72C7}" type="pres">
      <dgm:prSet presAssocID="{78DE6A60-DC57-4AFC-9FC3-502A1ABB9107}" presName="composite" presStyleCnt="0"/>
      <dgm:spPr/>
    </dgm:pt>
    <dgm:pt modelId="{943F7E37-7C25-4C1F-84F8-2709B66DCE33}" type="pres">
      <dgm:prSet presAssocID="{78DE6A60-DC57-4AFC-9FC3-502A1ABB9107}" presName="Image" presStyleLbl="bgShp" presStyleIdx="4" presStyleCnt="6"/>
      <dgm:spPr>
        <a:solidFill>
          <a:schemeClr val="tx2">
            <a:lumMod val="20000"/>
            <a:lumOff val="80000"/>
          </a:schemeClr>
        </a:solidFill>
      </dgm:spPr>
      <dgm:extLst>
        <a:ext uri="{E40237B7-FDA0-4F09-8148-C483321AD2D9}">
          <dgm14:cNvPr xmlns:dgm14="http://schemas.microsoft.com/office/drawing/2010/diagram" id="0" name="">
            <a:hlinkClick xmlns:r="http://schemas.openxmlformats.org/officeDocument/2006/relationships" r:id="" action="ppaction://noaction"/>
          </dgm14:cNvPr>
        </a:ext>
      </dgm:extLst>
    </dgm:pt>
    <dgm:pt modelId="{6CBC3AF9-66B1-439B-ABC3-631FC50AB1AC}" type="pres">
      <dgm:prSet presAssocID="{78DE6A60-DC57-4AFC-9FC3-502A1ABB9107}" presName="Parent" presStyleLbl="node0" presStyleIdx="4" presStyleCnt="6">
        <dgm:presLayoutVars>
          <dgm:bulletEnabled val="1"/>
        </dgm:presLayoutVars>
      </dgm:prSet>
      <dgm:spPr>
        <a:xfrm>
          <a:off x="3138184" y="4052284"/>
          <a:ext cx="1944484" cy="467292"/>
        </a:xfrm>
        <a:prstGeom prst="rect">
          <a:avLst/>
        </a:prstGeom>
      </dgm:spPr>
    </dgm:pt>
    <dgm:pt modelId="{4B764265-C98F-4D21-B85D-A3DEE4A099AF}" type="pres">
      <dgm:prSet presAssocID="{D96AA424-7236-4A6F-AD93-E2CC82616283}" presName="sibTrans" presStyleCnt="0"/>
      <dgm:spPr/>
    </dgm:pt>
    <dgm:pt modelId="{74712E68-D672-490B-94A9-6B4D9DC1A470}" type="pres">
      <dgm:prSet presAssocID="{8C256868-033C-4A8E-B691-6ACD24F253BA}" presName="composite" presStyleCnt="0"/>
      <dgm:spPr/>
    </dgm:pt>
    <dgm:pt modelId="{08859E47-84CE-4021-ABA4-C8D7AE65970B}" type="pres">
      <dgm:prSet presAssocID="{8C256868-033C-4A8E-B691-6ACD24F253BA}" presName="Image" presStyleLbl="bgShp" presStyleIdx="5" presStyleCnt="6"/>
      <dgm:spPr>
        <a:solidFill>
          <a:schemeClr val="tx2">
            <a:lumMod val="20000"/>
            <a:lumOff val="80000"/>
          </a:schemeClr>
        </a:solidFill>
      </dgm:spPr>
      <dgm:extLst>
        <a:ext uri="{E40237B7-FDA0-4F09-8148-C483321AD2D9}">
          <dgm14:cNvPr xmlns:dgm14="http://schemas.microsoft.com/office/drawing/2010/diagram" id="0" name="">
            <a:hlinkClick xmlns:r="http://schemas.openxmlformats.org/officeDocument/2006/relationships" r:id="" action="ppaction://noaction"/>
          </dgm14:cNvPr>
        </a:ext>
      </dgm:extLst>
    </dgm:pt>
    <dgm:pt modelId="{BB44BAB1-ED6E-4D84-82C4-749EEA364ABB}" type="pres">
      <dgm:prSet presAssocID="{8C256868-033C-4A8E-B691-6ACD24F253BA}" presName="Parent" presStyleLbl="node0" presStyleIdx="5" presStyleCnt="6">
        <dgm:presLayoutVars>
          <dgm:bulletEnabled val="1"/>
        </dgm:presLayoutVars>
      </dgm:prSet>
      <dgm:spPr/>
    </dgm:pt>
  </dgm:ptLst>
  <dgm:cxnLst>
    <dgm:cxn modelId="{B4FFA000-9D96-4F3F-BB98-6E766D1A6642}" type="presOf" srcId="{8C256868-033C-4A8E-B691-6ACD24F253BA}" destId="{BB44BAB1-ED6E-4D84-82C4-749EEA364ABB}" srcOrd="0" destOrd="0" presId="urn:microsoft.com/office/officeart/2008/layout/BendingPictureCaption"/>
    <dgm:cxn modelId="{F7E05312-3BA1-47E2-B164-A7267A662518}" srcId="{5AEA7002-2314-4CCF-94FD-0FED331AEEFD}" destId="{7024843D-2167-4A7E-9272-83B61C8D846B}" srcOrd="1" destOrd="0" parTransId="{016C9CBC-CDBB-46A3-A5D5-DCFEB405E86A}" sibTransId="{D40AE49E-8561-4A4D-BBA9-485F918BA20F}"/>
    <dgm:cxn modelId="{6CF3D01F-5F6B-4EE6-BF23-B66398CD5D13}" type="presOf" srcId="{5AEA7002-2314-4CCF-94FD-0FED331AEEFD}" destId="{E586725F-56E5-4DF1-A9FD-BA7079A124C4}" srcOrd="0" destOrd="0" presId="urn:microsoft.com/office/officeart/2008/layout/BendingPictureCaption"/>
    <dgm:cxn modelId="{0658412E-A978-42C2-9E77-658ECC9D2227}" type="presOf" srcId="{7024843D-2167-4A7E-9272-83B61C8D846B}" destId="{B59DAFEC-772C-4920-B7DA-5F71904F713D}" srcOrd="0" destOrd="0" presId="urn:microsoft.com/office/officeart/2008/layout/BendingPictureCaption"/>
    <dgm:cxn modelId="{64E8CE3D-283F-469E-AE02-FDE17989E7AF}" type="presOf" srcId="{09AF6F34-3E66-4337-82B9-18C793762F24}" destId="{B4DD9253-16F4-41D1-875F-77CF73069F18}" srcOrd="0" destOrd="0" presId="urn:microsoft.com/office/officeart/2008/layout/BendingPictureCaption"/>
    <dgm:cxn modelId="{91F5BA6F-722A-4BCB-96AC-8FE200ED9488}" srcId="{5AEA7002-2314-4CCF-94FD-0FED331AEEFD}" destId="{D02C8D53-E20A-46F4-BBD2-85CBF6277507}" srcOrd="3" destOrd="0" parTransId="{ABFE7D39-DA91-4C7B-9844-FE4F9437F656}" sibTransId="{5F4037AB-D52B-4F3C-AB8F-7C7E274818FF}"/>
    <dgm:cxn modelId="{B3700E71-F845-4C9F-9881-F052E94903BD}" srcId="{5AEA7002-2314-4CCF-94FD-0FED331AEEFD}" destId="{C281F890-33C5-4B78-BCA6-289FB91993D4}" srcOrd="2" destOrd="0" parTransId="{127A36FA-434A-4779-B333-7B228EF2E165}" sibTransId="{B34B2C6D-5B6D-4B5B-A33F-5969A29CC83F}"/>
    <dgm:cxn modelId="{451D9E7D-09ED-4917-8B30-98D05150DF92}" srcId="{5AEA7002-2314-4CCF-94FD-0FED331AEEFD}" destId="{78DE6A60-DC57-4AFC-9FC3-502A1ABB9107}" srcOrd="4" destOrd="0" parTransId="{455F0426-5E5C-4CA1-8341-CCC28E31258A}" sibTransId="{D96AA424-7236-4A6F-AD93-E2CC82616283}"/>
    <dgm:cxn modelId="{FF3E7685-7ACE-4887-B65C-4196D9EA22D5}" srcId="{5AEA7002-2314-4CCF-94FD-0FED331AEEFD}" destId="{8C256868-033C-4A8E-B691-6ACD24F253BA}" srcOrd="5" destOrd="0" parTransId="{99A38491-ABFA-42BA-8F5E-7938618D8AB0}" sibTransId="{A8751061-A93A-4D51-BAF6-D7BEEE6DD2B2}"/>
    <dgm:cxn modelId="{1AF5A19F-80CF-4319-9B4B-8B0098E6D139}" type="presOf" srcId="{C281F890-33C5-4B78-BCA6-289FB91993D4}" destId="{9F9DEA8C-05B7-4A88-BAD8-3547101C278A}" srcOrd="0" destOrd="0" presId="urn:microsoft.com/office/officeart/2008/layout/BendingPictureCaption"/>
    <dgm:cxn modelId="{8010AFBE-1646-4F62-92B8-D76DF9141A36}" srcId="{5AEA7002-2314-4CCF-94FD-0FED331AEEFD}" destId="{09AF6F34-3E66-4337-82B9-18C793762F24}" srcOrd="0" destOrd="0" parTransId="{0FCDE9EB-2743-4070-834C-4E0CE3E2CD12}" sibTransId="{A6FCE212-C884-4A64-B5FB-EAB9772765EF}"/>
    <dgm:cxn modelId="{FCB366DD-00C2-42CA-AF61-0075DFFB926E}" type="presOf" srcId="{D02C8D53-E20A-46F4-BBD2-85CBF6277507}" destId="{4D59BD69-AFB5-4C13-83EB-4B76BDFFC262}" srcOrd="0" destOrd="0" presId="urn:microsoft.com/office/officeart/2008/layout/BendingPictureCaption"/>
    <dgm:cxn modelId="{948C7EF5-C260-4B4D-ADEA-B9F3C21C65FB}" type="presOf" srcId="{78DE6A60-DC57-4AFC-9FC3-502A1ABB9107}" destId="{6CBC3AF9-66B1-439B-ABC3-631FC50AB1AC}" srcOrd="0" destOrd="0" presId="urn:microsoft.com/office/officeart/2008/layout/BendingPictureCaption"/>
    <dgm:cxn modelId="{B76510EB-09D4-4B65-B5DE-6A46F8B07A41}" type="presParOf" srcId="{E586725F-56E5-4DF1-A9FD-BA7079A124C4}" destId="{F4AC6ADB-7A54-4EBB-88B5-59308FF38C8B}" srcOrd="0" destOrd="0" presId="urn:microsoft.com/office/officeart/2008/layout/BendingPictureCaption"/>
    <dgm:cxn modelId="{706B1C81-C266-4C9F-87A2-B9FBAFB60EA7}" type="presParOf" srcId="{F4AC6ADB-7A54-4EBB-88B5-59308FF38C8B}" destId="{3EA5B5E3-BE8B-4FBB-928B-8AE91B5BB936}" srcOrd="0" destOrd="0" presId="urn:microsoft.com/office/officeart/2008/layout/BendingPictureCaption"/>
    <dgm:cxn modelId="{8AF04836-4E6F-47DF-B4BA-4201C6932FDD}" type="presParOf" srcId="{F4AC6ADB-7A54-4EBB-88B5-59308FF38C8B}" destId="{B4DD9253-16F4-41D1-875F-77CF73069F18}" srcOrd="1" destOrd="0" presId="urn:microsoft.com/office/officeart/2008/layout/BendingPictureCaption"/>
    <dgm:cxn modelId="{51C836C7-9DFA-4704-BC84-C2C1CD2AB883}" type="presParOf" srcId="{E586725F-56E5-4DF1-A9FD-BA7079A124C4}" destId="{41AB89DB-ACD9-4005-A861-859D52CA36DE}" srcOrd="1" destOrd="0" presId="urn:microsoft.com/office/officeart/2008/layout/BendingPictureCaption"/>
    <dgm:cxn modelId="{5AD2280C-AB08-4CD7-BFB8-34DCD299BE57}" type="presParOf" srcId="{E586725F-56E5-4DF1-A9FD-BA7079A124C4}" destId="{167A88B3-659E-4187-87E0-4CD50D975BEC}" srcOrd="2" destOrd="0" presId="urn:microsoft.com/office/officeart/2008/layout/BendingPictureCaption"/>
    <dgm:cxn modelId="{7BFAD286-D0DF-40C9-972A-BEC03848DB07}" type="presParOf" srcId="{167A88B3-659E-4187-87E0-4CD50D975BEC}" destId="{F25255CB-B804-4460-BF37-911C5B280BB1}" srcOrd="0" destOrd="0" presId="urn:microsoft.com/office/officeart/2008/layout/BendingPictureCaption"/>
    <dgm:cxn modelId="{AD66A336-2F38-4BF2-98FD-50060DDCD442}" type="presParOf" srcId="{167A88B3-659E-4187-87E0-4CD50D975BEC}" destId="{B59DAFEC-772C-4920-B7DA-5F71904F713D}" srcOrd="1" destOrd="0" presId="urn:microsoft.com/office/officeart/2008/layout/BendingPictureCaption"/>
    <dgm:cxn modelId="{DE334348-9B1B-415F-8772-194500056FF0}" type="presParOf" srcId="{E586725F-56E5-4DF1-A9FD-BA7079A124C4}" destId="{C9BE5B5D-301C-4E39-8CFB-BA70B6AC2166}" srcOrd="3" destOrd="0" presId="urn:microsoft.com/office/officeart/2008/layout/BendingPictureCaption"/>
    <dgm:cxn modelId="{F8D8B916-BC68-4966-8C2F-B4C15B0A5F44}" type="presParOf" srcId="{E586725F-56E5-4DF1-A9FD-BA7079A124C4}" destId="{DB16B8B3-1EB6-47B1-A196-EAC2BA9F369B}" srcOrd="4" destOrd="0" presId="urn:microsoft.com/office/officeart/2008/layout/BendingPictureCaption"/>
    <dgm:cxn modelId="{E61F3FA4-277C-41BC-A1A7-5F332EB5F1D4}" type="presParOf" srcId="{DB16B8B3-1EB6-47B1-A196-EAC2BA9F369B}" destId="{0149784C-0A57-4A15-85DB-590DCF3E5173}" srcOrd="0" destOrd="0" presId="urn:microsoft.com/office/officeart/2008/layout/BendingPictureCaption"/>
    <dgm:cxn modelId="{881FA9B3-93F6-4FD1-8FEA-296CD32FFCC5}" type="presParOf" srcId="{DB16B8B3-1EB6-47B1-A196-EAC2BA9F369B}" destId="{9F9DEA8C-05B7-4A88-BAD8-3547101C278A}" srcOrd="1" destOrd="0" presId="urn:microsoft.com/office/officeart/2008/layout/BendingPictureCaption"/>
    <dgm:cxn modelId="{E2053471-F242-4409-815A-E0E51AB39A83}" type="presParOf" srcId="{E586725F-56E5-4DF1-A9FD-BA7079A124C4}" destId="{6693CCE8-7D30-4E45-9CA3-EAC363182F69}" srcOrd="5" destOrd="0" presId="urn:microsoft.com/office/officeart/2008/layout/BendingPictureCaption"/>
    <dgm:cxn modelId="{9878D36C-A933-494F-9B5A-9743B0D5D102}" type="presParOf" srcId="{E586725F-56E5-4DF1-A9FD-BA7079A124C4}" destId="{A298E23D-FDA9-4426-8C83-B4F49CB0E933}" srcOrd="6" destOrd="0" presId="urn:microsoft.com/office/officeart/2008/layout/BendingPictureCaption"/>
    <dgm:cxn modelId="{DAC4C959-2F5E-4714-B04A-16BA2C9C387B}" type="presParOf" srcId="{A298E23D-FDA9-4426-8C83-B4F49CB0E933}" destId="{55D478D9-34A9-48B1-83CE-8B78C36604EF}" srcOrd="0" destOrd="0" presId="urn:microsoft.com/office/officeart/2008/layout/BendingPictureCaption"/>
    <dgm:cxn modelId="{30206773-DD90-481C-B70B-6C036726EAD3}" type="presParOf" srcId="{A298E23D-FDA9-4426-8C83-B4F49CB0E933}" destId="{4D59BD69-AFB5-4C13-83EB-4B76BDFFC262}" srcOrd="1" destOrd="0" presId="urn:microsoft.com/office/officeart/2008/layout/BendingPictureCaption"/>
    <dgm:cxn modelId="{6804513E-AED7-4413-8A69-8F35BE64F8CB}" type="presParOf" srcId="{E586725F-56E5-4DF1-A9FD-BA7079A124C4}" destId="{81FA58B9-9432-4FBF-BDF7-A2C458CD8F08}" srcOrd="7" destOrd="0" presId="urn:microsoft.com/office/officeart/2008/layout/BendingPictureCaption"/>
    <dgm:cxn modelId="{BF5C529E-5DE7-41AC-B8A4-82EF505E69F1}" type="presParOf" srcId="{E586725F-56E5-4DF1-A9FD-BA7079A124C4}" destId="{605CACAD-BE4A-46DC-8FA1-69B4FACB72C7}" srcOrd="8" destOrd="0" presId="urn:microsoft.com/office/officeart/2008/layout/BendingPictureCaption"/>
    <dgm:cxn modelId="{08C71672-A4B3-41DB-8538-9149EF1DCCC6}" type="presParOf" srcId="{605CACAD-BE4A-46DC-8FA1-69B4FACB72C7}" destId="{943F7E37-7C25-4C1F-84F8-2709B66DCE33}" srcOrd="0" destOrd="0" presId="urn:microsoft.com/office/officeart/2008/layout/BendingPictureCaption"/>
    <dgm:cxn modelId="{63F090D7-44F1-4D59-B734-9C777100BD10}" type="presParOf" srcId="{605CACAD-BE4A-46DC-8FA1-69B4FACB72C7}" destId="{6CBC3AF9-66B1-439B-ABC3-631FC50AB1AC}" srcOrd="1" destOrd="0" presId="urn:microsoft.com/office/officeart/2008/layout/BendingPictureCaption"/>
    <dgm:cxn modelId="{40EF2230-17E2-4BA3-B834-1BC25CE7B482}" type="presParOf" srcId="{E586725F-56E5-4DF1-A9FD-BA7079A124C4}" destId="{4B764265-C98F-4D21-B85D-A3DEE4A099AF}" srcOrd="9" destOrd="0" presId="urn:microsoft.com/office/officeart/2008/layout/BendingPictureCaption"/>
    <dgm:cxn modelId="{0B2870BC-3FB3-412A-85E9-6F7A71B1F469}" type="presParOf" srcId="{E586725F-56E5-4DF1-A9FD-BA7079A124C4}" destId="{74712E68-D672-490B-94A9-6B4D9DC1A470}" srcOrd="10" destOrd="0" presId="urn:microsoft.com/office/officeart/2008/layout/BendingPictureCaption"/>
    <dgm:cxn modelId="{111C77EB-4F81-4D5A-857D-7132046C103F}" type="presParOf" srcId="{74712E68-D672-490B-94A9-6B4D9DC1A470}" destId="{08859E47-84CE-4021-ABA4-C8D7AE65970B}" srcOrd="0" destOrd="0" presId="urn:microsoft.com/office/officeart/2008/layout/BendingPictureCaption"/>
    <dgm:cxn modelId="{C51B1199-6CB6-444A-8853-17AADE965C38}" type="presParOf" srcId="{74712E68-D672-490B-94A9-6B4D9DC1A470}" destId="{BB44BAB1-ED6E-4D84-82C4-749EEA364ABB}" srcOrd="1" destOrd="0" presId="urn:microsoft.com/office/officeart/2008/layout/BendingPictureCaption"/>
  </dgm:cxnLst>
  <dgm:bg>
    <a:noFill/>
  </dgm:bg>
  <dgm:whole/>
  <dgm:extLst>
    <a:ext uri="http://schemas.microsoft.com/office/drawing/2008/diagram">
      <dsp:dataModelExt xmlns:dsp="http://schemas.microsoft.com/office/drawing/2008/diagram" relId="rId13"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CFEE89A-734E-4EB2-B20A-94CE3167E5B4}" type="doc">
      <dgm:prSet loTypeId="urn:microsoft.com/office/officeart/2005/8/layout/chevron1" loCatId="process" qsTypeId="urn:microsoft.com/office/officeart/2005/8/quickstyle/simple1" qsCatId="simple" csTypeId="urn:microsoft.com/office/officeart/2005/8/colors/colorful1" csCatId="colorful" phldr="1"/>
      <dgm:spPr/>
    </dgm:pt>
    <dgm:pt modelId="{86D56844-F791-4888-8FC7-843382CC25DA}">
      <dgm:prSet phldrT="[Text]" custT="1">
        <dgm:style>
          <a:lnRef idx="2">
            <a:schemeClr val="accent1">
              <a:shade val="50000"/>
            </a:schemeClr>
          </a:lnRef>
          <a:fillRef idx="1">
            <a:schemeClr val="accent1"/>
          </a:fillRef>
          <a:effectRef idx="0">
            <a:schemeClr val="accent1"/>
          </a:effectRef>
          <a:fontRef idx="minor">
            <a:schemeClr val="lt1"/>
          </a:fontRef>
        </dgm:style>
      </dgm:prSet>
      <dgm:spPr/>
      <dgm:t>
        <a:bodyPr/>
        <a:lstStyle/>
        <a:p>
          <a:r>
            <a:rPr lang="en-US" sz="2500">
              <a:solidFill>
                <a:schemeClr val="tx1"/>
              </a:solidFill>
            </a:rPr>
            <a:t>Plan</a:t>
          </a:r>
        </a:p>
      </dgm:t>
    </dgm:pt>
    <dgm:pt modelId="{F534AA32-06C5-4D29-9AD5-8A1DDD3DD86B}" type="parTrans" cxnId="{CD44A0A7-2017-4F18-9984-DBBD03A48744}">
      <dgm:prSet/>
      <dgm:spPr/>
      <dgm:t>
        <a:bodyPr/>
        <a:lstStyle/>
        <a:p>
          <a:endParaRPr lang="en-US">
            <a:solidFill>
              <a:schemeClr val="tx1"/>
            </a:solidFill>
          </a:endParaRPr>
        </a:p>
      </dgm:t>
    </dgm:pt>
    <dgm:pt modelId="{2561B7E9-067B-4110-96F1-B597D367E37E}" type="sibTrans" cxnId="{CD44A0A7-2017-4F18-9984-DBBD03A48744}">
      <dgm:prSet/>
      <dgm:spPr/>
      <dgm:t>
        <a:bodyPr/>
        <a:lstStyle/>
        <a:p>
          <a:endParaRPr lang="en-US">
            <a:solidFill>
              <a:schemeClr val="tx1"/>
            </a:solidFill>
          </a:endParaRPr>
        </a:p>
      </dgm:t>
    </dgm:pt>
    <dgm:pt modelId="{2A3FC8DD-0F0B-4135-93AD-55EC4E8B8C71}">
      <dgm:prSet phldrT="[Text]" custT="1">
        <dgm:style>
          <a:lnRef idx="2">
            <a:schemeClr val="accent1">
              <a:shade val="50000"/>
            </a:schemeClr>
          </a:lnRef>
          <a:fillRef idx="1">
            <a:schemeClr val="accent1"/>
          </a:fillRef>
          <a:effectRef idx="0">
            <a:schemeClr val="accent1"/>
          </a:effectRef>
          <a:fontRef idx="minor">
            <a:schemeClr val="lt1"/>
          </a:fontRef>
        </dgm:style>
      </dgm:prSet>
      <dgm:spPr>
        <a:ln/>
      </dgm:spPr>
      <dgm:t>
        <a:bodyPr spcFirstLastPara="0" vert="horz" wrap="square" lIns="104013" tIns="34671" rIns="34671" bIns="34671" numCol="1" spcCol="1270" anchor="ctr" anchorCtr="0"/>
        <a:lstStyle/>
        <a:p>
          <a:pPr marL="0" lvl="0" indent="0" algn="ctr" defTabSz="1155700">
            <a:lnSpc>
              <a:spcPct val="90000"/>
            </a:lnSpc>
            <a:spcBef>
              <a:spcPct val="0"/>
            </a:spcBef>
            <a:spcAft>
              <a:spcPct val="35000"/>
            </a:spcAft>
            <a:buNone/>
          </a:pPr>
          <a:r>
            <a:rPr lang="en-US" sz="2600" kern="1200">
              <a:solidFill>
                <a:schemeClr val="tx1"/>
              </a:solidFill>
              <a:latin typeface="Arial"/>
              <a:ea typeface="+mn-ea"/>
              <a:cs typeface="+mn-cs"/>
            </a:rPr>
            <a:t>Build</a:t>
          </a:r>
        </a:p>
      </dgm:t>
    </dgm:pt>
    <dgm:pt modelId="{C81390CC-9EA0-4C42-A63B-AAF58CBA50EE}" type="parTrans" cxnId="{4D6784EA-84FB-4C94-B1AB-172046BDF296}">
      <dgm:prSet/>
      <dgm:spPr/>
      <dgm:t>
        <a:bodyPr/>
        <a:lstStyle/>
        <a:p>
          <a:endParaRPr lang="en-US">
            <a:solidFill>
              <a:schemeClr val="tx1"/>
            </a:solidFill>
          </a:endParaRPr>
        </a:p>
      </dgm:t>
    </dgm:pt>
    <dgm:pt modelId="{4B064ACA-D3D3-43B8-9C17-3C59ACA624EC}" type="sibTrans" cxnId="{4D6784EA-84FB-4C94-B1AB-172046BDF296}">
      <dgm:prSet/>
      <dgm:spPr/>
      <dgm:t>
        <a:bodyPr/>
        <a:lstStyle/>
        <a:p>
          <a:endParaRPr lang="en-US">
            <a:solidFill>
              <a:schemeClr val="tx1"/>
            </a:solidFill>
          </a:endParaRPr>
        </a:p>
      </dgm:t>
    </dgm:pt>
    <dgm:pt modelId="{29DB3E1C-5F0D-406D-80B0-1A74E14769E0}">
      <dgm:prSet phldrT="[Text]" custT="1">
        <dgm:style>
          <a:lnRef idx="2">
            <a:schemeClr val="accent1">
              <a:shade val="50000"/>
            </a:schemeClr>
          </a:lnRef>
          <a:fillRef idx="1">
            <a:schemeClr val="accent1"/>
          </a:fillRef>
          <a:effectRef idx="0">
            <a:schemeClr val="accent1"/>
          </a:effectRef>
          <a:fontRef idx="minor">
            <a:schemeClr val="lt1"/>
          </a:fontRef>
        </dgm:style>
      </dgm:prSet>
      <dgm:spPr>
        <a:ln/>
      </dgm:spPr>
      <dgm:t>
        <a:bodyPr spcFirstLastPara="0" vert="horz" wrap="square" lIns="104013" tIns="34671" rIns="34671" bIns="34671" numCol="1" spcCol="1270" anchor="ctr" anchorCtr="0"/>
        <a:lstStyle/>
        <a:p>
          <a:r>
            <a:rPr lang="en-US" sz="2600" kern="1200">
              <a:solidFill>
                <a:schemeClr val="tx1"/>
              </a:solidFill>
              <a:latin typeface="Arial"/>
              <a:ea typeface="+mn-ea"/>
              <a:cs typeface="+mn-cs"/>
            </a:rPr>
            <a:t>Test</a:t>
          </a:r>
        </a:p>
      </dgm:t>
    </dgm:pt>
    <dgm:pt modelId="{EC598D7B-A62B-4277-86FB-2D570F9F7011}" type="parTrans" cxnId="{C9EE7C5D-66D5-4177-9474-191EA6833365}">
      <dgm:prSet/>
      <dgm:spPr/>
      <dgm:t>
        <a:bodyPr/>
        <a:lstStyle/>
        <a:p>
          <a:endParaRPr lang="en-US">
            <a:solidFill>
              <a:schemeClr val="tx1"/>
            </a:solidFill>
          </a:endParaRPr>
        </a:p>
      </dgm:t>
    </dgm:pt>
    <dgm:pt modelId="{D70A1862-9B7F-4DF4-8BF4-669E35581D66}" type="sibTrans" cxnId="{C9EE7C5D-66D5-4177-9474-191EA6833365}">
      <dgm:prSet/>
      <dgm:spPr/>
      <dgm:t>
        <a:bodyPr/>
        <a:lstStyle/>
        <a:p>
          <a:endParaRPr lang="en-US">
            <a:solidFill>
              <a:schemeClr val="tx1"/>
            </a:solidFill>
          </a:endParaRPr>
        </a:p>
      </dgm:t>
    </dgm:pt>
    <dgm:pt modelId="{8464ED6A-9E02-43D1-8D3D-98CDC93F2A2E}">
      <dgm:prSet phldrT="[Text]" custT="1">
        <dgm:style>
          <a:lnRef idx="2">
            <a:schemeClr val="accent1">
              <a:shade val="50000"/>
            </a:schemeClr>
          </a:lnRef>
          <a:fillRef idx="1">
            <a:schemeClr val="accent1"/>
          </a:fillRef>
          <a:effectRef idx="0">
            <a:schemeClr val="accent1"/>
          </a:effectRef>
          <a:fontRef idx="minor">
            <a:schemeClr val="lt1"/>
          </a:fontRef>
        </dgm:style>
      </dgm:prSet>
      <dgm:spPr>
        <a:ln/>
      </dgm:spPr>
      <dgm:t>
        <a:bodyPr spcFirstLastPara="0" vert="horz" wrap="square" lIns="104013" tIns="34671" rIns="34671" bIns="34671" numCol="1" spcCol="1270" anchor="ctr" anchorCtr="0"/>
        <a:lstStyle/>
        <a:p>
          <a:pPr marL="0" lvl="0" indent="0" algn="ctr" defTabSz="1155700">
            <a:lnSpc>
              <a:spcPct val="90000"/>
            </a:lnSpc>
            <a:spcBef>
              <a:spcPct val="0"/>
            </a:spcBef>
            <a:spcAft>
              <a:spcPct val="35000"/>
            </a:spcAft>
            <a:buNone/>
          </a:pPr>
          <a:r>
            <a:rPr lang="en-US" sz="2600" kern="1200">
              <a:solidFill>
                <a:schemeClr val="tx1"/>
              </a:solidFill>
              <a:latin typeface="Arial"/>
              <a:ea typeface="+mn-ea"/>
              <a:cs typeface="+mn-cs"/>
            </a:rPr>
            <a:t>Design</a:t>
          </a:r>
        </a:p>
      </dgm:t>
    </dgm:pt>
    <dgm:pt modelId="{82101801-FB54-4187-8C98-9B59FE614C00}" type="parTrans" cxnId="{65D208F4-1912-4C18-92F7-0E3FDD147216}">
      <dgm:prSet/>
      <dgm:spPr/>
      <dgm:t>
        <a:bodyPr/>
        <a:lstStyle/>
        <a:p>
          <a:endParaRPr lang="en-US">
            <a:solidFill>
              <a:schemeClr val="tx1"/>
            </a:solidFill>
          </a:endParaRPr>
        </a:p>
      </dgm:t>
    </dgm:pt>
    <dgm:pt modelId="{03BD222C-4A6C-4D5D-AF54-DF18B32A3FBE}" type="sibTrans" cxnId="{65D208F4-1912-4C18-92F7-0E3FDD147216}">
      <dgm:prSet/>
      <dgm:spPr/>
      <dgm:t>
        <a:bodyPr/>
        <a:lstStyle/>
        <a:p>
          <a:endParaRPr lang="en-US">
            <a:solidFill>
              <a:schemeClr val="tx1"/>
            </a:solidFill>
          </a:endParaRPr>
        </a:p>
      </dgm:t>
    </dgm:pt>
    <dgm:pt modelId="{AB3B5EA3-59E6-49DD-96B1-5308846FE27C}">
      <dgm:prSet phldrT="[Text]" custT="1">
        <dgm:style>
          <a:lnRef idx="2">
            <a:schemeClr val="accent1">
              <a:shade val="50000"/>
            </a:schemeClr>
          </a:lnRef>
          <a:fillRef idx="1">
            <a:schemeClr val="accent1"/>
          </a:fillRef>
          <a:effectRef idx="0">
            <a:schemeClr val="accent1"/>
          </a:effectRef>
          <a:fontRef idx="minor">
            <a:schemeClr val="lt1"/>
          </a:fontRef>
        </dgm:style>
      </dgm:prSet>
      <dgm:spPr>
        <a:ln/>
      </dgm:spPr>
      <dgm:t>
        <a:bodyPr spcFirstLastPara="0" vert="horz" wrap="square" lIns="104013" tIns="34671" rIns="34671" bIns="34671" numCol="1" spcCol="1270" anchor="ctr" anchorCtr="0"/>
        <a:lstStyle/>
        <a:p>
          <a:pPr marL="0" lvl="0" indent="0" algn="ctr" defTabSz="1155700">
            <a:lnSpc>
              <a:spcPct val="90000"/>
            </a:lnSpc>
            <a:spcBef>
              <a:spcPct val="0"/>
            </a:spcBef>
            <a:spcAft>
              <a:spcPct val="35000"/>
            </a:spcAft>
            <a:buNone/>
          </a:pPr>
          <a:r>
            <a:rPr lang="en-US" sz="2600" kern="1200">
              <a:solidFill>
                <a:schemeClr val="tx1"/>
              </a:solidFill>
              <a:latin typeface="Arial"/>
              <a:ea typeface="+mn-ea"/>
              <a:cs typeface="+mn-cs"/>
            </a:rPr>
            <a:t>Deploy</a:t>
          </a:r>
        </a:p>
      </dgm:t>
    </dgm:pt>
    <dgm:pt modelId="{D1187242-B3BC-43D4-987C-4F1033E74E8C}" type="parTrans" cxnId="{60FA09ED-DFC0-4D7C-9545-79BF29C45692}">
      <dgm:prSet/>
      <dgm:spPr/>
      <dgm:t>
        <a:bodyPr/>
        <a:lstStyle/>
        <a:p>
          <a:endParaRPr lang="en-US">
            <a:solidFill>
              <a:schemeClr val="tx1"/>
            </a:solidFill>
          </a:endParaRPr>
        </a:p>
      </dgm:t>
    </dgm:pt>
    <dgm:pt modelId="{261625FE-124A-43E0-B506-909795B388E0}" type="sibTrans" cxnId="{60FA09ED-DFC0-4D7C-9545-79BF29C45692}">
      <dgm:prSet/>
      <dgm:spPr/>
      <dgm:t>
        <a:bodyPr/>
        <a:lstStyle/>
        <a:p>
          <a:endParaRPr lang="en-US">
            <a:solidFill>
              <a:schemeClr val="tx1"/>
            </a:solidFill>
          </a:endParaRPr>
        </a:p>
      </dgm:t>
    </dgm:pt>
    <dgm:pt modelId="{BCF77547-8DE1-4C6E-B035-7BDDA2218AB4}">
      <dgm:prSet phldrT="[Text]" custT="1">
        <dgm:style>
          <a:lnRef idx="2">
            <a:schemeClr val="accent1">
              <a:shade val="50000"/>
            </a:schemeClr>
          </a:lnRef>
          <a:fillRef idx="1">
            <a:schemeClr val="accent1"/>
          </a:fillRef>
          <a:effectRef idx="0">
            <a:schemeClr val="accent1"/>
          </a:effectRef>
          <a:fontRef idx="minor">
            <a:schemeClr val="lt1"/>
          </a:fontRef>
        </dgm:style>
      </dgm:prSet>
      <dgm:spPr>
        <a:ln/>
      </dgm:spPr>
      <dgm:t>
        <a:bodyPr spcFirstLastPara="0" vert="horz" wrap="square" lIns="104013" tIns="34671" rIns="34671" bIns="34671" numCol="1" spcCol="1270" anchor="ctr" anchorCtr="0"/>
        <a:lstStyle/>
        <a:p>
          <a:r>
            <a:rPr lang="en-US" sz="2600" kern="1200">
              <a:solidFill>
                <a:schemeClr val="tx1"/>
              </a:solidFill>
              <a:latin typeface="Arial"/>
              <a:ea typeface="+mn-ea"/>
              <a:cs typeface="+mn-cs"/>
            </a:rPr>
            <a:t>Go-live</a:t>
          </a:r>
        </a:p>
      </dgm:t>
    </dgm:pt>
    <dgm:pt modelId="{7C0E7706-A1A8-437B-BC6C-B13F523CD6B6}" type="parTrans" cxnId="{E4E0FAB4-D74E-4A12-899A-BF8DD8D60458}">
      <dgm:prSet/>
      <dgm:spPr/>
      <dgm:t>
        <a:bodyPr/>
        <a:lstStyle/>
        <a:p>
          <a:endParaRPr lang="en-US">
            <a:solidFill>
              <a:schemeClr val="tx1"/>
            </a:solidFill>
          </a:endParaRPr>
        </a:p>
      </dgm:t>
    </dgm:pt>
    <dgm:pt modelId="{350F8951-3BE4-40C6-919A-22EE5B3F1C46}" type="sibTrans" cxnId="{E4E0FAB4-D74E-4A12-899A-BF8DD8D60458}">
      <dgm:prSet/>
      <dgm:spPr/>
      <dgm:t>
        <a:bodyPr/>
        <a:lstStyle/>
        <a:p>
          <a:endParaRPr lang="en-US">
            <a:solidFill>
              <a:schemeClr val="tx1"/>
            </a:solidFill>
          </a:endParaRPr>
        </a:p>
      </dgm:t>
    </dgm:pt>
    <dgm:pt modelId="{528C2B81-0A6E-4715-84B3-553F5FEE3B04}" type="pres">
      <dgm:prSet presAssocID="{CCFEE89A-734E-4EB2-B20A-94CE3167E5B4}" presName="Name0" presStyleCnt="0">
        <dgm:presLayoutVars>
          <dgm:dir/>
          <dgm:animLvl val="lvl"/>
          <dgm:resizeHandles val="exact"/>
        </dgm:presLayoutVars>
      </dgm:prSet>
      <dgm:spPr/>
    </dgm:pt>
    <dgm:pt modelId="{EA3FCBE6-17FC-448A-9DC3-52F2DB928195}" type="pres">
      <dgm:prSet presAssocID="{86D56844-F791-4888-8FC7-843382CC25DA}" presName="parTxOnly" presStyleLbl="node1" presStyleIdx="0" presStyleCnt="6" custScaleY="102236" custLinFactNeighborX="-2220" custLinFactNeighborY="-29257">
        <dgm:presLayoutVars>
          <dgm:chMax val="0"/>
          <dgm:chPref val="0"/>
          <dgm:bulletEnabled val="1"/>
        </dgm:presLayoutVars>
      </dgm:prSet>
      <dgm:spPr/>
    </dgm:pt>
    <dgm:pt modelId="{C71682CC-F2E5-4A44-8F36-6C11394339A0}" type="pres">
      <dgm:prSet presAssocID="{2561B7E9-067B-4110-96F1-B597D367E37E}" presName="parTxOnlySpace" presStyleCnt="0"/>
      <dgm:spPr/>
    </dgm:pt>
    <dgm:pt modelId="{8B9C1C38-0032-4F2D-9E2B-0A1AB66D3BE4}" type="pres">
      <dgm:prSet presAssocID="{8464ED6A-9E02-43D1-8D3D-98CDC93F2A2E}" presName="parTxOnly" presStyleLbl="node1" presStyleIdx="1" presStyleCnt="6" custLinFactNeighborX="-19255" custLinFactNeighborY="-29257">
        <dgm:presLayoutVars>
          <dgm:chMax val="0"/>
          <dgm:chPref val="0"/>
          <dgm:bulletEnabled val="1"/>
        </dgm:presLayoutVars>
      </dgm:prSet>
      <dgm:spPr>
        <a:xfrm>
          <a:off x="1648937" y="31364"/>
          <a:ext cx="1951583" cy="780633"/>
        </a:xfrm>
        <a:prstGeom prst="chevron">
          <a:avLst/>
        </a:prstGeom>
      </dgm:spPr>
    </dgm:pt>
    <dgm:pt modelId="{8B21B9F1-D19C-4379-997E-6EB14D5AB52E}" type="pres">
      <dgm:prSet presAssocID="{03BD222C-4A6C-4D5D-AF54-DF18B32A3FBE}" presName="parTxOnlySpace" presStyleCnt="0"/>
      <dgm:spPr/>
    </dgm:pt>
    <dgm:pt modelId="{E9B89D40-8F99-417B-89C4-1AE559A21A99}" type="pres">
      <dgm:prSet presAssocID="{2A3FC8DD-0F0B-4135-93AD-55EC4E8B8C71}" presName="parTxOnly" presStyleLbl="node1" presStyleIdx="2" presStyleCnt="6" custLinFactNeighborX="-57765" custLinFactNeighborY="-29257">
        <dgm:presLayoutVars>
          <dgm:chMax val="0"/>
          <dgm:chPref val="0"/>
          <dgm:bulletEnabled val="1"/>
        </dgm:presLayoutVars>
      </dgm:prSet>
      <dgm:spPr>
        <a:xfrm>
          <a:off x="3405362" y="31364"/>
          <a:ext cx="1951583" cy="780633"/>
        </a:xfrm>
        <a:prstGeom prst="chevron">
          <a:avLst/>
        </a:prstGeom>
      </dgm:spPr>
    </dgm:pt>
    <dgm:pt modelId="{6B820F75-A8C3-450E-8A7F-C58A23980CEB}" type="pres">
      <dgm:prSet presAssocID="{4B064ACA-D3D3-43B8-9C17-3C59ACA624EC}" presName="parTxOnlySpace" presStyleCnt="0"/>
      <dgm:spPr/>
    </dgm:pt>
    <dgm:pt modelId="{D19A6290-BDC7-4D7E-A4ED-09DDD78AE3C3}" type="pres">
      <dgm:prSet presAssocID="{29DB3E1C-5F0D-406D-80B0-1A74E14769E0}" presName="parTxOnly" presStyleLbl="node1" presStyleIdx="3" presStyleCnt="6" custScaleX="81173" custLinFactNeighborX="-57765" custLinFactNeighborY="-29257">
        <dgm:presLayoutVars>
          <dgm:chMax val="0"/>
          <dgm:chPref val="0"/>
          <dgm:bulletEnabled val="1"/>
        </dgm:presLayoutVars>
      </dgm:prSet>
      <dgm:spPr>
        <a:xfrm>
          <a:off x="5161787" y="31364"/>
          <a:ext cx="1951583" cy="780633"/>
        </a:xfrm>
        <a:prstGeom prst="chevron">
          <a:avLst/>
        </a:prstGeom>
      </dgm:spPr>
    </dgm:pt>
    <dgm:pt modelId="{3D12BFEA-A41C-4373-B9D4-CC8AD3920F8F}" type="pres">
      <dgm:prSet presAssocID="{D70A1862-9B7F-4DF4-8BF4-669E35581D66}" presName="parTxOnlySpace" presStyleCnt="0"/>
      <dgm:spPr/>
    </dgm:pt>
    <dgm:pt modelId="{DC6AE679-5A59-409A-9422-600E7E38AF77}" type="pres">
      <dgm:prSet presAssocID="{AB3B5EA3-59E6-49DD-96B1-5308846FE27C}" presName="parTxOnly" presStyleLbl="node1" presStyleIdx="4" presStyleCnt="6" custScaleX="110475" custLinFactNeighborX="-57765" custLinFactNeighborY="-29257">
        <dgm:presLayoutVars>
          <dgm:chMax val="0"/>
          <dgm:chPref val="0"/>
          <dgm:bulletEnabled val="1"/>
        </dgm:presLayoutVars>
      </dgm:prSet>
      <dgm:spPr>
        <a:xfrm>
          <a:off x="6918212" y="31364"/>
          <a:ext cx="1951583" cy="780633"/>
        </a:xfrm>
        <a:prstGeom prst="chevron">
          <a:avLst/>
        </a:prstGeom>
      </dgm:spPr>
    </dgm:pt>
    <dgm:pt modelId="{96568128-3B89-4507-8755-52544C413F56}" type="pres">
      <dgm:prSet presAssocID="{261625FE-124A-43E0-B506-909795B388E0}" presName="parTxOnlySpace" presStyleCnt="0"/>
      <dgm:spPr/>
    </dgm:pt>
    <dgm:pt modelId="{AFD653B0-6E72-418A-B285-228833DBB86C}" type="pres">
      <dgm:prSet presAssocID="{BCF77547-8DE1-4C6E-B035-7BDDA2218AB4}" presName="parTxOnly" presStyleLbl="node1" presStyleIdx="5" presStyleCnt="6" custScaleX="115187" custLinFactNeighborX="-57765" custLinFactNeighborY="-29257">
        <dgm:presLayoutVars>
          <dgm:chMax val="0"/>
          <dgm:chPref val="0"/>
          <dgm:bulletEnabled val="1"/>
        </dgm:presLayoutVars>
      </dgm:prSet>
      <dgm:spPr>
        <a:xfrm>
          <a:off x="8674637" y="31364"/>
          <a:ext cx="1951583" cy="780633"/>
        </a:xfrm>
        <a:prstGeom prst="chevron">
          <a:avLst/>
        </a:prstGeom>
      </dgm:spPr>
    </dgm:pt>
  </dgm:ptLst>
  <dgm:cxnLst>
    <dgm:cxn modelId="{F7112807-1EA7-49EA-9CF6-FB3ECE136654}" type="presOf" srcId="{8464ED6A-9E02-43D1-8D3D-98CDC93F2A2E}" destId="{8B9C1C38-0032-4F2D-9E2B-0A1AB66D3BE4}" srcOrd="0" destOrd="0" presId="urn:microsoft.com/office/officeart/2005/8/layout/chevron1"/>
    <dgm:cxn modelId="{0806AD14-7A05-4E4A-B6A2-150F6BD6E924}" type="presOf" srcId="{BCF77547-8DE1-4C6E-B035-7BDDA2218AB4}" destId="{AFD653B0-6E72-418A-B285-228833DBB86C}" srcOrd="0" destOrd="0" presId="urn:microsoft.com/office/officeart/2005/8/layout/chevron1"/>
    <dgm:cxn modelId="{1B0F9128-B265-4DC2-9D9E-E8B958CE0EFC}" type="presOf" srcId="{AB3B5EA3-59E6-49DD-96B1-5308846FE27C}" destId="{DC6AE679-5A59-409A-9422-600E7E38AF77}" srcOrd="0" destOrd="0" presId="urn:microsoft.com/office/officeart/2005/8/layout/chevron1"/>
    <dgm:cxn modelId="{BDFF3F33-9798-4BE0-B490-0FB9FE0C324C}" type="presOf" srcId="{29DB3E1C-5F0D-406D-80B0-1A74E14769E0}" destId="{D19A6290-BDC7-4D7E-A4ED-09DDD78AE3C3}" srcOrd="0" destOrd="0" presId="urn:microsoft.com/office/officeart/2005/8/layout/chevron1"/>
    <dgm:cxn modelId="{C9EE7C5D-66D5-4177-9474-191EA6833365}" srcId="{CCFEE89A-734E-4EB2-B20A-94CE3167E5B4}" destId="{29DB3E1C-5F0D-406D-80B0-1A74E14769E0}" srcOrd="3" destOrd="0" parTransId="{EC598D7B-A62B-4277-86FB-2D570F9F7011}" sibTransId="{D70A1862-9B7F-4DF4-8BF4-669E35581D66}"/>
    <dgm:cxn modelId="{B0097553-0F83-461F-9CF4-9D1839306E78}" type="presOf" srcId="{86D56844-F791-4888-8FC7-843382CC25DA}" destId="{EA3FCBE6-17FC-448A-9DC3-52F2DB928195}" srcOrd="0" destOrd="0" presId="urn:microsoft.com/office/officeart/2005/8/layout/chevron1"/>
    <dgm:cxn modelId="{CD44A0A7-2017-4F18-9984-DBBD03A48744}" srcId="{CCFEE89A-734E-4EB2-B20A-94CE3167E5B4}" destId="{86D56844-F791-4888-8FC7-843382CC25DA}" srcOrd="0" destOrd="0" parTransId="{F534AA32-06C5-4D29-9AD5-8A1DDD3DD86B}" sibTransId="{2561B7E9-067B-4110-96F1-B597D367E37E}"/>
    <dgm:cxn modelId="{E4E0FAB4-D74E-4A12-899A-BF8DD8D60458}" srcId="{CCFEE89A-734E-4EB2-B20A-94CE3167E5B4}" destId="{BCF77547-8DE1-4C6E-B035-7BDDA2218AB4}" srcOrd="5" destOrd="0" parTransId="{7C0E7706-A1A8-437B-BC6C-B13F523CD6B6}" sibTransId="{350F8951-3BE4-40C6-919A-22EE5B3F1C46}"/>
    <dgm:cxn modelId="{43A6AAD6-CF5E-45BB-A7F4-B17C7EE5E426}" type="presOf" srcId="{2A3FC8DD-0F0B-4135-93AD-55EC4E8B8C71}" destId="{E9B89D40-8F99-417B-89C4-1AE559A21A99}" srcOrd="0" destOrd="0" presId="urn:microsoft.com/office/officeart/2005/8/layout/chevron1"/>
    <dgm:cxn modelId="{4D6784EA-84FB-4C94-B1AB-172046BDF296}" srcId="{CCFEE89A-734E-4EB2-B20A-94CE3167E5B4}" destId="{2A3FC8DD-0F0B-4135-93AD-55EC4E8B8C71}" srcOrd="2" destOrd="0" parTransId="{C81390CC-9EA0-4C42-A63B-AAF58CBA50EE}" sibTransId="{4B064ACA-D3D3-43B8-9C17-3C59ACA624EC}"/>
    <dgm:cxn modelId="{60FA09ED-DFC0-4D7C-9545-79BF29C45692}" srcId="{CCFEE89A-734E-4EB2-B20A-94CE3167E5B4}" destId="{AB3B5EA3-59E6-49DD-96B1-5308846FE27C}" srcOrd="4" destOrd="0" parTransId="{D1187242-B3BC-43D4-987C-4F1033E74E8C}" sibTransId="{261625FE-124A-43E0-B506-909795B388E0}"/>
    <dgm:cxn modelId="{65D208F4-1912-4C18-92F7-0E3FDD147216}" srcId="{CCFEE89A-734E-4EB2-B20A-94CE3167E5B4}" destId="{8464ED6A-9E02-43D1-8D3D-98CDC93F2A2E}" srcOrd="1" destOrd="0" parTransId="{82101801-FB54-4187-8C98-9B59FE614C00}" sibTransId="{03BD222C-4A6C-4D5D-AF54-DF18B32A3FBE}"/>
    <dgm:cxn modelId="{B972D2FE-72C8-4C2B-ACD1-93C6EF233770}" type="presOf" srcId="{CCFEE89A-734E-4EB2-B20A-94CE3167E5B4}" destId="{528C2B81-0A6E-4715-84B3-553F5FEE3B04}" srcOrd="0" destOrd="0" presId="urn:microsoft.com/office/officeart/2005/8/layout/chevron1"/>
    <dgm:cxn modelId="{6EF51E9C-3DD6-470B-8E63-A3C65A6CD1BC}" type="presParOf" srcId="{528C2B81-0A6E-4715-84B3-553F5FEE3B04}" destId="{EA3FCBE6-17FC-448A-9DC3-52F2DB928195}" srcOrd="0" destOrd="0" presId="urn:microsoft.com/office/officeart/2005/8/layout/chevron1"/>
    <dgm:cxn modelId="{38CFBF8F-3F2E-4F06-90F2-E4F902729A6D}" type="presParOf" srcId="{528C2B81-0A6E-4715-84B3-553F5FEE3B04}" destId="{C71682CC-F2E5-4A44-8F36-6C11394339A0}" srcOrd="1" destOrd="0" presId="urn:microsoft.com/office/officeart/2005/8/layout/chevron1"/>
    <dgm:cxn modelId="{6F3C87C4-90AE-4DCB-BC91-CC9FC5018614}" type="presParOf" srcId="{528C2B81-0A6E-4715-84B3-553F5FEE3B04}" destId="{8B9C1C38-0032-4F2D-9E2B-0A1AB66D3BE4}" srcOrd="2" destOrd="0" presId="urn:microsoft.com/office/officeart/2005/8/layout/chevron1"/>
    <dgm:cxn modelId="{FDCE697D-BE82-4215-B5F9-A64B7D699415}" type="presParOf" srcId="{528C2B81-0A6E-4715-84B3-553F5FEE3B04}" destId="{8B21B9F1-D19C-4379-997E-6EB14D5AB52E}" srcOrd="3" destOrd="0" presId="urn:microsoft.com/office/officeart/2005/8/layout/chevron1"/>
    <dgm:cxn modelId="{AD64C152-EAD2-482C-9AAE-1C1FE6ACF7DC}" type="presParOf" srcId="{528C2B81-0A6E-4715-84B3-553F5FEE3B04}" destId="{E9B89D40-8F99-417B-89C4-1AE559A21A99}" srcOrd="4" destOrd="0" presId="urn:microsoft.com/office/officeart/2005/8/layout/chevron1"/>
    <dgm:cxn modelId="{D9DE5D9A-9C58-496D-A1CC-2264D902AAF9}" type="presParOf" srcId="{528C2B81-0A6E-4715-84B3-553F5FEE3B04}" destId="{6B820F75-A8C3-450E-8A7F-C58A23980CEB}" srcOrd="5" destOrd="0" presId="urn:microsoft.com/office/officeart/2005/8/layout/chevron1"/>
    <dgm:cxn modelId="{AF94CAE8-C75E-404E-BC4D-25BCAC9C9237}" type="presParOf" srcId="{528C2B81-0A6E-4715-84B3-553F5FEE3B04}" destId="{D19A6290-BDC7-4D7E-A4ED-09DDD78AE3C3}" srcOrd="6" destOrd="0" presId="urn:microsoft.com/office/officeart/2005/8/layout/chevron1"/>
    <dgm:cxn modelId="{04D0F2B1-D845-4772-94FB-E7F80AAEA573}" type="presParOf" srcId="{528C2B81-0A6E-4715-84B3-553F5FEE3B04}" destId="{3D12BFEA-A41C-4373-B9D4-CC8AD3920F8F}" srcOrd="7" destOrd="0" presId="urn:microsoft.com/office/officeart/2005/8/layout/chevron1"/>
    <dgm:cxn modelId="{94722514-ED0D-4B5F-847E-D942ECA7F6F3}" type="presParOf" srcId="{528C2B81-0A6E-4715-84B3-553F5FEE3B04}" destId="{DC6AE679-5A59-409A-9422-600E7E38AF77}" srcOrd="8" destOrd="0" presId="urn:microsoft.com/office/officeart/2005/8/layout/chevron1"/>
    <dgm:cxn modelId="{2896A040-758D-4DED-B62E-BE6195A0EA70}" type="presParOf" srcId="{528C2B81-0A6E-4715-84B3-553F5FEE3B04}" destId="{96568128-3B89-4507-8755-52544C413F56}" srcOrd="9" destOrd="0" presId="urn:microsoft.com/office/officeart/2005/8/layout/chevron1"/>
    <dgm:cxn modelId="{C3BB8B92-91F4-4BF9-ABA2-9B57492A99BA}" type="presParOf" srcId="{528C2B81-0A6E-4715-84B3-553F5FEE3B04}" destId="{AFD653B0-6E72-418A-B285-228833DBB86C}" srcOrd="10" destOrd="0" presId="urn:microsoft.com/office/officeart/2005/8/layout/chevron1"/>
  </dgm:cxnLst>
  <dgm:bg>
    <a:solidFill>
      <a:schemeClr val="bg1"/>
    </a:solidFill>
  </dgm:bg>
  <dgm:whole>
    <a:ln>
      <a:solidFill>
        <a:schemeClr val="tx1"/>
      </a:solidFill>
    </a:ln>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A5B5E3-BE8B-4FBB-928B-8AE91B5BB936}">
      <dsp:nvSpPr>
        <dsp:cNvPr id="0" name=""/>
        <dsp:cNvSpPr/>
      </dsp:nvSpPr>
      <dsp:spPr>
        <a:xfrm>
          <a:off x="4322" y="614481"/>
          <a:ext cx="2256562" cy="1667591"/>
        </a:xfrm>
        <a:prstGeom prst="rect">
          <a:avLst/>
        </a:prstGeom>
        <a:solidFill>
          <a:schemeClr val="tx2">
            <a:lumMod val="20000"/>
            <a:lumOff val="80000"/>
          </a:schemeClr>
        </a:solidFill>
        <a:ln>
          <a:noFill/>
        </a:ln>
        <a:effectLst/>
      </dsp:spPr>
      <dsp:style>
        <a:lnRef idx="0">
          <a:scrgbClr r="0" g="0" b="0"/>
        </a:lnRef>
        <a:fillRef idx="1">
          <a:scrgbClr r="0" g="0" b="0"/>
        </a:fillRef>
        <a:effectRef idx="0">
          <a:scrgbClr r="0" g="0" b="0"/>
        </a:effectRef>
        <a:fontRef idx="minor"/>
      </dsp:style>
    </dsp:sp>
    <dsp:sp modelId="{B4DD9253-16F4-41D1-875F-77CF73069F18}">
      <dsp:nvSpPr>
        <dsp:cNvPr id="0" name=""/>
        <dsp:cNvSpPr/>
      </dsp:nvSpPr>
      <dsp:spPr>
        <a:xfrm>
          <a:off x="460436" y="1979707"/>
          <a:ext cx="1944484" cy="467292"/>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622300">
            <a:lnSpc>
              <a:spcPct val="90000"/>
            </a:lnSpc>
            <a:spcBef>
              <a:spcPct val="0"/>
            </a:spcBef>
            <a:spcAft>
              <a:spcPct val="5000"/>
            </a:spcAft>
            <a:buNone/>
          </a:pPr>
          <a:r>
            <a:rPr lang="en-US" sz="1400" b="1" kern="1200">
              <a:latin typeface="+mn-lt"/>
            </a:rPr>
            <a:t>Resources</a:t>
          </a:r>
        </a:p>
      </dsp:txBody>
      <dsp:txXfrm>
        <a:off x="460436" y="1979707"/>
        <a:ext cx="1944484" cy="467292"/>
      </dsp:txXfrm>
    </dsp:sp>
    <dsp:sp modelId="{F25255CB-B804-4460-BF37-911C5B280BB1}">
      <dsp:nvSpPr>
        <dsp:cNvPr id="0" name=""/>
        <dsp:cNvSpPr/>
      </dsp:nvSpPr>
      <dsp:spPr>
        <a:xfrm>
          <a:off x="2682070" y="614481"/>
          <a:ext cx="2256562" cy="1667591"/>
        </a:xfrm>
        <a:prstGeom prst="rect">
          <a:avLst/>
        </a:prstGeom>
        <a:solidFill>
          <a:schemeClr val="tx2">
            <a:lumMod val="20000"/>
            <a:lumOff val="80000"/>
          </a:schemeClr>
        </a:solidFill>
        <a:ln>
          <a:noFill/>
        </a:ln>
        <a:effectLst/>
      </dsp:spPr>
      <dsp:style>
        <a:lnRef idx="0">
          <a:scrgbClr r="0" g="0" b="0"/>
        </a:lnRef>
        <a:fillRef idx="1">
          <a:scrgbClr r="0" g="0" b="0"/>
        </a:fillRef>
        <a:effectRef idx="0">
          <a:scrgbClr r="0" g="0" b="0"/>
        </a:effectRef>
        <a:fontRef idx="minor"/>
      </dsp:style>
    </dsp:sp>
    <dsp:sp modelId="{B59DAFEC-772C-4920-B7DA-5F71904F713D}">
      <dsp:nvSpPr>
        <dsp:cNvPr id="0" name=""/>
        <dsp:cNvSpPr/>
      </dsp:nvSpPr>
      <dsp:spPr>
        <a:xfrm>
          <a:off x="3138184" y="1979707"/>
          <a:ext cx="1944484" cy="467292"/>
        </a:xfrm>
        <a:prstGeom prst="rect">
          <a:avLst/>
        </a:prstGeom>
        <a:solidFill>
          <a:srgbClr val="E76500">
            <a:hueOff val="0"/>
            <a:satOff val="0"/>
            <a:lumOff val="0"/>
            <a:alphaOff val="0"/>
          </a:srgbClr>
        </a:solidFill>
        <a:ln w="1905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622300">
            <a:lnSpc>
              <a:spcPct val="90000"/>
            </a:lnSpc>
            <a:spcBef>
              <a:spcPct val="0"/>
            </a:spcBef>
            <a:spcAft>
              <a:spcPct val="5000"/>
            </a:spcAft>
            <a:buNone/>
          </a:pPr>
          <a:r>
            <a:rPr lang="en-US" sz="1400" b="1" kern="1200">
              <a:latin typeface="+mn-lt"/>
            </a:rPr>
            <a:t>Cloud </a:t>
          </a:r>
          <a:r>
            <a:rPr lang="en-US" sz="1400" b="1" kern="1200">
              <a:solidFill>
                <a:srgbClr val="FFFFFF"/>
              </a:solidFill>
              <a:latin typeface="+mn-lt"/>
              <a:ea typeface="+mn-ea"/>
              <a:cs typeface="+mn-cs"/>
            </a:rPr>
            <a:t>Integration</a:t>
          </a:r>
          <a:r>
            <a:rPr lang="en-US" sz="1400" b="1" kern="1200">
              <a:latin typeface="+mn-lt"/>
            </a:rPr>
            <a:t> Gateway</a:t>
          </a:r>
        </a:p>
      </dsp:txBody>
      <dsp:txXfrm>
        <a:off x="3138184" y="1979707"/>
        <a:ext cx="1944484" cy="467292"/>
      </dsp:txXfrm>
    </dsp:sp>
    <dsp:sp modelId="{0149784C-0A57-4A15-85DB-590DCF3E5173}">
      <dsp:nvSpPr>
        <dsp:cNvPr id="0" name=""/>
        <dsp:cNvSpPr/>
      </dsp:nvSpPr>
      <dsp:spPr>
        <a:xfrm>
          <a:off x="5359818" y="614481"/>
          <a:ext cx="2256562" cy="1667591"/>
        </a:xfrm>
        <a:prstGeom prst="rect">
          <a:avLst/>
        </a:prstGeom>
        <a:solidFill>
          <a:schemeClr val="tx2">
            <a:lumMod val="20000"/>
            <a:lumOff val="80000"/>
          </a:schemeClr>
        </a:solidFill>
        <a:ln>
          <a:noFill/>
        </a:ln>
        <a:effectLst/>
      </dsp:spPr>
      <dsp:style>
        <a:lnRef idx="0">
          <a:scrgbClr r="0" g="0" b="0"/>
        </a:lnRef>
        <a:fillRef idx="1">
          <a:scrgbClr r="0" g="0" b="0"/>
        </a:fillRef>
        <a:effectRef idx="0">
          <a:scrgbClr r="0" g="0" b="0"/>
        </a:effectRef>
        <a:fontRef idx="minor"/>
      </dsp:style>
    </dsp:sp>
    <dsp:sp modelId="{9F9DEA8C-05B7-4A88-BAD8-3547101C278A}">
      <dsp:nvSpPr>
        <dsp:cNvPr id="0" name=""/>
        <dsp:cNvSpPr/>
      </dsp:nvSpPr>
      <dsp:spPr>
        <a:xfrm>
          <a:off x="5815932" y="1979707"/>
          <a:ext cx="1944484" cy="467292"/>
        </a:xfrm>
        <a:prstGeom prst="rect">
          <a:avLst/>
        </a:prstGeom>
        <a:solidFill>
          <a:srgbClr val="E76500">
            <a:hueOff val="0"/>
            <a:satOff val="0"/>
            <a:lumOff val="0"/>
            <a:alphaOff val="0"/>
          </a:srgbClr>
        </a:solidFill>
        <a:ln w="1905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622300">
            <a:lnSpc>
              <a:spcPct val="90000"/>
            </a:lnSpc>
            <a:spcBef>
              <a:spcPct val="0"/>
            </a:spcBef>
            <a:spcAft>
              <a:spcPct val="5000"/>
            </a:spcAft>
            <a:buNone/>
          </a:pPr>
          <a:r>
            <a:rPr lang="en-US" sz="1400" b="1" kern="1200">
              <a:solidFill>
                <a:srgbClr val="FFFFFF"/>
              </a:solidFill>
              <a:latin typeface="+mn-lt"/>
              <a:ea typeface="+mn-ea"/>
              <a:cs typeface="+mn-cs"/>
            </a:rPr>
            <a:t>Documentation</a:t>
          </a:r>
        </a:p>
      </dsp:txBody>
      <dsp:txXfrm>
        <a:off x="5815932" y="1979707"/>
        <a:ext cx="1944484" cy="467292"/>
      </dsp:txXfrm>
    </dsp:sp>
    <dsp:sp modelId="{55D478D9-34A9-48B1-83CE-8B78C36604EF}">
      <dsp:nvSpPr>
        <dsp:cNvPr id="0" name=""/>
        <dsp:cNvSpPr/>
      </dsp:nvSpPr>
      <dsp:spPr>
        <a:xfrm>
          <a:off x="4322" y="2687058"/>
          <a:ext cx="2256562" cy="1667591"/>
        </a:xfrm>
        <a:prstGeom prst="rect">
          <a:avLst/>
        </a:prstGeom>
        <a:solidFill>
          <a:schemeClr val="tx2">
            <a:lumMod val="20000"/>
            <a:lumOff val="80000"/>
          </a:schemeClr>
        </a:solidFill>
        <a:ln>
          <a:noFill/>
        </a:ln>
        <a:effectLst/>
      </dsp:spPr>
      <dsp:style>
        <a:lnRef idx="0">
          <a:scrgbClr r="0" g="0" b="0"/>
        </a:lnRef>
        <a:fillRef idx="1">
          <a:scrgbClr r="0" g="0" b="0"/>
        </a:fillRef>
        <a:effectRef idx="0">
          <a:scrgbClr r="0" g="0" b="0"/>
        </a:effectRef>
        <a:fontRef idx="minor"/>
      </dsp:style>
    </dsp:sp>
    <dsp:sp modelId="{4D59BD69-AFB5-4C13-83EB-4B76BDFFC262}">
      <dsp:nvSpPr>
        <dsp:cNvPr id="0" name=""/>
        <dsp:cNvSpPr/>
      </dsp:nvSpPr>
      <dsp:spPr>
        <a:xfrm>
          <a:off x="460436" y="4052284"/>
          <a:ext cx="1944484" cy="467292"/>
        </a:xfrm>
        <a:prstGeom prst="rect">
          <a:avLst/>
        </a:prstGeom>
        <a:solidFill>
          <a:srgbClr val="E76500">
            <a:hueOff val="0"/>
            <a:satOff val="0"/>
            <a:lumOff val="0"/>
            <a:alphaOff val="0"/>
          </a:srgbClr>
        </a:solidFill>
        <a:ln w="1905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622300">
            <a:lnSpc>
              <a:spcPct val="90000"/>
            </a:lnSpc>
            <a:spcBef>
              <a:spcPct val="0"/>
            </a:spcBef>
            <a:spcAft>
              <a:spcPct val="5000"/>
            </a:spcAft>
            <a:buNone/>
          </a:pPr>
          <a:r>
            <a:rPr lang="en-US" sz="1400" b="1" kern="1200">
              <a:latin typeface="+mn-lt"/>
            </a:rPr>
            <a:t>Set-Up </a:t>
          </a:r>
          <a:r>
            <a:rPr lang="en-US" sz="1400" b="1" kern="1200">
              <a:solidFill>
                <a:srgbClr val="FFFFFF"/>
              </a:solidFill>
              <a:latin typeface="+mn-lt"/>
              <a:ea typeface="+mn-ea"/>
              <a:cs typeface="+mn-cs"/>
            </a:rPr>
            <a:t>Timelines</a:t>
          </a:r>
        </a:p>
      </dsp:txBody>
      <dsp:txXfrm>
        <a:off x="460436" y="4052284"/>
        <a:ext cx="1944484" cy="467292"/>
      </dsp:txXfrm>
    </dsp:sp>
    <dsp:sp modelId="{943F7E37-7C25-4C1F-84F8-2709B66DCE33}">
      <dsp:nvSpPr>
        <dsp:cNvPr id="0" name=""/>
        <dsp:cNvSpPr/>
      </dsp:nvSpPr>
      <dsp:spPr>
        <a:xfrm>
          <a:off x="2682070" y="2687058"/>
          <a:ext cx="2256562" cy="1667591"/>
        </a:xfrm>
        <a:prstGeom prst="rect">
          <a:avLst/>
        </a:prstGeom>
        <a:solidFill>
          <a:schemeClr val="tx2">
            <a:lumMod val="20000"/>
            <a:lumOff val="80000"/>
          </a:schemeClr>
        </a:solidFill>
        <a:ln>
          <a:noFill/>
        </a:ln>
        <a:effectLst/>
      </dsp:spPr>
      <dsp:style>
        <a:lnRef idx="0">
          <a:scrgbClr r="0" g="0" b="0"/>
        </a:lnRef>
        <a:fillRef idx="1">
          <a:scrgbClr r="0" g="0" b="0"/>
        </a:fillRef>
        <a:effectRef idx="0">
          <a:scrgbClr r="0" g="0" b="0"/>
        </a:effectRef>
        <a:fontRef idx="minor"/>
      </dsp:style>
    </dsp:sp>
    <dsp:sp modelId="{6CBC3AF9-66B1-439B-ABC3-631FC50AB1AC}">
      <dsp:nvSpPr>
        <dsp:cNvPr id="0" name=""/>
        <dsp:cNvSpPr/>
      </dsp:nvSpPr>
      <dsp:spPr>
        <a:xfrm>
          <a:off x="3138184" y="4052284"/>
          <a:ext cx="1944484" cy="467292"/>
        </a:xfrm>
        <a:prstGeom prst="rect">
          <a:avLst/>
        </a:prstGeom>
        <a:solidFill>
          <a:srgbClr val="E76500">
            <a:hueOff val="0"/>
            <a:satOff val="0"/>
            <a:lumOff val="0"/>
            <a:alphaOff val="0"/>
          </a:srgbClr>
        </a:solidFill>
        <a:ln w="1905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622300">
            <a:lnSpc>
              <a:spcPct val="90000"/>
            </a:lnSpc>
            <a:spcBef>
              <a:spcPct val="0"/>
            </a:spcBef>
            <a:spcAft>
              <a:spcPct val="5000"/>
            </a:spcAft>
            <a:buNone/>
          </a:pPr>
          <a:r>
            <a:rPr lang="en-US" sz="1400" b="1" kern="1200">
              <a:solidFill>
                <a:srgbClr val="FFFFFF"/>
              </a:solidFill>
              <a:latin typeface="+mn-lt"/>
              <a:ea typeface="+mn-ea"/>
              <a:cs typeface="+mn-cs"/>
            </a:rPr>
            <a:t>Keys to Success</a:t>
          </a:r>
        </a:p>
      </dsp:txBody>
      <dsp:txXfrm>
        <a:off x="3138184" y="4052284"/>
        <a:ext cx="1944484" cy="467292"/>
      </dsp:txXfrm>
    </dsp:sp>
    <dsp:sp modelId="{08859E47-84CE-4021-ABA4-C8D7AE65970B}">
      <dsp:nvSpPr>
        <dsp:cNvPr id="0" name=""/>
        <dsp:cNvSpPr/>
      </dsp:nvSpPr>
      <dsp:spPr>
        <a:xfrm>
          <a:off x="5359818" y="2687058"/>
          <a:ext cx="2256562" cy="1667591"/>
        </a:xfrm>
        <a:prstGeom prst="rect">
          <a:avLst/>
        </a:prstGeom>
        <a:solidFill>
          <a:schemeClr val="tx2">
            <a:lumMod val="20000"/>
            <a:lumOff val="80000"/>
          </a:schemeClr>
        </a:solidFill>
        <a:ln>
          <a:noFill/>
        </a:ln>
        <a:effectLst/>
      </dsp:spPr>
      <dsp:style>
        <a:lnRef idx="0">
          <a:scrgbClr r="0" g="0" b="0"/>
        </a:lnRef>
        <a:fillRef idx="1">
          <a:scrgbClr r="0" g="0" b="0"/>
        </a:fillRef>
        <a:effectRef idx="0">
          <a:scrgbClr r="0" g="0" b="0"/>
        </a:effectRef>
        <a:fontRef idx="minor"/>
      </dsp:style>
    </dsp:sp>
    <dsp:sp modelId="{BB44BAB1-ED6E-4D84-82C4-749EEA364ABB}">
      <dsp:nvSpPr>
        <dsp:cNvPr id="0" name=""/>
        <dsp:cNvSpPr/>
      </dsp:nvSpPr>
      <dsp:spPr>
        <a:xfrm>
          <a:off x="5815932" y="4052284"/>
          <a:ext cx="1944484" cy="467292"/>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622300">
            <a:lnSpc>
              <a:spcPct val="90000"/>
            </a:lnSpc>
            <a:spcBef>
              <a:spcPct val="0"/>
            </a:spcBef>
            <a:spcAft>
              <a:spcPct val="5000"/>
            </a:spcAft>
            <a:buNone/>
          </a:pPr>
          <a:r>
            <a:rPr lang="en-US" sz="1400" b="1" kern="1200">
              <a:latin typeface="+mn-lt"/>
            </a:rPr>
            <a:t>Appendix</a:t>
          </a:r>
        </a:p>
      </dsp:txBody>
      <dsp:txXfrm>
        <a:off x="5815932" y="4052284"/>
        <a:ext cx="1944484" cy="46729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3FCBE6-17FC-448A-9DC3-52F2DB928195}">
      <dsp:nvSpPr>
        <dsp:cNvPr id="0" name=""/>
        <dsp:cNvSpPr/>
      </dsp:nvSpPr>
      <dsp:spPr>
        <a:xfrm>
          <a:off x="0" y="0"/>
          <a:ext cx="1972216" cy="801068"/>
        </a:xfrm>
        <a:prstGeom prst="chevron">
          <a:avLst/>
        </a:prstGeom>
        <a:solidFill>
          <a:schemeClr val="accent1"/>
        </a:solidFill>
        <a:ln w="19050" cap="flat" cmpd="sng" algn="ctr">
          <a:solidFill>
            <a:schemeClr val="accent1">
              <a:shade val="50000"/>
            </a:schemeClr>
          </a:solid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100013" tIns="33338" rIns="33338" bIns="33338" numCol="1" spcCol="1270" anchor="ctr" anchorCtr="0">
          <a:noAutofit/>
        </a:bodyPr>
        <a:lstStyle/>
        <a:p>
          <a:pPr marL="0" lvl="0" indent="0" algn="ctr" defTabSz="1111250">
            <a:lnSpc>
              <a:spcPct val="90000"/>
            </a:lnSpc>
            <a:spcBef>
              <a:spcPct val="0"/>
            </a:spcBef>
            <a:spcAft>
              <a:spcPct val="35000"/>
            </a:spcAft>
            <a:buNone/>
          </a:pPr>
          <a:r>
            <a:rPr lang="en-US" sz="2500" kern="1200">
              <a:solidFill>
                <a:schemeClr val="tx1"/>
              </a:solidFill>
            </a:rPr>
            <a:t>Plan</a:t>
          </a:r>
        </a:p>
      </dsp:txBody>
      <dsp:txXfrm>
        <a:off x="400534" y="0"/>
        <a:ext cx="1171148" cy="801068"/>
      </dsp:txXfrm>
    </dsp:sp>
    <dsp:sp modelId="{8B9C1C38-0032-4F2D-9E2B-0A1AB66D3BE4}">
      <dsp:nvSpPr>
        <dsp:cNvPr id="0" name=""/>
        <dsp:cNvSpPr/>
      </dsp:nvSpPr>
      <dsp:spPr>
        <a:xfrm>
          <a:off x="1741397" y="0"/>
          <a:ext cx="1972216" cy="783547"/>
        </a:xfrm>
        <a:prstGeom prst="chevron">
          <a:avLst/>
        </a:prstGeom>
        <a:solidFill>
          <a:schemeClr val="accent1"/>
        </a:solidFill>
        <a:ln w="19050" cap="flat" cmpd="sng" algn="ctr">
          <a:solidFill>
            <a:schemeClr val="accent1">
              <a:shade val="50000"/>
            </a:schemeClr>
          </a:solid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104013" tIns="34671" rIns="34671" bIns="34671" numCol="1" spcCol="1270" anchor="ctr" anchorCtr="0">
          <a:noAutofit/>
        </a:bodyPr>
        <a:lstStyle/>
        <a:p>
          <a:pPr marL="0" lvl="0" indent="0" algn="ctr" defTabSz="1155700">
            <a:lnSpc>
              <a:spcPct val="90000"/>
            </a:lnSpc>
            <a:spcBef>
              <a:spcPct val="0"/>
            </a:spcBef>
            <a:spcAft>
              <a:spcPct val="35000"/>
            </a:spcAft>
            <a:buNone/>
          </a:pPr>
          <a:r>
            <a:rPr lang="en-US" sz="2600" kern="1200">
              <a:solidFill>
                <a:schemeClr val="tx1"/>
              </a:solidFill>
              <a:latin typeface="Arial"/>
              <a:ea typeface="+mn-ea"/>
              <a:cs typeface="+mn-cs"/>
            </a:rPr>
            <a:t>Design</a:t>
          </a:r>
        </a:p>
      </dsp:txBody>
      <dsp:txXfrm>
        <a:off x="2133171" y="0"/>
        <a:ext cx="1188669" cy="783547"/>
      </dsp:txXfrm>
    </dsp:sp>
    <dsp:sp modelId="{E9B89D40-8F99-417B-89C4-1AE559A21A99}">
      <dsp:nvSpPr>
        <dsp:cNvPr id="0" name=""/>
        <dsp:cNvSpPr/>
      </dsp:nvSpPr>
      <dsp:spPr>
        <a:xfrm>
          <a:off x="3440441" y="0"/>
          <a:ext cx="1972216" cy="783547"/>
        </a:xfrm>
        <a:prstGeom prst="chevron">
          <a:avLst/>
        </a:prstGeom>
        <a:solidFill>
          <a:schemeClr val="accent1"/>
        </a:solidFill>
        <a:ln w="19050" cap="flat" cmpd="sng" algn="ctr">
          <a:solidFill>
            <a:schemeClr val="accent1">
              <a:shade val="50000"/>
            </a:schemeClr>
          </a:solid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104013" tIns="34671" rIns="34671" bIns="34671" numCol="1" spcCol="1270" anchor="ctr" anchorCtr="0">
          <a:noAutofit/>
        </a:bodyPr>
        <a:lstStyle/>
        <a:p>
          <a:pPr marL="0" lvl="0" indent="0" algn="ctr" defTabSz="1155700">
            <a:lnSpc>
              <a:spcPct val="90000"/>
            </a:lnSpc>
            <a:spcBef>
              <a:spcPct val="0"/>
            </a:spcBef>
            <a:spcAft>
              <a:spcPct val="35000"/>
            </a:spcAft>
            <a:buNone/>
          </a:pPr>
          <a:r>
            <a:rPr lang="en-US" sz="2600" kern="1200">
              <a:solidFill>
                <a:schemeClr val="tx1"/>
              </a:solidFill>
              <a:latin typeface="Arial"/>
              <a:ea typeface="+mn-ea"/>
              <a:cs typeface="+mn-cs"/>
            </a:rPr>
            <a:t>Build</a:t>
          </a:r>
        </a:p>
      </dsp:txBody>
      <dsp:txXfrm>
        <a:off x="3832215" y="0"/>
        <a:ext cx="1188669" cy="783547"/>
      </dsp:txXfrm>
    </dsp:sp>
    <dsp:sp modelId="{D19A6290-BDC7-4D7E-A4ED-09DDD78AE3C3}">
      <dsp:nvSpPr>
        <dsp:cNvPr id="0" name=""/>
        <dsp:cNvSpPr/>
      </dsp:nvSpPr>
      <dsp:spPr>
        <a:xfrm>
          <a:off x="5215436" y="0"/>
          <a:ext cx="1600907" cy="783547"/>
        </a:xfrm>
        <a:prstGeom prst="chevron">
          <a:avLst/>
        </a:prstGeom>
        <a:solidFill>
          <a:schemeClr val="accent1"/>
        </a:solidFill>
        <a:ln w="19050" cap="flat" cmpd="sng" algn="ctr">
          <a:solidFill>
            <a:schemeClr val="accent1">
              <a:shade val="50000"/>
            </a:schemeClr>
          </a:solid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104013" tIns="34671" rIns="34671" bIns="34671" numCol="1" spcCol="1270" anchor="ctr" anchorCtr="0">
          <a:noAutofit/>
        </a:bodyPr>
        <a:lstStyle/>
        <a:p>
          <a:pPr marL="0" lvl="0" indent="0" algn="ctr" defTabSz="1155700">
            <a:lnSpc>
              <a:spcPct val="90000"/>
            </a:lnSpc>
            <a:spcBef>
              <a:spcPct val="0"/>
            </a:spcBef>
            <a:spcAft>
              <a:spcPct val="35000"/>
            </a:spcAft>
            <a:buNone/>
          </a:pPr>
          <a:r>
            <a:rPr lang="en-US" sz="2600" kern="1200">
              <a:solidFill>
                <a:schemeClr val="tx1"/>
              </a:solidFill>
              <a:latin typeface="Arial"/>
              <a:ea typeface="+mn-ea"/>
              <a:cs typeface="+mn-cs"/>
            </a:rPr>
            <a:t>Test</a:t>
          </a:r>
        </a:p>
      </dsp:txBody>
      <dsp:txXfrm>
        <a:off x="5607210" y="0"/>
        <a:ext cx="817360" cy="783547"/>
      </dsp:txXfrm>
    </dsp:sp>
    <dsp:sp modelId="{DC6AE679-5A59-409A-9422-600E7E38AF77}">
      <dsp:nvSpPr>
        <dsp:cNvPr id="0" name=""/>
        <dsp:cNvSpPr/>
      </dsp:nvSpPr>
      <dsp:spPr>
        <a:xfrm>
          <a:off x="6619121" y="0"/>
          <a:ext cx="2178805" cy="783547"/>
        </a:xfrm>
        <a:prstGeom prst="chevron">
          <a:avLst/>
        </a:prstGeom>
        <a:solidFill>
          <a:schemeClr val="accent1"/>
        </a:solidFill>
        <a:ln w="19050" cap="flat" cmpd="sng" algn="ctr">
          <a:solidFill>
            <a:schemeClr val="accent1">
              <a:shade val="50000"/>
            </a:schemeClr>
          </a:solid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104013" tIns="34671" rIns="34671" bIns="34671" numCol="1" spcCol="1270" anchor="ctr" anchorCtr="0">
          <a:noAutofit/>
        </a:bodyPr>
        <a:lstStyle/>
        <a:p>
          <a:pPr marL="0" lvl="0" indent="0" algn="ctr" defTabSz="1155700">
            <a:lnSpc>
              <a:spcPct val="90000"/>
            </a:lnSpc>
            <a:spcBef>
              <a:spcPct val="0"/>
            </a:spcBef>
            <a:spcAft>
              <a:spcPct val="35000"/>
            </a:spcAft>
            <a:buNone/>
          </a:pPr>
          <a:r>
            <a:rPr lang="en-US" sz="2600" kern="1200">
              <a:solidFill>
                <a:schemeClr val="tx1"/>
              </a:solidFill>
              <a:latin typeface="Arial"/>
              <a:ea typeface="+mn-ea"/>
              <a:cs typeface="+mn-cs"/>
            </a:rPr>
            <a:t>Deploy</a:t>
          </a:r>
        </a:p>
      </dsp:txBody>
      <dsp:txXfrm>
        <a:off x="7010895" y="0"/>
        <a:ext cx="1395258" cy="783547"/>
      </dsp:txXfrm>
    </dsp:sp>
    <dsp:sp modelId="{AFD653B0-6E72-418A-B285-228833DBB86C}">
      <dsp:nvSpPr>
        <dsp:cNvPr id="0" name=""/>
        <dsp:cNvSpPr/>
      </dsp:nvSpPr>
      <dsp:spPr>
        <a:xfrm>
          <a:off x="8600705" y="0"/>
          <a:ext cx="2271736" cy="783547"/>
        </a:xfrm>
        <a:prstGeom prst="chevron">
          <a:avLst/>
        </a:prstGeom>
        <a:solidFill>
          <a:schemeClr val="accent1"/>
        </a:solidFill>
        <a:ln w="19050" cap="flat" cmpd="sng" algn="ctr">
          <a:solidFill>
            <a:schemeClr val="accent1">
              <a:shade val="50000"/>
            </a:schemeClr>
          </a:solid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104013" tIns="34671" rIns="34671" bIns="34671" numCol="1" spcCol="1270" anchor="ctr" anchorCtr="0">
          <a:noAutofit/>
        </a:bodyPr>
        <a:lstStyle/>
        <a:p>
          <a:pPr marL="0" lvl="0" indent="0" algn="ctr" defTabSz="1155700">
            <a:lnSpc>
              <a:spcPct val="90000"/>
            </a:lnSpc>
            <a:spcBef>
              <a:spcPct val="0"/>
            </a:spcBef>
            <a:spcAft>
              <a:spcPct val="35000"/>
            </a:spcAft>
            <a:buNone/>
          </a:pPr>
          <a:r>
            <a:rPr lang="en-US" sz="2600" kern="1200">
              <a:solidFill>
                <a:schemeClr val="tx1"/>
              </a:solidFill>
              <a:latin typeface="Arial"/>
              <a:ea typeface="+mn-ea"/>
              <a:cs typeface="+mn-cs"/>
            </a:rPr>
            <a:t>Go-live</a:t>
          </a:r>
        </a:p>
      </dsp:txBody>
      <dsp:txXfrm>
        <a:off x="8992479" y="0"/>
        <a:ext cx="1488189" cy="783547"/>
      </dsp:txXfrm>
    </dsp:sp>
  </dsp:spTree>
</dsp:drawing>
</file>

<file path=ppt/diagrams/layout1.xml><?xml version="1.0" encoding="utf-8"?>
<dgm:layoutDef xmlns:dgm="http://schemas.openxmlformats.org/drawingml/2006/diagram" xmlns:a="http://schemas.openxmlformats.org/drawingml/2006/main" uniqueId="urn:microsoft.com/office/officeart/2008/layout/BendingPictureCaption">
  <dgm:title val=""/>
  <dgm:desc val=""/>
  <dgm:catLst>
    <dgm:cat type="picture" pri="6000"/>
    <dgm:cat type="pictureconvert" pri="6000"/>
  </dgm:catLst>
  <dgm:sampData>
    <dgm:dataModel>
      <dgm:ptLst>
        <dgm:pt modelId="0" type="doc"/>
        <dgm:pt modelId="1">
          <dgm:prSet phldr="1"/>
        </dgm:pt>
        <dgm:pt modelId="2">
          <dgm:prSet phldr="1"/>
        </dgm:pt>
      </dgm:ptLst>
      <dgm:cxnLst>
        <dgm:cxn modelId="7" srcId="0" destId="1" srcOrd="0" destOrd="0"/>
        <dgm:cxn modelId="8" srcId="0" destId="2" srcOrd="1"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diagram">
    <dgm:varLst>
      <dgm:dir/>
    </dgm:varLst>
    <dgm:choose name="Name0">
      <dgm:if name="Name1" func="var" arg="dir" op="equ" val="norm">
        <dgm:alg type="snake">
          <dgm:param type="off" val="ctr"/>
        </dgm:alg>
      </dgm:if>
      <dgm:else name="Name2">
        <dgm:alg type="snake">
          <dgm:param type="grDir" val="tR"/>
          <dgm:param type="off" val="c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31"/>
        </dgm:alg>
        <dgm:shape xmlns:r="http://schemas.openxmlformats.org/officeDocument/2006/relationships" r:blip="">
          <dgm:adjLst/>
        </dgm:shape>
        <dgm:choose name="Name3">
          <dgm:if name="Name4" func="var" arg="dir" op="equ" val="norm">
            <dgm:constrLst>
              <dgm:constr type="l" for="ch" forName="Image" refType="w" fact="0"/>
              <dgm:constr type="t" for="ch" forName="Image" refType="h" fact="0"/>
              <dgm:constr type="w" for="ch" forName="Image" refType="w" fact="0.94"/>
              <dgm:constr type="h" for="ch" forName="Image" refType="h" fact="0.91"/>
              <dgm:constr type="l" for="ch" forName="Parent" refType="w" fact="0.19"/>
              <dgm:constr type="t" for="ch" forName="Parent" refType="h" fact="0.745"/>
              <dgm:constr type="w" for="ch" forName="Parent" refType="w" fact="0.81"/>
              <dgm:constr type="h" for="ch" forName="Parent" refType="h" fact="0.255"/>
            </dgm:constrLst>
          </dgm:if>
          <dgm:else name="Name5">
            <dgm:constrLst>
              <dgm:constr type="l" for="ch" forName="Image" refType="w" fact="0.06"/>
              <dgm:constr type="t" for="ch" forName="Image" refType="h" fact="0"/>
              <dgm:constr type="w" for="ch" forName="Image" refType="w" fact="0.94"/>
              <dgm:constr type="h" for="ch" forName="Image" refType="h" fact="0.91"/>
              <dgm:constr type="l" for="ch" forName="Parent" refType="w" fact="0"/>
              <dgm:constr type="t" for="ch" forName="Parent" refType="h" fact="0.745"/>
              <dgm:constr type="w" for="ch" forName="Parent" refType="w" fact="0.81"/>
              <dgm:constr type="h" for="ch" forName="Parent" refType="h" fact="0.255"/>
            </dgm:constrLst>
          </dgm:else>
        </dgm:choose>
        <dgm:layoutNode name="Image" styleLbl="bgShp">
          <dgm:alg type="sp"/>
          <dgm:shape xmlns:r="http://schemas.openxmlformats.org/officeDocument/2006/relationships" type="rect" r:blip="" blipPhldr="1">
            <dgm:adjLst/>
          </dgm:shape>
          <dgm:presOf/>
        </dgm:layoutNode>
        <dgm:layoutNode name="Parent" styleLbl="node0">
          <dgm:varLst>
            <dgm:bulletEnabled val="1"/>
          </dgm:varLst>
          <dgm:alg type="tx">
            <dgm:param type="txAnchorVertCh" val="mid"/>
            <dgm:param type="shpTxRTLAlignCh" val="r"/>
            <dgm:param type="lnSpAfParP" val="5"/>
          </dgm:alg>
          <dgm:shape xmlns:r="http://schemas.openxmlformats.org/officeDocument/2006/relationships" type="rect" r:blip="">
            <dgm:adjLst/>
          </dgm:shape>
          <dgm:presOf axis="desOr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1943100" y="8685213"/>
            <a:ext cx="2971800" cy="457200"/>
          </a:xfrm>
          <a:prstGeom prst="rect">
            <a:avLst/>
          </a:prstGeom>
        </p:spPr>
        <p:txBody>
          <a:bodyPr vert="horz" lIns="91440" tIns="45720" rIns="91440" bIns="45720" rtlCol="0" anchor="b"/>
          <a:lstStyle>
            <a:lvl1pPr algn="r">
              <a:defRPr sz="1200"/>
            </a:lvl1pPr>
          </a:lstStyle>
          <a:p>
            <a:pPr algn="ctr"/>
            <a:fld id="{47855BD9-AF71-426C-9B9B-B0E52B88852E}" type="slidenum">
              <a:rPr lang="de-DE" sz="1000" smtClean="0">
                <a:latin typeface="72 Brand" panose="020B0504030603020204" pitchFamily="34" charset="0"/>
              </a:rPr>
              <a:pPr algn="ctr"/>
              <a:t>‹#›</a:t>
            </a:fld>
            <a:endParaRPr lang="de-DE" sz="1000">
              <a:latin typeface="72 Brand" panose="020B0504030603020204" pitchFamily="34" charset="0"/>
            </a:endParaRPr>
          </a:p>
        </p:txBody>
      </p:sp>
    </p:spTree>
    <p:extLst>
      <p:ext uri="{BB962C8B-B14F-4D97-AF65-F5344CB8AC3E}">
        <p14:creationId xmlns:p14="http://schemas.microsoft.com/office/powerpoint/2010/main" val="23599324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547688" y="612775"/>
            <a:ext cx="5762625" cy="3241675"/>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549000" y="4120162"/>
            <a:ext cx="5760000" cy="4563560"/>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p:txBody>
      </p:sp>
      <p:sp>
        <p:nvSpPr>
          <p:cNvPr id="7" name="Slide Number Placeholder 6"/>
          <p:cNvSpPr>
            <a:spLocks noGrp="1"/>
          </p:cNvSpPr>
          <p:nvPr>
            <p:ph type="sldNum" sz="quarter" idx="5"/>
          </p:nvPr>
        </p:nvSpPr>
        <p:spPr>
          <a:xfrm>
            <a:off x="2957512" y="8935722"/>
            <a:ext cx="942976" cy="205358"/>
          </a:xfrm>
          <a:prstGeom prst="rect">
            <a:avLst/>
          </a:prstGeom>
        </p:spPr>
        <p:txBody>
          <a:bodyPr vert="horz" lIns="91440" tIns="45720" rIns="91440" bIns="45720" rtlCol="0" anchor="b"/>
          <a:lstStyle>
            <a:lvl1pPr algn="ctr">
              <a:defRPr sz="800" b="0" i="0">
                <a:latin typeface="72 Brand" panose="020B0504030603020204" pitchFamily="34" charset="0"/>
              </a:defRPr>
            </a:lvl1pPr>
          </a:lstStyle>
          <a:p>
            <a:fld id="{7D8C2C35-2B8A-446E-BEC0-FD36716C29AC}" type="slidenum">
              <a:rPr lang="en-DE" smtClean="0"/>
              <a:pPr/>
              <a:t>‹#›</a:t>
            </a:fld>
            <a:endParaRPr lang="en-DE"/>
          </a:p>
        </p:txBody>
      </p:sp>
    </p:spTree>
    <p:extLst>
      <p:ext uri="{BB962C8B-B14F-4D97-AF65-F5344CB8AC3E}">
        <p14:creationId xmlns:p14="http://schemas.microsoft.com/office/powerpoint/2010/main" val="2847385487"/>
      </p:ext>
    </p:extLst>
  </p:cSld>
  <p:clrMap bg1="lt1" tx1="dk1" bg2="lt2" tx2="dk2" accent1="accent1" accent2="accent2" accent3="accent3" accent4="accent4" accent5="accent5" accent6="accent6" hlink="hlink" folHlink="folHlink"/>
  <p:notesStyle>
    <a:lvl1pPr marL="0" algn="l" defTabSz="1088776" rtl="0" eaLnBrk="1" latinLnBrk="0" hangingPunct="1">
      <a:defRPr sz="1400" b="0" i="0" kern="1200">
        <a:solidFill>
          <a:schemeClr val="tx1"/>
        </a:solidFill>
        <a:latin typeface="72 Brand" panose="020B0504030603020204" pitchFamily="34" charset="0"/>
        <a:ea typeface="+mn-ea"/>
        <a:cs typeface="+mn-cs"/>
      </a:defRPr>
    </a:lvl1pPr>
    <a:lvl2pPr marL="180000" indent="-180000" algn="l" defTabSz="1088776" rtl="0" eaLnBrk="1" latinLnBrk="0" hangingPunct="1">
      <a:buClr>
        <a:schemeClr val="accent1"/>
      </a:buClr>
      <a:buSzPct val="100000"/>
      <a:buFont typeface="Wingdings" pitchFamily="2" charset="2"/>
      <a:buChar char=""/>
      <a:defRPr sz="1400" b="0" i="0" kern="1200">
        <a:solidFill>
          <a:schemeClr val="tx1"/>
        </a:solidFill>
        <a:latin typeface="72 Brand" panose="020B0504030603020204" pitchFamily="34" charset="0"/>
        <a:ea typeface="+mn-ea"/>
        <a:cs typeface="+mn-cs"/>
      </a:defRPr>
    </a:lvl2pPr>
    <a:lvl3pPr marL="360000" indent="-180000" algn="l" defTabSz="1088776" rtl="0" eaLnBrk="1" latinLnBrk="0" hangingPunct="1">
      <a:buClr>
        <a:schemeClr val="accent2"/>
      </a:buClr>
      <a:buSzPct val="80000"/>
      <a:buFont typeface="Symbol" pitchFamily="18" charset="2"/>
      <a:buChar char="-"/>
      <a:defRPr sz="1200" b="0" i="0" kern="1200">
        <a:solidFill>
          <a:schemeClr val="tx1"/>
        </a:solidFill>
        <a:latin typeface="72 Brand" panose="020B0504030603020204" pitchFamily="34" charset="0"/>
        <a:ea typeface="+mn-ea"/>
        <a:cs typeface="+mn-cs"/>
      </a:defRPr>
    </a:lvl3pPr>
    <a:lvl4pPr marL="674815" indent="-158780" algn="l" defTabSz="1088776" rtl="0" eaLnBrk="1" latinLnBrk="0" hangingPunct="1">
      <a:buClr>
        <a:schemeClr val="accent2"/>
      </a:buClr>
      <a:buFont typeface="Arial" pitchFamily="34" charset="0"/>
      <a:buChar char="–"/>
      <a:defRPr sz="1200" kern="1200">
        <a:solidFill>
          <a:schemeClr val="tx1"/>
        </a:solidFill>
        <a:latin typeface="+mn-lt"/>
        <a:ea typeface="+mn-ea"/>
        <a:cs typeface="+mn-cs"/>
      </a:defRPr>
    </a:lvl4pPr>
    <a:lvl5pPr marL="2177552" algn="l" defTabSz="1088776" rtl="0" eaLnBrk="1" latinLnBrk="0" hangingPunct="1">
      <a:defRPr sz="1400" kern="1200">
        <a:solidFill>
          <a:schemeClr val="tx1"/>
        </a:solidFill>
        <a:latin typeface="+mn-lt"/>
        <a:ea typeface="+mn-ea"/>
        <a:cs typeface="+mn-cs"/>
      </a:defRPr>
    </a:lvl5pPr>
    <a:lvl6pPr marL="2721940" algn="l" defTabSz="1088776" rtl="0" eaLnBrk="1" latinLnBrk="0" hangingPunct="1">
      <a:defRPr sz="1400" kern="1200">
        <a:solidFill>
          <a:schemeClr val="tx1"/>
        </a:solidFill>
        <a:latin typeface="+mn-lt"/>
        <a:ea typeface="+mn-ea"/>
        <a:cs typeface="+mn-cs"/>
      </a:defRPr>
    </a:lvl6pPr>
    <a:lvl7pPr marL="3266328" algn="l" defTabSz="1088776" rtl="0" eaLnBrk="1" latinLnBrk="0" hangingPunct="1">
      <a:defRPr sz="1400" kern="1200">
        <a:solidFill>
          <a:schemeClr val="tx1"/>
        </a:solidFill>
        <a:latin typeface="+mn-lt"/>
        <a:ea typeface="+mn-ea"/>
        <a:cs typeface="+mn-cs"/>
      </a:defRPr>
    </a:lvl7pPr>
    <a:lvl8pPr marL="3810716" algn="l" defTabSz="1088776" rtl="0" eaLnBrk="1" latinLnBrk="0" hangingPunct="1">
      <a:defRPr sz="1400" kern="1200">
        <a:solidFill>
          <a:schemeClr val="tx1"/>
        </a:solidFill>
        <a:latin typeface="+mn-lt"/>
        <a:ea typeface="+mn-ea"/>
        <a:cs typeface="+mn-cs"/>
      </a:defRPr>
    </a:lvl8pPr>
    <a:lvl9pPr marL="4355104" algn="l" defTabSz="1088776"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D8C2C35-2B8A-446E-BEC0-FD36716C29AC}" type="slidenum">
              <a:rPr lang="en-DE" smtClean="0"/>
              <a:pPr/>
              <a:t>1</a:t>
            </a:fld>
            <a:endParaRPr lang="en-DE"/>
          </a:p>
        </p:txBody>
      </p:sp>
    </p:spTree>
    <p:extLst>
      <p:ext uri="{BB962C8B-B14F-4D97-AF65-F5344CB8AC3E}">
        <p14:creationId xmlns:p14="http://schemas.microsoft.com/office/powerpoint/2010/main" val="23636139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D8C2C35-2B8A-446E-BEC0-FD36716C29AC}" type="slidenum">
              <a:rPr lang="de-DE" smtClean="0"/>
              <a:pPr/>
              <a:t>10</a:t>
            </a:fld>
            <a:endParaRPr lang="de-DE"/>
          </a:p>
        </p:txBody>
      </p:sp>
    </p:spTree>
    <p:extLst>
      <p:ext uri="{BB962C8B-B14F-4D97-AF65-F5344CB8AC3E}">
        <p14:creationId xmlns:p14="http://schemas.microsoft.com/office/powerpoint/2010/main" val="29631468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D8C2C35-2B8A-446E-BEC0-FD36716C29AC}" type="slidenum">
              <a:rPr lang="de-DE" smtClean="0"/>
              <a:pPr/>
              <a:t>11</a:t>
            </a:fld>
            <a:endParaRPr lang="de-DE"/>
          </a:p>
        </p:txBody>
      </p:sp>
    </p:spTree>
    <p:extLst>
      <p:ext uri="{BB962C8B-B14F-4D97-AF65-F5344CB8AC3E}">
        <p14:creationId xmlns:p14="http://schemas.microsoft.com/office/powerpoint/2010/main" val="19953907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D8C2C35-2B8A-446E-BEC0-FD36716C29AC}" type="slidenum">
              <a:rPr lang="de-DE" smtClean="0"/>
              <a:pPr/>
              <a:t>12</a:t>
            </a:fld>
            <a:endParaRPr lang="de-DE"/>
          </a:p>
        </p:txBody>
      </p:sp>
    </p:spTree>
    <p:extLst>
      <p:ext uri="{BB962C8B-B14F-4D97-AF65-F5344CB8AC3E}">
        <p14:creationId xmlns:p14="http://schemas.microsoft.com/office/powerpoint/2010/main" val="38869242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D8C2C35-2B8A-446E-BEC0-FD36716C29AC}" type="slidenum">
              <a:rPr lang="de-DE" smtClean="0"/>
              <a:pPr/>
              <a:t>13</a:t>
            </a:fld>
            <a:endParaRPr lang="de-DE"/>
          </a:p>
        </p:txBody>
      </p:sp>
    </p:spTree>
    <p:extLst>
      <p:ext uri="{BB962C8B-B14F-4D97-AF65-F5344CB8AC3E}">
        <p14:creationId xmlns:p14="http://schemas.microsoft.com/office/powerpoint/2010/main" val="6954111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121984">
              <a:defRPr/>
            </a:pPr>
            <a:r>
              <a:rPr lang="en-US" kern="0">
                <a:ea typeface="Arial Unicode MS" pitchFamily="34" charset="-128"/>
                <a:cs typeface="Arial Unicode MS" pitchFamily="34" charset="-128"/>
              </a:rPr>
              <a:t>To receive invoices from integration candidates, ask them to PO flip until the integration is completed. (Supplier may or may not be willing to do so while we wait for them to integrate. You’ll need to ask them in advance so you’re both aligned on expectations in terms of what is/is not possible. </a:t>
            </a:r>
            <a:r>
              <a:rPr lang="en-US" i="1" kern="0">
                <a:ea typeface="Arial Unicode MS" pitchFamily="34" charset="-128"/>
                <a:cs typeface="Arial Unicode MS" pitchFamily="34" charset="-128"/>
              </a:rPr>
              <a:t>Supplier may be escalated depending on the non-participation reason and delay the process.</a:t>
            </a:r>
          </a:p>
          <a:p>
            <a:pPr defTabSz="1121984">
              <a:defRPr/>
            </a:pPr>
            <a:endParaRPr lang="en-US" kern="0">
              <a:ea typeface="Arial Unicode MS" pitchFamily="34" charset="-128"/>
              <a:cs typeface="Arial Unicode MS" pitchFamily="34" charset="-128"/>
            </a:endParaRPr>
          </a:p>
          <a:p>
            <a:pPr lvl="0"/>
            <a:r>
              <a:rPr lang="en-US" b="1">
                <a:solidFill>
                  <a:schemeClr val="tx2">
                    <a:lumMod val="75000"/>
                  </a:schemeClr>
                </a:solidFill>
              </a:rPr>
              <a:t>Static Catalog Enablement </a:t>
            </a:r>
          </a:p>
          <a:p>
            <a:pPr lvl="0"/>
            <a:r>
              <a:rPr lang="en-US" b="1">
                <a:solidFill>
                  <a:schemeClr val="tx2">
                    <a:lumMod val="75000"/>
                  </a:schemeClr>
                </a:solidFill>
              </a:rPr>
              <a:t>5-6 weeks </a:t>
            </a:r>
          </a:p>
          <a:p>
            <a:pPr defTabSz="1121984">
              <a:defRPr/>
            </a:pPr>
            <a:endParaRPr lang="en-US" kern="0">
              <a:ea typeface="Arial Unicode MS" pitchFamily="34" charset="-128"/>
              <a:cs typeface="Arial Unicode MS" pitchFamily="34" charset="-128"/>
            </a:endParaRPr>
          </a:p>
          <a:p>
            <a:endParaRPr lang="en-US"/>
          </a:p>
          <a:p>
            <a:endParaRPr lang="en-US"/>
          </a:p>
        </p:txBody>
      </p:sp>
      <p:sp>
        <p:nvSpPr>
          <p:cNvPr id="4" name="Slide Number Placeholder 3"/>
          <p:cNvSpPr>
            <a:spLocks noGrp="1"/>
          </p:cNvSpPr>
          <p:nvPr>
            <p:ph type="sldNum" sz="quarter" idx="5"/>
          </p:nvPr>
        </p:nvSpPr>
        <p:spPr/>
        <p:txBody>
          <a:bodyPr/>
          <a:lstStyle/>
          <a:p>
            <a:fld id="{7D8C2C35-2B8A-446E-BEC0-FD36716C29AC}" type="slidenum">
              <a:rPr lang="de-DE" smtClean="0"/>
              <a:pPr/>
              <a:t>14</a:t>
            </a:fld>
            <a:endParaRPr lang="de-DE"/>
          </a:p>
        </p:txBody>
      </p:sp>
    </p:spTree>
    <p:extLst>
      <p:ext uri="{BB962C8B-B14F-4D97-AF65-F5344CB8AC3E}">
        <p14:creationId xmlns:p14="http://schemas.microsoft.com/office/powerpoint/2010/main" val="24803901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D8C2C35-2B8A-446E-BEC0-FD36716C29AC}" type="slidenum">
              <a:rPr lang="de-DE" smtClean="0"/>
              <a:pPr/>
              <a:t>15</a:t>
            </a:fld>
            <a:endParaRPr lang="de-DE"/>
          </a:p>
        </p:txBody>
      </p:sp>
    </p:spTree>
    <p:extLst>
      <p:ext uri="{BB962C8B-B14F-4D97-AF65-F5344CB8AC3E}">
        <p14:creationId xmlns:p14="http://schemas.microsoft.com/office/powerpoint/2010/main" val="12907639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D8C2C35-2B8A-446E-BEC0-FD36716C29AC}" type="slidenum">
              <a:rPr lang="de-DE" smtClean="0"/>
              <a:pPr/>
              <a:t>16</a:t>
            </a:fld>
            <a:endParaRPr lang="de-DE"/>
          </a:p>
        </p:txBody>
      </p:sp>
    </p:spTree>
    <p:extLst>
      <p:ext uri="{BB962C8B-B14F-4D97-AF65-F5344CB8AC3E}">
        <p14:creationId xmlns:p14="http://schemas.microsoft.com/office/powerpoint/2010/main" val="28077259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D8C2C35-2B8A-446E-BEC0-FD36716C29AC}" type="slidenum">
              <a:rPr lang="de-DE" smtClean="0"/>
              <a:pPr/>
              <a:t>17</a:t>
            </a:fld>
            <a:endParaRPr lang="de-DE"/>
          </a:p>
        </p:txBody>
      </p:sp>
    </p:spTree>
    <p:extLst>
      <p:ext uri="{BB962C8B-B14F-4D97-AF65-F5344CB8AC3E}">
        <p14:creationId xmlns:p14="http://schemas.microsoft.com/office/powerpoint/2010/main" val="24527210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D8C2C35-2B8A-446E-BEC0-FD36716C29AC}" type="slidenum">
              <a:rPr lang="de-DE" smtClean="0"/>
              <a:pPr/>
              <a:t>18</a:t>
            </a:fld>
            <a:endParaRPr lang="de-DE"/>
          </a:p>
        </p:txBody>
      </p:sp>
    </p:spTree>
    <p:extLst>
      <p:ext uri="{BB962C8B-B14F-4D97-AF65-F5344CB8AC3E}">
        <p14:creationId xmlns:p14="http://schemas.microsoft.com/office/powerpoint/2010/main" val="5509721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D8C2C35-2B8A-446E-BEC0-FD36716C29AC}" type="slidenum">
              <a:rPr lang="de-DE" smtClean="0"/>
              <a:pPr/>
              <a:t>2</a:t>
            </a:fld>
            <a:endParaRPr lang="de-DE"/>
          </a:p>
        </p:txBody>
      </p:sp>
    </p:spTree>
    <p:extLst>
      <p:ext uri="{BB962C8B-B14F-4D97-AF65-F5344CB8AC3E}">
        <p14:creationId xmlns:p14="http://schemas.microsoft.com/office/powerpoint/2010/main" val="37809977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D8C2C35-2B8A-446E-BEC0-FD36716C29AC}" type="slidenum">
              <a:rPr lang="de-DE" smtClean="0"/>
              <a:pPr/>
              <a:t>3</a:t>
            </a:fld>
            <a:endParaRPr lang="de-DE"/>
          </a:p>
        </p:txBody>
      </p:sp>
    </p:spTree>
    <p:extLst>
      <p:ext uri="{BB962C8B-B14F-4D97-AF65-F5344CB8AC3E}">
        <p14:creationId xmlns:p14="http://schemas.microsoft.com/office/powerpoint/2010/main" val="32261243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D8C2C35-2B8A-446E-BEC0-FD36716C29AC}" type="slidenum">
              <a:rPr lang="de-DE" smtClean="0"/>
              <a:pPr/>
              <a:t>4</a:t>
            </a:fld>
            <a:endParaRPr lang="de-DE"/>
          </a:p>
        </p:txBody>
      </p:sp>
    </p:spTree>
    <p:extLst>
      <p:ext uri="{BB962C8B-B14F-4D97-AF65-F5344CB8AC3E}">
        <p14:creationId xmlns:p14="http://schemas.microsoft.com/office/powerpoint/2010/main" val="25400730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D8C2C35-2B8A-446E-BEC0-FD36716C29AC}" type="slidenum">
              <a:rPr lang="de-DE" smtClean="0"/>
              <a:pPr/>
              <a:t>5</a:t>
            </a:fld>
            <a:endParaRPr lang="de-DE"/>
          </a:p>
        </p:txBody>
      </p:sp>
    </p:spTree>
    <p:extLst>
      <p:ext uri="{BB962C8B-B14F-4D97-AF65-F5344CB8AC3E}">
        <p14:creationId xmlns:p14="http://schemas.microsoft.com/office/powerpoint/2010/main" val="26229202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D8C2C35-2B8A-446E-BEC0-FD36716C29AC}" type="slidenum">
              <a:rPr lang="de-DE" smtClean="0"/>
              <a:pPr/>
              <a:t>6</a:t>
            </a:fld>
            <a:endParaRPr lang="de-DE"/>
          </a:p>
        </p:txBody>
      </p:sp>
    </p:spTree>
    <p:extLst>
      <p:ext uri="{BB962C8B-B14F-4D97-AF65-F5344CB8AC3E}">
        <p14:creationId xmlns:p14="http://schemas.microsoft.com/office/powerpoint/2010/main" val="20752523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D8C2C35-2B8A-446E-BEC0-FD36716C29AC}" type="slidenum">
              <a:rPr lang="de-DE" smtClean="0"/>
              <a:pPr/>
              <a:t>7</a:t>
            </a:fld>
            <a:endParaRPr lang="de-DE"/>
          </a:p>
        </p:txBody>
      </p:sp>
    </p:spTree>
    <p:extLst>
      <p:ext uri="{BB962C8B-B14F-4D97-AF65-F5344CB8AC3E}">
        <p14:creationId xmlns:p14="http://schemas.microsoft.com/office/powerpoint/2010/main" val="41343897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D8C2C35-2B8A-446E-BEC0-FD36716C29AC}" type="slidenum">
              <a:rPr lang="de-DE" smtClean="0"/>
              <a:pPr/>
              <a:t>8</a:t>
            </a:fld>
            <a:endParaRPr lang="de-DE"/>
          </a:p>
        </p:txBody>
      </p:sp>
    </p:spTree>
    <p:extLst>
      <p:ext uri="{BB962C8B-B14F-4D97-AF65-F5344CB8AC3E}">
        <p14:creationId xmlns:p14="http://schemas.microsoft.com/office/powerpoint/2010/main" val="20572967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defTabSz="942289">
              <a:defRPr/>
            </a:pPr>
            <a:fld id="{E2C899A0-552F-45C2-9780-B71C05FE7E6A}" type="slidenum">
              <a:rPr lang="en-US" sz="1900" kern="0">
                <a:solidFill>
                  <a:sysClr val="windowText" lastClr="000000"/>
                </a:solidFill>
              </a:rPr>
              <a:pPr defTabSz="942289">
                <a:defRPr/>
              </a:pPr>
              <a:t>9</a:t>
            </a:fld>
            <a:endParaRPr lang="en-US" sz="1900" kern="0">
              <a:solidFill>
                <a:sysClr val="windowText" lastClr="000000"/>
              </a:solidFill>
            </a:endParaRPr>
          </a:p>
        </p:txBody>
      </p:sp>
    </p:spTree>
    <p:extLst>
      <p:ext uri="{BB962C8B-B14F-4D97-AF65-F5344CB8AC3E}">
        <p14:creationId xmlns:p14="http://schemas.microsoft.com/office/powerpoint/2010/main" val="363450550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vmj"/><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vmj"/><Relationship Id="rId2" Type="http://schemas.openxmlformats.org/officeDocument/2006/relationships/image" Target="../media/image8.bin"/><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b4z"/><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b4z"/><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3.b4z"/></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dej"/><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vmj"/><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vmj"/><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dej"/><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b4z"/><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dej"/><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White cover with blue pattern">
    <p:bg>
      <p:bgRef idx="1001">
        <a:schemeClr val="bg1"/>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369E6551-269A-D225-4CF8-EC6D532E4902}"/>
              </a:ext>
            </a:extLst>
          </p:cNvPr>
          <p:cNvSpPr/>
          <p:nvPr userDrawn="1"/>
        </p:nvSpPr>
        <p:spPr bwMode="gray">
          <a:xfrm>
            <a:off x="0" y="0"/>
            <a:ext cx="12195175" cy="6858000"/>
          </a:xfrm>
          <a:prstGeom prst="rect">
            <a:avLst/>
          </a:prstGeom>
          <a:solidFill>
            <a:schemeClr val="bg1"/>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latin typeface="72 Brand" panose="020B0504030603020204" pitchFamily="34" charset="0"/>
              <a:ea typeface="72 Brand" pitchFamily="34" charset="-128"/>
              <a:cs typeface="72 Brand" pitchFamily="34" charset="-128"/>
            </a:endParaRPr>
          </a:p>
        </p:txBody>
      </p:sp>
      <p:sp>
        <p:nvSpPr>
          <p:cNvPr id="4" name="Title"/>
          <p:cNvSpPr>
            <a:spLocks noGrp="1"/>
          </p:cNvSpPr>
          <p:nvPr>
            <p:ph type="title" hasCustomPrompt="1"/>
          </p:nvPr>
        </p:nvSpPr>
        <p:spPr>
          <a:xfrm>
            <a:off x="288000" y="2706317"/>
            <a:ext cx="5441288" cy="997196"/>
          </a:xfrm>
        </p:spPr>
        <p:txBody>
          <a:bodyPr anchor="b" anchorCtr="0">
            <a:noAutofit/>
          </a:bodyPr>
          <a:lstStyle>
            <a:lvl1pPr>
              <a:lnSpc>
                <a:spcPct val="90000"/>
              </a:lnSpc>
              <a:defRPr sz="3600" b="0" i="0">
                <a:latin typeface="+mj-lt"/>
                <a:cs typeface="72" panose="020B0503030000000003"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72 Brand" pitchFamily="34" charset="-128"/>
              <a:cs typeface="72 Brand" pitchFamily="34" charset="-128"/>
            </a:endParaRPr>
          </a:p>
        </p:txBody>
      </p:sp>
      <p:sp>
        <p:nvSpPr>
          <p:cNvPr id="3" name="Picture Placeholder 2">
            <a:extLst>
              <a:ext uri="{FF2B5EF4-FFF2-40B4-BE49-F238E27FC236}">
                <a16:creationId xmlns:a16="http://schemas.microsoft.com/office/drawing/2014/main" id="{DE73D104-EF7E-A0AB-2243-882D65E686E2}"/>
              </a:ext>
            </a:extLst>
          </p:cNvPr>
          <p:cNvSpPr>
            <a:spLocks noGrp="1"/>
          </p:cNvSpPr>
          <p:nvPr>
            <p:ph type="pic" sz="quarter" idx="15" hasCustomPrompt="1"/>
          </p:nvPr>
        </p:nvSpPr>
        <p:spPr>
          <a:xfrm>
            <a:off x="6075363" y="0"/>
            <a:ext cx="6119812" cy="6858000"/>
          </a:xfrm>
        </p:spPr>
        <p:txBody>
          <a:bodyPr anchor="ctr" anchorCtr="0"/>
          <a:lstStyle>
            <a:lvl1pPr algn="ctr">
              <a:defRPr/>
            </a:lvl1pPr>
          </a:lstStyle>
          <a:p>
            <a:r>
              <a:rPr lang="en-US"/>
              <a:t>Click to insert picture</a:t>
            </a:r>
          </a:p>
        </p:txBody>
      </p:sp>
      <p:pic>
        <p:nvPicPr>
          <p:cNvPr id="7" name="LogoBlue-Dynamic" descr="{&quot;templafy&quot;:{&quot;id&quot;:&quot;41361e50-3205-47e0-b691-86a56d49f94e&quot;}}">
            <a:extLst>
              <a:ext uri="{FF2B5EF4-FFF2-40B4-BE49-F238E27FC236}">
                <a16:creationId xmlns:a16="http://schemas.microsoft.com/office/drawing/2014/main" id="{BA2DBB00-584B-3C33-45F4-9A583FAB3BF2}"/>
              </a:ext>
            </a:extLst>
          </p:cNvPr>
          <p:cNvPicPr>
            <a:picLocks noChangeAspect="1"/>
          </p:cNvPicPr>
          <p:nvPr userDrawn="1"/>
        </p:nvPicPr>
        <p:blipFill>
          <a:blip r:embed="rId2"/>
          <a:stretch>
            <a:fillRect/>
          </a:stretch>
        </p:blipFill>
        <p:spPr>
          <a:xfrm>
            <a:off x="288006" y="360000"/>
            <a:ext cx="3343273" cy="360045"/>
          </a:xfrm>
          <a:prstGeom prst="rect">
            <a:avLst/>
          </a:prstGeom>
        </p:spPr>
      </p:pic>
      <p:sp>
        <p:nvSpPr>
          <p:cNvPr id="6" name="Classification-Dynamic" descr="{&quot;templafy&quot;:{&quot;id&quot;:&quot;eac5d49a-94aa-453d-b208-cda0b594f96c&quot;}}">
            <a:extLst>
              <a:ext uri="{FF2B5EF4-FFF2-40B4-BE49-F238E27FC236}">
                <a16:creationId xmlns:a16="http://schemas.microsoft.com/office/drawing/2014/main" id="{870EB466-B92B-9D4D-974E-A49C0F424152}"/>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a:solidFill>
                  <a:schemeClr val="tx1"/>
                </a:solidFill>
                <a:latin typeface="72 Brand" panose="020B0504030603020204" pitchFamily="34" charset="0"/>
                <a:ea typeface="72 Brand" pitchFamily="34" charset="-128"/>
                <a:cs typeface="72 Brand" pitchFamily="34" charset="-128"/>
              </a:rPr>
              <a:t>INTERNAL – SAP and Customers Only</a:t>
            </a:r>
          </a:p>
        </p:txBody>
      </p:sp>
    </p:spTree>
    <p:extLst>
      <p:ext uri="{BB962C8B-B14F-4D97-AF65-F5344CB8AC3E}">
        <p14:creationId xmlns:p14="http://schemas.microsoft.com/office/powerpoint/2010/main" val="198241062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userDrawn="1">
          <p15:clr>
            <a:srgbClr val="FBAE40"/>
          </p15:clr>
        </p15:guide>
        <p15:guide id="2" orient="horz" pos="1701" userDrawn="1">
          <p15:clr>
            <a:srgbClr val="FBAE40"/>
          </p15:clr>
        </p15:guide>
        <p15:guide id="3" orient="horz" pos="2704" userDrawn="1">
          <p15:clr>
            <a:srgbClr val="FBAE40"/>
          </p15:clr>
        </p15:guide>
        <p15:guide id="4" orient="horz" pos="2334" userDrawn="1">
          <p15:clr>
            <a:srgbClr val="FBAE40"/>
          </p15:clr>
        </p15:guide>
        <p15:guide id="5" orient="horz" pos="2999" userDrawn="1">
          <p15:clr>
            <a:srgbClr val="FBAE40"/>
          </p15:clr>
        </p15:guide>
        <p15:guide id="7" orient="horz" pos="414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With cover with image">
    <p:bg>
      <p:bgRef idx="1001">
        <a:schemeClr val="bg1"/>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83FFCA81-9D1B-7BE9-9F97-BEDB3E67519A}"/>
              </a:ext>
            </a:extLst>
          </p:cNvPr>
          <p:cNvSpPr/>
          <p:nvPr userDrawn="1"/>
        </p:nvSpPr>
        <p:spPr bwMode="gray">
          <a:xfrm>
            <a:off x="-1" y="0"/>
            <a:ext cx="12195175" cy="6858000"/>
          </a:xfrm>
          <a:prstGeom prst="rect">
            <a:avLst/>
          </a:prstGeom>
          <a:solidFill>
            <a:schemeClr val="bg1"/>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latin typeface="72 Brand" panose="020B0504030603020204" pitchFamily="34" charset="0"/>
              <a:ea typeface="72 Brand" pitchFamily="34" charset="-128"/>
              <a:cs typeface="72 Brand" pitchFamily="34" charset="-128"/>
            </a:endParaRPr>
          </a:p>
        </p:txBody>
      </p:sp>
      <p:sp>
        <p:nvSpPr>
          <p:cNvPr id="6" name="Picture Placeholder 5">
            <a:extLst>
              <a:ext uri="{FF2B5EF4-FFF2-40B4-BE49-F238E27FC236}">
                <a16:creationId xmlns:a16="http://schemas.microsoft.com/office/drawing/2014/main" id="{28860E7D-5DEB-5F1B-5AAF-4C41BD1A7778}"/>
              </a:ext>
            </a:extLst>
          </p:cNvPr>
          <p:cNvSpPr>
            <a:spLocks noGrp="1"/>
          </p:cNvSpPr>
          <p:nvPr>
            <p:ph type="pic" sz="quarter" idx="15" hasCustomPrompt="1"/>
          </p:nvPr>
        </p:nvSpPr>
        <p:spPr>
          <a:xfrm>
            <a:off x="6108700" y="0"/>
            <a:ext cx="6086475" cy="6858000"/>
          </a:xfrm>
        </p:spPr>
        <p:txBody>
          <a:bodyPr anchor="ctr" anchorCtr="0"/>
          <a:lstStyle>
            <a:lvl1pPr algn="ctr">
              <a:defRPr/>
            </a:lvl1pPr>
          </a:lstStyle>
          <a:p>
            <a:r>
              <a:rPr lang="en-US"/>
              <a:t>Click to insert picture</a:t>
            </a:r>
          </a:p>
        </p:txBody>
      </p:sp>
      <p:pic>
        <p:nvPicPr>
          <p:cNvPr id="28936725" name="Acquired Company Logo Placeholder" descr="{&quot;templafy&quot;:{&quot;id&quot;:&quot;e24a6e43-600a-4c6b-89de-bcf3787a4fa8&quot;}}" hidden="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82575" y="2141327"/>
            <a:ext cx="4125924" cy="266010"/>
          </a:xfrm>
          <a:prstGeom prst="rect">
            <a:avLst/>
          </a:prstGeom>
        </p:spPr>
      </p:pic>
      <p:sp>
        <p:nvSpPr>
          <p:cNvPr id="4" name="Title">
            <a:extLst>
              <a:ext uri="{FF2B5EF4-FFF2-40B4-BE49-F238E27FC236}">
                <a16:creationId xmlns:a16="http://schemas.microsoft.com/office/drawing/2014/main" id="{D8805AE3-41BC-E9DB-1A66-ADF41EDBC899}"/>
              </a:ext>
            </a:extLst>
          </p:cNvPr>
          <p:cNvSpPr>
            <a:spLocks noGrp="1"/>
          </p:cNvSpPr>
          <p:nvPr>
            <p:ph type="title" hasCustomPrompt="1"/>
          </p:nvPr>
        </p:nvSpPr>
        <p:spPr>
          <a:xfrm>
            <a:off x="288000" y="2706317"/>
            <a:ext cx="6026739" cy="997196"/>
          </a:xfrm>
        </p:spPr>
        <p:txBody>
          <a:bodyPr>
            <a:noAutofit/>
          </a:bodyPr>
          <a:lstStyle>
            <a:lvl1pPr>
              <a:lnSpc>
                <a:spcPct val="90000"/>
              </a:lnSpc>
              <a:defRPr sz="3600" b="0" i="0">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72 Brand" pitchFamily="34" charset="-128"/>
              <a:cs typeface="72 Brand" pitchFamily="34" charset="-128"/>
            </a:endParaRPr>
          </a:p>
        </p:txBody>
      </p:sp>
      <p:pic>
        <p:nvPicPr>
          <p:cNvPr id="7" name="LogoBlue-Dynamic" descr="{&quot;templafy&quot;:{&quot;id&quot;:&quot;434fcaa9-b8a0-48f3-bd18-176ed8be6f23&quot;}}">
            <a:extLst>
              <a:ext uri="{FF2B5EF4-FFF2-40B4-BE49-F238E27FC236}">
                <a16:creationId xmlns:a16="http://schemas.microsoft.com/office/drawing/2014/main" id="{74DEAB33-D03A-4030-5C17-2518035B12D3}"/>
              </a:ext>
            </a:extLst>
          </p:cNvPr>
          <p:cNvPicPr>
            <a:picLocks noChangeAspect="1"/>
          </p:cNvPicPr>
          <p:nvPr userDrawn="1"/>
        </p:nvPicPr>
        <p:blipFill>
          <a:blip r:embed="rId3"/>
          <a:stretch>
            <a:fillRect/>
          </a:stretch>
        </p:blipFill>
        <p:spPr>
          <a:xfrm>
            <a:off x="288006" y="360000"/>
            <a:ext cx="3343273" cy="360045"/>
          </a:xfrm>
          <a:prstGeom prst="rect">
            <a:avLst/>
          </a:prstGeom>
        </p:spPr>
      </p:pic>
      <p:sp>
        <p:nvSpPr>
          <p:cNvPr id="3" name="Classification-Dynamic" descr="{&quot;templafy&quot;:{&quot;id&quot;:&quot;9e572ad8-69f7-44c8-9682-af1221f7b889&quot;}}">
            <a:extLst>
              <a:ext uri="{FF2B5EF4-FFF2-40B4-BE49-F238E27FC236}">
                <a16:creationId xmlns:a16="http://schemas.microsoft.com/office/drawing/2014/main" id="{4A078429-99DD-7555-B0F4-FEF46FD297B0}"/>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a:solidFill>
                  <a:schemeClr val="tx1"/>
                </a:solidFill>
                <a:latin typeface="72 Brand" panose="020B0504030603020204" pitchFamily="34" charset="0"/>
                <a:ea typeface="72 Brand" pitchFamily="34" charset="-128"/>
                <a:cs typeface="72 Brand" pitchFamily="34" charset="-128"/>
              </a:rPr>
              <a:t>INTERNAL – SAP and Customers Only</a:t>
            </a:r>
          </a:p>
        </p:txBody>
      </p:sp>
    </p:spTree>
    <p:extLst>
      <p:ext uri="{BB962C8B-B14F-4D97-AF65-F5344CB8AC3E}">
        <p14:creationId xmlns:p14="http://schemas.microsoft.com/office/powerpoint/2010/main" val="104365570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p15:clr>
            <a:srgbClr val="FBAE40"/>
          </p15:clr>
        </p15:guide>
        <p15:guide id="2" orient="horz" pos="1701" userDrawn="1">
          <p15:clr>
            <a:srgbClr val="FBAE40"/>
          </p15:clr>
        </p15:guide>
        <p15:guide id="3" orient="horz" pos="2688">
          <p15:clr>
            <a:srgbClr val="FBAE40"/>
          </p15:clr>
        </p15:guide>
        <p15:guide id="4" orient="horz" pos="2334">
          <p15:clr>
            <a:srgbClr val="FBAE40"/>
          </p15:clr>
        </p15:guide>
        <p15:guide id="5" orient="horz" pos="2999" userDrawn="1">
          <p15:clr>
            <a:srgbClr val="FBAE40"/>
          </p15:clr>
        </p15:guide>
        <p15:guide id="7" orient="horz" pos="414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Blue cover with anvil and image">
    <p:bg>
      <p:bgRef idx="1001">
        <a:schemeClr val="bg1"/>
      </p:bgRef>
    </p:bg>
    <p:spTree>
      <p:nvGrpSpPr>
        <p:cNvPr id="1" name=""/>
        <p:cNvGrpSpPr/>
        <p:nvPr/>
      </p:nvGrpSpPr>
      <p:grpSpPr>
        <a:xfrm>
          <a:off x="0" y="0"/>
          <a:ext cx="0" cy="0"/>
          <a:chOff x="0" y="0"/>
          <a:chExt cx="0" cy="0"/>
        </a:xfrm>
      </p:grpSpPr>
      <p:sp>
        <p:nvSpPr>
          <p:cNvPr id="7" name="Background" descr="preencoded.png">
            <a:extLst>
              <a:ext uri="{FF2B5EF4-FFF2-40B4-BE49-F238E27FC236}">
                <a16:creationId xmlns:a16="http://schemas.microsoft.com/office/drawing/2014/main" id="{9DE307C8-D1C3-00E2-C5B0-2A7EBB981384}"/>
              </a:ext>
            </a:extLst>
          </p:cNvPr>
          <p:cNvSpPr/>
          <p:nvPr/>
        </p:nvSpPr>
        <p:spPr>
          <a:xfrm>
            <a:off x="0" y="0"/>
            <a:ext cx="12195175" cy="6861495"/>
          </a:xfrm>
          <a:custGeom>
            <a:avLst/>
            <a:gdLst>
              <a:gd name="connsiteX0" fmla="*/ 0 w 12195175"/>
              <a:gd name="connsiteY0" fmla="*/ 0 h 6861495"/>
              <a:gd name="connsiteX1" fmla="*/ 12195175 w 12195175"/>
              <a:gd name="connsiteY1" fmla="*/ 0 h 6861495"/>
              <a:gd name="connsiteX2" fmla="*/ 12195175 w 12195175"/>
              <a:gd name="connsiteY2" fmla="*/ 6861496 h 6861495"/>
              <a:gd name="connsiteX3" fmla="*/ 0 w 12195175"/>
              <a:gd name="connsiteY3" fmla="*/ 6861496 h 6861495"/>
            </a:gdLst>
            <a:ahLst/>
            <a:cxnLst>
              <a:cxn ang="0">
                <a:pos x="connsiteX0" y="connsiteY0"/>
              </a:cxn>
              <a:cxn ang="0">
                <a:pos x="connsiteX1" y="connsiteY1"/>
              </a:cxn>
              <a:cxn ang="0">
                <a:pos x="connsiteX2" y="connsiteY2"/>
              </a:cxn>
              <a:cxn ang="0">
                <a:pos x="connsiteX3" y="connsiteY3"/>
              </a:cxn>
            </a:cxnLst>
            <a:rect l="l" t="t" r="r" b="b"/>
            <a:pathLst>
              <a:path w="12195175" h="6861495">
                <a:moveTo>
                  <a:pt x="0" y="0"/>
                </a:moveTo>
                <a:lnTo>
                  <a:pt x="12195175" y="0"/>
                </a:lnTo>
                <a:lnTo>
                  <a:pt x="12195175" y="6861496"/>
                </a:lnTo>
                <a:lnTo>
                  <a:pt x="0" y="6861496"/>
                </a:lnTo>
                <a:close/>
              </a:path>
            </a:pathLst>
          </a:custGeom>
          <a:solidFill>
            <a:srgbClr val="0057D2"/>
          </a:solidFill>
          <a:ln w="10160" cap="flat">
            <a:noFill/>
            <a:prstDash val="solid"/>
            <a:miter/>
          </a:ln>
        </p:spPr>
        <p:txBody>
          <a:bodyPr rtlCol="0" anchor="ctr"/>
          <a:lstStyle/>
          <a:p>
            <a:endParaRPr lang="en-US" b="0" i="0" dirty="0">
              <a:latin typeface="72 Brand" panose="020B0504030603020204" pitchFamily="34" charset="0"/>
            </a:endParaRPr>
          </a:p>
        </p:txBody>
      </p:sp>
      <p:sp>
        <p:nvSpPr>
          <p:cNvPr id="6" name="Anvil" descr="preencoded.png">
            <a:extLst>
              <a:ext uri="{FF2B5EF4-FFF2-40B4-BE49-F238E27FC236}">
                <a16:creationId xmlns:a16="http://schemas.microsoft.com/office/drawing/2014/main" id="{6C575B3E-49FD-8450-F2CB-84C6E7A1153D}"/>
              </a:ext>
            </a:extLst>
          </p:cNvPr>
          <p:cNvSpPr/>
          <p:nvPr/>
        </p:nvSpPr>
        <p:spPr>
          <a:xfrm>
            <a:off x="752355" y="1156532"/>
            <a:ext cx="5613722" cy="2756252"/>
          </a:xfrm>
          <a:custGeom>
            <a:avLst/>
            <a:gdLst>
              <a:gd name="connsiteX0" fmla="*/ 0 w 5613722"/>
              <a:gd name="connsiteY0" fmla="*/ 0 h 2756252"/>
              <a:gd name="connsiteX1" fmla="*/ 0 w 5613722"/>
              <a:gd name="connsiteY1" fmla="*/ 2756252 h 2756252"/>
              <a:gd name="connsiteX2" fmla="*/ 2852875 w 5613722"/>
              <a:gd name="connsiteY2" fmla="*/ 2756252 h 2756252"/>
              <a:gd name="connsiteX3" fmla="*/ 5613722 w 5613722"/>
              <a:gd name="connsiteY3" fmla="*/ 0 h 2756252"/>
              <a:gd name="connsiteX4" fmla="*/ 0 w 5613722"/>
              <a:gd name="connsiteY4" fmla="*/ 0 h 2756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3722" h="2756252">
                <a:moveTo>
                  <a:pt x="0" y="0"/>
                </a:moveTo>
                <a:lnTo>
                  <a:pt x="0" y="2756252"/>
                </a:lnTo>
                <a:lnTo>
                  <a:pt x="2852875" y="2756252"/>
                </a:lnTo>
                <a:lnTo>
                  <a:pt x="5613722" y="0"/>
                </a:lnTo>
                <a:lnTo>
                  <a:pt x="0" y="0"/>
                </a:lnTo>
                <a:close/>
              </a:path>
            </a:pathLst>
          </a:custGeom>
          <a:solidFill>
            <a:srgbClr val="1B90FF"/>
          </a:solidFill>
          <a:ln w="9273" cap="flat">
            <a:noFill/>
            <a:prstDash val="solid"/>
            <a:miter/>
          </a:ln>
        </p:spPr>
        <p:txBody>
          <a:bodyPr rtlCol="0" anchor="ctr"/>
          <a:lstStyle/>
          <a:p>
            <a:endParaRPr lang="en-US" b="0" i="0" dirty="0">
              <a:latin typeface="72 Brand" panose="020B0504030603020204" pitchFamily="34" charset="0"/>
            </a:endParaRPr>
          </a:p>
        </p:txBody>
      </p:sp>
      <p:sp>
        <p:nvSpPr>
          <p:cNvPr id="13" name="Picture Placeholder 12">
            <a:extLst>
              <a:ext uri="{FF2B5EF4-FFF2-40B4-BE49-F238E27FC236}">
                <a16:creationId xmlns:a16="http://schemas.microsoft.com/office/drawing/2014/main" id="{FF6D8674-EA25-0C87-7F7A-4B6FFA7F1F14}"/>
              </a:ext>
            </a:extLst>
          </p:cNvPr>
          <p:cNvSpPr>
            <a:spLocks noGrp="1"/>
          </p:cNvSpPr>
          <p:nvPr>
            <p:ph type="pic" sz="quarter" idx="10" hasCustomPrompt="1"/>
          </p:nvPr>
        </p:nvSpPr>
        <p:spPr>
          <a:xfrm>
            <a:off x="7836062" y="0"/>
            <a:ext cx="4359114" cy="6858000"/>
          </a:xfrm>
        </p:spPr>
        <p:txBody>
          <a:bodyPr anchor="ctr" anchorCtr="0"/>
          <a:lstStyle>
            <a:lvl1pPr algn="ctr">
              <a:defRPr>
                <a:solidFill>
                  <a:schemeClr val="bg1"/>
                </a:solidFill>
              </a:defRPr>
            </a:lvl1pPr>
          </a:lstStyle>
          <a:p>
            <a:r>
              <a:rPr lang="en-US"/>
              <a:t>Click to insert picture</a:t>
            </a:r>
          </a:p>
        </p:txBody>
      </p:sp>
      <p:sp>
        <p:nvSpPr>
          <p:cNvPr id="4" name="Title">
            <a:extLst>
              <a:ext uri="{FF2B5EF4-FFF2-40B4-BE49-F238E27FC236}">
                <a16:creationId xmlns:a16="http://schemas.microsoft.com/office/drawing/2014/main" id="{A222ABC1-A03E-5EDE-02E2-6F3794850CC1}"/>
              </a:ext>
            </a:extLst>
          </p:cNvPr>
          <p:cNvSpPr>
            <a:spLocks noGrp="1"/>
          </p:cNvSpPr>
          <p:nvPr>
            <p:ph type="title" hasCustomPrompt="1"/>
          </p:nvPr>
        </p:nvSpPr>
        <p:spPr>
          <a:xfrm>
            <a:off x="287338" y="2051754"/>
            <a:ext cx="5529704" cy="997196"/>
          </a:xfrm>
        </p:spPr>
        <p:txBody>
          <a:bodyPr anchor="ctr" anchorCtr="0">
            <a:noAutofit/>
          </a:bodyPr>
          <a:lstStyle>
            <a:lvl1pPr>
              <a:lnSpc>
                <a:spcPct val="90000"/>
              </a:lnSpc>
              <a:defRPr sz="3600" b="0" i="0">
                <a:solidFill>
                  <a:schemeClr val="bg1"/>
                </a:solidFill>
                <a:latin typeface="72 Brand Medium" panose="020B0504030603020204"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72 Brand" pitchFamily="34" charset="-128"/>
              <a:cs typeface="72 Brand" pitchFamily="34" charset="-128"/>
            </a:endParaRPr>
          </a:p>
        </p:txBody>
      </p:sp>
      <p:pic>
        <p:nvPicPr>
          <p:cNvPr id="3" name="LogoWhite-Dynamic" descr="{&quot;templafy&quot;:{&quot;id&quot;:&quot;a31fde0c-25d9-4ecb-a478-f9231bdf8eaf&quot;}}">
            <a:extLst>
              <a:ext uri="{FF2B5EF4-FFF2-40B4-BE49-F238E27FC236}">
                <a16:creationId xmlns:a16="http://schemas.microsoft.com/office/drawing/2014/main" id="{0D9ED62A-E369-1611-FF8E-04A032BCE615}"/>
              </a:ext>
            </a:extLst>
          </p:cNvPr>
          <p:cNvPicPr>
            <a:picLocks noChangeAspect="1"/>
          </p:cNvPicPr>
          <p:nvPr userDrawn="1"/>
        </p:nvPicPr>
        <p:blipFill>
          <a:blip r:embed="rId2"/>
          <a:stretch>
            <a:fillRect/>
          </a:stretch>
        </p:blipFill>
        <p:spPr>
          <a:xfrm>
            <a:off x="288006" y="360000"/>
            <a:ext cx="3343273" cy="360045"/>
          </a:xfrm>
          <a:prstGeom prst="rect">
            <a:avLst/>
          </a:prstGeom>
        </p:spPr>
      </p:pic>
      <p:sp>
        <p:nvSpPr>
          <p:cNvPr id="5" name="Classification-Dynamic" descr="{&quot;templafy&quot;:{&quot;id&quot;:&quot;73dc0094-6167-481e-b920-84f7a8b2bed4&quot;}}">
            <a:extLst>
              <a:ext uri="{FF2B5EF4-FFF2-40B4-BE49-F238E27FC236}">
                <a16:creationId xmlns:a16="http://schemas.microsoft.com/office/drawing/2014/main" id="{7A6CB977-D711-D436-9DC2-AAFCC56F9CAA}"/>
              </a:ext>
            </a:extLst>
          </p:cNvPr>
          <p:cNvSpPr txBox="1"/>
          <p:nvPr userDrawn="1"/>
        </p:nvSpPr>
        <p:spPr>
          <a:xfrm>
            <a:off x="440401"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a:solidFill>
                  <a:schemeClr val="bg1"/>
                </a:solidFill>
                <a:latin typeface="72 Brand" panose="020B0504030603020204" pitchFamily="34" charset="0"/>
                <a:ea typeface="72 Brand" pitchFamily="34" charset="-128"/>
                <a:cs typeface="72 Brand" pitchFamily="34" charset="-128"/>
              </a:rPr>
              <a:t>INTERNAL – SAP and Customers Only</a:t>
            </a:r>
          </a:p>
        </p:txBody>
      </p:sp>
    </p:spTree>
    <p:extLst>
      <p:ext uri="{BB962C8B-B14F-4D97-AF65-F5344CB8AC3E}">
        <p14:creationId xmlns:p14="http://schemas.microsoft.com/office/powerpoint/2010/main" val="197974964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p15:clr>
            <a:srgbClr val="FBAE40"/>
          </p15:clr>
        </p15:guide>
        <p15:guide id="2" orient="horz" pos="1385" userDrawn="1">
          <p15:clr>
            <a:srgbClr val="FBAE40"/>
          </p15:clr>
        </p15:guide>
        <p15:guide id="3" orient="horz" pos="2688">
          <p15:clr>
            <a:srgbClr val="FBAE40"/>
          </p15:clr>
        </p15:guide>
        <p15:guide id="4" orient="horz" pos="2334">
          <p15:clr>
            <a:srgbClr val="FBAE40"/>
          </p15:clr>
        </p15:guide>
        <p15:guide id="5" orient="horz" pos="2999" userDrawn="1">
          <p15:clr>
            <a:srgbClr val="FBAE40"/>
          </p15:clr>
        </p15:guide>
        <p15:guide id="7" orient="horz" pos="414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Agenda title"/>
          <p:cNvSpPr>
            <a:spLocks noGrp="1"/>
          </p:cNvSpPr>
          <p:nvPr>
            <p:ph type="title" hasCustomPrompt="1"/>
          </p:nvPr>
        </p:nvSpPr>
        <p:spPr>
          <a:xfrm>
            <a:off x="504000" y="505381"/>
            <a:ext cx="11186476" cy="369332"/>
          </a:xfrm>
        </p:spPr>
        <p:txBody>
          <a:bodyPr/>
          <a:lstStyle>
            <a:lvl1pPr>
              <a:defRPr b="0" i="0">
                <a:latin typeface="72 Brand Medium" panose="020B0504030603020204" pitchFamily="34" charset="0"/>
              </a:defRPr>
            </a:lvl1pPr>
          </a:lstStyle>
          <a:p>
            <a:r>
              <a:rPr lang="en-US" dirty="0"/>
              <a:t>Agenda</a:t>
            </a:r>
          </a:p>
        </p:txBody>
      </p:sp>
      <p:sp>
        <p:nvSpPr>
          <p:cNvPr id="5" name="Text placeholder">
            <a:extLst>
              <a:ext uri="{FF2B5EF4-FFF2-40B4-BE49-F238E27FC236}">
                <a16:creationId xmlns:a16="http://schemas.microsoft.com/office/drawing/2014/main" id="{8E82BE2B-69B2-5121-2AA4-8473C53F0CF1}"/>
              </a:ext>
            </a:extLst>
          </p:cNvPr>
          <p:cNvSpPr>
            <a:spLocks noGrp="1"/>
          </p:cNvSpPr>
          <p:nvPr>
            <p:ph type="body" sz="quarter" idx="11" hasCustomPrompt="1"/>
          </p:nvPr>
        </p:nvSpPr>
        <p:spPr>
          <a:xfrm>
            <a:off x="504000" y="1548000"/>
            <a:ext cx="11186477" cy="4787900"/>
          </a:xfrm>
        </p:spPr>
        <p:txBody>
          <a:bodyPr/>
          <a:lstStyle>
            <a:lvl1pPr>
              <a:defRPr/>
            </a:lvl1pPr>
          </a:lstStyle>
          <a:p>
            <a:pPr lvl="0"/>
            <a:r>
              <a:rPr lang="en-US" dirty="0"/>
              <a:t>Agenda Item/Divider Headline</a:t>
            </a:r>
          </a:p>
          <a:p>
            <a:pPr lvl="1"/>
            <a:r>
              <a:rPr lang="en-US" dirty="0"/>
              <a:t>Details</a:t>
            </a:r>
          </a:p>
        </p:txBody>
      </p:sp>
    </p:spTree>
    <p:extLst>
      <p:ext uri="{BB962C8B-B14F-4D97-AF65-F5344CB8AC3E}">
        <p14:creationId xmlns:p14="http://schemas.microsoft.com/office/powerpoint/2010/main" val="1859360619"/>
      </p:ext>
    </p:extLst>
  </p:cSld>
  <p:clrMapOvr>
    <a:masterClrMapping/>
  </p:clrMapOvr>
  <p:extLst>
    <p:ext uri="{DCECCB84-F9BA-43D5-87BE-67443E8EF086}">
      <p15:sldGuideLst xmlns:p15="http://schemas.microsoft.com/office/powerpoint/2012/main">
        <p15:guide id="1" pos="311" userDrawn="1">
          <p15:clr>
            <a:srgbClr val="FBAE40"/>
          </p15:clr>
        </p15:guide>
        <p15:guide id="2" orient="horz" pos="970" userDrawn="1">
          <p15:clr>
            <a:srgbClr val="FBAE40"/>
          </p15:clr>
        </p15:guide>
        <p15:guide id="3" pos="7364" userDrawn="1">
          <p15:clr>
            <a:srgbClr val="FBAE40"/>
          </p15:clr>
        </p15:guide>
        <p15:guide id="4" orient="horz" pos="316" userDrawn="1">
          <p15:clr>
            <a:srgbClr val="FBAE40"/>
          </p15:clr>
        </p15:guide>
        <p15:guide id="5" orient="horz" pos="551" userDrawn="1">
          <p15:clr>
            <a:srgbClr val="FBAE40"/>
          </p15:clr>
        </p15:guide>
        <p15:guide id="6" orient="horz" pos="3997"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Divider Page">
    <p:spTree>
      <p:nvGrpSpPr>
        <p:cNvPr id="1" name=""/>
        <p:cNvGrpSpPr/>
        <p:nvPr/>
      </p:nvGrpSpPr>
      <p:grpSpPr>
        <a:xfrm>
          <a:off x="0" y="0"/>
          <a:ext cx="0" cy="0"/>
          <a:chOff x="0" y="0"/>
          <a:chExt cx="0" cy="0"/>
        </a:xfrm>
      </p:grpSpPr>
      <p:sp>
        <p:nvSpPr>
          <p:cNvPr id="2" name="Divider text"/>
          <p:cNvSpPr>
            <a:spLocks noGrp="1"/>
          </p:cNvSpPr>
          <p:nvPr>
            <p:ph type="ctrTitle" hasCustomPrompt="1"/>
          </p:nvPr>
        </p:nvSpPr>
        <p:spPr bwMode="black">
          <a:xfrm>
            <a:off x="504000" y="3090446"/>
            <a:ext cx="11185200" cy="677108"/>
          </a:xfrm>
        </p:spPr>
        <p:txBody>
          <a:bodyPr anchor="ctr" anchorCtr="0">
            <a:noAutofit/>
          </a:bodyPr>
          <a:lstStyle>
            <a:lvl1pPr>
              <a:defRPr sz="4400" b="0" i="0">
                <a:solidFill>
                  <a:schemeClr val="tx1"/>
                </a:solidFill>
                <a:latin typeface="72 Brand Medium" panose="020B0504030603020204" pitchFamily="34" charset="0"/>
              </a:defRPr>
            </a:lvl1pPr>
          </a:lstStyle>
          <a:p>
            <a:r>
              <a:rPr lang="en-US" dirty="0"/>
              <a:t>Divider page</a:t>
            </a:r>
            <a:endParaRPr lang="de-DE" dirty="0"/>
          </a:p>
        </p:txBody>
      </p:sp>
    </p:spTree>
    <p:extLst>
      <p:ext uri="{BB962C8B-B14F-4D97-AF65-F5344CB8AC3E}">
        <p14:creationId xmlns:p14="http://schemas.microsoft.com/office/powerpoint/2010/main" val="4109527874"/>
      </p:ext>
    </p:extLst>
  </p:cSld>
  <p:clrMapOvr>
    <a:masterClrMapping/>
  </p:clrMapOvr>
  <p:hf sldNum="0" hdr="0" ftr="0" dt="0"/>
  <p:extLst>
    <p:ext uri="{DCECCB84-F9BA-43D5-87BE-67443E8EF086}">
      <p15:sldGuideLst xmlns:p15="http://schemas.microsoft.com/office/powerpoint/2012/main">
        <p15:guide id="1" pos="314" userDrawn="1">
          <p15:clr>
            <a:srgbClr val="FBAE40"/>
          </p15:clr>
        </p15:guide>
        <p15:guide id="2" orient="horz" pos="2160" userDrawn="1">
          <p15:clr>
            <a:srgbClr val="FBAE40"/>
          </p15:clr>
        </p15:guide>
        <p15:guide id="3" pos="7364"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Divider Page with Image">
    <p:spTree>
      <p:nvGrpSpPr>
        <p:cNvPr id="1" name=""/>
        <p:cNvGrpSpPr/>
        <p:nvPr/>
      </p:nvGrpSpPr>
      <p:grpSpPr>
        <a:xfrm>
          <a:off x="0" y="0"/>
          <a:ext cx="0" cy="0"/>
          <a:chOff x="0" y="0"/>
          <a:chExt cx="0" cy="0"/>
        </a:xfrm>
      </p:grpSpPr>
      <p:sp>
        <p:nvSpPr>
          <p:cNvPr id="4" name="Divider image placeholder"/>
          <p:cNvSpPr>
            <a:spLocks noGrp="1"/>
          </p:cNvSpPr>
          <p:nvPr>
            <p:ph type="pic" sz="quarter" idx="12" hasCustomPrompt="1"/>
          </p:nvPr>
        </p:nvSpPr>
        <p:spPr bwMode="gray">
          <a:xfrm>
            <a:off x="1" y="3427200"/>
            <a:ext cx="12195175" cy="3430800"/>
          </a:xfrm>
          <a:noFill/>
        </p:spPr>
        <p:txBody>
          <a:bodyPr tIns="324000"/>
          <a:lstStyle>
            <a:lvl1pPr marL="0" marR="0" indent="0" algn="ctr" defTabSz="1088558" rtl="0" eaLnBrk="1" fontAlgn="auto" latinLnBrk="0" hangingPunct="1">
              <a:lnSpc>
                <a:spcPct val="100000"/>
              </a:lnSpc>
              <a:spcBef>
                <a:spcPts val="1200"/>
              </a:spcBef>
              <a:spcAft>
                <a:spcPts val="0"/>
              </a:spcAft>
              <a:buClr>
                <a:schemeClr val="accent1"/>
              </a:buClr>
              <a:buSzPct val="80000"/>
              <a:buFontTx/>
              <a:buNone/>
              <a:tabLst/>
              <a:defRPr sz="1600">
                <a:solidFill>
                  <a:schemeClr val="tx1"/>
                </a:solidFill>
              </a:defRPr>
            </a:lvl1pPr>
          </a:lstStyle>
          <a:p>
            <a:pPr marL="0" marR="0" lvl="0" indent="0" algn="ctr" defTabSz="1088558" rtl="0" eaLnBrk="1" fontAlgn="auto" latinLnBrk="0" hangingPunct="1">
              <a:lnSpc>
                <a:spcPct val="100000"/>
              </a:lnSpc>
              <a:spcBef>
                <a:spcPts val="1200"/>
              </a:spcBef>
              <a:spcAft>
                <a:spcPts val="0"/>
              </a:spcAft>
              <a:buClr>
                <a:schemeClr val="accent1"/>
              </a:buClr>
              <a:buSzPct val="80000"/>
              <a:buFontTx/>
              <a:buNone/>
              <a:tabLst/>
              <a:defRPr/>
            </a:pPr>
            <a:r>
              <a:rPr lang="en-US"/>
              <a:t>Placeholder for image and illustration</a:t>
            </a:r>
          </a:p>
        </p:txBody>
      </p:sp>
      <p:sp>
        <p:nvSpPr>
          <p:cNvPr id="2" name="Divider text"/>
          <p:cNvSpPr>
            <a:spLocks noGrp="1"/>
          </p:cNvSpPr>
          <p:nvPr>
            <p:ph type="ctrTitle" hasCustomPrompt="1"/>
          </p:nvPr>
        </p:nvSpPr>
        <p:spPr bwMode="black">
          <a:xfrm>
            <a:off x="504000" y="1375046"/>
            <a:ext cx="11185200" cy="677108"/>
          </a:xfrm>
        </p:spPr>
        <p:txBody>
          <a:bodyPr anchor="t" anchorCtr="0">
            <a:noAutofit/>
          </a:bodyPr>
          <a:lstStyle>
            <a:lvl1pPr>
              <a:defRPr sz="4400" b="0" i="0">
                <a:solidFill>
                  <a:schemeClr val="tx1"/>
                </a:solidFill>
                <a:latin typeface="72 Brand Medium" panose="020B0504030603020204" pitchFamily="34" charset="0"/>
              </a:defRPr>
            </a:lvl1pPr>
          </a:lstStyle>
          <a:p>
            <a:r>
              <a:rPr lang="en-US" dirty="0"/>
              <a:t>Divider page</a:t>
            </a:r>
            <a:endParaRPr lang="de-DE" dirty="0"/>
          </a:p>
        </p:txBody>
      </p:sp>
    </p:spTree>
    <p:extLst>
      <p:ext uri="{BB962C8B-B14F-4D97-AF65-F5344CB8AC3E}">
        <p14:creationId xmlns:p14="http://schemas.microsoft.com/office/powerpoint/2010/main" val="1008985274"/>
      </p:ext>
    </p:extLst>
  </p:cSld>
  <p:clrMapOvr>
    <a:masterClrMapping/>
  </p:clrMapOvr>
  <p:hf sldNum="0" hdr="0" ftr="0" dt="0"/>
  <p:extLst>
    <p:ext uri="{DCECCB84-F9BA-43D5-87BE-67443E8EF086}">
      <p15:sldGuideLst xmlns:p15="http://schemas.microsoft.com/office/powerpoint/2012/main">
        <p15:guide id="1" orient="horz" pos="2160" userDrawn="1">
          <p15:clr>
            <a:srgbClr val="FBAE40"/>
          </p15:clr>
        </p15:guide>
        <p15:guide id="2" pos="7364" userDrawn="1">
          <p15:clr>
            <a:srgbClr val="FBAE40"/>
          </p15:clr>
        </p15:guide>
        <p15:guide id="3" pos="314" userDrawn="1">
          <p15:clr>
            <a:srgbClr val="FBAE40"/>
          </p15:clr>
        </p15:guide>
        <p15:guide id="4" orient="horz" pos="865" userDrawn="1">
          <p15:clr>
            <a:srgbClr val="FBAE40"/>
          </p15:clr>
        </p15:guide>
        <p15:guide id="5" orient="horz" pos="1294"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_Divider Page with Image">
    <p:spTree>
      <p:nvGrpSpPr>
        <p:cNvPr id="1" name=""/>
        <p:cNvGrpSpPr/>
        <p:nvPr/>
      </p:nvGrpSpPr>
      <p:grpSpPr>
        <a:xfrm>
          <a:off x="0" y="0"/>
          <a:ext cx="0" cy="0"/>
          <a:chOff x="0" y="0"/>
          <a:chExt cx="0" cy="0"/>
        </a:xfrm>
      </p:grpSpPr>
      <p:sp>
        <p:nvSpPr>
          <p:cNvPr id="2" name="Divider text"/>
          <p:cNvSpPr>
            <a:spLocks noGrp="1"/>
          </p:cNvSpPr>
          <p:nvPr>
            <p:ph type="ctrTitle" hasCustomPrompt="1"/>
          </p:nvPr>
        </p:nvSpPr>
        <p:spPr bwMode="black">
          <a:xfrm>
            <a:off x="504000" y="1375046"/>
            <a:ext cx="11185200" cy="677108"/>
          </a:xfrm>
        </p:spPr>
        <p:txBody>
          <a:bodyPr anchor="t" anchorCtr="0">
            <a:noAutofit/>
          </a:bodyPr>
          <a:lstStyle>
            <a:lvl1pPr>
              <a:defRPr sz="4400" b="0" i="0">
                <a:solidFill>
                  <a:schemeClr val="tx1"/>
                </a:solidFill>
                <a:latin typeface="72 Brand Medium" panose="020B0504030603020204" pitchFamily="34" charset="0"/>
              </a:defRPr>
            </a:lvl1pPr>
          </a:lstStyle>
          <a:p>
            <a:r>
              <a:rPr lang="en-US" dirty="0"/>
              <a:t>Divider page</a:t>
            </a:r>
            <a:endParaRPr lang="de-DE" dirty="0"/>
          </a:p>
        </p:txBody>
      </p:sp>
    </p:spTree>
    <p:extLst>
      <p:ext uri="{BB962C8B-B14F-4D97-AF65-F5344CB8AC3E}">
        <p14:creationId xmlns:p14="http://schemas.microsoft.com/office/powerpoint/2010/main" val="3514533024"/>
      </p:ext>
    </p:extLst>
  </p:cSld>
  <p:clrMapOvr>
    <a:masterClrMapping/>
  </p:clrMapOvr>
  <p:hf sldNum="0" hdr="0" ftr="0" dt="0"/>
  <p:extLst>
    <p:ext uri="{DCECCB84-F9BA-43D5-87BE-67443E8EF086}">
      <p15:sldGuideLst xmlns:p15="http://schemas.microsoft.com/office/powerpoint/2012/main">
        <p15:guide id="1" orient="horz" pos="2160" userDrawn="1">
          <p15:clr>
            <a:srgbClr val="FBAE40"/>
          </p15:clr>
        </p15:guide>
        <p15:guide id="2" pos="7364" userDrawn="1">
          <p15:clr>
            <a:srgbClr val="FBAE40"/>
          </p15:clr>
        </p15:guide>
        <p15:guide id="3" pos="314" userDrawn="1">
          <p15:clr>
            <a:srgbClr val="FBAE40"/>
          </p15:clr>
        </p15:guide>
        <p15:guide id="4" orient="horz" pos="865" userDrawn="1">
          <p15:clr>
            <a:srgbClr val="FBAE40"/>
          </p15:clr>
        </p15:guide>
        <p15:guide id="5" orient="horz" pos="1294"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p:cNvSpPr>
            <a:spLocks noGrp="1"/>
          </p:cNvSpPr>
          <p:nvPr>
            <p:ph type="title" hasCustomPrompt="1"/>
          </p:nvPr>
        </p:nvSpPr>
        <p:spPr/>
        <p:txBody>
          <a:bodyPr/>
          <a:lstStyle>
            <a:lvl1pPr>
              <a:defRPr b="0" i="0">
                <a:latin typeface="72 Brand Medium" panose="020B0504030603020204" pitchFamily="34" charset="0"/>
              </a:defRPr>
            </a:lvl1pPr>
          </a:lstStyle>
          <a:p>
            <a:r>
              <a:rPr lang="en-US" noProof="0" dirty="0"/>
              <a:t>Insert page title (sentence case)</a:t>
            </a:r>
            <a:endParaRPr lang="en-US" dirty="0"/>
          </a:p>
        </p:txBody>
      </p:sp>
    </p:spTree>
    <p:extLst>
      <p:ext uri="{BB962C8B-B14F-4D97-AF65-F5344CB8AC3E}">
        <p14:creationId xmlns:p14="http://schemas.microsoft.com/office/powerpoint/2010/main" val="2466743634"/>
      </p:ext>
    </p:extLst>
  </p:cSld>
  <p:clrMapOvr>
    <a:masterClrMapping/>
  </p:clrMapOvr>
  <p:extLst>
    <p:ext uri="{DCECCB84-F9BA-43D5-87BE-67443E8EF086}">
      <p15:sldGuideLst xmlns:p15="http://schemas.microsoft.com/office/powerpoint/2012/main">
        <p15:guide id="1" pos="314" userDrawn="1">
          <p15:clr>
            <a:srgbClr val="FBAE40"/>
          </p15:clr>
        </p15:guide>
        <p15:guide id="2" orient="horz" pos="317" userDrawn="1">
          <p15:clr>
            <a:srgbClr val="FBAE40"/>
          </p15:clr>
        </p15:guide>
        <p15:guide id="3" pos="7364" userDrawn="1">
          <p15:clr>
            <a:srgbClr val="FBAE40"/>
          </p15:clr>
        </p15:guide>
        <p15:guide id="4" orient="horz" pos="551" userDrawn="1">
          <p15:clr>
            <a:srgbClr val="FBAE40"/>
          </p15:clr>
        </p15:guide>
        <p15:guide id="5" orient="horz" pos="3992"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4000" y="1548000"/>
            <a:ext cx="11186477" cy="4787900"/>
          </a:xfrm>
        </p:spPr>
        <p:txBody>
          <a:bodyPr/>
          <a:lstStyle>
            <a:lvl1pPr>
              <a:defRPr/>
            </a:lvl1pPr>
          </a:lstStyle>
          <a:p>
            <a:pPr lvl="0"/>
            <a:r>
              <a:rPr lang="en-GB" dirty="0"/>
              <a:t>Start typing to add text without a bullet point. To add a bullet point, place the cursor at the start of this line and press tab.</a:t>
            </a:r>
            <a:endParaRPr lang="en-US" noProof="0" dirty="0"/>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p:cNvSpPr>
            <a:spLocks noGrp="1"/>
          </p:cNvSpPr>
          <p:nvPr>
            <p:ph type="title" hasCustomPrompt="1"/>
          </p:nvPr>
        </p:nvSpPr>
        <p:spPr>
          <a:xfrm>
            <a:off x="504000" y="504000"/>
            <a:ext cx="11186476" cy="369332"/>
          </a:xfrm>
        </p:spPr>
        <p:txBody>
          <a:bodyPr/>
          <a:lstStyle>
            <a:lvl1pPr>
              <a:defRPr b="0"/>
            </a:lvl1pPr>
          </a:lstStyle>
          <a:p>
            <a:r>
              <a:rPr lang="en-US" noProof="0" dirty="0"/>
              <a:t>Insert page title (sentence case)</a:t>
            </a:r>
            <a:endParaRPr lang="en-US" dirty="0"/>
          </a:p>
        </p:txBody>
      </p:sp>
    </p:spTree>
    <p:extLst>
      <p:ext uri="{BB962C8B-B14F-4D97-AF65-F5344CB8AC3E}">
        <p14:creationId xmlns:p14="http://schemas.microsoft.com/office/powerpoint/2010/main" val="2129332223"/>
      </p:ext>
    </p:extLst>
  </p:cSld>
  <p:clrMapOvr>
    <a:masterClrMapping/>
  </p:clrMapOvr>
  <p:extLst>
    <p:ext uri="{DCECCB84-F9BA-43D5-87BE-67443E8EF086}">
      <p15:sldGuideLst xmlns:p15="http://schemas.microsoft.com/office/powerpoint/2012/main">
        <p15:guide id="1" pos="312" userDrawn="1">
          <p15:clr>
            <a:srgbClr val="FBAE40"/>
          </p15:clr>
        </p15:guide>
        <p15:guide id="2" orient="horz" pos="3997" userDrawn="1">
          <p15:clr>
            <a:srgbClr val="FBAE40"/>
          </p15:clr>
        </p15:guide>
        <p15:guide id="3" pos="7364" userDrawn="1">
          <p15:clr>
            <a:srgbClr val="FBAE40"/>
          </p15:clr>
        </p15:guide>
        <p15:guide id="4" orient="horz" pos="318" userDrawn="1">
          <p15:clr>
            <a:srgbClr val="FBAE40"/>
          </p15:clr>
        </p15:guide>
        <p15:guide id="5" orient="horz" pos="552" userDrawn="1">
          <p15:clr>
            <a:srgbClr val="FBAE40"/>
          </p15:clr>
        </p15:guide>
        <p15:guide id="6" orient="horz" pos="972"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Text: 2 Columns">
    <p:spTree>
      <p:nvGrpSpPr>
        <p:cNvPr id="1" name=""/>
        <p:cNvGrpSpPr/>
        <p:nvPr/>
      </p:nvGrpSpPr>
      <p:grpSpPr>
        <a:xfrm>
          <a:off x="0" y="0"/>
          <a:ext cx="0" cy="0"/>
          <a:chOff x="0" y="0"/>
          <a:chExt cx="0" cy="0"/>
        </a:xfrm>
      </p:grpSpPr>
      <p:sp>
        <p:nvSpPr>
          <p:cNvPr id="5" name="Text placeholder - column 2"/>
          <p:cNvSpPr>
            <a:spLocks noGrp="1"/>
          </p:cNvSpPr>
          <p:nvPr>
            <p:ph type="body" sz="quarter" idx="11" hasCustomPrompt="1"/>
          </p:nvPr>
        </p:nvSpPr>
        <p:spPr>
          <a:xfrm>
            <a:off x="6362477" y="1548000"/>
            <a:ext cx="5328000" cy="47879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 column 1"/>
          <p:cNvSpPr>
            <a:spLocks noGrp="1"/>
          </p:cNvSpPr>
          <p:nvPr>
            <p:ph type="body" sz="quarter" idx="10" hasCustomPrompt="1"/>
          </p:nvPr>
        </p:nvSpPr>
        <p:spPr>
          <a:xfrm>
            <a:off x="504000" y="1548000"/>
            <a:ext cx="5328000" cy="47879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p:cNvSpPr>
            <a:spLocks noGrp="1"/>
          </p:cNvSpPr>
          <p:nvPr>
            <p:ph type="title" hasCustomPrompt="1"/>
          </p:nvPr>
        </p:nvSpPr>
        <p:spPr>
          <a:xfrm>
            <a:off x="504001" y="504000"/>
            <a:ext cx="11186476"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630481451"/>
      </p:ext>
    </p:extLst>
  </p:cSld>
  <p:clrMapOvr>
    <a:masterClrMapping/>
  </p:clrMapOvr>
  <p:extLst>
    <p:ext uri="{DCECCB84-F9BA-43D5-87BE-67443E8EF086}">
      <p15:sldGuideLst xmlns:p15="http://schemas.microsoft.com/office/powerpoint/2012/main">
        <p15:guide id="1" pos="314" userDrawn="1">
          <p15:clr>
            <a:srgbClr val="FBAE40"/>
          </p15:clr>
        </p15:guide>
        <p15:guide id="2" orient="horz" pos="3997" userDrawn="1">
          <p15:clr>
            <a:srgbClr val="FBAE40"/>
          </p15:clr>
        </p15:guide>
        <p15:guide id="3" pos="7364" userDrawn="1">
          <p15:clr>
            <a:srgbClr val="FBAE40"/>
          </p15:clr>
        </p15:guide>
        <p15:guide id="4" pos="3674" userDrawn="1">
          <p15:clr>
            <a:srgbClr val="FBAE40"/>
          </p15:clr>
        </p15:guide>
        <p15:guide id="5" pos="4007" userDrawn="1">
          <p15:clr>
            <a:srgbClr val="FBAE40"/>
          </p15:clr>
        </p15:guide>
        <p15:guide id="6" orient="horz" pos="317" userDrawn="1">
          <p15:clr>
            <a:srgbClr val="FBAE40"/>
          </p15:clr>
        </p15:guide>
        <p15:guide id="7" orient="horz" pos="551" userDrawn="1">
          <p15:clr>
            <a:srgbClr val="FBAE40"/>
          </p15:clr>
        </p15:guide>
        <p15:guide id="8" orient="horz" pos="972"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Text: 3 Columns">
    <p:spTree>
      <p:nvGrpSpPr>
        <p:cNvPr id="1" name=""/>
        <p:cNvGrpSpPr/>
        <p:nvPr/>
      </p:nvGrpSpPr>
      <p:grpSpPr>
        <a:xfrm>
          <a:off x="0" y="0"/>
          <a:ext cx="0" cy="0"/>
          <a:chOff x="0" y="0"/>
          <a:chExt cx="0" cy="0"/>
        </a:xfrm>
      </p:grpSpPr>
      <p:sp>
        <p:nvSpPr>
          <p:cNvPr id="7" name="Text Placeholder - column 3"/>
          <p:cNvSpPr>
            <a:spLocks noGrp="1"/>
          </p:cNvSpPr>
          <p:nvPr>
            <p:ph type="body" sz="quarter" idx="13" hasCustomPrompt="1"/>
          </p:nvPr>
        </p:nvSpPr>
        <p:spPr>
          <a:xfrm>
            <a:off x="8126477" y="1548000"/>
            <a:ext cx="3564000" cy="47879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 column 2"/>
          <p:cNvSpPr>
            <a:spLocks noGrp="1"/>
          </p:cNvSpPr>
          <p:nvPr>
            <p:ph type="body" sz="quarter" idx="12" hasCustomPrompt="1"/>
          </p:nvPr>
        </p:nvSpPr>
        <p:spPr>
          <a:xfrm>
            <a:off x="4315238" y="1548000"/>
            <a:ext cx="3564000" cy="47879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 column 1"/>
          <p:cNvSpPr>
            <a:spLocks noGrp="1"/>
          </p:cNvSpPr>
          <p:nvPr>
            <p:ph type="body" sz="quarter" idx="10" hasCustomPrompt="1"/>
          </p:nvPr>
        </p:nvSpPr>
        <p:spPr>
          <a:xfrm>
            <a:off x="504000" y="1548000"/>
            <a:ext cx="3564000" cy="47879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p:cNvSpPr>
            <a:spLocks noGrp="1"/>
          </p:cNvSpPr>
          <p:nvPr>
            <p:ph type="title" hasCustomPrompt="1"/>
          </p:nvPr>
        </p:nvSpPr>
        <p:spPr>
          <a:xfrm>
            <a:off x="504001" y="504000"/>
            <a:ext cx="11186476"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866416376"/>
      </p:ext>
    </p:extLst>
  </p:cSld>
  <p:clrMapOvr>
    <a:masterClrMapping/>
  </p:clrMapOvr>
  <p:extLst>
    <p:ext uri="{DCECCB84-F9BA-43D5-87BE-67443E8EF086}">
      <p15:sldGuideLst xmlns:p15="http://schemas.microsoft.com/office/powerpoint/2012/main">
        <p15:guide id="1" pos="314" userDrawn="1">
          <p15:clr>
            <a:srgbClr val="FBAE40"/>
          </p15:clr>
        </p15:guide>
        <p15:guide id="2" orient="horz" pos="317" userDrawn="1">
          <p15:clr>
            <a:srgbClr val="FBAE40"/>
          </p15:clr>
        </p15:guide>
        <p15:guide id="3" pos="2563" userDrawn="1">
          <p15:clr>
            <a:srgbClr val="FBAE40"/>
          </p15:clr>
        </p15:guide>
        <p15:guide id="4" pos="2717" userDrawn="1">
          <p15:clr>
            <a:srgbClr val="FBAE40"/>
          </p15:clr>
        </p15:guide>
        <p15:guide id="5" pos="4964" userDrawn="1">
          <p15:clr>
            <a:srgbClr val="FBAE40"/>
          </p15:clr>
        </p15:guide>
        <p15:guide id="6" pos="5119" userDrawn="1">
          <p15:clr>
            <a:srgbClr val="FBAE40"/>
          </p15:clr>
        </p15:guide>
        <p15:guide id="7" pos="7364" userDrawn="1">
          <p15:clr>
            <a:srgbClr val="FBAE40"/>
          </p15:clr>
        </p15:guide>
        <p15:guide id="8" orient="horz" pos="551" userDrawn="1">
          <p15:clr>
            <a:srgbClr val="FBAE40"/>
          </p15:clr>
        </p15:guide>
        <p15:guide id="9" orient="horz" pos="974" userDrawn="1">
          <p15:clr>
            <a:srgbClr val="FBAE40"/>
          </p15:clr>
        </p15:guide>
        <p15:guide id="10" orient="horz" pos="3997"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Pink cover with anvil">
    <p:bg>
      <p:bgPr>
        <a:solidFill>
          <a:srgbClr val="28004A"/>
        </a:solidFill>
        <a:effectLst/>
      </p:bgPr>
    </p:bg>
    <p:spTree>
      <p:nvGrpSpPr>
        <p:cNvPr id="1" name=""/>
        <p:cNvGrpSpPr/>
        <p:nvPr/>
      </p:nvGrpSpPr>
      <p:grpSpPr>
        <a:xfrm>
          <a:off x="0" y="0"/>
          <a:ext cx="0" cy="0"/>
          <a:chOff x="0" y="0"/>
          <a:chExt cx="0" cy="0"/>
        </a:xfrm>
      </p:grpSpPr>
      <p:sp>
        <p:nvSpPr>
          <p:cNvPr id="3" name="Background">
            <a:extLst>
              <a:ext uri="{FF2B5EF4-FFF2-40B4-BE49-F238E27FC236}">
                <a16:creationId xmlns:a16="http://schemas.microsoft.com/office/drawing/2014/main" id="{37E79459-E5C5-5E87-E38B-80855D38E462}"/>
              </a:ext>
            </a:extLst>
          </p:cNvPr>
          <p:cNvSpPr/>
          <p:nvPr userDrawn="1"/>
        </p:nvSpPr>
        <p:spPr bwMode="gray">
          <a:xfrm>
            <a:off x="-1" y="0"/>
            <a:ext cx="12195175" cy="6858000"/>
          </a:xfrm>
          <a:prstGeom prst="rect">
            <a:avLst/>
          </a:prstGeom>
          <a:solidFill>
            <a:srgbClr val="28004A"/>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latin typeface="72 Brand" panose="020B0504030603020204" pitchFamily="34" charset="0"/>
              <a:ea typeface="72 Brand" pitchFamily="34" charset="-128"/>
              <a:cs typeface="72 Brand" pitchFamily="34" charset="-128"/>
            </a:endParaRPr>
          </a:p>
        </p:txBody>
      </p:sp>
      <p:pic>
        <p:nvPicPr>
          <p:cNvPr id="2" name="Picture 1">
            <a:extLst>
              <a:ext uri="{FF2B5EF4-FFF2-40B4-BE49-F238E27FC236}">
                <a16:creationId xmlns:a16="http://schemas.microsoft.com/office/drawing/2014/main" id="{1846E736-979F-0D4B-6D59-D0EA5D367E1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99111" y="1216759"/>
            <a:ext cx="8887864" cy="4424483"/>
          </a:xfrm>
          <a:prstGeom prst="rect">
            <a:avLst/>
          </a:prstGeom>
        </p:spPr>
      </p:pic>
      <p:sp>
        <p:nvSpPr>
          <p:cNvPr id="4" name="Title"/>
          <p:cNvSpPr>
            <a:spLocks noGrp="1"/>
          </p:cNvSpPr>
          <p:nvPr>
            <p:ph type="title" hasCustomPrompt="1"/>
          </p:nvPr>
        </p:nvSpPr>
        <p:spPr>
          <a:xfrm>
            <a:off x="288000" y="2706317"/>
            <a:ext cx="10900800" cy="997196"/>
          </a:xfrm>
        </p:spPr>
        <p:txBody>
          <a:bodyPr>
            <a:noAutofit/>
          </a:bodyPr>
          <a:lstStyle>
            <a:lvl1pPr>
              <a:lnSpc>
                <a:spcPct val="90000"/>
              </a:lnSpc>
              <a:defRPr sz="3600" b="0" i="0">
                <a:solidFill>
                  <a:schemeClr val="bg1"/>
                </a:solidFill>
                <a:latin typeface="+mj-lt"/>
                <a:cs typeface="72" panose="020B0503030000000003"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72 Brand" pitchFamily="34" charset="-128"/>
              <a:cs typeface="72 Brand" pitchFamily="34" charset="-128"/>
            </a:endParaRPr>
          </a:p>
        </p:txBody>
      </p:sp>
      <p:pic>
        <p:nvPicPr>
          <p:cNvPr id="6" name="LogoWhite-Dynamic" descr="{&quot;templafy&quot;:{&quot;id&quot;:&quot;e56eed7b-ccd4-4d26-9b99-bb2b0c6ee762&quot;}}">
            <a:extLst>
              <a:ext uri="{FF2B5EF4-FFF2-40B4-BE49-F238E27FC236}">
                <a16:creationId xmlns:a16="http://schemas.microsoft.com/office/drawing/2014/main" id="{FEE1DF55-1F26-C7CD-B601-B8EB68514389}"/>
              </a:ext>
            </a:extLst>
          </p:cNvPr>
          <p:cNvPicPr>
            <a:picLocks noChangeAspect="1"/>
          </p:cNvPicPr>
          <p:nvPr userDrawn="1"/>
        </p:nvPicPr>
        <p:blipFill>
          <a:blip r:embed="rId3"/>
          <a:stretch>
            <a:fillRect/>
          </a:stretch>
        </p:blipFill>
        <p:spPr>
          <a:xfrm>
            <a:off x="288006" y="360000"/>
            <a:ext cx="3343273" cy="360045"/>
          </a:xfrm>
          <a:prstGeom prst="rect">
            <a:avLst/>
          </a:prstGeom>
        </p:spPr>
      </p:pic>
      <p:sp>
        <p:nvSpPr>
          <p:cNvPr id="7" name="Classification-Dynamic" descr="{&quot;templafy&quot;:{&quot;id&quot;:&quot;847651dc-64e7-4a92-aab9-c04dc8b7e500&quot;}}">
            <a:extLst>
              <a:ext uri="{FF2B5EF4-FFF2-40B4-BE49-F238E27FC236}">
                <a16:creationId xmlns:a16="http://schemas.microsoft.com/office/drawing/2014/main" id="{1D05DC80-84C9-9ECA-3B84-3577D8D81659}"/>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a:solidFill>
                  <a:schemeClr val="bg1"/>
                </a:solidFill>
                <a:latin typeface="72 Brand" panose="020B0504030603020204" pitchFamily="34" charset="0"/>
                <a:ea typeface="72 Brand" pitchFamily="34" charset="-128"/>
                <a:cs typeface="72 Brand" pitchFamily="34" charset="-128"/>
              </a:rPr>
              <a:t>INTERNAL – SAP and Customers Only</a:t>
            </a:r>
          </a:p>
        </p:txBody>
      </p:sp>
    </p:spTree>
    <p:extLst>
      <p:ext uri="{BB962C8B-B14F-4D97-AF65-F5344CB8AC3E}">
        <p14:creationId xmlns:p14="http://schemas.microsoft.com/office/powerpoint/2010/main" val="2667257257"/>
      </p:ext>
    </p:extLst>
  </p:cSld>
  <p:clrMapOvr>
    <a:masterClrMapping/>
  </p:clrMapOvr>
  <p:extLst>
    <p:ext uri="{DCECCB84-F9BA-43D5-87BE-67443E8EF086}">
      <p15:sldGuideLst xmlns:p15="http://schemas.microsoft.com/office/powerpoint/2012/main">
        <p15:guide id="1" pos="181" userDrawn="1">
          <p15:clr>
            <a:srgbClr val="FBAE40"/>
          </p15:clr>
        </p15:guide>
        <p15:guide id="2" orient="horz" pos="1701" userDrawn="1">
          <p15:clr>
            <a:srgbClr val="FBAE40"/>
          </p15:clr>
        </p15:guide>
        <p15:guide id="3" orient="horz" pos="2688" userDrawn="1">
          <p15:clr>
            <a:srgbClr val="FBAE40"/>
          </p15:clr>
        </p15:guide>
        <p15:guide id="4" orient="horz" pos="2334" userDrawn="1">
          <p15:clr>
            <a:srgbClr val="FBAE40"/>
          </p15:clr>
        </p15:guide>
        <p15:guide id="5" orient="horz" pos="2999" userDrawn="1">
          <p15:clr>
            <a:srgbClr val="FBAE40"/>
          </p15:clr>
        </p15:guide>
        <p15:guide id="7" orient="horz" pos="4144"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 Columns - Text and Images">
    <p:spTree>
      <p:nvGrpSpPr>
        <p:cNvPr id="1" name=""/>
        <p:cNvGrpSpPr/>
        <p:nvPr/>
      </p:nvGrpSpPr>
      <p:grpSpPr>
        <a:xfrm>
          <a:off x="0" y="0"/>
          <a:ext cx="0" cy="0"/>
          <a:chOff x="0" y="0"/>
          <a:chExt cx="0" cy="0"/>
        </a:xfrm>
      </p:grpSpPr>
      <p:sp>
        <p:nvSpPr>
          <p:cNvPr id="17" name="Text placeholder 2"/>
          <p:cNvSpPr>
            <a:spLocks noGrp="1"/>
          </p:cNvSpPr>
          <p:nvPr>
            <p:ph type="body" sz="quarter" idx="13" hasCustomPrompt="1"/>
          </p:nvPr>
        </p:nvSpPr>
        <p:spPr>
          <a:xfrm>
            <a:off x="6362477" y="4770000"/>
            <a:ext cx="5328000" cy="1575238"/>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2"/>
          <p:cNvSpPr>
            <a:spLocks noGrp="1"/>
          </p:cNvSpPr>
          <p:nvPr>
            <p:ph type="pic" sz="quarter" idx="14" hasCustomPrompt="1"/>
          </p:nvPr>
        </p:nvSpPr>
        <p:spPr bwMode="gray">
          <a:xfrm>
            <a:off x="6362477" y="1548000"/>
            <a:ext cx="5328000" cy="2792593"/>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72 Brand" panose="020B0504030603020204" pitchFamily="34" charset="0"/>
                <a:ea typeface="+mn-ea"/>
                <a:cs typeface="+mn-cs"/>
              </a:defRPr>
            </a:lvl1pPr>
          </a:lstStyle>
          <a:p>
            <a:r>
              <a:rPr lang="en-US" dirty="0"/>
              <a:t>Click icon to add image or pictogram</a:t>
            </a:r>
            <a:endParaRPr lang="de-DE" dirty="0"/>
          </a:p>
        </p:txBody>
      </p:sp>
      <p:sp>
        <p:nvSpPr>
          <p:cNvPr id="3" name="Text placeholder 1"/>
          <p:cNvSpPr>
            <a:spLocks noGrp="1"/>
          </p:cNvSpPr>
          <p:nvPr>
            <p:ph type="body" sz="quarter" idx="10" hasCustomPrompt="1"/>
          </p:nvPr>
        </p:nvSpPr>
        <p:spPr>
          <a:xfrm>
            <a:off x="504000" y="4770000"/>
            <a:ext cx="5328000" cy="1575238"/>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1"/>
          <p:cNvSpPr>
            <a:spLocks noGrp="1"/>
          </p:cNvSpPr>
          <p:nvPr>
            <p:ph type="pic" sz="quarter" idx="12" hasCustomPrompt="1"/>
          </p:nvPr>
        </p:nvSpPr>
        <p:spPr bwMode="gray">
          <a:xfrm>
            <a:off x="504000" y="1548000"/>
            <a:ext cx="5328000" cy="2792593"/>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72 Brand" panose="020B0504030603020204" pitchFamily="34" charset="0"/>
                <a:ea typeface="+mn-ea"/>
                <a:cs typeface="+mn-cs"/>
              </a:defRPr>
            </a:lvl1pPr>
          </a:lstStyle>
          <a:p>
            <a:r>
              <a:rPr lang="en-US" dirty="0"/>
              <a:t>Click icon to add image or pictogram</a:t>
            </a:r>
            <a:endParaRPr lang="de-DE" dirty="0"/>
          </a:p>
        </p:txBody>
      </p:sp>
      <p:sp>
        <p:nvSpPr>
          <p:cNvPr id="2" name="Title"/>
          <p:cNvSpPr>
            <a:spLocks noGrp="1"/>
          </p:cNvSpPr>
          <p:nvPr>
            <p:ph type="title" hasCustomPrompt="1"/>
          </p:nvPr>
        </p:nvSpPr>
        <p:spPr>
          <a:xfrm>
            <a:off x="504001" y="504000"/>
            <a:ext cx="11186476"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504941297"/>
      </p:ext>
    </p:extLst>
  </p:cSld>
  <p:clrMapOvr>
    <a:masterClrMapping/>
  </p:clrMapOvr>
  <p:extLst>
    <p:ext uri="{DCECCB84-F9BA-43D5-87BE-67443E8EF086}">
      <p15:sldGuideLst xmlns:p15="http://schemas.microsoft.com/office/powerpoint/2012/main">
        <p15:guide id="1" pos="314" userDrawn="1">
          <p15:clr>
            <a:srgbClr val="FBAE40"/>
          </p15:clr>
        </p15:guide>
        <p15:guide id="2" orient="horz" pos="317" userDrawn="1">
          <p15:clr>
            <a:srgbClr val="FBAE40"/>
          </p15:clr>
        </p15:guide>
        <p15:guide id="3" orient="horz" pos="551" userDrawn="1">
          <p15:clr>
            <a:srgbClr val="FBAE40"/>
          </p15:clr>
        </p15:guide>
        <p15:guide id="4" orient="horz" pos="974" userDrawn="1">
          <p15:clr>
            <a:srgbClr val="FBAE40"/>
          </p15:clr>
        </p15:guide>
        <p15:guide id="5" orient="horz" pos="2750" userDrawn="1">
          <p15:clr>
            <a:srgbClr val="FBAE40"/>
          </p15:clr>
        </p15:guide>
        <p15:guide id="6" orient="horz" pos="3004" userDrawn="1">
          <p15:clr>
            <a:srgbClr val="FBAE40"/>
          </p15:clr>
        </p15:guide>
        <p15:guide id="7" orient="horz" pos="3997" userDrawn="1">
          <p15:clr>
            <a:srgbClr val="FBAE40"/>
          </p15:clr>
        </p15:guide>
        <p15:guide id="8" pos="3682" userDrawn="1">
          <p15:clr>
            <a:srgbClr val="FBAE40"/>
          </p15:clr>
        </p15:guide>
        <p15:guide id="9" pos="4000" userDrawn="1">
          <p15:clr>
            <a:srgbClr val="FBAE40"/>
          </p15:clr>
        </p15:guide>
        <p15:guide id="10" pos="7364"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 Columns - Text and Images">
    <p:spTree>
      <p:nvGrpSpPr>
        <p:cNvPr id="1" name=""/>
        <p:cNvGrpSpPr/>
        <p:nvPr/>
      </p:nvGrpSpPr>
      <p:grpSpPr>
        <a:xfrm>
          <a:off x="0" y="0"/>
          <a:ext cx="0" cy="0"/>
          <a:chOff x="0" y="0"/>
          <a:chExt cx="0" cy="0"/>
        </a:xfrm>
      </p:grpSpPr>
      <p:sp>
        <p:nvSpPr>
          <p:cNvPr id="17" name="Text placeholder 3"/>
          <p:cNvSpPr>
            <a:spLocks noGrp="1"/>
          </p:cNvSpPr>
          <p:nvPr>
            <p:ph type="body" sz="quarter" idx="13" hasCustomPrompt="1"/>
          </p:nvPr>
        </p:nvSpPr>
        <p:spPr>
          <a:xfrm>
            <a:off x="8299277" y="4354921"/>
            <a:ext cx="3391200" cy="1981079"/>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3"/>
          <p:cNvSpPr>
            <a:spLocks noGrp="1"/>
          </p:cNvSpPr>
          <p:nvPr>
            <p:ph type="pic" sz="quarter" idx="14" hasCustomPrompt="1"/>
          </p:nvPr>
        </p:nvSpPr>
        <p:spPr bwMode="gray">
          <a:xfrm>
            <a:off x="8299277" y="1548000"/>
            <a:ext cx="3391200" cy="2294662"/>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72 Brand" panose="020B0504030603020204" pitchFamily="34" charset="0"/>
                <a:ea typeface="+mn-ea"/>
                <a:cs typeface="+mn-cs"/>
              </a:defRPr>
            </a:lvl1pPr>
          </a:lstStyle>
          <a:p>
            <a:r>
              <a:rPr lang="en-US" dirty="0"/>
              <a:t>Click icon to add image or pictogram</a:t>
            </a:r>
            <a:endParaRPr lang="de-DE" dirty="0"/>
          </a:p>
        </p:txBody>
      </p:sp>
      <p:sp>
        <p:nvSpPr>
          <p:cNvPr id="9" name="Text placeholder 2"/>
          <p:cNvSpPr>
            <a:spLocks noGrp="1"/>
          </p:cNvSpPr>
          <p:nvPr>
            <p:ph type="body" sz="quarter" idx="15" hasCustomPrompt="1"/>
          </p:nvPr>
        </p:nvSpPr>
        <p:spPr>
          <a:xfrm>
            <a:off x="4401639" y="4354921"/>
            <a:ext cx="3391200" cy="1981079"/>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0" name="Picture placeholder 2"/>
          <p:cNvSpPr>
            <a:spLocks noGrp="1"/>
          </p:cNvSpPr>
          <p:nvPr>
            <p:ph type="pic" sz="quarter" idx="16" hasCustomPrompt="1"/>
          </p:nvPr>
        </p:nvSpPr>
        <p:spPr bwMode="gray">
          <a:xfrm>
            <a:off x="4401639" y="1548000"/>
            <a:ext cx="3391200" cy="2294662"/>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72 Brand" panose="020B0504030603020204" pitchFamily="34" charset="0"/>
                <a:ea typeface="+mn-ea"/>
                <a:cs typeface="+mn-cs"/>
              </a:defRPr>
            </a:lvl1pPr>
          </a:lstStyle>
          <a:p>
            <a:r>
              <a:rPr lang="en-US" dirty="0"/>
              <a:t>Click icon to add image or pictogram</a:t>
            </a:r>
            <a:endParaRPr lang="de-DE" dirty="0"/>
          </a:p>
        </p:txBody>
      </p:sp>
      <p:sp>
        <p:nvSpPr>
          <p:cNvPr id="3" name="Text placeholder 1"/>
          <p:cNvSpPr>
            <a:spLocks noGrp="1"/>
          </p:cNvSpPr>
          <p:nvPr>
            <p:ph type="body" sz="quarter" idx="10" hasCustomPrompt="1"/>
          </p:nvPr>
        </p:nvSpPr>
        <p:spPr>
          <a:xfrm>
            <a:off x="504000" y="4354921"/>
            <a:ext cx="3391200" cy="1981079"/>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1"/>
          <p:cNvSpPr>
            <a:spLocks noGrp="1"/>
          </p:cNvSpPr>
          <p:nvPr>
            <p:ph type="pic" sz="quarter" idx="12" hasCustomPrompt="1"/>
          </p:nvPr>
        </p:nvSpPr>
        <p:spPr bwMode="gray">
          <a:xfrm>
            <a:off x="504000" y="1548000"/>
            <a:ext cx="3391200" cy="2294662"/>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72 Brand" panose="020B0504030603020204" pitchFamily="34" charset="0"/>
                <a:ea typeface="+mn-ea"/>
                <a:cs typeface="+mn-cs"/>
              </a:defRPr>
            </a:lvl1pPr>
          </a:lstStyle>
          <a:p>
            <a:r>
              <a:rPr lang="en-US" dirty="0"/>
              <a:t>Click icon to add image or pictogram</a:t>
            </a:r>
            <a:endParaRPr lang="de-DE" dirty="0"/>
          </a:p>
        </p:txBody>
      </p:sp>
      <p:sp>
        <p:nvSpPr>
          <p:cNvPr id="2" name="Title"/>
          <p:cNvSpPr>
            <a:spLocks noGrp="1"/>
          </p:cNvSpPr>
          <p:nvPr>
            <p:ph type="title" hasCustomPrompt="1"/>
          </p:nvPr>
        </p:nvSpPr>
        <p:spPr>
          <a:xfrm>
            <a:off x="504001" y="504000"/>
            <a:ext cx="11186476"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727667599"/>
      </p:ext>
    </p:extLst>
  </p:cSld>
  <p:clrMapOvr>
    <a:masterClrMapping/>
  </p:clrMapOvr>
  <p:extLst>
    <p:ext uri="{DCECCB84-F9BA-43D5-87BE-67443E8EF086}">
      <p15:sldGuideLst xmlns:p15="http://schemas.microsoft.com/office/powerpoint/2012/main">
        <p15:guide id="1" pos="314" userDrawn="1">
          <p15:clr>
            <a:srgbClr val="FBAE40"/>
          </p15:clr>
        </p15:guide>
        <p15:guide id="2" orient="horz" pos="317" userDrawn="1">
          <p15:clr>
            <a:srgbClr val="FBAE40"/>
          </p15:clr>
        </p15:guide>
        <p15:guide id="3" pos="2455" userDrawn="1">
          <p15:clr>
            <a:srgbClr val="FBAE40"/>
          </p15:clr>
        </p15:guide>
        <p15:guide id="4" pos="2773" userDrawn="1">
          <p15:clr>
            <a:srgbClr val="FBAE40"/>
          </p15:clr>
        </p15:guide>
        <p15:guide id="5" pos="4910" userDrawn="1">
          <p15:clr>
            <a:srgbClr val="FBAE40"/>
          </p15:clr>
        </p15:guide>
        <p15:guide id="6" pos="5227" userDrawn="1">
          <p15:clr>
            <a:srgbClr val="FBAE40"/>
          </p15:clr>
        </p15:guide>
        <p15:guide id="7" pos="7364" userDrawn="1">
          <p15:clr>
            <a:srgbClr val="FBAE40"/>
          </p15:clr>
        </p15:guide>
        <p15:guide id="8" orient="horz" pos="551" userDrawn="1">
          <p15:clr>
            <a:srgbClr val="FBAE40"/>
          </p15:clr>
        </p15:guide>
        <p15:guide id="9" orient="horz" pos="970" userDrawn="1">
          <p15:clr>
            <a:srgbClr val="FBAE40"/>
          </p15:clr>
        </p15:guide>
        <p15:guide id="10" orient="horz" pos="2428" userDrawn="1">
          <p15:clr>
            <a:srgbClr val="FBAE40"/>
          </p15:clr>
        </p15:guide>
        <p15:guide id="11" orient="horz" pos="2743" userDrawn="1">
          <p15:clr>
            <a:srgbClr val="FBAE40"/>
          </p15:clr>
        </p15:guide>
        <p15:guide id="12" orient="horz" pos="3997"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 Columns - Text and Images">
    <p:spTree>
      <p:nvGrpSpPr>
        <p:cNvPr id="1" name=""/>
        <p:cNvGrpSpPr/>
        <p:nvPr/>
      </p:nvGrpSpPr>
      <p:grpSpPr>
        <a:xfrm>
          <a:off x="0" y="0"/>
          <a:ext cx="0" cy="0"/>
          <a:chOff x="0" y="0"/>
          <a:chExt cx="0" cy="0"/>
        </a:xfrm>
      </p:grpSpPr>
      <p:sp>
        <p:nvSpPr>
          <p:cNvPr id="17" name="Text placeholder - column 2"/>
          <p:cNvSpPr>
            <a:spLocks noGrp="1"/>
          </p:cNvSpPr>
          <p:nvPr>
            <p:ph type="body" sz="quarter" idx="13" hasCustomPrompt="1"/>
          </p:nvPr>
        </p:nvSpPr>
        <p:spPr>
          <a:xfrm>
            <a:off x="9274877" y="3877200"/>
            <a:ext cx="2415600" cy="2457780"/>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4"/>
          <p:cNvSpPr>
            <a:spLocks noGrp="1"/>
          </p:cNvSpPr>
          <p:nvPr>
            <p:ph type="pic" sz="quarter" idx="14" hasCustomPrompt="1"/>
          </p:nvPr>
        </p:nvSpPr>
        <p:spPr bwMode="gray">
          <a:xfrm>
            <a:off x="9274877" y="1548000"/>
            <a:ext cx="2415600" cy="1871663"/>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72 Brand" panose="020B0504030603020204" pitchFamily="34" charset="0"/>
                <a:ea typeface="+mn-ea"/>
                <a:cs typeface="+mn-cs"/>
              </a:defRPr>
            </a:lvl1pPr>
          </a:lstStyle>
          <a:p>
            <a:r>
              <a:rPr lang="en-US" dirty="0"/>
              <a:t>Click icon to add image or pictogram</a:t>
            </a:r>
            <a:endParaRPr lang="de-DE" dirty="0"/>
          </a:p>
        </p:txBody>
      </p:sp>
      <p:sp>
        <p:nvSpPr>
          <p:cNvPr id="13" name="Text placeholder - column 2"/>
          <p:cNvSpPr>
            <a:spLocks noGrp="1"/>
          </p:cNvSpPr>
          <p:nvPr>
            <p:ph type="body" sz="quarter" idx="17" hasCustomPrompt="1"/>
          </p:nvPr>
        </p:nvSpPr>
        <p:spPr>
          <a:xfrm>
            <a:off x="6351252" y="3877200"/>
            <a:ext cx="2415600" cy="2457780"/>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4" name="Picture Placeholder 4"/>
          <p:cNvSpPr>
            <a:spLocks noGrp="1"/>
          </p:cNvSpPr>
          <p:nvPr>
            <p:ph type="pic" sz="quarter" idx="18" hasCustomPrompt="1"/>
          </p:nvPr>
        </p:nvSpPr>
        <p:spPr bwMode="gray">
          <a:xfrm>
            <a:off x="6351252" y="1548000"/>
            <a:ext cx="2415600" cy="1871663"/>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72 Brand" panose="020B0504030603020204" pitchFamily="34" charset="0"/>
                <a:ea typeface="+mn-ea"/>
                <a:cs typeface="+mn-cs"/>
              </a:defRPr>
            </a:lvl1pPr>
          </a:lstStyle>
          <a:p>
            <a:r>
              <a:rPr lang="en-US" dirty="0"/>
              <a:t>Click icon to add image or pictogram</a:t>
            </a:r>
            <a:endParaRPr lang="de-DE" dirty="0"/>
          </a:p>
        </p:txBody>
      </p:sp>
      <p:sp>
        <p:nvSpPr>
          <p:cNvPr id="9" name="Text placeholder - column 2"/>
          <p:cNvSpPr>
            <a:spLocks noGrp="1"/>
          </p:cNvSpPr>
          <p:nvPr>
            <p:ph type="body" sz="quarter" idx="15" hasCustomPrompt="1"/>
          </p:nvPr>
        </p:nvSpPr>
        <p:spPr>
          <a:xfrm>
            <a:off x="3427626" y="3877200"/>
            <a:ext cx="2415600" cy="2457780"/>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0" name="Picture Placeholder 4"/>
          <p:cNvSpPr>
            <a:spLocks noGrp="1"/>
          </p:cNvSpPr>
          <p:nvPr>
            <p:ph type="pic" sz="quarter" idx="16" hasCustomPrompt="1"/>
          </p:nvPr>
        </p:nvSpPr>
        <p:spPr bwMode="gray">
          <a:xfrm>
            <a:off x="3427626" y="1548000"/>
            <a:ext cx="2415600" cy="1871663"/>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72 Brand" panose="020B0504030603020204" pitchFamily="34" charset="0"/>
                <a:ea typeface="+mn-ea"/>
                <a:cs typeface="+mn-cs"/>
              </a:defRPr>
            </a:lvl1pPr>
          </a:lstStyle>
          <a:p>
            <a:r>
              <a:rPr lang="en-US" dirty="0"/>
              <a:t>Click icon to add image or pictogram</a:t>
            </a:r>
            <a:endParaRPr lang="de-DE" dirty="0"/>
          </a:p>
        </p:txBody>
      </p:sp>
      <p:sp>
        <p:nvSpPr>
          <p:cNvPr id="3" name="Text placeholder - column 2"/>
          <p:cNvSpPr>
            <a:spLocks noGrp="1"/>
          </p:cNvSpPr>
          <p:nvPr>
            <p:ph type="body" sz="quarter" idx="10" hasCustomPrompt="1"/>
          </p:nvPr>
        </p:nvSpPr>
        <p:spPr>
          <a:xfrm>
            <a:off x="504000" y="3877200"/>
            <a:ext cx="2415600" cy="2457780"/>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4"/>
          <p:cNvSpPr>
            <a:spLocks noGrp="1"/>
          </p:cNvSpPr>
          <p:nvPr>
            <p:ph type="pic" sz="quarter" idx="12" hasCustomPrompt="1"/>
          </p:nvPr>
        </p:nvSpPr>
        <p:spPr bwMode="gray">
          <a:xfrm>
            <a:off x="504000" y="1548000"/>
            <a:ext cx="2415600" cy="1871663"/>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72 Brand" panose="020B0504030603020204" pitchFamily="34" charset="0"/>
                <a:ea typeface="+mn-ea"/>
                <a:cs typeface="+mn-cs"/>
              </a:defRPr>
            </a:lvl1pPr>
          </a:lstStyle>
          <a:p>
            <a:r>
              <a:rPr lang="en-US" dirty="0"/>
              <a:t>Click icon to add image or pictogram</a:t>
            </a:r>
            <a:endParaRPr lang="de-DE" dirty="0"/>
          </a:p>
        </p:txBody>
      </p:sp>
      <p:sp>
        <p:nvSpPr>
          <p:cNvPr id="2" name="Title"/>
          <p:cNvSpPr>
            <a:spLocks noGrp="1"/>
          </p:cNvSpPr>
          <p:nvPr>
            <p:ph type="title" hasCustomPrompt="1"/>
          </p:nvPr>
        </p:nvSpPr>
        <p:spPr>
          <a:xfrm>
            <a:off x="504001" y="504000"/>
            <a:ext cx="11186476"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680594478"/>
      </p:ext>
    </p:extLst>
  </p:cSld>
  <p:clrMapOvr>
    <a:masterClrMapping/>
  </p:clrMapOvr>
  <p:extLst>
    <p:ext uri="{DCECCB84-F9BA-43D5-87BE-67443E8EF086}">
      <p15:sldGuideLst xmlns:p15="http://schemas.microsoft.com/office/powerpoint/2012/main">
        <p15:guide id="1" pos="314" userDrawn="1">
          <p15:clr>
            <a:srgbClr val="FBAE40"/>
          </p15:clr>
        </p15:guide>
        <p15:guide id="2" orient="horz" pos="317" userDrawn="1">
          <p15:clr>
            <a:srgbClr val="FBAE40"/>
          </p15:clr>
        </p15:guide>
        <p15:guide id="3" orient="horz" pos="551" userDrawn="1">
          <p15:clr>
            <a:srgbClr val="FBAE40"/>
          </p15:clr>
        </p15:guide>
        <p15:guide id="4" orient="horz" pos="974" userDrawn="1">
          <p15:clr>
            <a:srgbClr val="FBAE40"/>
          </p15:clr>
        </p15:guide>
        <p15:guide id="5" orient="horz" pos="2160" userDrawn="1">
          <p15:clr>
            <a:srgbClr val="FBAE40"/>
          </p15:clr>
        </p15:guide>
        <p15:guide id="6" orient="horz" pos="2442" userDrawn="1">
          <p15:clr>
            <a:srgbClr val="FBAE40"/>
          </p15:clr>
        </p15:guide>
        <p15:guide id="7" orient="horz" pos="3990" userDrawn="1">
          <p15:clr>
            <a:srgbClr val="FBAE40"/>
          </p15:clr>
        </p15:guide>
        <p15:guide id="8" pos="1840" userDrawn="1">
          <p15:clr>
            <a:srgbClr val="FBAE40"/>
          </p15:clr>
        </p15:guide>
        <p15:guide id="9" pos="2159" userDrawn="1">
          <p15:clr>
            <a:srgbClr val="FBAE40"/>
          </p15:clr>
        </p15:guide>
        <p15:guide id="10" pos="3683" userDrawn="1">
          <p15:clr>
            <a:srgbClr val="FBAE40"/>
          </p15:clr>
        </p15:guide>
        <p15:guide id="11" pos="4000" userDrawn="1">
          <p15:clr>
            <a:srgbClr val="FBAE40"/>
          </p15:clr>
        </p15:guide>
        <p15:guide id="12" pos="5525" userDrawn="1">
          <p15:clr>
            <a:srgbClr val="FBAE40"/>
          </p15:clr>
        </p15:guide>
        <p15:guide id="13" pos="5842" userDrawn="1">
          <p15:clr>
            <a:srgbClr val="FBAE40"/>
          </p15:clr>
        </p15:guide>
        <p15:guide id="14" pos="7364"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5" name="Quote placeholder"/>
          <p:cNvSpPr>
            <a:spLocks noGrp="1"/>
          </p:cNvSpPr>
          <p:nvPr>
            <p:ph type="body" sz="quarter" idx="10" hasCustomPrompt="1"/>
          </p:nvPr>
        </p:nvSpPr>
        <p:spPr>
          <a:xfrm>
            <a:off x="504000" y="1800000"/>
            <a:ext cx="11185200" cy="3285032"/>
          </a:xfrm>
        </p:spPr>
        <p:txBody>
          <a:bodyPr/>
          <a:lstStyle>
            <a:lvl1pPr marL="395921" indent="-395921">
              <a:lnSpc>
                <a:spcPct val="90000"/>
              </a:lnSpc>
              <a:spcBef>
                <a:spcPts val="600"/>
              </a:spcBef>
              <a:defRPr sz="5999" b="0" i="0">
                <a:latin typeface="72 Brand Medium" panose="020B0504030603020204" pitchFamily="34" charset="0"/>
              </a:defRPr>
            </a:lvl1pPr>
            <a:lvl2pPr marL="395921" indent="0">
              <a:buNone/>
              <a:defRPr sz="1600"/>
            </a:lvl2pPr>
          </a:lstStyle>
          <a:p>
            <a:pPr lvl="0"/>
            <a:r>
              <a:rPr lang="en-US" noProof="0" dirty="0"/>
              <a:t>“Quote goes here </a:t>
            </a:r>
            <a:br>
              <a:rPr lang="en-US" noProof="0" dirty="0"/>
            </a:br>
            <a:r>
              <a:rPr lang="en-US" noProof="0" dirty="0"/>
              <a:t>and here.”</a:t>
            </a:r>
          </a:p>
          <a:p>
            <a:pPr lvl="1"/>
            <a:r>
              <a:rPr lang="en-US" noProof="0" dirty="0"/>
              <a:t>Source</a:t>
            </a:r>
          </a:p>
        </p:txBody>
      </p:sp>
    </p:spTree>
    <p:extLst>
      <p:ext uri="{BB962C8B-B14F-4D97-AF65-F5344CB8AC3E}">
        <p14:creationId xmlns:p14="http://schemas.microsoft.com/office/powerpoint/2010/main" val="932785900"/>
      </p:ext>
    </p:extLst>
  </p:cSld>
  <p:clrMapOvr>
    <a:masterClrMapping/>
  </p:clrMapOvr>
  <p:extLst>
    <p:ext uri="{DCECCB84-F9BA-43D5-87BE-67443E8EF086}">
      <p15:sldGuideLst xmlns:p15="http://schemas.microsoft.com/office/powerpoint/2012/main">
        <p15:guide id="1" pos="314" userDrawn="1">
          <p15:clr>
            <a:srgbClr val="FBAE40"/>
          </p15:clr>
        </p15:guide>
        <p15:guide id="4" orient="horz" pos="1132" userDrawn="1">
          <p15:clr>
            <a:srgbClr val="FBAE40"/>
          </p15:clr>
        </p15:guide>
        <p15:guide id="5" orient="horz" pos="3204" userDrawn="1">
          <p15:clr>
            <a:srgbClr val="FBAE40"/>
          </p15:clr>
        </p15:guide>
        <p15:guide id="6" pos="7363"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Text with Image 1/3">
    <p:spTree>
      <p:nvGrpSpPr>
        <p:cNvPr id="1" name=""/>
        <p:cNvGrpSpPr/>
        <p:nvPr/>
      </p:nvGrpSpPr>
      <p:grpSpPr>
        <a:xfrm>
          <a:off x="0" y="0"/>
          <a:ext cx="0" cy="0"/>
          <a:chOff x="0" y="0"/>
          <a:chExt cx="0" cy="0"/>
        </a:xfrm>
      </p:grpSpPr>
      <p:sp>
        <p:nvSpPr>
          <p:cNvPr id="5" name="Picture Placeholder 1/3 right"/>
          <p:cNvSpPr>
            <a:spLocks noGrp="1"/>
          </p:cNvSpPr>
          <p:nvPr>
            <p:ph type="pic" sz="quarter" idx="10" hasCustomPrompt="1"/>
          </p:nvPr>
        </p:nvSpPr>
        <p:spPr bwMode="gray">
          <a:xfrm>
            <a:off x="8127175" y="0"/>
            <a:ext cx="4068000" cy="6858000"/>
          </a:xfrm>
          <a:no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72 Brand" panose="020B0504030603020204" pitchFamily="34" charset="0"/>
                <a:ea typeface="+mn-ea"/>
                <a:cs typeface="+mn-cs"/>
              </a:defRPr>
            </a:lvl1pPr>
          </a:lstStyle>
          <a:p>
            <a:r>
              <a:rPr lang="en-US" dirty="0"/>
              <a:t>Click icon to add image</a:t>
            </a:r>
            <a:endParaRPr lang="de-DE" dirty="0"/>
          </a:p>
        </p:txBody>
      </p:sp>
      <p:sp>
        <p:nvSpPr>
          <p:cNvPr id="7" name="Text Placeholder"/>
          <p:cNvSpPr>
            <a:spLocks noGrp="1"/>
          </p:cNvSpPr>
          <p:nvPr>
            <p:ph type="body" sz="quarter" idx="11" hasCustomPrompt="1"/>
          </p:nvPr>
        </p:nvSpPr>
        <p:spPr bwMode="black">
          <a:xfrm>
            <a:off x="503999" y="1548000"/>
            <a:ext cx="7092000" cy="4788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
        <p:nvSpPr>
          <p:cNvPr id="3" name="Title"/>
          <p:cNvSpPr>
            <a:spLocks noGrp="1"/>
          </p:cNvSpPr>
          <p:nvPr>
            <p:ph type="title" hasCustomPrompt="1"/>
          </p:nvPr>
        </p:nvSpPr>
        <p:spPr>
          <a:xfrm>
            <a:off x="504001" y="504000"/>
            <a:ext cx="7092000"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3425020262"/>
      </p:ext>
    </p:extLst>
  </p:cSld>
  <p:clrMapOvr>
    <a:masterClrMapping/>
  </p:clrMapOvr>
  <p:extLst>
    <p:ext uri="{DCECCB84-F9BA-43D5-87BE-67443E8EF086}">
      <p15:sldGuideLst xmlns:p15="http://schemas.microsoft.com/office/powerpoint/2012/main">
        <p15:guide id="1" pos="314" userDrawn="1">
          <p15:clr>
            <a:srgbClr val="FBAE40"/>
          </p15:clr>
        </p15:guide>
        <p15:guide id="2" orient="horz" pos="3991" userDrawn="1">
          <p15:clr>
            <a:srgbClr val="FBAE40"/>
          </p15:clr>
        </p15:guide>
        <p15:guide id="3" pos="4786" userDrawn="1">
          <p15:clr>
            <a:srgbClr val="FBAE40"/>
          </p15:clr>
        </p15:guide>
        <p15:guide id="4" pos="5111" userDrawn="1">
          <p15:clr>
            <a:srgbClr val="FBAE40"/>
          </p15:clr>
        </p15:guide>
        <p15:guide id="5" orient="horz" pos="317" userDrawn="1">
          <p15:clr>
            <a:srgbClr val="FBAE40"/>
          </p15:clr>
        </p15:guide>
        <p15:guide id="6" orient="horz" pos="551" userDrawn="1">
          <p15:clr>
            <a:srgbClr val="FBAE40"/>
          </p15:clr>
        </p15:guide>
        <p15:guide id="7" orient="horz" pos="972"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Full Bleed Image ">
    <p:spTree>
      <p:nvGrpSpPr>
        <p:cNvPr id="1" name=""/>
        <p:cNvGrpSpPr/>
        <p:nvPr/>
      </p:nvGrpSpPr>
      <p:grpSpPr>
        <a:xfrm>
          <a:off x="0" y="0"/>
          <a:ext cx="0" cy="0"/>
          <a:chOff x="0" y="0"/>
          <a:chExt cx="0" cy="0"/>
        </a:xfrm>
      </p:grpSpPr>
      <p:sp>
        <p:nvSpPr>
          <p:cNvPr id="5" name="Picture Placeholder"/>
          <p:cNvSpPr>
            <a:spLocks noGrp="1"/>
          </p:cNvSpPr>
          <p:nvPr>
            <p:ph type="pic" sz="quarter" idx="10" hasCustomPrompt="1"/>
          </p:nvPr>
        </p:nvSpPr>
        <p:spPr bwMode="gray">
          <a:xfrm>
            <a:off x="1" y="0"/>
            <a:ext cx="12195175" cy="6858000"/>
          </a:xfrm>
          <a:no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72 Brand" panose="020B0504030603020204" pitchFamily="34" charset="0"/>
                <a:ea typeface="+mn-ea"/>
                <a:cs typeface="+mn-cs"/>
              </a:defRPr>
            </a:lvl1pPr>
          </a:lstStyle>
          <a:p>
            <a:r>
              <a:rPr lang="en-US"/>
              <a:t>Click icon to add image</a:t>
            </a:r>
            <a:endParaRPr lang="de-DE"/>
          </a:p>
        </p:txBody>
      </p:sp>
    </p:spTree>
    <p:extLst>
      <p:ext uri="{BB962C8B-B14F-4D97-AF65-F5344CB8AC3E}">
        <p14:creationId xmlns:p14="http://schemas.microsoft.com/office/powerpoint/2010/main" val="413979114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xt and Screenshot">
    <p:spTree>
      <p:nvGrpSpPr>
        <p:cNvPr id="1" name=""/>
        <p:cNvGrpSpPr/>
        <p:nvPr/>
      </p:nvGrpSpPr>
      <p:grpSpPr>
        <a:xfrm>
          <a:off x="0" y="0"/>
          <a:ext cx="0" cy="0"/>
          <a:chOff x="0" y="0"/>
          <a:chExt cx="0" cy="0"/>
        </a:xfrm>
      </p:grpSpPr>
      <p:sp>
        <p:nvSpPr>
          <p:cNvPr id="5" name="Picture Placeholder"/>
          <p:cNvSpPr>
            <a:spLocks noGrp="1"/>
          </p:cNvSpPr>
          <p:nvPr>
            <p:ph type="pic" sz="quarter" idx="13" hasCustomPrompt="1"/>
          </p:nvPr>
        </p:nvSpPr>
        <p:spPr bwMode="gray">
          <a:xfrm>
            <a:off x="6362477" y="1557338"/>
            <a:ext cx="5328000" cy="4788000"/>
          </a:xfrm>
          <a:noFill/>
        </p:spPr>
        <p:txBody>
          <a:bodyPr vert="horz" lIns="0" tIns="1512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72 Brand" panose="020B0504030603020204" pitchFamily="34" charset="0"/>
                <a:ea typeface="+mn-ea"/>
                <a:cs typeface="+mn-cs"/>
              </a:defRPr>
            </a:lvl1pPr>
          </a:lstStyle>
          <a:p>
            <a:r>
              <a:rPr lang="en-US" dirty="0"/>
              <a:t>Click icon to add screenshot</a:t>
            </a:r>
            <a:endParaRPr lang="de-DE" dirty="0"/>
          </a:p>
        </p:txBody>
      </p:sp>
      <p:sp>
        <p:nvSpPr>
          <p:cNvPr id="4" name="Text Placeholder"/>
          <p:cNvSpPr>
            <a:spLocks noGrp="1"/>
          </p:cNvSpPr>
          <p:nvPr>
            <p:ph type="body" sz="quarter" idx="10" hasCustomPrompt="1"/>
          </p:nvPr>
        </p:nvSpPr>
        <p:spPr>
          <a:xfrm>
            <a:off x="504000" y="1548000"/>
            <a:ext cx="5328000" cy="4788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p:cNvSpPr>
            <a:spLocks noGrp="1"/>
          </p:cNvSpPr>
          <p:nvPr>
            <p:ph type="title" hasCustomPrompt="1"/>
          </p:nvPr>
        </p:nvSpPr>
        <p:spPr>
          <a:xfrm>
            <a:off x="504001" y="504000"/>
            <a:ext cx="11186476"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287227243"/>
      </p:ext>
    </p:extLst>
  </p:cSld>
  <p:clrMapOvr>
    <a:masterClrMapping/>
  </p:clrMapOvr>
  <p:extLst>
    <p:ext uri="{DCECCB84-F9BA-43D5-87BE-67443E8EF086}">
      <p15:sldGuideLst xmlns:p15="http://schemas.microsoft.com/office/powerpoint/2012/main">
        <p15:guide id="1" pos="314" userDrawn="1">
          <p15:clr>
            <a:srgbClr val="FBAE40"/>
          </p15:clr>
        </p15:guide>
        <p15:guide id="2" orient="horz" pos="972" userDrawn="1">
          <p15:clr>
            <a:srgbClr val="FBAE40"/>
          </p15:clr>
        </p15:guide>
        <p15:guide id="3" pos="3674" userDrawn="1">
          <p15:clr>
            <a:srgbClr val="FBAE40"/>
          </p15:clr>
        </p15:guide>
        <p15:guide id="4" pos="4008" userDrawn="1">
          <p15:clr>
            <a:srgbClr val="FBAE40"/>
          </p15:clr>
        </p15:guide>
        <p15:guide id="5" pos="7364" userDrawn="1">
          <p15:clr>
            <a:srgbClr val="FBAE40"/>
          </p15:clr>
        </p15:guide>
        <p15:guide id="6" orient="horz" pos="317" userDrawn="1">
          <p15:clr>
            <a:srgbClr val="FBAE40"/>
          </p15:clr>
        </p15:guide>
        <p15:guide id="7" orient="horz" pos="551" userDrawn="1">
          <p15:clr>
            <a:srgbClr val="FBAE40"/>
          </p15:clr>
        </p15:guide>
        <p15:guide id="8" orient="horz" pos="3991"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p:cNvSpPr>
            <a:spLocks noGrp="1"/>
          </p:cNvSpPr>
          <p:nvPr>
            <p:ph idx="1" hasCustomPrompt="1"/>
          </p:nvPr>
        </p:nvSpPr>
        <p:spPr bwMode="gray">
          <a:xfrm>
            <a:off x="504000" y="1548000"/>
            <a:ext cx="11185200" cy="4788000"/>
          </a:xfrm>
          <a:noFill/>
        </p:spPr>
        <p:txBody>
          <a:bodyPr tIns="1368000"/>
          <a:lstStyle>
            <a:lvl1pPr algn="ctr">
              <a:defRPr sz="1400" b="0"/>
            </a:lvl1pPr>
          </a:lstStyle>
          <a:p>
            <a:pPr lvl="0"/>
            <a:r>
              <a:rPr lang="en-US" dirty="0"/>
              <a:t>Click to add content</a:t>
            </a:r>
          </a:p>
        </p:txBody>
      </p:sp>
      <p:sp>
        <p:nvSpPr>
          <p:cNvPr id="2" name="Title"/>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4186098743"/>
      </p:ext>
    </p:extLst>
  </p:cSld>
  <p:clrMapOvr>
    <a:masterClrMapping/>
  </p:clrMapOvr>
  <p:extLst>
    <p:ext uri="{DCECCB84-F9BA-43D5-87BE-67443E8EF086}">
      <p15:sldGuideLst xmlns:p15="http://schemas.microsoft.com/office/powerpoint/2012/main">
        <p15:guide id="1" pos="314" userDrawn="1">
          <p15:clr>
            <a:srgbClr val="FBAE40"/>
          </p15:clr>
        </p15:guide>
        <p15:guide id="2" orient="horz" pos="317" userDrawn="1">
          <p15:clr>
            <a:srgbClr val="FBAE40"/>
          </p15:clr>
        </p15:guide>
        <p15:guide id="3" orient="horz" pos="551" userDrawn="1">
          <p15:clr>
            <a:srgbClr val="FBAE40"/>
          </p15:clr>
        </p15:guide>
        <p15:guide id="4" orient="horz" pos="972" userDrawn="1">
          <p15:clr>
            <a:srgbClr val="FBAE40"/>
          </p15:clr>
        </p15:guide>
        <p15:guide id="5" orient="horz" pos="3991" userDrawn="1">
          <p15:clr>
            <a:srgbClr val="FBAE40"/>
          </p15:clr>
        </p15:guide>
        <p15:guide id="6" pos="7364"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42181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1"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Thank You, Contact and Copyright">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433C5639-DDA2-864A-9DC3-7FC80AC852D5}"/>
              </a:ext>
            </a:extLst>
          </p:cNvPr>
          <p:cNvSpPr txBox="1"/>
          <p:nvPr userDrawn="1"/>
        </p:nvSpPr>
        <p:spPr>
          <a:xfrm>
            <a:off x="503238" y="2905125"/>
            <a:ext cx="1837041" cy="246221"/>
          </a:xfrm>
          <a:prstGeom prst="rect">
            <a:avLst/>
          </a:prstGeom>
          <a:noFill/>
        </p:spPr>
        <p:txBody>
          <a:bodyPr wrap="non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lang="en-US" sz="1600" b="0" i="0">
                <a:latin typeface="+mn-lt"/>
              </a:rPr>
              <a:t>Contact information:</a:t>
            </a:r>
          </a:p>
        </p:txBody>
      </p:sp>
      <p:sp>
        <p:nvSpPr>
          <p:cNvPr id="9" name="Copyright - Dynamic" descr="{&quot;templafy&quot;:{&quot;id&quot;:&quot;24c14a00-1db6-4aff-82a8-9eda31c11f40&quot;}}">
            <a:extLst>
              <a:ext uri="{FF2B5EF4-FFF2-40B4-BE49-F238E27FC236}">
                <a16:creationId xmlns:a16="http://schemas.microsoft.com/office/drawing/2014/main" id="{EDAF1AF5-D568-20CC-6052-F655D86F5486}"/>
              </a:ext>
            </a:extLst>
          </p:cNvPr>
          <p:cNvSpPr txBox="1">
            <a:spLocks/>
          </p:cNvSpPr>
          <p:nvPr userDrawn="1"/>
        </p:nvSpPr>
        <p:spPr>
          <a:xfrm>
            <a:off x="504001" y="6536751"/>
            <a:ext cx="10155600" cy="138498"/>
          </a:xfrm>
          <a:prstGeom prst="rect">
            <a:avLst/>
          </a:prstGeom>
        </p:spPr>
        <p:txBody>
          <a:bodyPr lIns="0" tIns="0" rIns="0" bIns="0" anchor="ctr" anchorCtr="0">
            <a:noAutofit/>
          </a:bodyPr>
          <a:lstStyle>
            <a:lvl1pPr marL="0" indent="0" algn="l" defTabSz="1088558" rtl="0" eaLnBrk="1" latinLnBrk="0" hangingPunct="1">
              <a:spcBef>
                <a:spcPts val="1800"/>
              </a:spcBef>
              <a:buClr>
                <a:schemeClr val="accent1"/>
              </a:buClr>
              <a:buSzPct val="80000"/>
              <a:buFontTx/>
              <a:buNone/>
              <a:defRPr sz="6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539892" indent="0" algn="l" defTabSz="1088558" rtl="0" eaLnBrk="1" latinLnBrk="0" hangingPunct="1">
              <a:spcBef>
                <a:spcPts val="100"/>
              </a:spcBef>
              <a:buClr>
                <a:schemeClr val="tx1"/>
              </a:buClr>
              <a:buSzPct val="100000"/>
              <a:buFont typeface="Symbol" panose="05050102010706020507" pitchFamily="18" charset="2"/>
              <a:buNone/>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a:buFont typeface="Arial" panose="020B0604020202020204" pitchFamily="34" charset="0"/>
              <a:buNone/>
            </a:pPr>
            <a:r>
              <a:rPr lang="en-US" sz="600" b="0" i="0">
                <a:latin typeface="+mn-lt"/>
              </a:rPr>
              <a:t>© 2025 SAP SE or an SAP affiliate company. All rights reserved. See Legal Notice on www.sap.com/legal-notice for use terms, disclaimers, disclosures, or restrictions related to this material.</a:t>
            </a:r>
            <a:endParaRPr lang="en-US" sz="600" b="0" i="0" dirty="0">
              <a:latin typeface="+mn-lt"/>
            </a:endParaRPr>
          </a:p>
        </p:txBody>
      </p:sp>
      <p:sp>
        <p:nvSpPr>
          <p:cNvPr id="3" name="Title 2">
            <a:extLst>
              <a:ext uri="{FF2B5EF4-FFF2-40B4-BE49-F238E27FC236}">
                <a16:creationId xmlns:a16="http://schemas.microsoft.com/office/drawing/2014/main" id="{5692DE12-4084-77D2-FD2A-8E63F6FBE7C5}"/>
              </a:ext>
            </a:extLst>
          </p:cNvPr>
          <p:cNvSpPr>
            <a:spLocks noGrp="1"/>
          </p:cNvSpPr>
          <p:nvPr>
            <p:ph type="title" hasCustomPrompt="1"/>
          </p:nvPr>
        </p:nvSpPr>
        <p:spPr>
          <a:xfrm>
            <a:off x="503238" y="1543050"/>
            <a:ext cx="5413477" cy="846386"/>
          </a:xfrm>
        </p:spPr>
        <p:txBody>
          <a:bodyPr/>
          <a:lstStyle>
            <a:lvl1pPr>
              <a:defRPr sz="5500" b="0" i="0">
                <a:latin typeface="72 Brand Medium" panose="020B0504030603020204" pitchFamily="34" charset="0"/>
              </a:defRPr>
            </a:lvl1pPr>
          </a:lstStyle>
          <a:p>
            <a:r>
              <a:rPr lang="en-GB" dirty="0"/>
              <a:t>Thank you.</a:t>
            </a:r>
            <a:endParaRPr lang="en-US" dirty="0"/>
          </a:p>
        </p:txBody>
      </p:sp>
      <p:pic>
        <p:nvPicPr>
          <p:cNvPr id="5" name="Picture 4">
            <a:extLst>
              <a:ext uri="{FF2B5EF4-FFF2-40B4-BE49-F238E27FC236}">
                <a16:creationId xmlns:a16="http://schemas.microsoft.com/office/drawing/2014/main" id="{9B2C865E-BEC1-EE4C-E61C-369AEE2DFC76}"/>
              </a:ext>
            </a:extLst>
          </p:cNvPr>
          <p:cNvPicPr>
            <a:picLocks noChangeAspect="1"/>
          </p:cNvPicPr>
          <p:nvPr userDrawn="1"/>
        </p:nvPicPr>
        <p:blipFill>
          <a:blip r:embed="rId2"/>
          <a:stretch>
            <a:fillRect/>
          </a:stretch>
        </p:blipFill>
        <p:spPr>
          <a:xfrm>
            <a:off x="8183947" y="5990000"/>
            <a:ext cx="3506403" cy="360000"/>
          </a:xfrm>
          <a:prstGeom prst="rect">
            <a:avLst/>
          </a:prstGeom>
        </p:spPr>
      </p:pic>
    </p:spTree>
    <p:extLst>
      <p:ext uri="{BB962C8B-B14F-4D97-AF65-F5344CB8AC3E}">
        <p14:creationId xmlns:p14="http://schemas.microsoft.com/office/powerpoint/2010/main" val="781090314"/>
      </p:ext>
    </p:extLst>
  </p:cSld>
  <p:clrMapOvr>
    <a:masterClrMapping/>
  </p:clrMapOvr>
  <p:hf sldNum="0" hdr="0" ftr="0" dt="0"/>
  <p:extLst>
    <p:ext uri="{DCECCB84-F9BA-43D5-87BE-67443E8EF086}">
      <p15:sldGuideLst xmlns:p15="http://schemas.microsoft.com/office/powerpoint/2012/main">
        <p15:guide id="1" pos="7364" userDrawn="1">
          <p15:clr>
            <a:srgbClr val="FBAE40"/>
          </p15:clr>
        </p15:guide>
        <p15:guide id="2" orient="horz" pos="970" userDrawn="1">
          <p15:clr>
            <a:srgbClr val="FBAE40"/>
          </p15:clr>
        </p15:guide>
        <p15:guide id="4" orient="horz" pos="1830" userDrawn="1">
          <p15:clr>
            <a:srgbClr val="FBAE40"/>
          </p15:clr>
        </p15:guide>
        <p15:guide id="5" orient="horz" pos="4000" userDrawn="1">
          <p15:clr>
            <a:srgbClr val="FBAE40"/>
          </p15:clr>
        </p15:guide>
        <p15:guide id="6" pos="314" userDrawn="1">
          <p15:clr>
            <a:srgbClr val="FBAE40"/>
          </p15:clr>
        </p15:guide>
        <p15:guide id="8" pos="3841" userDrawn="1">
          <p15:clr>
            <a:srgbClr val="FBAE40"/>
          </p15:clr>
        </p15:guide>
        <p15:guide id="9" orient="horz" pos="318"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Mango cover with anvil and image">
    <p:bg>
      <p:bgPr>
        <a:solidFill>
          <a:schemeClr val="bg1"/>
        </a:solidFill>
        <a:effectLst/>
      </p:bgPr>
    </p:bg>
    <p:spTree>
      <p:nvGrpSpPr>
        <p:cNvPr id="1" name=""/>
        <p:cNvGrpSpPr/>
        <p:nvPr/>
      </p:nvGrpSpPr>
      <p:grpSpPr>
        <a:xfrm>
          <a:off x="0" y="0"/>
          <a:ext cx="0" cy="0"/>
          <a:chOff x="0" y="0"/>
          <a:chExt cx="0" cy="0"/>
        </a:xfrm>
      </p:grpSpPr>
      <p:sp>
        <p:nvSpPr>
          <p:cNvPr id="149" name="Rectangle 148">
            <a:extLst>
              <a:ext uri="{FF2B5EF4-FFF2-40B4-BE49-F238E27FC236}">
                <a16:creationId xmlns:a16="http://schemas.microsoft.com/office/drawing/2014/main" id="{3F9D113E-DB39-0CF2-578D-9B5D35C92F55}"/>
              </a:ext>
            </a:extLst>
          </p:cNvPr>
          <p:cNvSpPr/>
          <p:nvPr userDrawn="1"/>
        </p:nvSpPr>
        <p:spPr bwMode="gray">
          <a:xfrm>
            <a:off x="7102258" y="0"/>
            <a:ext cx="5092917" cy="6858000"/>
          </a:xfrm>
          <a:prstGeom prst="rect">
            <a:avLst/>
          </a:prstGeom>
          <a:solidFill>
            <a:srgbClr val="FFC932"/>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latin typeface="72 Brand" panose="020B0504030603020204" pitchFamily="34" charset="0"/>
              <a:ea typeface="72 Brand" pitchFamily="34" charset="-128"/>
              <a:cs typeface="72 Brand" pitchFamily="34" charset="-128"/>
            </a:endParaRPr>
          </a:p>
        </p:txBody>
      </p:sp>
      <p:pic>
        <p:nvPicPr>
          <p:cNvPr id="6" name="Graphic 5">
            <a:extLst>
              <a:ext uri="{FF2B5EF4-FFF2-40B4-BE49-F238E27FC236}">
                <a16:creationId xmlns:a16="http://schemas.microsoft.com/office/drawing/2014/main" id="{F9CF98F2-AE93-6F6D-B5F5-C2F74E0787B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467600" y="250521"/>
            <a:ext cx="4538091" cy="6328079"/>
          </a:xfrm>
          <a:prstGeom prst="rect">
            <a:avLst/>
          </a:prstGeom>
        </p:spPr>
      </p:pic>
      <p:sp>
        <p:nvSpPr>
          <p:cNvPr id="2" name="Rectangle 1">
            <a:extLst>
              <a:ext uri="{FF2B5EF4-FFF2-40B4-BE49-F238E27FC236}">
                <a16:creationId xmlns:a16="http://schemas.microsoft.com/office/drawing/2014/main" id="{FDD06AF2-2141-CEFD-4797-A6E50CC267FE}"/>
              </a:ext>
            </a:extLst>
          </p:cNvPr>
          <p:cNvSpPr/>
          <p:nvPr userDrawn="1"/>
        </p:nvSpPr>
        <p:spPr bwMode="gray">
          <a:xfrm>
            <a:off x="1" y="0"/>
            <a:ext cx="7226300" cy="6858000"/>
          </a:xfrm>
          <a:prstGeom prst="rect">
            <a:avLst/>
          </a:prstGeom>
          <a:solidFill>
            <a:schemeClr val="accent1"/>
          </a:solidFill>
          <a:ln w="1342"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latin typeface="72 Brand" panose="020B0504030603020204" pitchFamily="34" charset="0"/>
              <a:ea typeface="72 Brand" pitchFamily="34" charset="-128"/>
              <a:cs typeface="72 Brand" pitchFamily="34" charset="-128"/>
            </a:endParaRPr>
          </a:p>
        </p:txBody>
      </p:sp>
      <p:pic>
        <p:nvPicPr>
          <p:cNvPr id="7" name="LogoWhite-Dynamic" descr="{&quot;templafy&quot;:{&quot;id&quot;:&quot;0d1262f1-c6e8-412c-9096-5fa5fde597b6&quot;}}">
            <a:extLst>
              <a:ext uri="{FF2B5EF4-FFF2-40B4-BE49-F238E27FC236}">
                <a16:creationId xmlns:a16="http://schemas.microsoft.com/office/drawing/2014/main" id="{A41CFBE8-4FA4-2996-3FC5-06FE1DA82BC8}"/>
              </a:ext>
            </a:extLst>
          </p:cNvPr>
          <p:cNvPicPr>
            <a:picLocks noChangeAspect="1"/>
          </p:cNvPicPr>
          <p:nvPr userDrawn="1"/>
        </p:nvPicPr>
        <p:blipFill>
          <a:blip r:embed="rId4"/>
          <a:stretch>
            <a:fillRect/>
          </a:stretch>
        </p:blipFill>
        <p:spPr>
          <a:xfrm>
            <a:off x="288006" y="360000"/>
            <a:ext cx="3343273" cy="360045"/>
          </a:xfrm>
          <a:prstGeom prst="rect">
            <a:avLst/>
          </a:prstGeom>
        </p:spPr>
      </p:pic>
      <p:sp>
        <p:nvSpPr>
          <p:cNvPr id="8" name="Classification-Dynamic" descr="{&quot;templafy&quot;:{&quot;id&quot;:&quot;b25bc887-cecf-4c0c-9192-d0cd0951a12e&quot;}}">
            <a:extLst>
              <a:ext uri="{FF2B5EF4-FFF2-40B4-BE49-F238E27FC236}">
                <a16:creationId xmlns:a16="http://schemas.microsoft.com/office/drawing/2014/main" id="{F1333C1B-AD40-D53A-5A1E-EFB8C6390D49}"/>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a:solidFill>
                  <a:schemeClr val="bg1"/>
                </a:solidFill>
                <a:latin typeface="72 Brand" panose="020B0504030603020204" pitchFamily="34" charset="0"/>
                <a:ea typeface="72 Brand" pitchFamily="34" charset="-128"/>
                <a:cs typeface="72 Brand" pitchFamily="34" charset="-128"/>
              </a:rPr>
              <a:t>INTERNAL – SAP and Customers Only</a:t>
            </a:r>
          </a:p>
        </p:txBody>
      </p:sp>
      <p:pic>
        <p:nvPicPr>
          <p:cNvPr id="5" name="Picture 4">
            <a:extLst>
              <a:ext uri="{FF2B5EF4-FFF2-40B4-BE49-F238E27FC236}">
                <a16:creationId xmlns:a16="http://schemas.microsoft.com/office/drawing/2014/main" id="{F75B4DB5-6F82-52F7-7AD9-80874B011E33}"/>
              </a:ext>
              <a:ext uri="{C183D7F6-B498-43B3-948B-1728B52AA6E4}">
                <adec:decorative xmlns:adec="http://schemas.microsoft.com/office/drawing/2017/decorative" val="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flipH="1">
            <a:off x="4664821" y="1129553"/>
            <a:ext cx="6886462" cy="5728447"/>
          </a:xfrm>
          <a:prstGeom prst="rect">
            <a:avLst/>
          </a:prstGeom>
        </p:spPr>
      </p:pic>
      <p:sp>
        <p:nvSpPr>
          <p:cNvPr id="4" name="Title"/>
          <p:cNvSpPr>
            <a:spLocks noGrp="1"/>
          </p:cNvSpPr>
          <p:nvPr>
            <p:ph type="title" hasCustomPrompt="1"/>
          </p:nvPr>
        </p:nvSpPr>
        <p:spPr>
          <a:xfrm>
            <a:off x="288000" y="2706317"/>
            <a:ext cx="6633305" cy="997196"/>
          </a:xfrm>
        </p:spPr>
        <p:txBody>
          <a:bodyPr anchor="b" anchorCtr="0">
            <a:noAutofit/>
          </a:bodyPr>
          <a:lstStyle>
            <a:lvl1pPr>
              <a:lnSpc>
                <a:spcPct val="90000"/>
              </a:lnSpc>
              <a:defRPr sz="3600" b="0" i="0">
                <a:solidFill>
                  <a:schemeClr val="bg1"/>
                </a:solidFill>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72 Brand" pitchFamily="34" charset="-128"/>
              <a:cs typeface="72 Brand" pitchFamily="34" charset="-128"/>
            </a:endParaRPr>
          </a:p>
        </p:txBody>
      </p:sp>
    </p:spTree>
    <p:extLst>
      <p:ext uri="{BB962C8B-B14F-4D97-AF65-F5344CB8AC3E}">
        <p14:creationId xmlns:p14="http://schemas.microsoft.com/office/powerpoint/2010/main" val="277845837"/>
      </p:ext>
    </p:extLst>
  </p:cSld>
  <p:clrMapOvr>
    <a:masterClrMapping/>
  </p:clrMapOvr>
  <p:extLst>
    <p:ext uri="{DCECCB84-F9BA-43D5-87BE-67443E8EF086}">
      <p15:sldGuideLst xmlns:p15="http://schemas.microsoft.com/office/powerpoint/2012/main">
        <p15:guide id="1" pos="181" userDrawn="1">
          <p15:clr>
            <a:srgbClr val="FBAE40"/>
          </p15:clr>
        </p15:guide>
        <p15:guide id="2" orient="horz" pos="1701" userDrawn="1">
          <p15:clr>
            <a:srgbClr val="FBAE40"/>
          </p15:clr>
        </p15:guide>
        <p15:guide id="3" orient="horz" pos="2688" userDrawn="1">
          <p15:clr>
            <a:srgbClr val="FBAE40"/>
          </p15:clr>
        </p15:guide>
        <p15:guide id="4" orient="horz" pos="2341" userDrawn="1">
          <p15:clr>
            <a:srgbClr val="FBAE40"/>
          </p15:clr>
        </p15:guide>
        <p15:guide id="5" orient="horz" pos="2999" userDrawn="1">
          <p15:clr>
            <a:srgbClr val="FBAE40"/>
          </p15:clr>
        </p15:guide>
        <p15:guide id="7" orient="horz" pos="4144"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Green cover with image in anvil shape">
    <p:bg>
      <p:bgPr>
        <a:solidFill>
          <a:srgbClr val="97DD40"/>
        </a:solidFill>
        <a:effectLst/>
      </p:bgPr>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CF15634C-E3A9-CDE6-5F8E-35B41DFE2B5D}"/>
              </a:ext>
            </a:extLst>
          </p:cNvPr>
          <p:cNvSpPr/>
          <p:nvPr userDrawn="1"/>
        </p:nvSpPr>
        <p:spPr bwMode="gray">
          <a:xfrm>
            <a:off x="0" y="0"/>
            <a:ext cx="12195175" cy="6858000"/>
          </a:xfrm>
          <a:prstGeom prst="rect">
            <a:avLst/>
          </a:prstGeom>
          <a:solidFill>
            <a:srgbClr val="97DD40"/>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latin typeface="72 Brand" panose="020B0504030603020204" pitchFamily="34" charset="0"/>
              <a:ea typeface="72 Brand" pitchFamily="34" charset="-128"/>
              <a:cs typeface="72 Brand" pitchFamily="34" charset="-128"/>
            </a:endParaRPr>
          </a:p>
        </p:txBody>
      </p:sp>
      <p:sp>
        <p:nvSpPr>
          <p:cNvPr id="6" name="Title">
            <a:extLst>
              <a:ext uri="{FF2B5EF4-FFF2-40B4-BE49-F238E27FC236}">
                <a16:creationId xmlns:a16="http://schemas.microsoft.com/office/drawing/2014/main" id="{729E6C33-847C-5792-E2BD-5963C662ECED}"/>
              </a:ext>
            </a:extLst>
          </p:cNvPr>
          <p:cNvSpPr>
            <a:spLocks noGrp="1"/>
          </p:cNvSpPr>
          <p:nvPr>
            <p:ph type="title" hasCustomPrompt="1"/>
          </p:nvPr>
        </p:nvSpPr>
        <p:spPr>
          <a:xfrm>
            <a:off x="288001" y="2706317"/>
            <a:ext cx="5529704" cy="997196"/>
          </a:xfrm>
        </p:spPr>
        <p:txBody>
          <a:bodyPr anchor="b" anchorCtr="0">
            <a:noAutofit/>
          </a:bodyPr>
          <a:lstStyle>
            <a:lvl1pPr>
              <a:lnSpc>
                <a:spcPct val="90000"/>
              </a:lnSpc>
              <a:defRPr sz="3600" b="0" i="0">
                <a:solidFill>
                  <a:schemeClr val="tx1"/>
                </a:solidFill>
                <a:latin typeface="72 Brand Medium" panose="020B0504030603020204"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72 Brand" pitchFamily="34" charset="-128"/>
              <a:cs typeface="72 Brand" pitchFamily="34" charset="-128"/>
            </a:endParaRPr>
          </a:p>
        </p:txBody>
      </p:sp>
      <p:sp>
        <p:nvSpPr>
          <p:cNvPr id="14" name="Picture Placeholder 5">
            <a:extLst>
              <a:ext uri="{FF2B5EF4-FFF2-40B4-BE49-F238E27FC236}">
                <a16:creationId xmlns:a16="http://schemas.microsoft.com/office/drawing/2014/main" id="{D2BFABF1-DD81-F2D4-FD65-DBCD6636029A}"/>
              </a:ext>
            </a:extLst>
          </p:cNvPr>
          <p:cNvSpPr>
            <a:spLocks noGrp="1"/>
          </p:cNvSpPr>
          <p:nvPr>
            <p:ph type="pic" sz="quarter" idx="10" hasCustomPrompt="1"/>
          </p:nvPr>
        </p:nvSpPr>
        <p:spPr>
          <a:xfrm>
            <a:off x="6069496" y="2029240"/>
            <a:ext cx="5711687" cy="2828844"/>
          </a:xfrm>
          <a:custGeom>
            <a:avLst/>
            <a:gdLst>
              <a:gd name="connsiteX0" fmla="*/ 0 w 5453062"/>
              <a:gd name="connsiteY0" fmla="*/ 0 h 2700337"/>
              <a:gd name="connsiteX1" fmla="*/ 5453062 w 5453062"/>
              <a:gd name="connsiteY1" fmla="*/ 0 h 2700337"/>
              <a:gd name="connsiteX2" fmla="*/ 5453062 w 5453062"/>
              <a:gd name="connsiteY2" fmla="*/ 2700337 h 2700337"/>
              <a:gd name="connsiteX3" fmla="*/ 0 w 5453062"/>
              <a:gd name="connsiteY3" fmla="*/ 2700337 h 2700337"/>
              <a:gd name="connsiteX4" fmla="*/ 0 w 5453062"/>
              <a:gd name="connsiteY4" fmla="*/ 0 h 2700337"/>
              <a:gd name="connsiteX0" fmla="*/ 0 w 5453062"/>
              <a:gd name="connsiteY0" fmla="*/ 0 h 2758526"/>
              <a:gd name="connsiteX1" fmla="*/ 5453062 w 5453062"/>
              <a:gd name="connsiteY1" fmla="*/ 0 h 2758526"/>
              <a:gd name="connsiteX2" fmla="*/ 2751426 w 5453062"/>
              <a:gd name="connsiteY2" fmla="*/ 2758526 h 2758526"/>
              <a:gd name="connsiteX3" fmla="*/ 0 w 5453062"/>
              <a:gd name="connsiteY3" fmla="*/ 2700337 h 2758526"/>
              <a:gd name="connsiteX4" fmla="*/ 0 w 5453062"/>
              <a:gd name="connsiteY4" fmla="*/ 0 h 2758526"/>
              <a:gd name="connsiteX0" fmla="*/ 0 w 5453062"/>
              <a:gd name="connsiteY0" fmla="*/ 0 h 2700337"/>
              <a:gd name="connsiteX1" fmla="*/ 5453062 w 5453062"/>
              <a:gd name="connsiteY1" fmla="*/ 0 h 2700337"/>
              <a:gd name="connsiteX2" fmla="*/ 2726487 w 5453062"/>
              <a:gd name="connsiteY2" fmla="*/ 2700336 h 2700337"/>
              <a:gd name="connsiteX3" fmla="*/ 0 w 5453062"/>
              <a:gd name="connsiteY3" fmla="*/ 2700337 h 2700337"/>
              <a:gd name="connsiteX4" fmla="*/ 0 w 5453062"/>
              <a:gd name="connsiteY4" fmla="*/ 0 h 2700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53062" h="2700337">
                <a:moveTo>
                  <a:pt x="0" y="0"/>
                </a:moveTo>
                <a:lnTo>
                  <a:pt x="5453062" y="0"/>
                </a:lnTo>
                <a:lnTo>
                  <a:pt x="2726487" y="2700336"/>
                </a:lnTo>
                <a:lnTo>
                  <a:pt x="0" y="2700337"/>
                </a:lnTo>
                <a:lnTo>
                  <a:pt x="0" y="0"/>
                </a:lnTo>
                <a:close/>
              </a:path>
            </a:pathLst>
          </a:custGeom>
        </p:spPr>
        <p:txBody>
          <a:bodyPr anchor="ctr" anchorCtr="0"/>
          <a:lstStyle>
            <a:lvl1pPr algn="l">
              <a:defRPr>
                <a:solidFill>
                  <a:schemeClr val="tx1"/>
                </a:solidFill>
              </a:defRPr>
            </a:lvl1pPr>
          </a:lstStyle>
          <a:p>
            <a:r>
              <a:rPr lang="en-US"/>
              <a:t>         Click to add image</a:t>
            </a:r>
          </a:p>
        </p:txBody>
      </p:sp>
      <p:sp>
        <p:nvSpPr>
          <p:cNvPr id="4" name="Classification-Dynamic" descr="{&quot;templafy&quot;:{&quot;id&quot;:&quot;c4b547f1-37cf-4954-8a0a-29ac7c745070&quot;}}">
            <a:extLst>
              <a:ext uri="{FF2B5EF4-FFF2-40B4-BE49-F238E27FC236}">
                <a16:creationId xmlns:a16="http://schemas.microsoft.com/office/drawing/2014/main" id="{13EDB9F6-FBDA-8ED8-A84B-244CC53CFF99}"/>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a:solidFill>
                  <a:schemeClr val="tx1"/>
                </a:solidFill>
                <a:latin typeface="72 Brand" panose="020B0504030603020204" pitchFamily="34" charset="0"/>
                <a:ea typeface="72 Brand" pitchFamily="34" charset="-128"/>
                <a:cs typeface="72 Brand" pitchFamily="34" charset="-128"/>
              </a:rPr>
              <a:t>INTERNAL – SAP and Customers Only</a:t>
            </a:r>
          </a:p>
        </p:txBody>
      </p:sp>
      <p:pic>
        <p:nvPicPr>
          <p:cNvPr id="5" name="LogoBlack-Dynamic" descr="{&quot;templafy&quot;:{&quot;id&quot;:&quot;813285f5-9fec-4482-ac3d-914bef14d0c3&quot;}}">
            <a:extLst>
              <a:ext uri="{FF2B5EF4-FFF2-40B4-BE49-F238E27FC236}">
                <a16:creationId xmlns:a16="http://schemas.microsoft.com/office/drawing/2014/main" id="{307F1C64-DE39-FFD6-589D-335311286128}"/>
              </a:ext>
            </a:extLst>
          </p:cNvPr>
          <p:cNvPicPr>
            <a:picLocks noChangeAspect="1"/>
          </p:cNvPicPr>
          <p:nvPr userDrawn="1"/>
        </p:nvPicPr>
        <p:blipFill>
          <a:blip r:embed="rId2"/>
          <a:stretch>
            <a:fillRect/>
          </a:stretch>
        </p:blipFill>
        <p:spPr>
          <a:xfrm>
            <a:off x="288006" y="360000"/>
            <a:ext cx="3343273" cy="360045"/>
          </a:xfrm>
          <a:prstGeom prst="rect">
            <a:avLst/>
          </a:prstGeom>
        </p:spPr>
      </p:pic>
    </p:spTree>
    <p:extLst>
      <p:ext uri="{BB962C8B-B14F-4D97-AF65-F5344CB8AC3E}">
        <p14:creationId xmlns:p14="http://schemas.microsoft.com/office/powerpoint/2010/main" val="1084997862"/>
      </p:ext>
    </p:extLst>
  </p:cSld>
  <p:clrMapOvr>
    <a:masterClrMapping/>
  </p:clrMapOvr>
  <p:extLst>
    <p:ext uri="{DCECCB84-F9BA-43D5-87BE-67443E8EF086}">
      <p15:sldGuideLst xmlns:p15="http://schemas.microsoft.com/office/powerpoint/2012/main">
        <p15:guide id="1" pos="181">
          <p15:clr>
            <a:srgbClr val="FBAE40"/>
          </p15:clr>
        </p15:guide>
        <p15:guide id="2" orient="horz" pos="1701" userDrawn="1">
          <p15:clr>
            <a:srgbClr val="FBAE40"/>
          </p15:clr>
        </p15:guide>
        <p15:guide id="3" orient="horz" pos="2688">
          <p15:clr>
            <a:srgbClr val="FBAE40"/>
          </p15:clr>
        </p15:guide>
        <p15:guide id="4" orient="horz" pos="2341">
          <p15:clr>
            <a:srgbClr val="FBAE40"/>
          </p15:clr>
        </p15:guide>
        <p15:guide id="5" orient="horz" pos="2999" userDrawn="1">
          <p15:clr>
            <a:srgbClr val="FBAE40"/>
          </p15:clr>
        </p15:guide>
        <p15:guide id="7" orient="horz" pos="4144">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ver with Image or Illustration">
    <p:bg>
      <p:bgRef idx="1001">
        <a:schemeClr val="bg1"/>
      </p:bgRef>
    </p:bg>
    <p:spTree>
      <p:nvGrpSpPr>
        <p:cNvPr id="1" name=""/>
        <p:cNvGrpSpPr/>
        <p:nvPr/>
      </p:nvGrpSpPr>
      <p:grpSpPr>
        <a:xfrm>
          <a:off x="0" y="0"/>
          <a:ext cx="0" cy="0"/>
          <a:chOff x="0" y="0"/>
          <a:chExt cx="0" cy="0"/>
        </a:xfrm>
      </p:grpSpPr>
      <p:sp>
        <p:nvSpPr>
          <p:cNvPr id="4" name="Background">
            <a:extLst>
              <a:ext uri="{FF2B5EF4-FFF2-40B4-BE49-F238E27FC236}">
                <a16:creationId xmlns:a16="http://schemas.microsoft.com/office/drawing/2014/main" id="{F6B4F408-95BC-730E-4114-45641ED46491}"/>
              </a:ext>
            </a:extLst>
          </p:cNvPr>
          <p:cNvSpPr/>
          <p:nvPr userDrawn="1"/>
        </p:nvSpPr>
        <p:spPr bwMode="gray">
          <a:xfrm>
            <a:off x="-1" y="0"/>
            <a:ext cx="12195175" cy="6858000"/>
          </a:xfrm>
          <a:prstGeom prst="rect">
            <a:avLst/>
          </a:prstGeom>
          <a:solidFill>
            <a:schemeClr val="bg1"/>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latin typeface="72 Brand" panose="020B0504030603020204" pitchFamily="34" charset="0"/>
              <a:ea typeface="72 Brand" pitchFamily="34" charset="-128"/>
              <a:cs typeface="72 Brand" pitchFamily="34" charset="-128"/>
            </a:endParaRPr>
          </a:p>
        </p:txBody>
      </p:sp>
      <p:sp>
        <p:nvSpPr>
          <p:cNvPr id="3" name="Title"/>
          <p:cNvSpPr>
            <a:spLocks noGrp="1"/>
          </p:cNvSpPr>
          <p:nvPr>
            <p:ph type="title" hasCustomPrompt="1"/>
          </p:nvPr>
        </p:nvSpPr>
        <p:spPr>
          <a:xfrm>
            <a:off x="288000" y="4024430"/>
            <a:ext cx="10899174" cy="997196"/>
          </a:xfrm>
        </p:spPr>
        <p:txBody>
          <a:bodyPr vert="horz" wrap="square" lIns="0" tIns="0" rIns="0" bIns="0" rtlCol="0">
            <a:noAutofit/>
          </a:bodyPr>
          <a:lstStyle>
            <a:lvl1pPr>
              <a:lnSpc>
                <a:spcPct val="90000"/>
              </a:lnSpc>
              <a:defRPr lang="de-DE" sz="3600" b="0" i="0" dirty="0">
                <a:latin typeface="72 Brand Medium" panose="020B0504030603020204" pitchFamily="34" charset="0"/>
                <a:ea typeface="+mn-ea"/>
                <a:cs typeface="+mn-cs"/>
              </a:defRPr>
            </a:lvl1pPr>
          </a:lstStyle>
          <a:p>
            <a:pPr lvl="0"/>
            <a:r>
              <a:rPr lang="en-US" dirty="0"/>
              <a:t>Title Goes Here</a:t>
            </a:r>
            <a:br>
              <a:rPr lang="en-US" dirty="0"/>
            </a:br>
            <a:r>
              <a:rPr lang="en-US" dirty="0"/>
              <a:t>and Here and Here</a:t>
            </a:r>
          </a:p>
        </p:txBody>
      </p:sp>
      <p:sp>
        <p:nvSpPr>
          <p:cNvPr id="7" name="Picture Placeholder 6">
            <a:extLst>
              <a:ext uri="{FF2B5EF4-FFF2-40B4-BE49-F238E27FC236}">
                <a16:creationId xmlns:a16="http://schemas.microsoft.com/office/drawing/2014/main" id="{4FA78832-C268-4EC5-BB82-7F9D7F5B51B2}"/>
              </a:ext>
            </a:extLst>
          </p:cNvPr>
          <p:cNvSpPr>
            <a:spLocks noGrp="1"/>
          </p:cNvSpPr>
          <p:nvPr>
            <p:ph type="pic" sz="quarter" idx="16" hasCustomPrompt="1"/>
          </p:nvPr>
        </p:nvSpPr>
        <p:spPr>
          <a:xfrm>
            <a:off x="0" y="-1"/>
            <a:ext cx="12195175" cy="3430800"/>
          </a:xfrm>
        </p:spPr>
        <p:txBody>
          <a:bodyPr anchor="ctr" anchorCtr="0"/>
          <a:lstStyle>
            <a:lvl1pPr marL="0" marR="0" indent="0" algn="ctr" defTabSz="1088558" rtl="0" eaLnBrk="1" fontAlgn="auto" latinLnBrk="0" hangingPunct="1">
              <a:lnSpc>
                <a:spcPct val="100000"/>
              </a:lnSpc>
              <a:spcBef>
                <a:spcPts val="1800"/>
              </a:spcBef>
              <a:spcAft>
                <a:spcPts val="0"/>
              </a:spcAft>
              <a:buClr>
                <a:schemeClr val="accent1"/>
              </a:buClr>
              <a:buSzPct val="80000"/>
              <a:buFontTx/>
              <a:buNone/>
              <a:tabLst/>
              <a:defRPr/>
            </a:lvl1pPr>
          </a:lstStyle>
          <a:p>
            <a:pPr marL="0" marR="0" lvl="0" indent="0" algn="ctr" defTabSz="1088558" rtl="0" eaLnBrk="1" fontAlgn="auto" latinLnBrk="0" hangingPunct="1">
              <a:lnSpc>
                <a:spcPct val="100000"/>
              </a:lnSpc>
              <a:spcBef>
                <a:spcPts val="1800"/>
              </a:spcBef>
              <a:spcAft>
                <a:spcPts val="0"/>
              </a:spcAft>
              <a:buClr>
                <a:schemeClr val="accent1"/>
              </a:buClr>
              <a:buSzPct val="80000"/>
              <a:buFontTx/>
              <a:buNone/>
              <a:tabLst/>
              <a:defRPr/>
            </a:pPr>
            <a:r>
              <a:rPr lang="en-US"/>
              <a:t>Click to insert picture</a:t>
            </a:r>
          </a:p>
        </p:txBody>
      </p:sp>
      <p:pic>
        <p:nvPicPr>
          <p:cNvPr id="5" name="LogoBlue-Dynamic" descr="{&quot;templafy&quot;:{&quot;id&quot;:&quot;763790bc-58eb-4363-9866-4f446ecd6dd9&quot;}}">
            <a:extLst>
              <a:ext uri="{FF2B5EF4-FFF2-40B4-BE49-F238E27FC236}">
                <a16:creationId xmlns:a16="http://schemas.microsoft.com/office/drawing/2014/main" id="{CC8CB144-2747-DFD9-282D-746201DCE55D}"/>
              </a:ext>
            </a:extLst>
          </p:cNvPr>
          <p:cNvPicPr>
            <a:picLocks noChangeAspect="1"/>
          </p:cNvPicPr>
          <p:nvPr userDrawn="1"/>
        </p:nvPicPr>
        <p:blipFill>
          <a:blip r:embed="rId2"/>
          <a:stretch>
            <a:fillRect/>
          </a:stretch>
        </p:blipFill>
        <p:spPr>
          <a:xfrm>
            <a:off x="288006" y="6218600"/>
            <a:ext cx="3343273" cy="360045"/>
          </a:xfrm>
          <a:prstGeom prst="rect">
            <a:avLst/>
          </a:prstGeom>
        </p:spPr>
      </p:pic>
      <p:sp>
        <p:nvSpPr>
          <p:cNvPr id="9" name="Classification-Dynamic" descr="{&quot;templafy&quot;:{&quot;id&quot;:&quot;cf3a0af6-43b8-46d8-ab4a-168cebcda84e&quot;}}">
            <a:extLst>
              <a:ext uri="{FF2B5EF4-FFF2-40B4-BE49-F238E27FC236}">
                <a16:creationId xmlns:a16="http://schemas.microsoft.com/office/drawing/2014/main" id="{CE0C2033-6FDF-7DD6-E25C-C03296FDAD00}"/>
              </a:ext>
            </a:extLst>
          </p:cNvPr>
          <p:cNvSpPr txBox="1"/>
          <p:nvPr userDrawn="1"/>
        </p:nvSpPr>
        <p:spPr>
          <a:xfrm>
            <a:off x="282575" y="5724000"/>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a:solidFill>
                  <a:schemeClr val="tx1"/>
                </a:solidFill>
                <a:latin typeface="72 Brand" panose="020B0504030603020204" pitchFamily="34" charset="0"/>
                <a:ea typeface="72 Brand" pitchFamily="34" charset="-128"/>
                <a:cs typeface="72 Brand" pitchFamily="34" charset="-128"/>
              </a:rPr>
              <a:t>INTERNAL – SAP and Customers Only</a:t>
            </a:r>
          </a:p>
        </p:txBody>
      </p:sp>
    </p:spTree>
    <p:extLst>
      <p:ext uri="{BB962C8B-B14F-4D97-AF65-F5344CB8AC3E}">
        <p14:creationId xmlns:p14="http://schemas.microsoft.com/office/powerpoint/2010/main" val="218385053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7505">
          <p15:clr>
            <a:srgbClr val="FBAE40"/>
          </p15:clr>
        </p15:guide>
        <p15:guide id="2" orient="horz" pos="4144">
          <p15:clr>
            <a:srgbClr val="FBAE40"/>
          </p15:clr>
        </p15:guide>
        <p15:guide id="3" orient="horz" pos="2162">
          <p15:clr>
            <a:srgbClr val="FBAE40"/>
          </p15:clr>
        </p15:guide>
        <p15:guide id="4" pos="181">
          <p15:clr>
            <a:srgbClr val="FBAE40"/>
          </p15:clr>
        </p15:guide>
        <p15:guide id="5" orient="horz" pos="2534">
          <p15:clr>
            <a:srgbClr val="FBAE40"/>
          </p15:clr>
        </p15:guide>
        <p15:guide id="6" orient="horz" pos="3164">
          <p15:clr>
            <a:srgbClr val="FBAE40"/>
          </p15:clr>
        </p15:guide>
        <p15:guide id="7" orient="horz" pos="3232">
          <p15:clr>
            <a:srgbClr val="FBAE40"/>
          </p15:clr>
        </p15:guide>
        <p15:guide id="8" orient="horz" pos="3543"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White cover with green anvil">
    <p:bg>
      <p:bgRef idx="1001">
        <a:schemeClr val="bg1"/>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615A14AB-7A75-B899-CDA1-E311E201A837}"/>
              </a:ext>
            </a:extLst>
          </p:cNvPr>
          <p:cNvSpPr/>
          <p:nvPr userDrawn="1"/>
        </p:nvSpPr>
        <p:spPr bwMode="gray">
          <a:xfrm>
            <a:off x="-1" y="0"/>
            <a:ext cx="12195175" cy="6858000"/>
          </a:xfrm>
          <a:prstGeom prst="rect">
            <a:avLst/>
          </a:prstGeom>
          <a:solidFill>
            <a:schemeClr val="bg1"/>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latin typeface="72 Brand" panose="020B0504030603020204" pitchFamily="34" charset="0"/>
              <a:ea typeface="72 Brand" pitchFamily="34" charset="-128"/>
              <a:cs typeface="72 Brand" pitchFamily="34" charset="-128"/>
            </a:endParaRPr>
          </a:p>
        </p:txBody>
      </p:sp>
      <p:sp>
        <p:nvSpPr>
          <p:cNvPr id="3" name="Anvil" descr="preencoded.png">
            <a:extLst>
              <a:ext uri="{FF2B5EF4-FFF2-40B4-BE49-F238E27FC236}">
                <a16:creationId xmlns:a16="http://schemas.microsoft.com/office/drawing/2014/main" id="{CAD3135A-95A0-606F-5A25-35CF890B232D}"/>
              </a:ext>
            </a:extLst>
          </p:cNvPr>
          <p:cNvSpPr/>
          <p:nvPr/>
        </p:nvSpPr>
        <p:spPr>
          <a:xfrm>
            <a:off x="5072441" y="1275473"/>
            <a:ext cx="6069341" cy="2991727"/>
          </a:xfrm>
          <a:custGeom>
            <a:avLst/>
            <a:gdLst>
              <a:gd name="connsiteX0" fmla="*/ 0 w 6069341"/>
              <a:gd name="connsiteY0" fmla="*/ 0 h 2991727"/>
              <a:gd name="connsiteX1" fmla="*/ 0 w 6069341"/>
              <a:gd name="connsiteY1" fmla="*/ 2991727 h 2991727"/>
              <a:gd name="connsiteX2" fmla="*/ 3084421 w 6069341"/>
              <a:gd name="connsiteY2" fmla="*/ 2991727 h 2991727"/>
              <a:gd name="connsiteX3" fmla="*/ 6069341 w 6069341"/>
              <a:gd name="connsiteY3" fmla="*/ 0 h 2991727"/>
              <a:gd name="connsiteX4" fmla="*/ 0 w 6069341"/>
              <a:gd name="connsiteY4" fmla="*/ 0 h 29917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69341" h="2991727">
                <a:moveTo>
                  <a:pt x="0" y="0"/>
                </a:moveTo>
                <a:lnTo>
                  <a:pt x="0" y="2991727"/>
                </a:lnTo>
                <a:lnTo>
                  <a:pt x="3084421" y="2991727"/>
                </a:lnTo>
                <a:lnTo>
                  <a:pt x="6069341" y="0"/>
                </a:lnTo>
                <a:lnTo>
                  <a:pt x="0" y="0"/>
                </a:lnTo>
                <a:close/>
              </a:path>
            </a:pathLst>
          </a:custGeom>
          <a:solidFill>
            <a:srgbClr val="97DD40"/>
          </a:solidFill>
          <a:ln w="7155" cap="flat">
            <a:noFill/>
            <a:prstDash val="solid"/>
            <a:miter/>
          </a:ln>
        </p:spPr>
        <p:txBody>
          <a:bodyPr rtlCol="0" anchor="ctr"/>
          <a:lstStyle/>
          <a:p>
            <a:endParaRPr lang="en-US" b="0" i="0" dirty="0">
              <a:latin typeface="72 Brand" panose="020B0504030603020204" pitchFamily="34" charset="0"/>
            </a:endParaRPr>
          </a:p>
        </p:txBody>
      </p:sp>
      <p:sp>
        <p:nvSpPr>
          <p:cNvPr id="4" name="Title">
            <a:extLst>
              <a:ext uri="{FF2B5EF4-FFF2-40B4-BE49-F238E27FC236}">
                <a16:creationId xmlns:a16="http://schemas.microsoft.com/office/drawing/2014/main" id="{D8805AE3-41BC-E9DB-1A66-ADF41EDBC899}"/>
              </a:ext>
            </a:extLst>
          </p:cNvPr>
          <p:cNvSpPr>
            <a:spLocks noGrp="1"/>
          </p:cNvSpPr>
          <p:nvPr>
            <p:ph type="title" hasCustomPrompt="1"/>
          </p:nvPr>
        </p:nvSpPr>
        <p:spPr>
          <a:xfrm>
            <a:off x="288000" y="2706317"/>
            <a:ext cx="6026739" cy="997196"/>
          </a:xfrm>
        </p:spPr>
        <p:txBody>
          <a:bodyPr>
            <a:noAutofit/>
          </a:bodyPr>
          <a:lstStyle>
            <a:lvl1pPr>
              <a:lnSpc>
                <a:spcPct val="90000"/>
              </a:lnSpc>
              <a:defRPr sz="3600" b="0" i="0">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72 Brand" pitchFamily="34" charset="-128"/>
              <a:cs typeface="72 Brand" pitchFamily="34" charset="-128"/>
            </a:endParaRPr>
          </a:p>
        </p:txBody>
      </p:sp>
      <p:pic>
        <p:nvPicPr>
          <p:cNvPr id="6" name="LogoBlue-Dynamic" descr="{&quot;templafy&quot;:{&quot;id&quot;:&quot;9ce0a2bd-7d83-45ea-b26d-42b247507c25&quot;}}">
            <a:extLst>
              <a:ext uri="{FF2B5EF4-FFF2-40B4-BE49-F238E27FC236}">
                <a16:creationId xmlns:a16="http://schemas.microsoft.com/office/drawing/2014/main" id="{355C4522-23E4-9805-E399-7F7F8C687FB5}"/>
              </a:ext>
            </a:extLst>
          </p:cNvPr>
          <p:cNvPicPr>
            <a:picLocks noChangeAspect="1"/>
          </p:cNvPicPr>
          <p:nvPr userDrawn="1"/>
        </p:nvPicPr>
        <p:blipFill>
          <a:blip r:embed="rId2"/>
          <a:stretch>
            <a:fillRect/>
          </a:stretch>
        </p:blipFill>
        <p:spPr>
          <a:xfrm>
            <a:off x="288006" y="360000"/>
            <a:ext cx="3343273" cy="360045"/>
          </a:xfrm>
          <a:prstGeom prst="rect">
            <a:avLst/>
          </a:prstGeom>
        </p:spPr>
      </p:pic>
      <p:sp>
        <p:nvSpPr>
          <p:cNvPr id="11" name="Classification-Dynamic" descr="{&quot;templafy&quot;:{&quot;id&quot;:&quot;7a4bda13-3dc9-4ab2-97a4-f46d460c24d1&quot;}}">
            <a:extLst>
              <a:ext uri="{FF2B5EF4-FFF2-40B4-BE49-F238E27FC236}">
                <a16:creationId xmlns:a16="http://schemas.microsoft.com/office/drawing/2014/main" id="{62D91ACB-BD14-46CB-4B61-F4B072D877C0}"/>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a:solidFill>
                  <a:schemeClr val="tx1"/>
                </a:solidFill>
                <a:latin typeface="72 Brand" panose="020B0504030603020204" pitchFamily="34" charset="0"/>
                <a:ea typeface="72 Brand" pitchFamily="34" charset="-128"/>
                <a:cs typeface="72 Brand" pitchFamily="34" charset="-128"/>
              </a:rPr>
              <a:t>INTERNAL – SAP and Customers Only</a:t>
            </a:r>
          </a:p>
        </p:txBody>
      </p:sp>
    </p:spTree>
    <p:extLst>
      <p:ext uri="{BB962C8B-B14F-4D97-AF65-F5344CB8AC3E}">
        <p14:creationId xmlns:p14="http://schemas.microsoft.com/office/powerpoint/2010/main" val="155476147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p15:clr>
            <a:srgbClr val="FBAE40"/>
          </p15:clr>
        </p15:guide>
        <p15:guide id="2" orient="horz" pos="1701" userDrawn="1">
          <p15:clr>
            <a:srgbClr val="FBAE40"/>
          </p15:clr>
        </p15:guide>
        <p15:guide id="3" orient="horz" pos="2688">
          <p15:clr>
            <a:srgbClr val="FBAE40"/>
          </p15:clr>
        </p15:guide>
        <p15:guide id="4" orient="horz" pos="2334">
          <p15:clr>
            <a:srgbClr val="FBAE40"/>
          </p15:clr>
        </p15:guide>
        <p15:guide id="5" orient="horz" pos="2999" userDrawn="1">
          <p15:clr>
            <a:srgbClr val="FBAE40"/>
          </p15:clr>
        </p15:guide>
        <p15:guide id="7" orient="horz" pos="414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Light blue cover with anvil">
    <p:bg>
      <p:bgRef idx="1001">
        <a:schemeClr val="bg1"/>
      </p:bgRef>
    </p:bg>
    <p:spTree>
      <p:nvGrpSpPr>
        <p:cNvPr id="1" name=""/>
        <p:cNvGrpSpPr/>
        <p:nvPr/>
      </p:nvGrpSpPr>
      <p:grpSpPr>
        <a:xfrm>
          <a:off x="0" y="0"/>
          <a:ext cx="0" cy="0"/>
          <a:chOff x="0" y="0"/>
          <a:chExt cx="0" cy="0"/>
        </a:xfrm>
      </p:grpSpPr>
      <p:sp>
        <p:nvSpPr>
          <p:cNvPr id="14" name="Background">
            <a:extLst>
              <a:ext uri="{FF2B5EF4-FFF2-40B4-BE49-F238E27FC236}">
                <a16:creationId xmlns:a16="http://schemas.microsoft.com/office/drawing/2014/main" id="{581FAEF7-1ACD-83AC-7B42-761E6A30387F}"/>
              </a:ext>
            </a:extLst>
          </p:cNvPr>
          <p:cNvSpPr/>
          <p:nvPr userDrawn="1"/>
        </p:nvSpPr>
        <p:spPr bwMode="gray">
          <a:xfrm>
            <a:off x="0" y="0"/>
            <a:ext cx="12195175" cy="6858000"/>
          </a:xfrm>
          <a:prstGeom prst="rect">
            <a:avLst/>
          </a:prstGeom>
          <a:solidFill>
            <a:srgbClr val="A6E0FF">
              <a:alpha val="42715"/>
            </a:srgbClr>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latin typeface="72 Brand" panose="020B0504030603020204" pitchFamily="34" charset="0"/>
              <a:ea typeface="72 Brand" pitchFamily="34" charset="-128"/>
              <a:cs typeface="72 Brand" pitchFamily="34" charset="-128"/>
            </a:endParaRPr>
          </a:p>
        </p:txBody>
      </p:sp>
      <p:sp>
        <p:nvSpPr>
          <p:cNvPr id="2" name="Anvil" descr="preencoded.png">
            <a:extLst>
              <a:ext uri="{FF2B5EF4-FFF2-40B4-BE49-F238E27FC236}">
                <a16:creationId xmlns:a16="http://schemas.microsoft.com/office/drawing/2014/main" id="{94093846-CC07-3993-CA62-86004F1C03F9}"/>
              </a:ext>
            </a:extLst>
          </p:cNvPr>
          <p:cNvSpPr/>
          <p:nvPr/>
        </p:nvSpPr>
        <p:spPr>
          <a:xfrm>
            <a:off x="1671629" y="1247336"/>
            <a:ext cx="8851917" cy="4363327"/>
          </a:xfrm>
          <a:custGeom>
            <a:avLst/>
            <a:gdLst>
              <a:gd name="connsiteX0" fmla="*/ 0 w 8851917"/>
              <a:gd name="connsiteY0" fmla="*/ 0 h 4363327"/>
              <a:gd name="connsiteX1" fmla="*/ 0 w 8851917"/>
              <a:gd name="connsiteY1" fmla="*/ 4363327 h 4363327"/>
              <a:gd name="connsiteX2" fmla="*/ 4498517 w 8851917"/>
              <a:gd name="connsiteY2" fmla="*/ 4363327 h 4363327"/>
              <a:gd name="connsiteX3" fmla="*/ 8851917 w 8851917"/>
              <a:gd name="connsiteY3" fmla="*/ 0 h 4363327"/>
              <a:gd name="connsiteX4" fmla="*/ 0 w 8851917"/>
              <a:gd name="connsiteY4" fmla="*/ 0 h 43633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51917" h="4363327">
                <a:moveTo>
                  <a:pt x="0" y="0"/>
                </a:moveTo>
                <a:lnTo>
                  <a:pt x="0" y="4363327"/>
                </a:lnTo>
                <a:lnTo>
                  <a:pt x="4498517" y="4363327"/>
                </a:lnTo>
                <a:lnTo>
                  <a:pt x="8851917" y="0"/>
                </a:lnTo>
                <a:lnTo>
                  <a:pt x="0" y="0"/>
                </a:lnTo>
                <a:close/>
              </a:path>
            </a:pathLst>
          </a:custGeom>
          <a:solidFill>
            <a:srgbClr val="A6E0FF"/>
          </a:solidFill>
          <a:ln w="15238" cap="flat">
            <a:noFill/>
            <a:prstDash val="solid"/>
            <a:miter/>
          </a:ln>
        </p:spPr>
        <p:txBody>
          <a:bodyPr rtlCol="0" anchor="ctr"/>
          <a:lstStyle/>
          <a:p>
            <a:endParaRPr lang="en-US" b="0" i="0" dirty="0">
              <a:latin typeface="72 Brand" panose="020B0504030603020204" pitchFamily="34" charset="0"/>
            </a:endParaRPr>
          </a:p>
        </p:txBody>
      </p:sp>
      <p:sp>
        <p:nvSpPr>
          <p:cNvPr id="8" name="Title">
            <a:extLst>
              <a:ext uri="{FF2B5EF4-FFF2-40B4-BE49-F238E27FC236}">
                <a16:creationId xmlns:a16="http://schemas.microsoft.com/office/drawing/2014/main" id="{1098B98B-8FDE-5B19-2FC7-97058A6B53FD}"/>
              </a:ext>
            </a:extLst>
          </p:cNvPr>
          <p:cNvSpPr>
            <a:spLocks noGrp="1"/>
          </p:cNvSpPr>
          <p:nvPr>
            <p:ph type="title" hasCustomPrompt="1"/>
          </p:nvPr>
        </p:nvSpPr>
        <p:spPr>
          <a:xfrm>
            <a:off x="288000" y="2706317"/>
            <a:ext cx="5929920" cy="997196"/>
          </a:xfrm>
        </p:spPr>
        <p:txBody>
          <a:bodyPr>
            <a:noAutofit/>
          </a:bodyPr>
          <a:lstStyle>
            <a:lvl1pPr>
              <a:lnSpc>
                <a:spcPct val="90000"/>
              </a:lnSpc>
              <a:defRPr sz="3600" b="0" i="0">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72 Brand" pitchFamily="34" charset="-128"/>
              <a:cs typeface="72 Brand" pitchFamily="34" charset="-128"/>
            </a:endParaRPr>
          </a:p>
        </p:txBody>
      </p:sp>
      <p:pic>
        <p:nvPicPr>
          <p:cNvPr id="5" name="LogoBlack-Dynamic" descr="{&quot;templafy&quot;:{&quot;id&quot;:&quot;126400e4-130c-4aaa-8d05-3a4c25ee93ae&quot;}}">
            <a:extLst>
              <a:ext uri="{FF2B5EF4-FFF2-40B4-BE49-F238E27FC236}">
                <a16:creationId xmlns:a16="http://schemas.microsoft.com/office/drawing/2014/main" id="{D12C3DFC-28E9-1B59-DEE2-525AEA9BC23D}"/>
              </a:ext>
            </a:extLst>
          </p:cNvPr>
          <p:cNvPicPr>
            <a:picLocks noChangeAspect="1"/>
          </p:cNvPicPr>
          <p:nvPr userDrawn="1"/>
        </p:nvPicPr>
        <p:blipFill>
          <a:blip r:embed="rId2"/>
          <a:stretch>
            <a:fillRect/>
          </a:stretch>
        </p:blipFill>
        <p:spPr>
          <a:xfrm>
            <a:off x="288006" y="360000"/>
            <a:ext cx="3343273" cy="360045"/>
          </a:xfrm>
          <a:prstGeom prst="rect">
            <a:avLst/>
          </a:prstGeom>
        </p:spPr>
      </p:pic>
      <p:sp>
        <p:nvSpPr>
          <p:cNvPr id="3" name="Classification-Dynamic" descr="{&quot;templafy&quot;:{&quot;id&quot;:&quot;b7da23b6-47f7-4b0d-81ec-b1abe93fb431&quot;}}">
            <a:extLst>
              <a:ext uri="{FF2B5EF4-FFF2-40B4-BE49-F238E27FC236}">
                <a16:creationId xmlns:a16="http://schemas.microsoft.com/office/drawing/2014/main" id="{D417CEF6-1FCD-75B6-FA13-C583ECCE7BE5}"/>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a:solidFill>
                  <a:schemeClr val="tx1"/>
                </a:solidFill>
                <a:latin typeface="72 Brand" panose="020B0504030603020204" pitchFamily="34" charset="0"/>
                <a:ea typeface="72 Brand" pitchFamily="34" charset="-128"/>
                <a:cs typeface="72 Brand" pitchFamily="34" charset="-128"/>
              </a:rPr>
              <a:t>INTERNAL – SAP and Customers Only</a:t>
            </a:r>
          </a:p>
        </p:txBody>
      </p:sp>
    </p:spTree>
    <p:extLst>
      <p:ext uri="{BB962C8B-B14F-4D97-AF65-F5344CB8AC3E}">
        <p14:creationId xmlns:p14="http://schemas.microsoft.com/office/powerpoint/2010/main" val="131597554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p15:clr>
            <a:srgbClr val="FBAE40"/>
          </p15:clr>
        </p15:guide>
        <p15:guide id="2" orient="horz" pos="1701" userDrawn="1">
          <p15:clr>
            <a:srgbClr val="FBAE40"/>
          </p15:clr>
        </p15:guide>
        <p15:guide id="3" orient="horz" pos="2688">
          <p15:clr>
            <a:srgbClr val="FBAE40"/>
          </p15:clr>
        </p15:guide>
        <p15:guide id="4" orient="horz" pos="2334">
          <p15:clr>
            <a:srgbClr val="FBAE40"/>
          </p15:clr>
        </p15:guide>
        <p15:guide id="5" orient="horz" pos="2999" userDrawn="1">
          <p15:clr>
            <a:srgbClr val="FBAE40"/>
          </p15:clr>
        </p15:guide>
        <p15:guide id="7" orient="horz" pos="414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Blue cover with anvil">
    <p:bg>
      <p:bgRef idx="1001">
        <a:schemeClr val="bg1"/>
      </p:bgRef>
    </p:bg>
    <p:spTree>
      <p:nvGrpSpPr>
        <p:cNvPr id="1" name=""/>
        <p:cNvGrpSpPr/>
        <p:nvPr/>
      </p:nvGrpSpPr>
      <p:grpSpPr>
        <a:xfrm>
          <a:off x="0" y="0"/>
          <a:ext cx="0" cy="0"/>
          <a:chOff x="0" y="0"/>
          <a:chExt cx="0" cy="0"/>
        </a:xfrm>
      </p:grpSpPr>
      <p:sp>
        <p:nvSpPr>
          <p:cNvPr id="7" name="background" descr="preencoded.png">
            <a:extLst>
              <a:ext uri="{FF2B5EF4-FFF2-40B4-BE49-F238E27FC236}">
                <a16:creationId xmlns:a16="http://schemas.microsoft.com/office/drawing/2014/main" id="{5F3BB899-74C3-EBF7-C191-EC2863B8F536}"/>
              </a:ext>
            </a:extLst>
          </p:cNvPr>
          <p:cNvSpPr/>
          <p:nvPr/>
        </p:nvSpPr>
        <p:spPr>
          <a:xfrm>
            <a:off x="0" y="0"/>
            <a:ext cx="12195175" cy="6858000"/>
          </a:xfrm>
          <a:custGeom>
            <a:avLst/>
            <a:gdLst>
              <a:gd name="connsiteX0" fmla="*/ 0 w 12195175"/>
              <a:gd name="connsiteY0" fmla="*/ 0 h 6858000"/>
              <a:gd name="connsiteX1" fmla="*/ 12195175 w 12195175"/>
              <a:gd name="connsiteY1" fmla="*/ 0 h 6858000"/>
              <a:gd name="connsiteX2" fmla="*/ 12195175 w 12195175"/>
              <a:gd name="connsiteY2" fmla="*/ 6858000 h 6858000"/>
              <a:gd name="connsiteX3" fmla="*/ 0 w 1219517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5175" h="6858000">
                <a:moveTo>
                  <a:pt x="0" y="0"/>
                </a:moveTo>
                <a:lnTo>
                  <a:pt x="12195175" y="0"/>
                </a:lnTo>
                <a:lnTo>
                  <a:pt x="12195175" y="6858000"/>
                </a:lnTo>
                <a:lnTo>
                  <a:pt x="0" y="6858000"/>
                </a:lnTo>
                <a:close/>
              </a:path>
            </a:pathLst>
          </a:custGeom>
          <a:solidFill>
            <a:srgbClr val="1B90FF"/>
          </a:solidFill>
          <a:ln w="11289" cap="flat">
            <a:noFill/>
            <a:prstDash val="solid"/>
            <a:miter/>
          </a:ln>
        </p:spPr>
        <p:txBody>
          <a:bodyPr rtlCol="0" anchor="ctr"/>
          <a:lstStyle/>
          <a:p>
            <a:endParaRPr lang="en-US" b="0" i="0" dirty="0">
              <a:latin typeface="72 Brand" panose="020B0504030603020204" pitchFamily="34" charset="0"/>
            </a:endParaRPr>
          </a:p>
        </p:txBody>
      </p:sp>
      <p:sp>
        <p:nvSpPr>
          <p:cNvPr id="5" name="Anvil" descr="preencoded.png">
            <a:extLst>
              <a:ext uri="{FF2B5EF4-FFF2-40B4-BE49-F238E27FC236}">
                <a16:creationId xmlns:a16="http://schemas.microsoft.com/office/drawing/2014/main" id="{2384FC7E-529D-ABDF-A914-031C308F2C30}"/>
              </a:ext>
            </a:extLst>
          </p:cNvPr>
          <p:cNvSpPr/>
          <p:nvPr userDrawn="1"/>
        </p:nvSpPr>
        <p:spPr>
          <a:xfrm>
            <a:off x="780374" y="1275475"/>
            <a:ext cx="7983802" cy="3935411"/>
          </a:xfrm>
          <a:custGeom>
            <a:avLst/>
            <a:gdLst>
              <a:gd name="connsiteX0" fmla="*/ 0 w 8851917"/>
              <a:gd name="connsiteY0" fmla="*/ 0 h 4363327"/>
              <a:gd name="connsiteX1" fmla="*/ 0 w 8851917"/>
              <a:gd name="connsiteY1" fmla="*/ 4363327 h 4363327"/>
              <a:gd name="connsiteX2" fmla="*/ 4498517 w 8851917"/>
              <a:gd name="connsiteY2" fmla="*/ 4363327 h 4363327"/>
              <a:gd name="connsiteX3" fmla="*/ 8851917 w 8851917"/>
              <a:gd name="connsiteY3" fmla="*/ 0 h 4363327"/>
              <a:gd name="connsiteX4" fmla="*/ 0 w 8851917"/>
              <a:gd name="connsiteY4" fmla="*/ 0 h 43633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51917" h="4363327">
                <a:moveTo>
                  <a:pt x="0" y="0"/>
                </a:moveTo>
                <a:lnTo>
                  <a:pt x="0" y="4363327"/>
                </a:lnTo>
                <a:lnTo>
                  <a:pt x="4498517" y="4363327"/>
                </a:lnTo>
                <a:lnTo>
                  <a:pt x="8851917" y="0"/>
                </a:lnTo>
                <a:lnTo>
                  <a:pt x="0" y="0"/>
                </a:lnTo>
                <a:close/>
              </a:path>
            </a:pathLst>
          </a:custGeom>
          <a:solidFill>
            <a:srgbClr val="002A86"/>
          </a:solidFill>
          <a:ln w="15238" cap="flat">
            <a:noFill/>
            <a:prstDash val="solid"/>
            <a:miter/>
          </a:ln>
        </p:spPr>
        <p:txBody>
          <a:bodyPr rtlCol="0" anchor="ctr"/>
          <a:lstStyle/>
          <a:p>
            <a:endParaRPr lang="en-US" b="0" i="0" dirty="0">
              <a:latin typeface="72 Brand" panose="020B0504030603020204" pitchFamily="34" charset="0"/>
            </a:endParaRPr>
          </a:p>
        </p:txBody>
      </p:sp>
      <p:sp>
        <p:nvSpPr>
          <p:cNvPr id="4" name="Title">
            <a:extLst>
              <a:ext uri="{FF2B5EF4-FFF2-40B4-BE49-F238E27FC236}">
                <a16:creationId xmlns:a16="http://schemas.microsoft.com/office/drawing/2014/main" id="{709C0759-3773-C728-D6A6-855D822107FE}"/>
              </a:ext>
            </a:extLst>
          </p:cNvPr>
          <p:cNvSpPr>
            <a:spLocks noGrp="1"/>
          </p:cNvSpPr>
          <p:nvPr>
            <p:ph type="title" hasCustomPrompt="1"/>
          </p:nvPr>
        </p:nvSpPr>
        <p:spPr>
          <a:xfrm>
            <a:off x="288000" y="2706317"/>
            <a:ext cx="6876593" cy="997196"/>
          </a:xfrm>
        </p:spPr>
        <p:txBody>
          <a:bodyPr>
            <a:noAutofit/>
          </a:bodyPr>
          <a:lstStyle>
            <a:lvl1pPr>
              <a:lnSpc>
                <a:spcPct val="90000"/>
              </a:lnSpc>
              <a:defRPr sz="3600" b="0" i="0">
                <a:solidFill>
                  <a:schemeClr val="bg1"/>
                </a:solidFill>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72 Brand" pitchFamily="34" charset="-128"/>
              <a:cs typeface="72 Brand" pitchFamily="34" charset="-128"/>
            </a:endParaRPr>
          </a:p>
        </p:txBody>
      </p:sp>
      <p:pic>
        <p:nvPicPr>
          <p:cNvPr id="6" name="LogoWhite-Dynamic" descr="{&quot;templafy&quot;:{&quot;id&quot;:&quot;fd7a7518-9097-410b-bbac-a71a98079194&quot;}}">
            <a:extLst>
              <a:ext uri="{FF2B5EF4-FFF2-40B4-BE49-F238E27FC236}">
                <a16:creationId xmlns:a16="http://schemas.microsoft.com/office/drawing/2014/main" id="{EE386ED3-E16C-3C8A-CFDD-88A7D6437FD1}"/>
              </a:ext>
            </a:extLst>
          </p:cNvPr>
          <p:cNvPicPr>
            <a:picLocks noChangeAspect="1"/>
          </p:cNvPicPr>
          <p:nvPr userDrawn="1"/>
        </p:nvPicPr>
        <p:blipFill>
          <a:blip r:embed="rId2"/>
          <a:stretch>
            <a:fillRect/>
          </a:stretch>
        </p:blipFill>
        <p:spPr>
          <a:xfrm>
            <a:off x="288006" y="360000"/>
            <a:ext cx="3343273" cy="360045"/>
          </a:xfrm>
          <a:prstGeom prst="rect">
            <a:avLst/>
          </a:prstGeom>
        </p:spPr>
      </p:pic>
      <p:sp>
        <p:nvSpPr>
          <p:cNvPr id="3" name="Classification-Dynamic" descr="{&quot;templafy&quot;:{&quot;id&quot;:&quot;fee25845-6467-4f0f-b84c-a7c81a0b8b2b&quot;}}">
            <a:extLst>
              <a:ext uri="{FF2B5EF4-FFF2-40B4-BE49-F238E27FC236}">
                <a16:creationId xmlns:a16="http://schemas.microsoft.com/office/drawing/2014/main" id="{D67AB148-356D-F356-4E6C-9664D9EB9DF3}"/>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a:solidFill>
                  <a:schemeClr val="bg1"/>
                </a:solidFill>
                <a:latin typeface="72 Brand" panose="020B0504030603020204" pitchFamily="34" charset="0"/>
                <a:ea typeface="72 Brand" pitchFamily="34" charset="-128"/>
                <a:cs typeface="72 Brand" pitchFamily="34" charset="-128"/>
              </a:rPr>
              <a:t>INTERNAL – SAP and Customers Only</a:t>
            </a:r>
          </a:p>
        </p:txBody>
      </p:sp>
    </p:spTree>
    <p:extLst>
      <p:ext uri="{BB962C8B-B14F-4D97-AF65-F5344CB8AC3E}">
        <p14:creationId xmlns:p14="http://schemas.microsoft.com/office/powerpoint/2010/main" val="429328212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p15:clr>
            <a:srgbClr val="FBAE40"/>
          </p15:clr>
        </p15:guide>
        <p15:guide id="2" orient="horz" pos="1701" userDrawn="1">
          <p15:clr>
            <a:srgbClr val="FBAE40"/>
          </p15:clr>
        </p15:guide>
        <p15:guide id="3" orient="horz" pos="2688">
          <p15:clr>
            <a:srgbClr val="FBAE40"/>
          </p15:clr>
        </p15:guide>
        <p15:guide id="4" orient="horz" pos="2334">
          <p15:clr>
            <a:srgbClr val="FBAE40"/>
          </p15:clr>
        </p15:guide>
        <p15:guide id="5" orient="horz" pos="2999" userDrawn="1">
          <p15:clr>
            <a:srgbClr val="FBAE40"/>
          </p15:clr>
        </p15:guide>
        <p15:guide id="7" orient="horz" pos="414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eal cover with anvil ">
    <p:bg>
      <p:bgRef idx="1001">
        <a:schemeClr val="bg1"/>
      </p:bgRef>
    </p:bg>
    <p:spTree>
      <p:nvGrpSpPr>
        <p:cNvPr id="1" name=""/>
        <p:cNvGrpSpPr/>
        <p:nvPr/>
      </p:nvGrpSpPr>
      <p:grpSpPr>
        <a:xfrm>
          <a:off x="0" y="0"/>
          <a:ext cx="0" cy="0"/>
          <a:chOff x="0" y="0"/>
          <a:chExt cx="0" cy="0"/>
        </a:xfrm>
      </p:grpSpPr>
      <p:sp>
        <p:nvSpPr>
          <p:cNvPr id="5" name="Background" descr="preencoded.png">
            <a:extLst>
              <a:ext uri="{FF2B5EF4-FFF2-40B4-BE49-F238E27FC236}">
                <a16:creationId xmlns:a16="http://schemas.microsoft.com/office/drawing/2014/main" id="{5F3BB899-74C3-EBF7-C191-EC2863B8F536}"/>
              </a:ext>
            </a:extLst>
          </p:cNvPr>
          <p:cNvSpPr/>
          <p:nvPr/>
        </p:nvSpPr>
        <p:spPr>
          <a:xfrm>
            <a:off x="0" y="0"/>
            <a:ext cx="12195175" cy="6858000"/>
          </a:xfrm>
          <a:custGeom>
            <a:avLst/>
            <a:gdLst>
              <a:gd name="connsiteX0" fmla="*/ 0 w 12195175"/>
              <a:gd name="connsiteY0" fmla="*/ 0 h 6858000"/>
              <a:gd name="connsiteX1" fmla="*/ 12195175 w 12195175"/>
              <a:gd name="connsiteY1" fmla="*/ 0 h 6858000"/>
              <a:gd name="connsiteX2" fmla="*/ 12195175 w 12195175"/>
              <a:gd name="connsiteY2" fmla="*/ 6858000 h 6858000"/>
              <a:gd name="connsiteX3" fmla="*/ 0 w 1219517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5175" h="6858000">
                <a:moveTo>
                  <a:pt x="0" y="0"/>
                </a:moveTo>
                <a:lnTo>
                  <a:pt x="12195175" y="0"/>
                </a:lnTo>
                <a:lnTo>
                  <a:pt x="12195175" y="6858000"/>
                </a:lnTo>
                <a:lnTo>
                  <a:pt x="0" y="6858000"/>
                </a:lnTo>
                <a:close/>
              </a:path>
            </a:pathLst>
          </a:custGeom>
          <a:solidFill>
            <a:srgbClr val="00CEAC"/>
          </a:solidFill>
          <a:ln w="11289" cap="flat">
            <a:noFill/>
            <a:prstDash val="solid"/>
            <a:miter/>
          </a:ln>
        </p:spPr>
        <p:txBody>
          <a:bodyPr rtlCol="0" anchor="ctr"/>
          <a:lstStyle/>
          <a:p>
            <a:endParaRPr lang="en-US" b="0" i="0" dirty="0">
              <a:latin typeface="72 Brand" panose="020B0504030603020204" pitchFamily="34" charset="0"/>
            </a:endParaRPr>
          </a:p>
        </p:txBody>
      </p:sp>
      <p:sp>
        <p:nvSpPr>
          <p:cNvPr id="6" name="Anvil" descr="preencoded.png">
            <a:extLst>
              <a:ext uri="{FF2B5EF4-FFF2-40B4-BE49-F238E27FC236}">
                <a16:creationId xmlns:a16="http://schemas.microsoft.com/office/drawing/2014/main" id="{F36DF1A0-33EF-D4BF-029F-2435A3EF8C01}"/>
              </a:ext>
            </a:extLst>
          </p:cNvPr>
          <p:cNvSpPr/>
          <p:nvPr/>
        </p:nvSpPr>
        <p:spPr>
          <a:xfrm>
            <a:off x="1503604" y="989322"/>
            <a:ext cx="9187967" cy="4528975"/>
          </a:xfrm>
          <a:custGeom>
            <a:avLst/>
            <a:gdLst>
              <a:gd name="connsiteX0" fmla="*/ 0 w 9187967"/>
              <a:gd name="connsiteY0" fmla="*/ 0 h 4528975"/>
              <a:gd name="connsiteX1" fmla="*/ 0 w 9187967"/>
              <a:gd name="connsiteY1" fmla="*/ 4528975 h 4528975"/>
              <a:gd name="connsiteX2" fmla="*/ 4669297 w 9187967"/>
              <a:gd name="connsiteY2" fmla="*/ 4528975 h 4528975"/>
              <a:gd name="connsiteX3" fmla="*/ 9187967 w 9187967"/>
              <a:gd name="connsiteY3" fmla="*/ 0 h 4528975"/>
              <a:gd name="connsiteX4" fmla="*/ 0 w 9187967"/>
              <a:gd name="connsiteY4" fmla="*/ 0 h 4528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7967" h="4528975">
                <a:moveTo>
                  <a:pt x="0" y="0"/>
                </a:moveTo>
                <a:lnTo>
                  <a:pt x="0" y="4528975"/>
                </a:lnTo>
                <a:lnTo>
                  <a:pt x="4669297" y="4528975"/>
                </a:lnTo>
                <a:lnTo>
                  <a:pt x="9187967" y="0"/>
                </a:lnTo>
                <a:lnTo>
                  <a:pt x="0" y="0"/>
                </a:lnTo>
                <a:close/>
              </a:path>
            </a:pathLst>
          </a:custGeom>
          <a:solidFill>
            <a:srgbClr val="63EDD4"/>
          </a:solidFill>
          <a:ln w="12596" cap="flat">
            <a:noFill/>
            <a:prstDash val="solid"/>
            <a:miter/>
          </a:ln>
        </p:spPr>
        <p:txBody>
          <a:bodyPr rtlCol="0" anchor="ctr"/>
          <a:lstStyle/>
          <a:p>
            <a:endParaRPr lang="en-US" b="0" i="0" dirty="0">
              <a:latin typeface="72 Brand" panose="020B0504030603020204" pitchFamily="34" charset="0"/>
            </a:endParaRPr>
          </a:p>
        </p:txBody>
      </p:sp>
      <p:sp>
        <p:nvSpPr>
          <p:cNvPr id="9" name="Title">
            <a:extLst>
              <a:ext uri="{FF2B5EF4-FFF2-40B4-BE49-F238E27FC236}">
                <a16:creationId xmlns:a16="http://schemas.microsoft.com/office/drawing/2014/main" id="{5515F5CA-E76C-CC3B-68A7-37E88873AB4B}"/>
              </a:ext>
            </a:extLst>
          </p:cNvPr>
          <p:cNvSpPr>
            <a:spLocks noGrp="1"/>
          </p:cNvSpPr>
          <p:nvPr>
            <p:ph type="title" hasCustomPrompt="1"/>
          </p:nvPr>
        </p:nvSpPr>
        <p:spPr>
          <a:xfrm>
            <a:off x="288000" y="2706317"/>
            <a:ext cx="5929920" cy="997196"/>
          </a:xfrm>
        </p:spPr>
        <p:txBody>
          <a:bodyPr>
            <a:noAutofit/>
          </a:bodyPr>
          <a:lstStyle>
            <a:lvl1pPr>
              <a:lnSpc>
                <a:spcPct val="90000"/>
              </a:lnSpc>
              <a:defRPr sz="3600" b="0" i="0">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72 Brand" pitchFamily="34" charset="-128"/>
              <a:cs typeface="72 Brand" pitchFamily="34" charset="-128"/>
            </a:endParaRPr>
          </a:p>
        </p:txBody>
      </p:sp>
      <p:pic>
        <p:nvPicPr>
          <p:cNvPr id="4" name="LogoBlack-Dynamic" descr="{&quot;templafy&quot;:{&quot;id&quot;:&quot;b77c90a0-474c-46f7-bc2d-416ff74fec8b&quot;}}">
            <a:extLst>
              <a:ext uri="{FF2B5EF4-FFF2-40B4-BE49-F238E27FC236}">
                <a16:creationId xmlns:a16="http://schemas.microsoft.com/office/drawing/2014/main" id="{3132E77F-499A-C722-9E30-79CC01C9A06B}"/>
              </a:ext>
            </a:extLst>
          </p:cNvPr>
          <p:cNvPicPr>
            <a:picLocks noChangeAspect="1"/>
          </p:cNvPicPr>
          <p:nvPr userDrawn="1"/>
        </p:nvPicPr>
        <p:blipFill>
          <a:blip r:embed="rId2"/>
          <a:stretch>
            <a:fillRect/>
          </a:stretch>
        </p:blipFill>
        <p:spPr>
          <a:xfrm>
            <a:off x="288006" y="360000"/>
            <a:ext cx="3343273" cy="360045"/>
          </a:xfrm>
          <a:prstGeom prst="rect">
            <a:avLst/>
          </a:prstGeom>
        </p:spPr>
      </p:pic>
      <p:sp>
        <p:nvSpPr>
          <p:cNvPr id="3" name="Classification-Dynamic" descr="{&quot;templafy&quot;:{&quot;id&quot;:&quot;1d113020-6da7-4c99-8450-05307722bb2d&quot;}}">
            <a:extLst>
              <a:ext uri="{FF2B5EF4-FFF2-40B4-BE49-F238E27FC236}">
                <a16:creationId xmlns:a16="http://schemas.microsoft.com/office/drawing/2014/main" id="{BBFBBDC3-D031-6041-465D-9F7147F423CF}"/>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a:solidFill>
                  <a:schemeClr val="tx1"/>
                </a:solidFill>
                <a:latin typeface="72 Brand" panose="020B0504030603020204" pitchFamily="34" charset="0"/>
                <a:ea typeface="72 Brand" pitchFamily="34" charset="-128"/>
                <a:cs typeface="72 Brand" pitchFamily="34" charset="-128"/>
              </a:rPr>
              <a:t>INTERNAL – SAP and Customers Only</a:t>
            </a:r>
          </a:p>
        </p:txBody>
      </p:sp>
    </p:spTree>
    <p:extLst>
      <p:ext uri="{BB962C8B-B14F-4D97-AF65-F5344CB8AC3E}">
        <p14:creationId xmlns:p14="http://schemas.microsoft.com/office/powerpoint/2010/main" val="291022001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p15:clr>
            <a:srgbClr val="FBAE40"/>
          </p15:clr>
        </p15:guide>
        <p15:guide id="2" orient="horz" pos="1701" userDrawn="1">
          <p15:clr>
            <a:srgbClr val="FBAE40"/>
          </p15:clr>
        </p15:guide>
        <p15:guide id="3" orient="horz" pos="2688">
          <p15:clr>
            <a:srgbClr val="FBAE40"/>
          </p15:clr>
        </p15:guide>
        <p15:guide id="4" orient="horz" pos="2334">
          <p15:clr>
            <a:srgbClr val="FBAE40"/>
          </p15:clr>
        </p15:guide>
        <p15:guide id="5" orient="horz" pos="2999" userDrawn="1">
          <p15:clr>
            <a:srgbClr val="FBAE40"/>
          </p15:clr>
        </p15:guide>
        <p15:guide id="7" orient="horz" pos="4144">
          <p15:clr>
            <a:srgbClr val="FBAE40"/>
          </p15:clr>
        </p15:guide>
      </p15:sldGuideLst>
    </p:ext>
  </p:extLst>
</p:sldLayout>
</file>

<file path=ppt/slideMasters/_rels/slideMaster1.xml.rels><?xml version="1.0" encoding="UTF-8" standalone="yes"?>
<Relationships xmlns="http://schemas.openxmlformats.org/package/2006/relationships"><Relationship Id="rId117" Type="http://schemas.openxmlformats.org/officeDocument/2006/relationships/tags" Target="../tags/tag88.xml"/><Relationship Id="rId21" Type="http://schemas.openxmlformats.org/officeDocument/2006/relationships/slideLayout" Target="../slideLayouts/slideLayout21.xml"/><Relationship Id="rId42" Type="http://schemas.openxmlformats.org/officeDocument/2006/relationships/tags" Target="../tags/tag13.xml"/><Relationship Id="rId63" Type="http://schemas.openxmlformats.org/officeDocument/2006/relationships/tags" Target="../tags/tag34.xml"/><Relationship Id="rId84" Type="http://schemas.openxmlformats.org/officeDocument/2006/relationships/tags" Target="../tags/tag55.xml"/><Relationship Id="rId138" Type="http://schemas.openxmlformats.org/officeDocument/2006/relationships/tags" Target="../tags/tag109.xml"/><Relationship Id="rId107" Type="http://schemas.openxmlformats.org/officeDocument/2006/relationships/tags" Target="../tags/tag78.xml"/><Relationship Id="rId11" Type="http://schemas.openxmlformats.org/officeDocument/2006/relationships/slideLayout" Target="../slideLayouts/slideLayout11.xml"/><Relationship Id="rId32" Type="http://schemas.openxmlformats.org/officeDocument/2006/relationships/tags" Target="../tags/tag3.xml"/><Relationship Id="rId53" Type="http://schemas.openxmlformats.org/officeDocument/2006/relationships/tags" Target="../tags/tag24.xml"/><Relationship Id="rId74" Type="http://schemas.openxmlformats.org/officeDocument/2006/relationships/tags" Target="../tags/tag45.xml"/><Relationship Id="rId128" Type="http://schemas.openxmlformats.org/officeDocument/2006/relationships/tags" Target="../tags/tag99.xml"/><Relationship Id="rId149" Type="http://schemas.openxmlformats.org/officeDocument/2006/relationships/tags" Target="../tags/tag120.xml"/><Relationship Id="rId5" Type="http://schemas.openxmlformats.org/officeDocument/2006/relationships/slideLayout" Target="../slideLayouts/slideLayout5.xml"/><Relationship Id="rId95" Type="http://schemas.openxmlformats.org/officeDocument/2006/relationships/tags" Target="../tags/tag66.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tags" Target="../tags/tag14.xml"/><Relationship Id="rId48" Type="http://schemas.openxmlformats.org/officeDocument/2006/relationships/tags" Target="../tags/tag19.xml"/><Relationship Id="rId64" Type="http://schemas.openxmlformats.org/officeDocument/2006/relationships/tags" Target="../tags/tag35.xml"/><Relationship Id="rId69" Type="http://schemas.openxmlformats.org/officeDocument/2006/relationships/tags" Target="../tags/tag40.xml"/><Relationship Id="rId113" Type="http://schemas.openxmlformats.org/officeDocument/2006/relationships/tags" Target="../tags/tag84.xml"/><Relationship Id="rId118" Type="http://schemas.openxmlformats.org/officeDocument/2006/relationships/tags" Target="../tags/tag89.xml"/><Relationship Id="rId134" Type="http://schemas.openxmlformats.org/officeDocument/2006/relationships/tags" Target="../tags/tag105.xml"/><Relationship Id="rId139" Type="http://schemas.openxmlformats.org/officeDocument/2006/relationships/tags" Target="../tags/tag110.xml"/><Relationship Id="rId80" Type="http://schemas.openxmlformats.org/officeDocument/2006/relationships/tags" Target="../tags/tag51.xml"/><Relationship Id="rId85" Type="http://schemas.openxmlformats.org/officeDocument/2006/relationships/tags" Target="../tags/tag56.xml"/><Relationship Id="rId150" Type="http://schemas.openxmlformats.org/officeDocument/2006/relationships/tags" Target="../tags/tag121.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33" Type="http://schemas.openxmlformats.org/officeDocument/2006/relationships/tags" Target="../tags/tag4.xml"/><Relationship Id="rId38" Type="http://schemas.openxmlformats.org/officeDocument/2006/relationships/tags" Target="../tags/tag9.xml"/><Relationship Id="rId59" Type="http://schemas.openxmlformats.org/officeDocument/2006/relationships/tags" Target="../tags/tag30.xml"/><Relationship Id="rId103" Type="http://schemas.openxmlformats.org/officeDocument/2006/relationships/tags" Target="../tags/tag74.xml"/><Relationship Id="rId108" Type="http://schemas.openxmlformats.org/officeDocument/2006/relationships/tags" Target="../tags/tag79.xml"/><Relationship Id="rId124" Type="http://schemas.openxmlformats.org/officeDocument/2006/relationships/tags" Target="../tags/tag95.xml"/><Relationship Id="rId129" Type="http://schemas.openxmlformats.org/officeDocument/2006/relationships/tags" Target="../tags/tag100.xml"/><Relationship Id="rId54" Type="http://schemas.openxmlformats.org/officeDocument/2006/relationships/tags" Target="../tags/tag25.xml"/><Relationship Id="rId70" Type="http://schemas.openxmlformats.org/officeDocument/2006/relationships/tags" Target="../tags/tag41.xml"/><Relationship Id="rId75" Type="http://schemas.openxmlformats.org/officeDocument/2006/relationships/tags" Target="../tags/tag46.xml"/><Relationship Id="rId91" Type="http://schemas.openxmlformats.org/officeDocument/2006/relationships/tags" Target="../tags/tag62.xml"/><Relationship Id="rId96" Type="http://schemas.openxmlformats.org/officeDocument/2006/relationships/tags" Target="../tags/tag67.xml"/><Relationship Id="rId140" Type="http://schemas.openxmlformats.org/officeDocument/2006/relationships/tags" Target="../tags/tag111.xml"/><Relationship Id="rId145" Type="http://schemas.openxmlformats.org/officeDocument/2006/relationships/tags" Target="../tags/tag116.xml"/><Relationship Id="rId1" Type="http://schemas.openxmlformats.org/officeDocument/2006/relationships/slideLayout" Target="../slideLayouts/slideLayout1.xml"/><Relationship Id="rId6" Type="http://schemas.openxmlformats.org/officeDocument/2006/relationships/slideLayout" Target="../slideLayouts/slideLayout6.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49" Type="http://schemas.openxmlformats.org/officeDocument/2006/relationships/tags" Target="../tags/tag20.xml"/><Relationship Id="rId114" Type="http://schemas.openxmlformats.org/officeDocument/2006/relationships/tags" Target="../tags/tag85.xml"/><Relationship Id="rId119" Type="http://schemas.openxmlformats.org/officeDocument/2006/relationships/tags" Target="../tags/tag90.xml"/><Relationship Id="rId44" Type="http://schemas.openxmlformats.org/officeDocument/2006/relationships/tags" Target="../tags/tag15.xml"/><Relationship Id="rId60" Type="http://schemas.openxmlformats.org/officeDocument/2006/relationships/tags" Target="../tags/tag31.xml"/><Relationship Id="rId65" Type="http://schemas.openxmlformats.org/officeDocument/2006/relationships/tags" Target="../tags/tag36.xml"/><Relationship Id="rId81" Type="http://schemas.openxmlformats.org/officeDocument/2006/relationships/tags" Target="../tags/tag52.xml"/><Relationship Id="rId86" Type="http://schemas.openxmlformats.org/officeDocument/2006/relationships/tags" Target="../tags/tag57.xml"/><Relationship Id="rId130" Type="http://schemas.openxmlformats.org/officeDocument/2006/relationships/tags" Target="../tags/tag101.xml"/><Relationship Id="rId135" Type="http://schemas.openxmlformats.org/officeDocument/2006/relationships/tags" Target="../tags/tag106.xml"/><Relationship Id="rId151" Type="http://schemas.openxmlformats.org/officeDocument/2006/relationships/tags" Target="../tags/tag122.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tags" Target="../tags/tag10.xml"/><Relationship Id="rId109" Type="http://schemas.openxmlformats.org/officeDocument/2006/relationships/tags" Target="../tags/tag80.xml"/><Relationship Id="rId34" Type="http://schemas.openxmlformats.org/officeDocument/2006/relationships/tags" Target="../tags/tag5.xml"/><Relationship Id="rId50" Type="http://schemas.openxmlformats.org/officeDocument/2006/relationships/tags" Target="../tags/tag21.xml"/><Relationship Id="rId55" Type="http://schemas.openxmlformats.org/officeDocument/2006/relationships/tags" Target="../tags/tag26.xml"/><Relationship Id="rId76" Type="http://schemas.openxmlformats.org/officeDocument/2006/relationships/tags" Target="../tags/tag47.xml"/><Relationship Id="rId97" Type="http://schemas.openxmlformats.org/officeDocument/2006/relationships/tags" Target="../tags/tag68.xml"/><Relationship Id="rId104" Type="http://schemas.openxmlformats.org/officeDocument/2006/relationships/tags" Target="../tags/tag75.xml"/><Relationship Id="rId120" Type="http://schemas.openxmlformats.org/officeDocument/2006/relationships/tags" Target="../tags/tag91.xml"/><Relationship Id="rId125" Type="http://schemas.openxmlformats.org/officeDocument/2006/relationships/tags" Target="../tags/tag96.xml"/><Relationship Id="rId141" Type="http://schemas.openxmlformats.org/officeDocument/2006/relationships/tags" Target="../tags/tag112.xml"/><Relationship Id="rId146" Type="http://schemas.openxmlformats.org/officeDocument/2006/relationships/tags" Target="../tags/tag117.xml"/><Relationship Id="rId7" Type="http://schemas.openxmlformats.org/officeDocument/2006/relationships/slideLayout" Target="../slideLayouts/slideLayout7.xml"/><Relationship Id="rId71" Type="http://schemas.openxmlformats.org/officeDocument/2006/relationships/tags" Target="../tags/tag42.xml"/><Relationship Id="rId92" Type="http://schemas.openxmlformats.org/officeDocument/2006/relationships/tags" Target="../tags/tag63.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tags" Target="../tags/tag11.xml"/><Relationship Id="rId45" Type="http://schemas.openxmlformats.org/officeDocument/2006/relationships/tags" Target="../tags/tag16.xml"/><Relationship Id="rId66" Type="http://schemas.openxmlformats.org/officeDocument/2006/relationships/tags" Target="../tags/tag37.xml"/><Relationship Id="rId87" Type="http://schemas.openxmlformats.org/officeDocument/2006/relationships/tags" Target="../tags/tag58.xml"/><Relationship Id="rId110" Type="http://schemas.openxmlformats.org/officeDocument/2006/relationships/tags" Target="../tags/tag81.xml"/><Relationship Id="rId115" Type="http://schemas.openxmlformats.org/officeDocument/2006/relationships/tags" Target="../tags/tag86.xml"/><Relationship Id="rId131" Type="http://schemas.openxmlformats.org/officeDocument/2006/relationships/tags" Target="../tags/tag102.xml"/><Relationship Id="rId136" Type="http://schemas.openxmlformats.org/officeDocument/2006/relationships/tags" Target="../tags/tag107.xml"/><Relationship Id="rId61" Type="http://schemas.openxmlformats.org/officeDocument/2006/relationships/tags" Target="../tags/tag32.xml"/><Relationship Id="rId82" Type="http://schemas.openxmlformats.org/officeDocument/2006/relationships/tags" Target="../tags/tag53.xml"/><Relationship Id="rId152" Type="http://schemas.openxmlformats.org/officeDocument/2006/relationships/tags" Target="../tags/tag123.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theme" Target="../theme/theme1.xml"/><Relationship Id="rId35" Type="http://schemas.openxmlformats.org/officeDocument/2006/relationships/tags" Target="../tags/tag6.xml"/><Relationship Id="rId56" Type="http://schemas.openxmlformats.org/officeDocument/2006/relationships/tags" Target="../tags/tag27.xml"/><Relationship Id="rId77" Type="http://schemas.openxmlformats.org/officeDocument/2006/relationships/tags" Target="../tags/tag48.xml"/><Relationship Id="rId100" Type="http://schemas.openxmlformats.org/officeDocument/2006/relationships/tags" Target="../tags/tag71.xml"/><Relationship Id="rId105" Type="http://schemas.openxmlformats.org/officeDocument/2006/relationships/tags" Target="../tags/tag76.xml"/><Relationship Id="rId126" Type="http://schemas.openxmlformats.org/officeDocument/2006/relationships/tags" Target="../tags/tag97.xml"/><Relationship Id="rId147" Type="http://schemas.openxmlformats.org/officeDocument/2006/relationships/tags" Target="../tags/tag118.xml"/><Relationship Id="rId8" Type="http://schemas.openxmlformats.org/officeDocument/2006/relationships/slideLayout" Target="../slideLayouts/slideLayout8.xml"/><Relationship Id="rId51" Type="http://schemas.openxmlformats.org/officeDocument/2006/relationships/tags" Target="../tags/tag22.xml"/><Relationship Id="rId72" Type="http://schemas.openxmlformats.org/officeDocument/2006/relationships/tags" Target="../tags/tag43.xml"/><Relationship Id="rId93" Type="http://schemas.openxmlformats.org/officeDocument/2006/relationships/tags" Target="../tags/tag64.xml"/><Relationship Id="rId98" Type="http://schemas.openxmlformats.org/officeDocument/2006/relationships/tags" Target="../tags/tag69.xml"/><Relationship Id="rId121" Type="http://schemas.openxmlformats.org/officeDocument/2006/relationships/tags" Target="../tags/tag92.xml"/><Relationship Id="rId142" Type="http://schemas.openxmlformats.org/officeDocument/2006/relationships/tags" Target="../tags/tag113.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tags" Target="../tags/tag17.xml"/><Relationship Id="rId67" Type="http://schemas.openxmlformats.org/officeDocument/2006/relationships/tags" Target="../tags/tag38.xml"/><Relationship Id="rId116" Type="http://schemas.openxmlformats.org/officeDocument/2006/relationships/tags" Target="../tags/tag87.xml"/><Relationship Id="rId137" Type="http://schemas.openxmlformats.org/officeDocument/2006/relationships/tags" Target="../tags/tag108.xml"/><Relationship Id="rId20" Type="http://schemas.openxmlformats.org/officeDocument/2006/relationships/slideLayout" Target="../slideLayouts/slideLayout20.xml"/><Relationship Id="rId41" Type="http://schemas.openxmlformats.org/officeDocument/2006/relationships/tags" Target="../tags/tag12.xml"/><Relationship Id="rId62" Type="http://schemas.openxmlformats.org/officeDocument/2006/relationships/tags" Target="../tags/tag33.xml"/><Relationship Id="rId83" Type="http://schemas.openxmlformats.org/officeDocument/2006/relationships/tags" Target="../tags/tag54.xml"/><Relationship Id="rId88" Type="http://schemas.openxmlformats.org/officeDocument/2006/relationships/tags" Target="../tags/tag59.xml"/><Relationship Id="rId111" Type="http://schemas.openxmlformats.org/officeDocument/2006/relationships/tags" Target="../tags/tag82.xml"/><Relationship Id="rId132" Type="http://schemas.openxmlformats.org/officeDocument/2006/relationships/tags" Target="../tags/tag103.xml"/><Relationship Id="rId153" Type="http://schemas.openxmlformats.org/officeDocument/2006/relationships/tags" Target="../tags/tag124.xml"/><Relationship Id="rId15" Type="http://schemas.openxmlformats.org/officeDocument/2006/relationships/slideLayout" Target="../slideLayouts/slideLayout15.xml"/><Relationship Id="rId36" Type="http://schemas.openxmlformats.org/officeDocument/2006/relationships/tags" Target="../tags/tag7.xml"/><Relationship Id="rId57" Type="http://schemas.openxmlformats.org/officeDocument/2006/relationships/tags" Target="../tags/tag28.xml"/><Relationship Id="rId106" Type="http://schemas.openxmlformats.org/officeDocument/2006/relationships/tags" Target="../tags/tag77.xml"/><Relationship Id="rId127" Type="http://schemas.openxmlformats.org/officeDocument/2006/relationships/tags" Target="../tags/tag98.xml"/><Relationship Id="rId10" Type="http://schemas.openxmlformats.org/officeDocument/2006/relationships/slideLayout" Target="../slideLayouts/slideLayout10.xml"/><Relationship Id="rId31" Type="http://schemas.openxmlformats.org/officeDocument/2006/relationships/tags" Target="../tags/tag2.xml"/><Relationship Id="rId52" Type="http://schemas.openxmlformats.org/officeDocument/2006/relationships/tags" Target="../tags/tag23.xml"/><Relationship Id="rId73" Type="http://schemas.openxmlformats.org/officeDocument/2006/relationships/tags" Target="../tags/tag44.xml"/><Relationship Id="rId78" Type="http://schemas.openxmlformats.org/officeDocument/2006/relationships/tags" Target="../tags/tag49.xml"/><Relationship Id="rId94" Type="http://schemas.openxmlformats.org/officeDocument/2006/relationships/tags" Target="../tags/tag65.xml"/><Relationship Id="rId99" Type="http://schemas.openxmlformats.org/officeDocument/2006/relationships/tags" Target="../tags/tag70.xml"/><Relationship Id="rId101" Type="http://schemas.openxmlformats.org/officeDocument/2006/relationships/tags" Target="../tags/tag72.xml"/><Relationship Id="rId122" Type="http://schemas.openxmlformats.org/officeDocument/2006/relationships/tags" Target="../tags/tag93.xml"/><Relationship Id="rId143" Type="http://schemas.openxmlformats.org/officeDocument/2006/relationships/tags" Target="../tags/tag114.xml"/><Relationship Id="rId148" Type="http://schemas.openxmlformats.org/officeDocument/2006/relationships/tags" Target="../tags/tag119.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slideLayout" Target="../slideLayouts/slideLayout26.xml"/><Relationship Id="rId47" Type="http://schemas.openxmlformats.org/officeDocument/2006/relationships/tags" Target="../tags/tag18.xml"/><Relationship Id="rId68" Type="http://schemas.openxmlformats.org/officeDocument/2006/relationships/tags" Target="../tags/tag39.xml"/><Relationship Id="rId89" Type="http://schemas.openxmlformats.org/officeDocument/2006/relationships/tags" Target="../tags/tag60.xml"/><Relationship Id="rId112" Type="http://schemas.openxmlformats.org/officeDocument/2006/relationships/tags" Target="../tags/tag83.xml"/><Relationship Id="rId133" Type="http://schemas.openxmlformats.org/officeDocument/2006/relationships/tags" Target="../tags/tag104.xml"/><Relationship Id="rId16" Type="http://schemas.openxmlformats.org/officeDocument/2006/relationships/slideLayout" Target="../slideLayouts/slideLayout16.xml"/><Relationship Id="rId37" Type="http://schemas.openxmlformats.org/officeDocument/2006/relationships/tags" Target="../tags/tag8.xml"/><Relationship Id="rId58" Type="http://schemas.openxmlformats.org/officeDocument/2006/relationships/tags" Target="../tags/tag29.xml"/><Relationship Id="rId79" Type="http://schemas.openxmlformats.org/officeDocument/2006/relationships/tags" Target="../tags/tag50.xml"/><Relationship Id="rId102" Type="http://schemas.openxmlformats.org/officeDocument/2006/relationships/tags" Target="../tags/tag73.xml"/><Relationship Id="rId123" Type="http://schemas.openxmlformats.org/officeDocument/2006/relationships/tags" Target="../tags/tag94.xml"/><Relationship Id="rId144" Type="http://schemas.openxmlformats.org/officeDocument/2006/relationships/tags" Target="../tags/tag115.xml"/><Relationship Id="rId90" Type="http://schemas.openxmlformats.org/officeDocument/2006/relationships/tags" Target="../tags/tag6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Background">
            <a:extLst>
              <a:ext uri="{FF2B5EF4-FFF2-40B4-BE49-F238E27FC236}">
                <a16:creationId xmlns:a16="http://schemas.microsoft.com/office/drawing/2014/main" id="{57293E41-954C-9E9C-7DE2-32FEDBD5A1C6}"/>
              </a:ext>
            </a:extLst>
          </p:cNvPr>
          <p:cNvSpPr/>
          <p:nvPr userDrawn="1"/>
        </p:nvSpPr>
        <p:spPr bwMode="gray">
          <a:xfrm>
            <a:off x="-1" y="0"/>
            <a:ext cx="12195175" cy="6858000"/>
          </a:xfrm>
          <a:prstGeom prst="rect">
            <a:avLst/>
          </a:prstGeom>
          <a:solidFill>
            <a:schemeClr val="bg1"/>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latin typeface="72 Brand" panose="020B0504030603020204" pitchFamily="34" charset="0"/>
              <a:ea typeface="72 Brand" pitchFamily="34" charset="-128"/>
              <a:cs typeface="72 Brand" pitchFamily="34" charset="-128"/>
            </a:endParaRPr>
          </a:p>
        </p:txBody>
      </p:sp>
      <p:sp>
        <p:nvSpPr>
          <p:cNvPr id="34" name="Slide number"/>
          <p:cNvSpPr txBox="1"/>
          <p:nvPr userDrawn="1"/>
        </p:nvSpPr>
        <p:spPr bwMode="black">
          <a:xfrm>
            <a:off x="11546207" y="6536751"/>
            <a:ext cx="144270"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b="0" i="0" noProof="0" smtClean="0">
                <a:latin typeface="+mn-lt"/>
              </a:rPr>
              <a:pPr marL="0" lvl="0" indent="0" algn="r">
                <a:buNone/>
              </a:pPr>
              <a:t>‹#›</a:t>
            </a:fld>
            <a:endParaRPr lang="en-US" sz="900" b="0" i="0" noProof="0" dirty="0">
              <a:latin typeface="+mn-lt"/>
            </a:endParaRPr>
          </a:p>
        </p:txBody>
      </p:sp>
      <p:sp>
        <p:nvSpPr>
          <p:cNvPr id="12" name="Copyright Placeholder" descr="{&quot;templafy&quot;:{&quot;id&quot;:&quot;9423b2d8-d40b-4f0b-a377-49eb4a67af48&quot;}}">
            <a:extLst>
              <a:ext uri="{FF2B5EF4-FFF2-40B4-BE49-F238E27FC236}">
                <a16:creationId xmlns:a16="http://schemas.microsoft.com/office/drawing/2014/main" id="{539D88F9-B48F-F143-B90F-EDFB85A350E8}"/>
              </a:ext>
            </a:extLst>
          </p:cNvPr>
          <p:cNvSpPr txBox="1">
            <a:spLocks/>
          </p:cNvSpPr>
          <p:nvPr userDrawn="1"/>
        </p:nvSpPr>
        <p:spPr>
          <a:xfrm>
            <a:off x="504001" y="6536751"/>
            <a:ext cx="10155600" cy="138498"/>
          </a:xfrm>
          <a:prstGeom prst="rect">
            <a:avLst/>
          </a:prstGeom>
        </p:spPr>
        <p:txBody>
          <a:bodyPr lIns="0" tIns="0" rIns="0" bIns="0" anchor="ctr" anchorCtr="0">
            <a:noAutofit/>
          </a:bodyPr>
          <a:lstStyle>
            <a:lvl1pPr marL="0" indent="0" algn="l" defTabSz="1088558" rtl="0" eaLnBrk="1" latinLnBrk="0" hangingPunct="1">
              <a:spcBef>
                <a:spcPts val="1800"/>
              </a:spcBef>
              <a:buClr>
                <a:schemeClr val="accent1"/>
              </a:buClr>
              <a:buSzPct val="80000"/>
              <a:buFontTx/>
              <a:buNone/>
              <a:defRPr sz="6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539892" indent="0" algn="l" defTabSz="1088558" rtl="0" eaLnBrk="1" latinLnBrk="0" hangingPunct="1">
              <a:spcBef>
                <a:spcPts val="100"/>
              </a:spcBef>
              <a:buClr>
                <a:schemeClr val="tx1"/>
              </a:buClr>
              <a:buSzPct val="100000"/>
              <a:buFont typeface="Symbol" panose="05050102010706020507" pitchFamily="18" charset="2"/>
              <a:buNone/>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a:buFont typeface="Arial" panose="020B0604020202020204" pitchFamily="34" charset="0"/>
              <a:buNone/>
            </a:pPr>
            <a:r>
              <a:rPr lang="en-US" sz="600" b="0" i="0">
                <a:latin typeface="72 Brand" panose="020B0504030603020204" pitchFamily="34" charset="0"/>
              </a:rPr>
              <a:t>INTERNAL – SAP and Customers Only</a:t>
            </a:r>
            <a:endParaRPr lang="en-US" sz="600" b="0" i="0" dirty="0">
              <a:latin typeface="72 Brand" panose="020B0504030603020204" pitchFamily="34" charset="0"/>
            </a:endParaRPr>
          </a:p>
        </p:txBody>
      </p:sp>
      <p:sp>
        <p:nvSpPr>
          <p:cNvPr id="3" name="Text Placeholder"/>
          <p:cNvSpPr>
            <a:spLocks noGrp="1"/>
          </p:cNvSpPr>
          <p:nvPr userDrawn="1">
            <p:ph type="body" idx="1"/>
          </p:nvPr>
        </p:nvSpPr>
        <p:spPr bwMode="black">
          <a:xfrm>
            <a:off x="504001" y="1548560"/>
            <a:ext cx="11186476" cy="4788000"/>
          </a:xfrm>
          <a:prstGeom prst="rect">
            <a:avLst/>
          </a:prstGeom>
        </p:spPr>
        <p:txBody>
          <a:bodyPr vert="horz" lIns="0" tIns="0" rIns="0" bIns="0" rtlCol="0">
            <a:noAutofit/>
          </a:bodyPr>
          <a:lstStyle/>
          <a:p>
            <a:pPr lvl="0"/>
            <a:r>
              <a:rPr lang="en-GB" dirty="0"/>
              <a:t>Start typing to add text without a bullet point. To add a bullet point, place the cursor at the start of this line and press tab.</a:t>
            </a:r>
            <a:endParaRPr lang="en-US" noProof="0" dirty="0"/>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p:cNvSpPr>
            <a:spLocks noGrp="1"/>
          </p:cNvSpPr>
          <p:nvPr userDrawn="1">
            <p:ph type="title"/>
          </p:nvPr>
        </p:nvSpPr>
        <p:spPr bwMode="black">
          <a:xfrm>
            <a:off x="504001" y="504000"/>
            <a:ext cx="11186476" cy="369332"/>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6" name="Harvey 3" hidden="1">
            <a:extLst>
              <a:ext uri="{FF2B5EF4-FFF2-40B4-BE49-F238E27FC236}">
                <a16:creationId xmlns:a16="http://schemas.microsoft.com/office/drawing/2014/main" id="{B3E7C216-6801-4AB8-8D95-E7D60F39B210}"/>
              </a:ext>
            </a:extLst>
          </p:cNvPr>
          <p:cNvGrpSpPr>
            <a:grpSpLocks/>
          </p:cNvGrpSpPr>
          <p:nvPr userDrawn="1">
            <p:custDataLst>
              <p:tags r:id="rId31"/>
            </p:custDataLst>
          </p:nvPr>
        </p:nvGrpSpPr>
        <p:grpSpPr>
          <a:xfrm>
            <a:off x="3938798" y="3978000"/>
            <a:ext cx="1024878" cy="1024878"/>
            <a:chOff x="0" y="0"/>
            <a:chExt cx="914400" cy="914400"/>
          </a:xfrm>
          <a:solidFill>
            <a:schemeClr val="accent1"/>
          </a:solidFill>
        </p:grpSpPr>
        <p:sp>
          <p:nvSpPr>
            <p:cNvPr id="7" name="Harvey 0/3 [0]">
              <a:extLst>
                <a:ext uri="{FF2B5EF4-FFF2-40B4-BE49-F238E27FC236}">
                  <a16:creationId xmlns:a16="http://schemas.microsoft.com/office/drawing/2014/main" id="{FC8CECD5-A3FB-4DD5-A846-DC09FDB6EB04}"/>
                </a:ext>
              </a:extLst>
            </p:cNvPr>
            <p:cNvSpPr>
              <a:spLocks noChangeAspect="1"/>
            </p:cNvSpPr>
            <p:nvPr>
              <p:custDataLst>
                <p:tags r:id="rId150"/>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chemeClr val="tx1"/>
                </a:solidFill>
                <a:latin typeface="72 Brand" panose="020B0504030603020204" pitchFamily="34" charset="0"/>
              </a:endParaRPr>
            </a:p>
          </p:txBody>
        </p:sp>
        <p:sp>
          <p:nvSpPr>
            <p:cNvPr id="8" name="Harvey 1/3 [1]">
              <a:extLst>
                <a:ext uri="{FF2B5EF4-FFF2-40B4-BE49-F238E27FC236}">
                  <a16:creationId xmlns:a16="http://schemas.microsoft.com/office/drawing/2014/main" id="{750B853B-8389-4427-AFB9-1CE880FE9BEE}"/>
                </a:ext>
              </a:extLst>
            </p:cNvPr>
            <p:cNvSpPr>
              <a:spLocks noChangeAspect="1"/>
            </p:cNvSpPr>
            <p:nvPr>
              <p:custDataLst>
                <p:tags r:id="rId151"/>
              </p:custDataLst>
            </p:nvPr>
          </p:nvSpPr>
          <p:spPr>
            <a:xfrm>
              <a:off x="0" y="0"/>
              <a:ext cx="914400" cy="914400"/>
            </a:xfrm>
            <a:custGeom>
              <a:avLst/>
              <a:gdLst/>
              <a:ahLst/>
              <a:cxnLst/>
              <a:rect l="l" t="t" r="r" b="b"/>
              <a:pathLst>
                <a:path w="635000" h="635000">
                  <a:moveTo>
                    <a:pt x="317500" y="0"/>
                  </a:moveTo>
                  <a:arcTo wR="317500" hR="317500" stAng="16200000" swAng="7200000"/>
                  <a:lnTo>
                    <a:pt x="317500" y="317500"/>
                  </a:lnTo>
                  <a:close/>
                </a:path>
                <a:path w="635000" h="635000" fill="none">
                  <a:moveTo>
                    <a:pt x="592463" y="476249"/>
                  </a:moveTo>
                  <a:arcTo wR="317500" hR="317500" stAng="1800000" swAng="144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chemeClr val="tx1"/>
                </a:solidFill>
                <a:latin typeface="72 Brand" panose="020B0504030603020204" pitchFamily="34" charset="0"/>
              </a:endParaRPr>
            </a:p>
          </p:txBody>
        </p:sp>
        <p:sp>
          <p:nvSpPr>
            <p:cNvPr id="9" name="Harvey 2/3 [2]">
              <a:extLst>
                <a:ext uri="{FF2B5EF4-FFF2-40B4-BE49-F238E27FC236}">
                  <a16:creationId xmlns:a16="http://schemas.microsoft.com/office/drawing/2014/main" id="{0CA9A207-7055-4A72-8ED2-D82605C3D0C8}"/>
                </a:ext>
              </a:extLst>
            </p:cNvPr>
            <p:cNvSpPr>
              <a:spLocks noChangeAspect="1"/>
            </p:cNvSpPr>
            <p:nvPr>
              <p:custDataLst>
                <p:tags r:id="rId152"/>
              </p:custDataLst>
            </p:nvPr>
          </p:nvSpPr>
          <p:spPr>
            <a:xfrm>
              <a:off x="0" y="0"/>
              <a:ext cx="914400" cy="914400"/>
            </a:xfrm>
            <a:custGeom>
              <a:avLst/>
              <a:gdLst/>
              <a:ahLst/>
              <a:cxnLst/>
              <a:rect l="l" t="t" r="r" b="b"/>
              <a:pathLst>
                <a:path w="635000" h="635000">
                  <a:moveTo>
                    <a:pt x="317500" y="0"/>
                  </a:moveTo>
                  <a:arcTo wR="317500" hR="317500" stAng="16200000" swAng="14400000"/>
                  <a:lnTo>
                    <a:pt x="317500" y="317500"/>
                  </a:lnTo>
                  <a:close/>
                </a:path>
                <a:path w="635000" h="635000" fill="none">
                  <a:moveTo>
                    <a:pt x="42536" y="476250"/>
                  </a:moveTo>
                  <a:arcTo wR="317500" hR="317500" stAng="9000000" swAng="72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chemeClr val="tx1"/>
                </a:solidFill>
                <a:latin typeface="72 Brand" panose="020B0504030603020204" pitchFamily="34" charset="0"/>
              </a:endParaRPr>
            </a:p>
          </p:txBody>
        </p:sp>
        <p:sp>
          <p:nvSpPr>
            <p:cNvPr id="10" name="Harvey 3/3 [3]">
              <a:extLst>
                <a:ext uri="{FF2B5EF4-FFF2-40B4-BE49-F238E27FC236}">
                  <a16:creationId xmlns:a16="http://schemas.microsoft.com/office/drawing/2014/main" id="{4422C816-875A-41F5-9DC0-8DBAE4C5C6CB}"/>
                </a:ext>
              </a:extLst>
            </p:cNvPr>
            <p:cNvSpPr>
              <a:spLocks noChangeAspect="1"/>
            </p:cNvSpPr>
            <p:nvPr>
              <p:custDataLst>
                <p:tags r:id="rId153"/>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chemeClr val="tx1"/>
                </a:solidFill>
                <a:latin typeface="72 Brand" panose="020B0504030603020204" pitchFamily="34" charset="0"/>
              </a:endParaRPr>
            </a:p>
          </p:txBody>
        </p:sp>
      </p:grpSp>
      <p:grpSp>
        <p:nvGrpSpPr>
          <p:cNvPr id="11" name="Harvey 4" hidden="1">
            <a:extLst>
              <a:ext uri="{FF2B5EF4-FFF2-40B4-BE49-F238E27FC236}">
                <a16:creationId xmlns:a16="http://schemas.microsoft.com/office/drawing/2014/main" id="{DDC5C333-7028-4F79-8940-98DC17723588}"/>
              </a:ext>
            </a:extLst>
          </p:cNvPr>
          <p:cNvGrpSpPr>
            <a:grpSpLocks/>
          </p:cNvGrpSpPr>
          <p:nvPr userDrawn="1">
            <p:custDataLst>
              <p:tags r:id="rId32"/>
            </p:custDataLst>
          </p:nvPr>
        </p:nvGrpSpPr>
        <p:grpSpPr>
          <a:xfrm>
            <a:off x="5391506" y="3978000"/>
            <a:ext cx="1024878" cy="1024878"/>
            <a:chOff x="0" y="0"/>
            <a:chExt cx="914400" cy="914400"/>
          </a:xfrm>
          <a:solidFill>
            <a:schemeClr val="accent1"/>
          </a:solidFill>
        </p:grpSpPr>
        <p:sp>
          <p:nvSpPr>
            <p:cNvPr id="13" name="Harvey 0/4 [0]">
              <a:extLst>
                <a:ext uri="{FF2B5EF4-FFF2-40B4-BE49-F238E27FC236}">
                  <a16:creationId xmlns:a16="http://schemas.microsoft.com/office/drawing/2014/main" id="{70B331E2-39A8-4BAF-8DDD-C631B51EB56E}"/>
                </a:ext>
              </a:extLst>
            </p:cNvPr>
            <p:cNvSpPr>
              <a:spLocks noChangeAspect="1"/>
            </p:cNvSpPr>
            <p:nvPr>
              <p:custDataLst>
                <p:tags r:id="rId145"/>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chemeClr val="tx1"/>
                </a:solidFill>
                <a:latin typeface="72 Brand" panose="020B0504030603020204" pitchFamily="34" charset="0"/>
              </a:endParaRPr>
            </a:p>
          </p:txBody>
        </p:sp>
        <p:sp>
          <p:nvSpPr>
            <p:cNvPr id="14" name="Harvey 1/4 [1]">
              <a:extLst>
                <a:ext uri="{FF2B5EF4-FFF2-40B4-BE49-F238E27FC236}">
                  <a16:creationId xmlns:a16="http://schemas.microsoft.com/office/drawing/2014/main" id="{47F66FBA-2801-4875-BD13-0BF512FC3C6A}"/>
                </a:ext>
              </a:extLst>
            </p:cNvPr>
            <p:cNvSpPr>
              <a:spLocks noChangeAspect="1"/>
            </p:cNvSpPr>
            <p:nvPr>
              <p:custDataLst>
                <p:tags r:id="rId146"/>
              </p:custDataLst>
            </p:nvPr>
          </p:nvSpPr>
          <p:spPr>
            <a:xfrm>
              <a:off x="0" y="0"/>
              <a:ext cx="914400" cy="914400"/>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chemeClr val="tx1"/>
                </a:solidFill>
                <a:latin typeface="72 Brand" panose="020B0504030603020204" pitchFamily="34" charset="0"/>
              </a:endParaRPr>
            </a:p>
          </p:txBody>
        </p:sp>
        <p:sp>
          <p:nvSpPr>
            <p:cNvPr id="15" name="Harvey 2/4 [2]">
              <a:extLst>
                <a:ext uri="{FF2B5EF4-FFF2-40B4-BE49-F238E27FC236}">
                  <a16:creationId xmlns:a16="http://schemas.microsoft.com/office/drawing/2014/main" id="{99673DAB-5272-45DC-B222-CA8CAA9FD2BB}"/>
                </a:ext>
              </a:extLst>
            </p:cNvPr>
            <p:cNvSpPr>
              <a:spLocks noChangeAspect="1"/>
            </p:cNvSpPr>
            <p:nvPr>
              <p:custDataLst>
                <p:tags r:id="rId147"/>
              </p:custDataLst>
            </p:nvPr>
          </p:nvSpPr>
          <p:spPr>
            <a:xfrm>
              <a:off x="0" y="0"/>
              <a:ext cx="914400" cy="914400"/>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chemeClr val="tx1"/>
                </a:solidFill>
                <a:latin typeface="72 Brand" panose="020B0504030603020204" pitchFamily="34" charset="0"/>
              </a:endParaRPr>
            </a:p>
          </p:txBody>
        </p:sp>
        <p:sp>
          <p:nvSpPr>
            <p:cNvPr id="16" name="Harvey 3/4 [3]">
              <a:extLst>
                <a:ext uri="{FF2B5EF4-FFF2-40B4-BE49-F238E27FC236}">
                  <a16:creationId xmlns:a16="http://schemas.microsoft.com/office/drawing/2014/main" id="{F9B9444B-C98D-45FC-BA92-881D06827328}"/>
                </a:ext>
              </a:extLst>
            </p:cNvPr>
            <p:cNvSpPr>
              <a:spLocks noChangeAspect="1"/>
            </p:cNvSpPr>
            <p:nvPr>
              <p:custDataLst>
                <p:tags r:id="rId148"/>
              </p:custDataLst>
            </p:nvPr>
          </p:nvSpPr>
          <p:spPr>
            <a:xfrm>
              <a:off x="0" y="0"/>
              <a:ext cx="914400" cy="914400"/>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chemeClr val="tx1"/>
                </a:solidFill>
                <a:latin typeface="72 Brand" panose="020B0504030603020204" pitchFamily="34" charset="0"/>
              </a:endParaRPr>
            </a:p>
          </p:txBody>
        </p:sp>
        <p:sp>
          <p:nvSpPr>
            <p:cNvPr id="17" name="Harvey 4/4 [4]">
              <a:extLst>
                <a:ext uri="{FF2B5EF4-FFF2-40B4-BE49-F238E27FC236}">
                  <a16:creationId xmlns:a16="http://schemas.microsoft.com/office/drawing/2014/main" id="{5FFB853D-F550-4F16-8269-A070A19E381C}"/>
                </a:ext>
              </a:extLst>
            </p:cNvPr>
            <p:cNvSpPr>
              <a:spLocks noChangeAspect="1"/>
            </p:cNvSpPr>
            <p:nvPr>
              <p:custDataLst>
                <p:tags r:id="rId149"/>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chemeClr val="tx1"/>
                </a:solidFill>
                <a:latin typeface="72 Brand" panose="020B0504030603020204" pitchFamily="34" charset="0"/>
              </a:endParaRPr>
            </a:p>
          </p:txBody>
        </p:sp>
      </p:grpSp>
      <p:grpSp>
        <p:nvGrpSpPr>
          <p:cNvPr id="18" name="Harvey 8" hidden="1">
            <a:extLst>
              <a:ext uri="{FF2B5EF4-FFF2-40B4-BE49-F238E27FC236}">
                <a16:creationId xmlns:a16="http://schemas.microsoft.com/office/drawing/2014/main" id="{0630AB66-7B5F-41CE-A2EB-2EB4C67794AE}"/>
              </a:ext>
            </a:extLst>
          </p:cNvPr>
          <p:cNvGrpSpPr>
            <a:grpSpLocks/>
          </p:cNvGrpSpPr>
          <p:nvPr userDrawn="1">
            <p:custDataLst>
              <p:tags r:id="rId33"/>
            </p:custDataLst>
          </p:nvPr>
        </p:nvGrpSpPr>
        <p:grpSpPr>
          <a:xfrm>
            <a:off x="6844214" y="3978000"/>
            <a:ext cx="1024878" cy="1024878"/>
            <a:chOff x="0" y="0"/>
            <a:chExt cx="914400" cy="914400"/>
          </a:xfrm>
          <a:solidFill>
            <a:schemeClr val="accent1"/>
          </a:solidFill>
        </p:grpSpPr>
        <p:sp>
          <p:nvSpPr>
            <p:cNvPr id="19" name="Harvey 0/8 [0]">
              <a:extLst>
                <a:ext uri="{FF2B5EF4-FFF2-40B4-BE49-F238E27FC236}">
                  <a16:creationId xmlns:a16="http://schemas.microsoft.com/office/drawing/2014/main" id="{051D5678-1EFE-40CF-8563-B5E9EA35A271}"/>
                </a:ext>
              </a:extLst>
            </p:cNvPr>
            <p:cNvSpPr>
              <a:spLocks noChangeAspect="1"/>
            </p:cNvSpPr>
            <p:nvPr>
              <p:custDataLst>
                <p:tags r:id="rId136"/>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chemeClr val="tx1"/>
                </a:solidFill>
                <a:latin typeface="72 Brand" panose="020B0504030603020204" pitchFamily="34" charset="0"/>
              </a:endParaRPr>
            </a:p>
          </p:txBody>
        </p:sp>
        <p:sp>
          <p:nvSpPr>
            <p:cNvPr id="20" name="Harvey 1/8 [1]">
              <a:extLst>
                <a:ext uri="{FF2B5EF4-FFF2-40B4-BE49-F238E27FC236}">
                  <a16:creationId xmlns:a16="http://schemas.microsoft.com/office/drawing/2014/main" id="{E5DDEB4B-B8B3-42DA-AF30-4FD0A1770D91}"/>
                </a:ext>
              </a:extLst>
            </p:cNvPr>
            <p:cNvSpPr>
              <a:spLocks noChangeAspect="1"/>
            </p:cNvSpPr>
            <p:nvPr>
              <p:custDataLst>
                <p:tags r:id="rId137"/>
              </p:custDataLst>
            </p:nvPr>
          </p:nvSpPr>
          <p:spPr>
            <a:xfrm>
              <a:off x="0" y="0"/>
              <a:ext cx="914400" cy="914400"/>
            </a:xfrm>
            <a:custGeom>
              <a:avLst/>
              <a:gdLst/>
              <a:ahLst/>
              <a:cxnLst/>
              <a:rect l="l" t="t" r="r" b="b"/>
              <a:pathLst>
                <a:path w="635000" h="635000">
                  <a:moveTo>
                    <a:pt x="317500" y="0"/>
                  </a:moveTo>
                  <a:arcTo wR="317500" hR="317500" stAng="16200000" swAng="2700000"/>
                  <a:lnTo>
                    <a:pt x="317500" y="317500"/>
                  </a:lnTo>
                  <a:close/>
                </a:path>
                <a:path w="635000" h="635000" fill="none">
                  <a:moveTo>
                    <a:pt x="542006" y="92993"/>
                  </a:moveTo>
                  <a:arcTo wR="317500" hR="317500" stAng="-2700000" swAng="189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chemeClr val="tx1"/>
                </a:solidFill>
                <a:latin typeface="72 Brand" panose="020B0504030603020204" pitchFamily="34" charset="0"/>
              </a:endParaRPr>
            </a:p>
          </p:txBody>
        </p:sp>
        <p:sp>
          <p:nvSpPr>
            <p:cNvPr id="21" name="Harvey 2/8 [2]">
              <a:extLst>
                <a:ext uri="{FF2B5EF4-FFF2-40B4-BE49-F238E27FC236}">
                  <a16:creationId xmlns:a16="http://schemas.microsoft.com/office/drawing/2014/main" id="{FB9200C4-0418-4CEF-BBB8-18F997AD7CA8}"/>
                </a:ext>
              </a:extLst>
            </p:cNvPr>
            <p:cNvSpPr>
              <a:spLocks noChangeAspect="1"/>
            </p:cNvSpPr>
            <p:nvPr>
              <p:custDataLst>
                <p:tags r:id="rId138"/>
              </p:custDataLst>
            </p:nvPr>
          </p:nvSpPr>
          <p:spPr>
            <a:xfrm>
              <a:off x="0" y="0"/>
              <a:ext cx="914400" cy="914400"/>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chemeClr val="tx1"/>
                </a:solidFill>
                <a:latin typeface="72 Brand" panose="020B0504030603020204" pitchFamily="34" charset="0"/>
              </a:endParaRPr>
            </a:p>
          </p:txBody>
        </p:sp>
        <p:sp>
          <p:nvSpPr>
            <p:cNvPr id="22" name="Harvey 3/8 [3]">
              <a:extLst>
                <a:ext uri="{FF2B5EF4-FFF2-40B4-BE49-F238E27FC236}">
                  <a16:creationId xmlns:a16="http://schemas.microsoft.com/office/drawing/2014/main" id="{8E4DE7E8-0809-4E2E-BE6A-E989A6AEBF62}"/>
                </a:ext>
              </a:extLst>
            </p:cNvPr>
            <p:cNvSpPr>
              <a:spLocks noChangeAspect="1"/>
            </p:cNvSpPr>
            <p:nvPr>
              <p:custDataLst>
                <p:tags r:id="rId139"/>
              </p:custDataLst>
            </p:nvPr>
          </p:nvSpPr>
          <p:spPr>
            <a:xfrm>
              <a:off x="0" y="0"/>
              <a:ext cx="914400" cy="914400"/>
            </a:xfrm>
            <a:custGeom>
              <a:avLst/>
              <a:gdLst/>
              <a:ahLst/>
              <a:cxnLst/>
              <a:rect l="l" t="t" r="r" b="b"/>
              <a:pathLst>
                <a:path w="635000" h="635000">
                  <a:moveTo>
                    <a:pt x="317500" y="0"/>
                  </a:moveTo>
                  <a:arcTo wR="317500" hR="317500" stAng="16200000" swAng="8100000"/>
                  <a:lnTo>
                    <a:pt x="317500" y="317500"/>
                  </a:lnTo>
                  <a:close/>
                </a:path>
                <a:path w="635000" h="635000" fill="none">
                  <a:moveTo>
                    <a:pt x="542006" y="542006"/>
                  </a:moveTo>
                  <a:arcTo wR="317500" hR="317500" stAng="2700000" swAng="135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chemeClr val="tx1"/>
                </a:solidFill>
                <a:latin typeface="72 Brand" panose="020B0504030603020204" pitchFamily="34" charset="0"/>
              </a:endParaRPr>
            </a:p>
          </p:txBody>
        </p:sp>
        <p:sp>
          <p:nvSpPr>
            <p:cNvPr id="23" name="Harvey 4/8 [4]">
              <a:extLst>
                <a:ext uri="{FF2B5EF4-FFF2-40B4-BE49-F238E27FC236}">
                  <a16:creationId xmlns:a16="http://schemas.microsoft.com/office/drawing/2014/main" id="{F839E6A9-0DED-402B-8F4C-2176769B55CD}"/>
                </a:ext>
              </a:extLst>
            </p:cNvPr>
            <p:cNvSpPr>
              <a:spLocks noChangeAspect="1"/>
            </p:cNvSpPr>
            <p:nvPr>
              <p:custDataLst>
                <p:tags r:id="rId140"/>
              </p:custDataLst>
            </p:nvPr>
          </p:nvSpPr>
          <p:spPr>
            <a:xfrm>
              <a:off x="0" y="0"/>
              <a:ext cx="914400" cy="914400"/>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chemeClr val="tx1"/>
                </a:solidFill>
                <a:latin typeface="72 Brand" panose="020B0504030603020204" pitchFamily="34" charset="0"/>
              </a:endParaRPr>
            </a:p>
          </p:txBody>
        </p:sp>
        <p:sp>
          <p:nvSpPr>
            <p:cNvPr id="24" name="Harvey 5/8 [5]">
              <a:extLst>
                <a:ext uri="{FF2B5EF4-FFF2-40B4-BE49-F238E27FC236}">
                  <a16:creationId xmlns:a16="http://schemas.microsoft.com/office/drawing/2014/main" id="{C3EE8663-AD08-4237-8344-6543EC4B688C}"/>
                </a:ext>
              </a:extLst>
            </p:cNvPr>
            <p:cNvSpPr>
              <a:spLocks noChangeAspect="1"/>
            </p:cNvSpPr>
            <p:nvPr>
              <p:custDataLst>
                <p:tags r:id="rId141"/>
              </p:custDataLst>
            </p:nvPr>
          </p:nvSpPr>
          <p:spPr>
            <a:xfrm>
              <a:off x="0" y="0"/>
              <a:ext cx="914400" cy="914400"/>
            </a:xfrm>
            <a:custGeom>
              <a:avLst/>
              <a:gdLst/>
              <a:ahLst/>
              <a:cxnLst/>
              <a:rect l="l" t="t" r="r" b="b"/>
              <a:pathLst>
                <a:path w="635000" h="635000">
                  <a:moveTo>
                    <a:pt x="317500" y="0"/>
                  </a:moveTo>
                  <a:arcTo wR="317500" hR="317500" stAng="16200000" swAng="13500000"/>
                  <a:lnTo>
                    <a:pt x="317500" y="317500"/>
                  </a:lnTo>
                  <a:close/>
                </a:path>
                <a:path w="635000" h="635000" fill="none">
                  <a:moveTo>
                    <a:pt x="92993" y="542006"/>
                  </a:moveTo>
                  <a:arcTo wR="317500" hR="317500" stAng="8100000" swAng="81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chemeClr val="tx1"/>
                </a:solidFill>
                <a:latin typeface="72 Brand" panose="020B0504030603020204" pitchFamily="34" charset="0"/>
              </a:endParaRPr>
            </a:p>
          </p:txBody>
        </p:sp>
        <p:sp>
          <p:nvSpPr>
            <p:cNvPr id="25" name="Harvey 6/8 [6]">
              <a:extLst>
                <a:ext uri="{FF2B5EF4-FFF2-40B4-BE49-F238E27FC236}">
                  <a16:creationId xmlns:a16="http://schemas.microsoft.com/office/drawing/2014/main" id="{ADE6F931-D156-4E59-A3ED-0B14B5F0EF7E}"/>
                </a:ext>
              </a:extLst>
            </p:cNvPr>
            <p:cNvSpPr>
              <a:spLocks noChangeAspect="1"/>
            </p:cNvSpPr>
            <p:nvPr>
              <p:custDataLst>
                <p:tags r:id="rId142"/>
              </p:custDataLst>
            </p:nvPr>
          </p:nvSpPr>
          <p:spPr>
            <a:xfrm>
              <a:off x="0" y="0"/>
              <a:ext cx="914400" cy="914400"/>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chemeClr val="tx1"/>
                </a:solidFill>
                <a:latin typeface="72 Brand" panose="020B0504030603020204" pitchFamily="34" charset="0"/>
              </a:endParaRPr>
            </a:p>
          </p:txBody>
        </p:sp>
        <p:sp>
          <p:nvSpPr>
            <p:cNvPr id="26" name="Harvey 7/8 [7]">
              <a:extLst>
                <a:ext uri="{FF2B5EF4-FFF2-40B4-BE49-F238E27FC236}">
                  <a16:creationId xmlns:a16="http://schemas.microsoft.com/office/drawing/2014/main" id="{A36821AE-2FF1-4F6E-AAF3-1BEA6AE153B8}"/>
                </a:ext>
              </a:extLst>
            </p:cNvPr>
            <p:cNvSpPr>
              <a:spLocks noChangeAspect="1"/>
            </p:cNvSpPr>
            <p:nvPr>
              <p:custDataLst>
                <p:tags r:id="rId143"/>
              </p:custDataLst>
            </p:nvPr>
          </p:nvSpPr>
          <p:spPr>
            <a:xfrm>
              <a:off x="0" y="0"/>
              <a:ext cx="914400" cy="914400"/>
            </a:xfrm>
            <a:custGeom>
              <a:avLst/>
              <a:gdLst/>
              <a:ahLst/>
              <a:cxnLst/>
              <a:rect l="l" t="t" r="r" b="b"/>
              <a:pathLst>
                <a:path w="635000" h="635000">
                  <a:moveTo>
                    <a:pt x="317500" y="0"/>
                  </a:moveTo>
                  <a:arcTo wR="317500" hR="317500" stAng="16200000" swAng="18900000"/>
                  <a:lnTo>
                    <a:pt x="317500" y="317500"/>
                  </a:lnTo>
                  <a:close/>
                </a:path>
                <a:path w="635000" h="635000" fill="none">
                  <a:moveTo>
                    <a:pt x="92993" y="92993"/>
                  </a:moveTo>
                  <a:arcTo wR="317500" hR="317500" stAng="13500000" swAng="27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chemeClr val="tx1"/>
                </a:solidFill>
                <a:latin typeface="72 Brand" panose="020B0504030603020204" pitchFamily="34" charset="0"/>
              </a:endParaRPr>
            </a:p>
          </p:txBody>
        </p:sp>
        <p:sp>
          <p:nvSpPr>
            <p:cNvPr id="27" name="Harvey 8/8 [8]">
              <a:extLst>
                <a:ext uri="{FF2B5EF4-FFF2-40B4-BE49-F238E27FC236}">
                  <a16:creationId xmlns:a16="http://schemas.microsoft.com/office/drawing/2014/main" id="{2D277E47-45D5-4503-8443-BED560C6560A}"/>
                </a:ext>
              </a:extLst>
            </p:cNvPr>
            <p:cNvSpPr>
              <a:spLocks noChangeAspect="1"/>
            </p:cNvSpPr>
            <p:nvPr>
              <p:custDataLst>
                <p:tags r:id="rId144"/>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chemeClr val="tx1"/>
                </a:solidFill>
                <a:latin typeface="72 Brand" panose="020B0504030603020204" pitchFamily="34" charset="0"/>
              </a:endParaRPr>
            </a:p>
          </p:txBody>
        </p:sp>
      </p:grpSp>
      <p:grpSp>
        <p:nvGrpSpPr>
          <p:cNvPr id="28" name="Harvey 100" hidden="1">
            <a:extLst>
              <a:ext uri="{FF2B5EF4-FFF2-40B4-BE49-F238E27FC236}">
                <a16:creationId xmlns:a16="http://schemas.microsoft.com/office/drawing/2014/main" id="{6D5D9337-395C-4FE4-97E6-E1CD47A644E9}"/>
              </a:ext>
            </a:extLst>
          </p:cNvPr>
          <p:cNvGrpSpPr/>
          <p:nvPr userDrawn="1">
            <p:custDataLst>
              <p:tags r:id="rId34"/>
            </p:custDataLst>
          </p:nvPr>
        </p:nvGrpSpPr>
        <p:grpSpPr>
          <a:xfrm>
            <a:off x="8296922" y="3978000"/>
            <a:ext cx="1024878" cy="1024878"/>
            <a:chOff x="4334905" y="3282696"/>
            <a:chExt cx="292608" cy="292608"/>
          </a:xfrm>
          <a:solidFill>
            <a:schemeClr val="accent1"/>
          </a:solidFill>
        </p:grpSpPr>
        <p:sp>
          <p:nvSpPr>
            <p:cNvPr id="29" name="Harvey 0/100 [0]">
              <a:extLst>
                <a:ext uri="{FF2B5EF4-FFF2-40B4-BE49-F238E27FC236}">
                  <a16:creationId xmlns:a16="http://schemas.microsoft.com/office/drawing/2014/main" id="{C2D4C837-2D4B-4D6B-81F8-9B001989609B}"/>
                </a:ext>
              </a:extLst>
            </p:cNvPr>
            <p:cNvSpPr>
              <a:spLocks noChangeAspect="1"/>
            </p:cNvSpPr>
            <p:nvPr>
              <p:custDataLst>
                <p:tags r:id="rId35"/>
              </p:custDataLst>
            </p:nvPr>
          </p:nvSpPr>
          <p:spPr>
            <a:xfrm>
              <a:off x="4334905" y="3282696"/>
              <a:ext cx="292608" cy="292608"/>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30" name="Harvey 1/100 [1]">
              <a:extLst>
                <a:ext uri="{FF2B5EF4-FFF2-40B4-BE49-F238E27FC236}">
                  <a16:creationId xmlns:a16="http://schemas.microsoft.com/office/drawing/2014/main" id="{BACD6AAA-4A1C-46BE-B491-9A4A9C7C56F3}"/>
                </a:ext>
              </a:extLst>
            </p:cNvPr>
            <p:cNvSpPr>
              <a:spLocks noChangeAspect="1"/>
            </p:cNvSpPr>
            <p:nvPr>
              <p:custDataLst>
                <p:tags r:id="rId36"/>
              </p:custDataLst>
            </p:nvPr>
          </p:nvSpPr>
          <p:spPr>
            <a:xfrm>
              <a:off x="4334905" y="3282696"/>
              <a:ext cx="292608" cy="292608"/>
            </a:xfrm>
            <a:custGeom>
              <a:avLst/>
              <a:gdLst/>
              <a:ahLst/>
              <a:cxnLst/>
              <a:rect l="l" t="t" r="r" b="b"/>
              <a:pathLst>
                <a:path w="635000" h="635000">
                  <a:moveTo>
                    <a:pt x="317500" y="0"/>
                  </a:moveTo>
                  <a:arcTo wR="317500" hR="317500" stAng="16200000" swAng="216000"/>
                  <a:lnTo>
                    <a:pt x="317500" y="317500"/>
                  </a:lnTo>
                  <a:close/>
                </a:path>
                <a:path w="635000" h="635000" fill="none">
                  <a:moveTo>
                    <a:pt x="337435" y="626"/>
                  </a:moveTo>
                  <a:arcTo wR="317500" hR="317500" stAng="-5184000" swAng="21384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31" name="Harvey 2/100 [2]">
              <a:extLst>
                <a:ext uri="{FF2B5EF4-FFF2-40B4-BE49-F238E27FC236}">
                  <a16:creationId xmlns:a16="http://schemas.microsoft.com/office/drawing/2014/main" id="{701024C3-4DEF-477C-9CFB-100E0303499E}"/>
                </a:ext>
              </a:extLst>
            </p:cNvPr>
            <p:cNvSpPr>
              <a:spLocks noChangeAspect="1"/>
            </p:cNvSpPr>
            <p:nvPr>
              <p:custDataLst>
                <p:tags r:id="rId37"/>
              </p:custDataLst>
            </p:nvPr>
          </p:nvSpPr>
          <p:spPr>
            <a:xfrm>
              <a:off x="4334905" y="3282696"/>
              <a:ext cx="292608" cy="292608"/>
            </a:xfrm>
            <a:custGeom>
              <a:avLst/>
              <a:gdLst/>
              <a:ahLst/>
              <a:cxnLst/>
              <a:rect l="l" t="t" r="r" b="b"/>
              <a:pathLst>
                <a:path w="635000" h="635000">
                  <a:moveTo>
                    <a:pt x="317500" y="0"/>
                  </a:moveTo>
                  <a:arcTo wR="317500" hR="317500" stAng="16200000" swAng="432000"/>
                  <a:lnTo>
                    <a:pt x="317500" y="317500"/>
                  </a:lnTo>
                  <a:close/>
                </a:path>
                <a:path w="635000" h="635000" fill="none">
                  <a:moveTo>
                    <a:pt x="357293" y="2503"/>
                  </a:moveTo>
                  <a:arcTo wR="317500" hR="317500" stAng="-4968000" swAng="21168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32" name="Harvey 3/100 [3]">
              <a:extLst>
                <a:ext uri="{FF2B5EF4-FFF2-40B4-BE49-F238E27FC236}">
                  <a16:creationId xmlns:a16="http://schemas.microsoft.com/office/drawing/2014/main" id="{46A461CD-8D28-4422-AF2A-8267EFA51CAD}"/>
                </a:ext>
              </a:extLst>
            </p:cNvPr>
            <p:cNvSpPr>
              <a:spLocks noChangeAspect="1"/>
            </p:cNvSpPr>
            <p:nvPr>
              <p:custDataLst>
                <p:tags r:id="rId38"/>
              </p:custDataLst>
            </p:nvPr>
          </p:nvSpPr>
          <p:spPr>
            <a:xfrm>
              <a:off x="4334905" y="3282696"/>
              <a:ext cx="292608" cy="292608"/>
            </a:xfrm>
            <a:custGeom>
              <a:avLst/>
              <a:gdLst/>
              <a:ahLst/>
              <a:cxnLst/>
              <a:rect l="l" t="t" r="r" b="b"/>
              <a:pathLst>
                <a:path w="635000" h="635000">
                  <a:moveTo>
                    <a:pt x="317500" y="0"/>
                  </a:moveTo>
                  <a:arcTo wR="317500" hR="317500" stAng="16200000" swAng="647999"/>
                  <a:lnTo>
                    <a:pt x="317500" y="317500"/>
                  </a:lnTo>
                  <a:close/>
                </a:path>
                <a:path w="635000" h="635000" fill="none">
                  <a:moveTo>
                    <a:pt x="376993" y="5623"/>
                  </a:moveTo>
                  <a:arcTo wR="317500" hR="317500" stAng="-4752000" swAng="20952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33" name="Harvey 4/100 [4]">
              <a:extLst>
                <a:ext uri="{FF2B5EF4-FFF2-40B4-BE49-F238E27FC236}">
                  <a16:creationId xmlns:a16="http://schemas.microsoft.com/office/drawing/2014/main" id="{0A337C3A-F021-437D-9E3D-FDE5AF266029}"/>
                </a:ext>
              </a:extLst>
            </p:cNvPr>
            <p:cNvSpPr>
              <a:spLocks noChangeAspect="1"/>
            </p:cNvSpPr>
            <p:nvPr>
              <p:custDataLst>
                <p:tags r:id="rId39"/>
              </p:custDataLst>
            </p:nvPr>
          </p:nvSpPr>
          <p:spPr>
            <a:xfrm>
              <a:off x="4334905" y="3282696"/>
              <a:ext cx="292608" cy="292608"/>
            </a:xfrm>
            <a:custGeom>
              <a:avLst/>
              <a:gdLst/>
              <a:ahLst/>
              <a:cxnLst/>
              <a:rect l="l" t="t" r="r" b="b"/>
              <a:pathLst>
                <a:path w="635000" h="635000">
                  <a:moveTo>
                    <a:pt x="317500" y="0"/>
                  </a:moveTo>
                  <a:arcTo wR="317500" hR="317500" stAng="16200000" swAng="864000"/>
                  <a:lnTo>
                    <a:pt x="317500" y="317500"/>
                  </a:lnTo>
                  <a:close/>
                </a:path>
                <a:path w="635000" h="635000" fill="none">
                  <a:moveTo>
                    <a:pt x="396459" y="9974"/>
                  </a:moveTo>
                  <a:arcTo wR="317500" hR="317500" stAng="-4536000" swAng="20735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35" name="Harvey 5/100 [5]">
              <a:extLst>
                <a:ext uri="{FF2B5EF4-FFF2-40B4-BE49-F238E27FC236}">
                  <a16:creationId xmlns:a16="http://schemas.microsoft.com/office/drawing/2014/main" id="{BDF66AF7-3D75-4118-B7E6-241B2C41B2C9}"/>
                </a:ext>
              </a:extLst>
            </p:cNvPr>
            <p:cNvSpPr>
              <a:spLocks noChangeAspect="1"/>
            </p:cNvSpPr>
            <p:nvPr>
              <p:custDataLst>
                <p:tags r:id="rId40"/>
              </p:custDataLst>
            </p:nvPr>
          </p:nvSpPr>
          <p:spPr>
            <a:xfrm>
              <a:off x="4334905" y="3282696"/>
              <a:ext cx="292608" cy="292608"/>
            </a:xfrm>
            <a:custGeom>
              <a:avLst/>
              <a:gdLst/>
              <a:ahLst/>
              <a:cxnLst/>
              <a:rect l="l" t="t" r="r" b="b"/>
              <a:pathLst>
                <a:path w="635000" h="635000">
                  <a:moveTo>
                    <a:pt x="317500" y="0"/>
                  </a:moveTo>
                  <a:arcTo wR="317500" hR="317500" stAng="16200000" swAng="1080000"/>
                  <a:lnTo>
                    <a:pt x="317500" y="317500"/>
                  </a:lnTo>
                  <a:close/>
                </a:path>
                <a:path w="635000" h="635000" fill="none">
                  <a:moveTo>
                    <a:pt x="415612" y="15539"/>
                  </a:moveTo>
                  <a:arcTo wR="317500" hR="317500" stAng="-4320000" swAng="20520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36" name="Harvey 6/100 [6]">
              <a:extLst>
                <a:ext uri="{FF2B5EF4-FFF2-40B4-BE49-F238E27FC236}">
                  <a16:creationId xmlns:a16="http://schemas.microsoft.com/office/drawing/2014/main" id="{E74E7438-4315-4097-9BA7-F0CE3252AC14}"/>
                </a:ext>
              </a:extLst>
            </p:cNvPr>
            <p:cNvSpPr>
              <a:spLocks noChangeAspect="1"/>
            </p:cNvSpPr>
            <p:nvPr>
              <p:custDataLst>
                <p:tags r:id="rId41"/>
              </p:custDataLst>
            </p:nvPr>
          </p:nvSpPr>
          <p:spPr>
            <a:xfrm>
              <a:off x="4334905" y="3282696"/>
              <a:ext cx="292608" cy="292608"/>
            </a:xfrm>
            <a:custGeom>
              <a:avLst/>
              <a:gdLst/>
              <a:ahLst/>
              <a:cxnLst/>
              <a:rect l="l" t="t" r="r" b="b"/>
              <a:pathLst>
                <a:path w="635000" h="635000">
                  <a:moveTo>
                    <a:pt x="317500" y="0"/>
                  </a:moveTo>
                  <a:arcTo wR="317500" hR="317500" stAng="16200000" swAng="1295999"/>
                  <a:lnTo>
                    <a:pt x="317500" y="317500"/>
                  </a:lnTo>
                  <a:close/>
                </a:path>
                <a:path w="635000" h="635000" fill="none">
                  <a:moveTo>
                    <a:pt x="434379" y="22295"/>
                  </a:moveTo>
                  <a:arcTo wR="317500" hR="317500" stAng="-4104000" swAng="20304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37" name="Harvey 7/100 [7]">
              <a:extLst>
                <a:ext uri="{FF2B5EF4-FFF2-40B4-BE49-F238E27FC236}">
                  <a16:creationId xmlns:a16="http://schemas.microsoft.com/office/drawing/2014/main" id="{FEBA4E91-97BB-4DAC-B193-66FA4828DB26}"/>
                </a:ext>
              </a:extLst>
            </p:cNvPr>
            <p:cNvSpPr>
              <a:spLocks noChangeAspect="1"/>
            </p:cNvSpPr>
            <p:nvPr>
              <p:custDataLst>
                <p:tags r:id="rId42"/>
              </p:custDataLst>
            </p:nvPr>
          </p:nvSpPr>
          <p:spPr>
            <a:xfrm>
              <a:off x="4334905" y="3282696"/>
              <a:ext cx="292608" cy="292608"/>
            </a:xfrm>
            <a:custGeom>
              <a:avLst/>
              <a:gdLst/>
              <a:ahLst/>
              <a:cxnLst/>
              <a:rect l="l" t="t" r="r" b="b"/>
              <a:pathLst>
                <a:path w="635000" h="635000">
                  <a:moveTo>
                    <a:pt x="317500" y="0"/>
                  </a:moveTo>
                  <a:arcTo wR="317500" hR="317500" stAng="16200000" swAng="1512000"/>
                  <a:lnTo>
                    <a:pt x="317500" y="317500"/>
                  </a:lnTo>
                  <a:close/>
                </a:path>
                <a:path w="635000" h="635000" fill="none">
                  <a:moveTo>
                    <a:pt x="452684" y="30217"/>
                  </a:moveTo>
                  <a:arcTo wR="317500" hR="317500" stAng="-3888000" swAng="20087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38" name="Harvey 8/100 [8]">
              <a:extLst>
                <a:ext uri="{FF2B5EF4-FFF2-40B4-BE49-F238E27FC236}">
                  <a16:creationId xmlns:a16="http://schemas.microsoft.com/office/drawing/2014/main" id="{EEB85E02-177B-40CF-B926-A4423CC7C827}"/>
                </a:ext>
              </a:extLst>
            </p:cNvPr>
            <p:cNvSpPr>
              <a:spLocks noChangeAspect="1"/>
            </p:cNvSpPr>
            <p:nvPr>
              <p:custDataLst>
                <p:tags r:id="rId43"/>
              </p:custDataLst>
            </p:nvPr>
          </p:nvSpPr>
          <p:spPr>
            <a:xfrm>
              <a:off x="4334905" y="3282696"/>
              <a:ext cx="292608" cy="292608"/>
            </a:xfrm>
            <a:custGeom>
              <a:avLst/>
              <a:gdLst/>
              <a:ahLst/>
              <a:cxnLst/>
              <a:rect l="l" t="t" r="r" b="b"/>
              <a:pathLst>
                <a:path w="635000" h="635000">
                  <a:moveTo>
                    <a:pt x="317500" y="0"/>
                  </a:moveTo>
                  <a:arcTo wR="317500" hR="317500" stAng="16200000" swAng="1728000"/>
                  <a:lnTo>
                    <a:pt x="317500" y="317500"/>
                  </a:lnTo>
                  <a:close/>
                </a:path>
                <a:path w="635000" h="635000" fill="none">
                  <a:moveTo>
                    <a:pt x="470456" y="39272"/>
                  </a:moveTo>
                  <a:arcTo wR="317500" hR="317500" stAng="-3672000" swAng="19872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39" name="Harvey 9/100 [9]">
              <a:extLst>
                <a:ext uri="{FF2B5EF4-FFF2-40B4-BE49-F238E27FC236}">
                  <a16:creationId xmlns:a16="http://schemas.microsoft.com/office/drawing/2014/main" id="{C133BC7F-B0E3-404F-92D1-BB930C4F3311}"/>
                </a:ext>
              </a:extLst>
            </p:cNvPr>
            <p:cNvSpPr>
              <a:spLocks noChangeAspect="1"/>
            </p:cNvSpPr>
            <p:nvPr>
              <p:custDataLst>
                <p:tags r:id="rId44"/>
              </p:custDataLst>
            </p:nvPr>
          </p:nvSpPr>
          <p:spPr>
            <a:xfrm>
              <a:off x="4334905" y="3282696"/>
              <a:ext cx="292608" cy="292608"/>
            </a:xfrm>
            <a:custGeom>
              <a:avLst/>
              <a:gdLst/>
              <a:ahLst/>
              <a:cxnLst/>
              <a:rect l="l" t="t" r="r" b="b"/>
              <a:pathLst>
                <a:path w="635000" h="635000">
                  <a:moveTo>
                    <a:pt x="317500" y="0"/>
                  </a:moveTo>
                  <a:arcTo wR="317500" hR="317500" stAng="16200000" swAng="1944000"/>
                  <a:lnTo>
                    <a:pt x="317500" y="317500"/>
                  </a:lnTo>
                  <a:close/>
                </a:path>
                <a:path w="635000" h="635000" fill="none">
                  <a:moveTo>
                    <a:pt x="487625" y="49425"/>
                  </a:moveTo>
                  <a:arcTo wR="317500" hR="317500" stAng="-3456000" swAng="19656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40" name="Harvey 10/100 [10]">
              <a:extLst>
                <a:ext uri="{FF2B5EF4-FFF2-40B4-BE49-F238E27FC236}">
                  <a16:creationId xmlns:a16="http://schemas.microsoft.com/office/drawing/2014/main" id="{F2FB72A6-CDF7-48B3-A3B8-5A5FC061802C}"/>
                </a:ext>
              </a:extLst>
            </p:cNvPr>
            <p:cNvSpPr>
              <a:spLocks noChangeAspect="1"/>
            </p:cNvSpPr>
            <p:nvPr>
              <p:custDataLst>
                <p:tags r:id="rId45"/>
              </p:custDataLst>
            </p:nvPr>
          </p:nvSpPr>
          <p:spPr>
            <a:xfrm>
              <a:off x="4334905" y="3282696"/>
              <a:ext cx="292608" cy="292608"/>
            </a:xfrm>
            <a:custGeom>
              <a:avLst/>
              <a:gdLst/>
              <a:ahLst/>
              <a:cxnLst/>
              <a:rect l="l" t="t" r="r" b="b"/>
              <a:pathLst>
                <a:path w="635000" h="635000">
                  <a:moveTo>
                    <a:pt x="317500" y="0"/>
                  </a:moveTo>
                  <a:arcTo wR="317500" hR="317500" stAng="16200000" swAng="2160000"/>
                  <a:lnTo>
                    <a:pt x="317500" y="317500"/>
                  </a:lnTo>
                  <a:close/>
                </a:path>
                <a:path w="635000" h="635000" fill="none">
                  <a:moveTo>
                    <a:pt x="504121" y="60637"/>
                  </a:moveTo>
                  <a:arcTo wR="317500" hR="317500" stAng="-3240000" swAng="19440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41" name="Harvey 11/100 [11]">
              <a:extLst>
                <a:ext uri="{FF2B5EF4-FFF2-40B4-BE49-F238E27FC236}">
                  <a16:creationId xmlns:a16="http://schemas.microsoft.com/office/drawing/2014/main" id="{F3110C8B-1B18-4579-AB3F-0F4A0840CF38}"/>
                </a:ext>
              </a:extLst>
            </p:cNvPr>
            <p:cNvSpPr>
              <a:spLocks noChangeAspect="1"/>
            </p:cNvSpPr>
            <p:nvPr>
              <p:custDataLst>
                <p:tags r:id="rId46"/>
              </p:custDataLst>
            </p:nvPr>
          </p:nvSpPr>
          <p:spPr>
            <a:xfrm>
              <a:off x="4334905" y="3282696"/>
              <a:ext cx="292608" cy="292608"/>
            </a:xfrm>
            <a:custGeom>
              <a:avLst/>
              <a:gdLst/>
              <a:ahLst/>
              <a:cxnLst/>
              <a:rect l="l" t="t" r="r" b="b"/>
              <a:pathLst>
                <a:path w="635000" h="635000">
                  <a:moveTo>
                    <a:pt x="317500" y="0"/>
                  </a:moveTo>
                  <a:arcTo wR="317500" hR="317500" stAng="16200000" swAng="2376000"/>
                  <a:lnTo>
                    <a:pt x="317500" y="317500"/>
                  </a:lnTo>
                  <a:close/>
                </a:path>
                <a:path w="635000" h="635000" fill="none">
                  <a:moveTo>
                    <a:pt x="519882" y="72862"/>
                  </a:moveTo>
                  <a:arcTo wR="317500" hR="317500" stAng="-3024000" swAng="19224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42" name="Harvey 12/100 [12]">
              <a:extLst>
                <a:ext uri="{FF2B5EF4-FFF2-40B4-BE49-F238E27FC236}">
                  <a16:creationId xmlns:a16="http://schemas.microsoft.com/office/drawing/2014/main" id="{84A1B722-E5AC-45F7-9498-7FF502B6FA2B}"/>
                </a:ext>
              </a:extLst>
            </p:cNvPr>
            <p:cNvSpPr>
              <a:spLocks noChangeAspect="1"/>
            </p:cNvSpPr>
            <p:nvPr>
              <p:custDataLst>
                <p:tags r:id="rId47"/>
              </p:custDataLst>
            </p:nvPr>
          </p:nvSpPr>
          <p:spPr>
            <a:xfrm>
              <a:off x="4334905" y="3282696"/>
              <a:ext cx="292608" cy="292608"/>
            </a:xfrm>
            <a:custGeom>
              <a:avLst/>
              <a:gdLst/>
              <a:ahLst/>
              <a:cxnLst/>
              <a:rect l="l" t="t" r="r" b="b"/>
              <a:pathLst>
                <a:path w="635000" h="635000">
                  <a:moveTo>
                    <a:pt x="317500" y="0"/>
                  </a:moveTo>
                  <a:arcTo wR="317500" hR="317500" stAng="16200000" swAng="2591999"/>
                  <a:lnTo>
                    <a:pt x="317500" y="317500"/>
                  </a:lnTo>
                  <a:close/>
                </a:path>
                <a:path w="635000" h="635000" fill="none">
                  <a:moveTo>
                    <a:pt x="534843" y="86052"/>
                  </a:moveTo>
                  <a:arcTo wR="317500" hR="317500" stAng="-2808000" swAng="19008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43" name="Harvey 13/100 [13]">
              <a:extLst>
                <a:ext uri="{FF2B5EF4-FFF2-40B4-BE49-F238E27FC236}">
                  <a16:creationId xmlns:a16="http://schemas.microsoft.com/office/drawing/2014/main" id="{A5599F20-B957-4DF9-8B04-F2B77AAF0BDB}"/>
                </a:ext>
              </a:extLst>
            </p:cNvPr>
            <p:cNvSpPr>
              <a:spLocks noChangeAspect="1"/>
            </p:cNvSpPr>
            <p:nvPr>
              <p:custDataLst>
                <p:tags r:id="rId48"/>
              </p:custDataLst>
            </p:nvPr>
          </p:nvSpPr>
          <p:spPr>
            <a:xfrm>
              <a:off x="4334905" y="3282696"/>
              <a:ext cx="292608" cy="292608"/>
            </a:xfrm>
            <a:custGeom>
              <a:avLst/>
              <a:gdLst/>
              <a:ahLst/>
              <a:cxnLst/>
              <a:rect l="l" t="t" r="r" b="b"/>
              <a:pathLst>
                <a:path w="635000" h="635000">
                  <a:moveTo>
                    <a:pt x="317500" y="0"/>
                  </a:moveTo>
                  <a:arcTo wR="317500" hR="317500" stAng="16200000" swAng="2808000"/>
                  <a:lnTo>
                    <a:pt x="317500" y="317500"/>
                  </a:lnTo>
                  <a:close/>
                </a:path>
                <a:path w="635000" h="635000" fill="none">
                  <a:moveTo>
                    <a:pt x="548947" y="100156"/>
                  </a:moveTo>
                  <a:arcTo wR="317500" hR="317500" stAng="-2591999" swAng="18792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44" name="Harvey 14/100 [14]">
              <a:extLst>
                <a:ext uri="{FF2B5EF4-FFF2-40B4-BE49-F238E27FC236}">
                  <a16:creationId xmlns:a16="http://schemas.microsoft.com/office/drawing/2014/main" id="{F74357FC-EB3D-46C4-B56A-5007C9F4FB84}"/>
                </a:ext>
              </a:extLst>
            </p:cNvPr>
            <p:cNvSpPr>
              <a:spLocks noChangeAspect="1"/>
            </p:cNvSpPr>
            <p:nvPr>
              <p:custDataLst>
                <p:tags r:id="rId49"/>
              </p:custDataLst>
            </p:nvPr>
          </p:nvSpPr>
          <p:spPr>
            <a:xfrm>
              <a:off x="4334905" y="3282696"/>
              <a:ext cx="292608" cy="292608"/>
            </a:xfrm>
            <a:custGeom>
              <a:avLst/>
              <a:gdLst/>
              <a:ahLst/>
              <a:cxnLst/>
              <a:rect l="l" t="t" r="r" b="b"/>
              <a:pathLst>
                <a:path w="635000" h="635000">
                  <a:moveTo>
                    <a:pt x="317500" y="0"/>
                  </a:moveTo>
                  <a:arcTo wR="317500" hR="317500" stAng="16200000" swAng="3024000"/>
                  <a:lnTo>
                    <a:pt x="317500" y="317500"/>
                  </a:lnTo>
                  <a:close/>
                </a:path>
                <a:path w="635000" h="635000" fill="none">
                  <a:moveTo>
                    <a:pt x="562137" y="115117"/>
                  </a:moveTo>
                  <a:arcTo wR="317500" hR="317500" stAng="-2375999" swAng="18576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45" name="Harvey 15/100 [15]">
              <a:extLst>
                <a:ext uri="{FF2B5EF4-FFF2-40B4-BE49-F238E27FC236}">
                  <a16:creationId xmlns:a16="http://schemas.microsoft.com/office/drawing/2014/main" id="{32E8E8F3-9DBC-46F4-9700-CAF071913650}"/>
                </a:ext>
              </a:extLst>
            </p:cNvPr>
            <p:cNvSpPr>
              <a:spLocks noChangeAspect="1"/>
            </p:cNvSpPr>
            <p:nvPr>
              <p:custDataLst>
                <p:tags r:id="rId50"/>
              </p:custDataLst>
            </p:nvPr>
          </p:nvSpPr>
          <p:spPr>
            <a:xfrm>
              <a:off x="4334905" y="3282696"/>
              <a:ext cx="292608" cy="292608"/>
            </a:xfrm>
            <a:custGeom>
              <a:avLst/>
              <a:gdLst/>
              <a:ahLst/>
              <a:cxnLst/>
              <a:rect l="l" t="t" r="r" b="b"/>
              <a:pathLst>
                <a:path w="635000" h="635000">
                  <a:moveTo>
                    <a:pt x="317500" y="0"/>
                  </a:moveTo>
                  <a:arcTo wR="317500" hR="317500" stAng="16200000" swAng="3240000"/>
                  <a:lnTo>
                    <a:pt x="317500" y="317500"/>
                  </a:lnTo>
                  <a:close/>
                </a:path>
                <a:path w="635000" h="635000" fill="none">
                  <a:moveTo>
                    <a:pt x="574362" y="130878"/>
                  </a:moveTo>
                  <a:arcTo wR="317500" hR="317500" stAng="-2160000" swAng="18360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46" name="Harvey 16/100 [16]">
              <a:extLst>
                <a:ext uri="{FF2B5EF4-FFF2-40B4-BE49-F238E27FC236}">
                  <a16:creationId xmlns:a16="http://schemas.microsoft.com/office/drawing/2014/main" id="{71360883-3CF3-4439-9568-E456C60454A8}"/>
                </a:ext>
              </a:extLst>
            </p:cNvPr>
            <p:cNvSpPr>
              <a:spLocks noChangeAspect="1"/>
            </p:cNvSpPr>
            <p:nvPr>
              <p:custDataLst>
                <p:tags r:id="rId51"/>
              </p:custDataLst>
            </p:nvPr>
          </p:nvSpPr>
          <p:spPr>
            <a:xfrm>
              <a:off x="4334905" y="3282696"/>
              <a:ext cx="292608" cy="292608"/>
            </a:xfrm>
            <a:custGeom>
              <a:avLst/>
              <a:gdLst/>
              <a:ahLst/>
              <a:cxnLst/>
              <a:rect l="l" t="t" r="r" b="b"/>
              <a:pathLst>
                <a:path w="635000" h="635000">
                  <a:moveTo>
                    <a:pt x="317500" y="0"/>
                  </a:moveTo>
                  <a:arcTo wR="317500" hR="317500" stAng="16200000" swAng="3456000"/>
                  <a:lnTo>
                    <a:pt x="317500" y="317500"/>
                  </a:lnTo>
                  <a:close/>
                </a:path>
                <a:path w="635000" h="635000" fill="none">
                  <a:moveTo>
                    <a:pt x="585574" y="147374"/>
                  </a:moveTo>
                  <a:arcTo wR="317500" hR="317500" stAng="-1944000" swAng="18144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47" name="Harvey 17/100 [17]">
              <a:extLst>
                <a:ext uri="{FF2B5EF4-FFF2-40B4-BE49-F238E27FC236}">
                  <a16:creationId xmlns:a16="http://schemas.microsoft.com/office/drawing/2014/main" id="{AE88FC9E-FB95-4413-AE3E-B8BF504735B5}"/>
                </a:ext>
              </a:extLst>
            </p:cNvPr>
            <p:cNvSpPr>
              <a:spLocks noChangeAspect="1"/>
            </p:cNvSpPr>
            <p:nvPr>
              <p:custDataLst>
                <p:tags r:id="rId52"/>
              </p:custDataLst>
            </p:nvPr>
          </p:nvSpPr>
          <p:spPr>
            <a:xfrm>
              <a:off x="4334905" y="3282696"/>
              <a:ext cx="292608" cy="292608"/>
            </a:xfrm>
            <a:custGeom>
              <a:avLst/>
              <a:gdLst/>
              <a:ahLst/>
              <a:cxnLst/>
              <a:rect l="l" t="t" r="r" b="b"/>
              <a:pathLst>
                <a:path w="635000" h="635000">
                  <a:moveTo>
                    <a:pt x="317500" y="0"/>
                  </a:moveTo>
                  <a:arcTo wR="317500" hR="317500" stAng="16200000" swAng="3672000"/>
                  <a:lnTo>
                    <a:pt x="317500" y="317500"/>
                  </a:lnTo>
                  <a:close/>
                </a:path>
                <a:path w="635000" h="635000" fill="none">
                  <a:moveTo>
                    <a:pt x="595727" y="164543"/>
                  </a:moveTo>
                  <a:arcTo wR="317500" hR="317500" stAng="-1727999" swAng="17928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48" name="Harvey 18/100 [18]">
              <a:extLst>
                <a:ext uri="{FF2B5EF4-FFF2-40B4-BE49-F238E27FC236}">
                  <a16:creationId xmlns:a16="http://schemas.microsoft.com/office/drawing/2014/main" id="{62593B83-E4BE-4CE8-9B0B-25AF9B7D4254}"/>
                </a:ext>
              </a:extLst>
            </p:cNvPr>
            <p:cNvSpPr>
              <a:spLocks noChangeAspect="1"/>
            </p:cNvSpPr>
            <p:nvPr>
              <p:custDataLst>
                <p:tags r:id="rId53"/>
              </p:custDataLst>
            </p:nvPr>
          </p:nvSpPr>
          <p:spPr>
            <a:xfrm>
              <a:off x="4334905" y="3282696"/>
              <a:ext cx="292608" cy="292608"/>
            </a:xfrm>
            <a:custGeom>
              <a:avLst/>
              <a:gdLst/>
              <a:ahLst/>
              <a:cxnLst/>
              <a:rect l="l" t="t" r="r" b="b"/>
              <a:pathLst>
                <a:path w="635000" h="635000">
                  <a:moveTo>
                    <a:pt x="317500" y="0"/>
                  </a:moveTo>
                  <a:arcTo wR="317500" hR="317500" stAng="16200000" swAng="3888000"/>
                  <a:lnTo>
                    <a:pt x="317500" y="317500"/>
                  </a:lnTo>
                  <a:close/>
                </a:path>
                <a:path w="635000" h="635000" fill="none">
                  <a:moveTo>
                    <a:pt x="604782" y="182315"/>
                  </a:moveTo>
                  <a:arcTo wR="317500" hR="317500" stAng="-1512000" swAng="17712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49" name="Harvey 19/100 [19]">
              <a:extLst>
                <a:ext uri="{FF2B5EF4-FFF2-40B4-BE49-F238E27FC236}">
                  <a16:creationId xmlns:a16="http://schemas.microsoft.com/office/drawing/2014/main" id="{CD41838E-0172-403D-9B68-FD51310F5400}"/>
                </a:ext>
              </a:extLst>
            </p:cNvPr>
            <p:cNvSpPr>
              <a:spLocks noChangeAspect="1"/>
            </p:cNvSpPr>
            <p:nvPr>
              <p:custDataLst>
                <p:tags r:id="rId54"/>
              </p:custDataLst>
            </p:nvPr>
          </p:nvSpPr>
          <p:spPr>
            <a:xfrm>
              <a:off x="4334905" y="3282696"/>
              <a:ext cx="292608" cy="292608"/>
            </a:xfrm>
            <a:custGeom>
              <a:avLst/>
              <a:gdLst/>
              <a:ahLst/>
              <a:cxnLst/>
              <a:rect l="l" t="t" r="r" b="b"/>
              <a:pathLst>
                <a:path w="635000" h="635000">
                  <a:moveTo>
                    <a:pt x="317500" y="0"/>
                  </a:moveTo>
                  <a:arcTo wR="317500" hR="317500" stAng="16200000" swAng="4104000"/>
                  <a:lnTo>
                    <a:pt x="317500" y="317500"/>
                  </a:lnTo>
                  <a:close/>
                </a:path>
                <a:path w="635000" h="635000" fill="none">
                  <a:moveTo>
                    <a:pt x="612704" y="200620"/>
                  </a:moveTo>
                  <a:arcTo wR="317500" hR="317500" stAng="-1295999" swAng="17496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50" name="Harvey 20/100 [20]">
              <a:extLst>
                <a:ext uri="{FF2B5EF4-FFF2-40B4-BE49-F238E27FC236}">
                  <a16:creationId xmlns:a16="http://schemas.microsoft.com/office/drawing/2014/main" id="{EDE3F4CF-CB3E-40C2-B070-AC09F1E8FBD5}"/>
                </a:ext>
              </a:extLst>
            </p:cNvPr>
            <p:cNvSpPr>
              <a:spLocks noChangeAspect="1"/>
            </p:cNvSpPr>
            <p:nvPr>
              <p:custDataLst>
                <p:tags r:id="rId55"/>
              </p:custDataLst>
            </p:nvPr>
          </p:nvSpPr>
          <p:spPr>
            <a:xfrm>
              <a:off x="4334905" y="3282696"/>
              <a:ext cx="292608" cy="292608"/>
            </a:xfrm>
            <a:custGeom>
              <a:avLst/>
              <a:gdLst/>
              <a:ahLst/>
              <a:cxnLst/>
              <a:rect l="l" t="t" r="r" b="b"/>
              <a:pathLst>
                <a:path w="635000" h="635000">
                  <a:moveTo>
                    <a:pt x="317500" y="0"/>
                  </a:moveTo>
                  <a:arcTo wR="317500" hR="317500" stAng="16200000" swAng="4320000"/>
                  <a:lnTo>
                    <a:pt x="317500" y="317500"/>
                  </a:lnTo>
                  <a:close/>
                </a:path>
                <a:path w="635000" h="635000" fill="none">
                  <a:moveTo>
                    <a:pt x="619460" y="219387"/>
                  </a:moveTo>
                  <a:arcTo wR="317500" hR="317500" stAng="-1080000" swAng="17280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51" name="Harvey 21/100 [21]">
              <a:extLst>
                <a:ext uri="{FF2B5EF4-FFF2-40B4-BE49-F238E27FC236}">
                  <a16:creationId xmlns:a16="http://schemas.microsoft.com/office/drawing/2014/main" id="{CD8E25E7-83D2-4F78-92A7-435281704491}"/>
                </a:ext>
              </a:extLst>
            </p:cNvPr>
            <p:cNvSpPr>
              <a:spLocks noChangeAspect="1"/>
            </p:cNvSpPr>
            <p:nvPr>
              <p:custDataLst>
                <p:tags r:id="rId56"/>
              </p:custDataLst>
            </p:nvPr>
          </p:nvSpPr>
          <p:spPr>
            <a:xfrm>
              <a:off x="4334905" y="3282696"/>
              <a:ext cx="292608" cy="292608"/>
            </a:xfrm>
            <a:custGeom>
              <a:avLst/>
              <a:gdLst/>
              <a:ahLst/>
              <a:cxnLst/>
              <a:rect l="l" t="t" r="r" b="b"/>
              <a:pathLst>
                <a:path w="635000" h="635000">
                  <a:moveTo>
                    <a:pt x="317500" y="0"/>
                  </a:moveTo>
                  <a:arcTo wR="317500" hR="317500" stAng="16200000" swAng="4536000"/>
                  <a:lnTo>
                    <a:pt x="317500" y="317500"/>
                  </a:lnTo>
                  <a:close/>
                </a:path>
                <a:path w="635000" h="635000" fill="none">
                  <a:moveTo>
                    <a:pt x="625025" y="238540"/>
                  </a:moveTo>
                  <a:arcTo wR="317500" hR="317500" stAng="-864000" swAng="17064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52" name="Harvey 22/100 [22]">
              <a:extLst>
                <a:ext uri="{FF2B5EF4-FFF2-40B4-BE49-F238E27FC236}">
                  <a16:creationId xmlns:a16="http://schemas.microsoft.com/office/drawing/2014/main" id="{C6A696FB-9EFC-47F6-9860-247C48C1FC3D}"/>
                </a:ext>
              </a:extLst>
            </p:cNvPr>
            <p:cNvSpPr>
              <a:spLocks noChangeAspect="1"/>
            </p:cNvSpPr>
            <p:nvPr>
              <p:custDataLst>
                <p:tags r:id="rId57"/>
              </p:custDataLst>
            </p:nvPr>
          </p:nvSpPr>
          <p:spPr>
            <a:xfrm>
              <a:off x="4334905" y="3282696"/>
              <a:ext cx="292608" cy="292608"/>
            </a:xfrm>
            <a:custGeom>
              <a:avLst/>
              <a:gdLst/>
              <a:ahLst/>
              <a:cxnLst/>
              <a:rect l="l" t="t" r="r" b="b"/>
              <a:pathLst>
                <a:path w="635000" h="635000">
                  <a:moveTo>
                    <a:pt x="317500" y="0"/>
                  </a:moveTo>
                  <a:arcTo wR="317500" hR="317500" stAng="16200000" swAng="4752000"/>
                  <a:lnTo>
                    <a:pt x="317500" y="317500"/>
                  </a:lnTo>
                  <a:close/>
                </a:path>
                <a:path w="635000" h="635000" fill="none">
                  <a:moveTo>
                    <a:pt x="629376" y="258006"/>
                  </a:moveTo>
                  <a:arcTo wR="317500" hR="317500" stAng="-647999" swAng="16848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53" name="Harvey 23/100 [23]">
              <a:extLst>
                <a:ext uri="{FF2B5EF4-FFF2-40B4-BE49-F238E27FC236}">
                  <a16:creationId xmlns:a16="http://schemas.microsoft.com/office/drawing/2014/main" id="{252958D2-EE89-4FBF-BF7B-C8AFAD704413}"/>
                </a:ext>
              </a:extLst>
            </p:cNvPr>
            <p:cNvSpPr>
              <a:spLocks noChangeAspect="1"/>
            </p:cNvSpPr>
            <p:nvPr>
              <p:custDataLst>
                <p:tags r:id="rId58"/>
              </p:custDataLst>
            </p:nvPr>
          </p:nvSpPr>
          <p:spPr>
            <a:xfrm>
              <a:off x="4334905" y="3282696"/>
              <a:ext cx="292608" cy="292608"/>
            </a:xfrm>
            <a:custGeom>
              <a:avLst/>
              <a:gdLst/>
              <a:ahLst/>
              <a:cxnLst/>
              <a:rect l="l" t="t" r="r" b="b"/>
              <a:pathLst>
                <a:path w="635000" h="635000">
                  <a:moveTo>
                    <a:pt x="317500" y="0"/>
                  </a:moveTo>
                  <a:arcTo wR="317500" hR="317500" stAng="16200000" swAng="4968000"/>
                  <a:lnTo>
                    <a:pt x="317500" y="317500"/>
                  </a:lnTo>
                  <a:close/>
                </a:path>
                <a:path w="635000" h="635000" fill="none">
                  <a:moveTo>
                    <a:pt x="632496" y="277706"/>
                  </a:moveTo>
                  <a:arcTo wR="317500" hR="317500" stAng="-432000" swAng="16632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54" name="Harvey 24/100 [24]">
              <a:extLst>
                <a:ext uri="{FF2B5EF4-FFF2-40B4-BE49-F238E27FC236}">
                  <a16:creationId xmlns:a16="http://schemas.microsoft.com/office/drawing/2014/main" id="{314E82DC-04B6-406C-9D65-1115F4D2AA22}"/>
                </a:ext>
              </a:extLst>
            </p:cNvPr>
            <p:cNvSpPr>
              <a:spLocks noChangeAspect="1"/>
            </p:cNvSpPr>
            <p:nvPr>
              <p:custDataLst>
                <p:tags r:id="rId59"/>
              </p:custDataLst>
            </p:nvPr>
          </p:nvSpPr>
          <p:spPr>
            <a:xfrm>
              <a:off x="4334905" y="3282696"/>
              <a:ext cx="292608" cy="292608"/>
            </a:xfrm>
            <a:custGeom>
              <a:avLst/>
              <a:gdLst/>
              <a:ahLst/>
              <a:cxnLst/>
              <a:rect l="l" t="t" r="r" b="b"/>
              <a:pathLst>
                <a:path w="635000" h="635000">
                  <a:moveTo>
                    <a:pt x="317500" y="0"/>
                  </a:moveTo>
                  <a:arcTo wR="317500" hR="317500" stAng="16200000" swAng="5183999"/>
                  <a:lnTo>
                    <a:pt x="317500" y="317500"/>
                  </a:lnTo>
                  <a:close/>
                </a:path>
                <a:path w="635000" h="635000" fill="none">
                  <a:moveTo>
                    <a:pt x="634373" y="297564"/>
                  </a:moveTo>
                  <a:arcTo wR="317500" hR="317500" stAng="-216000" swAng="16416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55" name="Harvey 25/100 [25]">
              <a:extLst>
                <a:ext uri="{FF2B5EF4-FFF2-40B4-BE49-F238E27FC236}">
                  <a16:creationId xmlns:a16="http://schemas.microsoft.com/office/drawing/2014/main" id="{669D1B60-A74F-4296-8610-F3DCDDC15022}"/>
                </a:ext>
              </a:extLst>
            </p:cNvPr>
            <p:cNvSpPr>
              <a:spLocks noChangeAspect="1"/>
            </p:cNvSpPr>
            <p:nvPr>
              <p:custDataLst>
                <p:tags r:id="rId60"/>
              </p:custDataLst>
            </p:nvPr>
          </p:nvSpPr>
          <p:spPr>
            <a:xfrm>
              <a:off x="4334905" y="3282696"/>
              <a:ext cx="292608" cy="292608"/>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56" name="Harvey 26/100 [26]">
              <a:extLst>
                <a:ext uri="{FF2B5EF4-FFF2-40B4-BE49-F238E27FC236}">
                  <a16:creationId xmlns:a16="http://schemas.microsoft.com/office/drawing/2014/main" id="{FF6DD112-04B6-4656-AB9D-1F9950FEE2D9}"/>
                </a:ext>
              </a:extLst>
            </p:cNvPr>
            <p:cNvSpPr>
              <a:spLocks noChangeAspect="1"/>
            </p:cNvSpPr>
            <p:nvPr>
              <p:custDataLst>
                <p:tags r:id="rId61"/>
              </p:custDataLst>
            </p:nvPr>
          </p:nvSpPr>
          <p:spPr>
            <a:xfrm>
              <a:off x="4334905" y="3282696"/>
              <a:ext cx="292608" cy="292608"/>
            </a:xfrm>
            <a:custGeom>
              <a:avLst/>
              <a:gdLst/>
              <a:ahLst/>
              <a:cxnLst/>
              <a:rect l="l" t="t" r="r" b="b"/>
              <a:pathLst>
                <a:path w="635000" h="635000">
                  <a:moveTo>
                    <a:pt x="317500" y="0"/>
                  </a:moveTo>
                  <a:arcTo wR="317500" hR="317500" stAng="16200000" swAng="5616000"/>
                  <a:lnTo>
                    <a:pt x="317500" y="317500"/>
                  </a:lnTo>
                  <a:close/>
                </a:path>
                <a:path w="635000" h="635000" fill="none">
                  <a:moveTo>
                    <a:pt x="634373" y="337435"/>
                  </a:moveTo>
                  <a:arcTo wR="317500" hR="317500" stAng="216000" swAng="15983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57" name="Harvey 27/100 [27]">
              <a:extLst>
                <a:ext uri="{FF2B5EF4-FFF2-40B4-BE49-F238E27FC236}">
                  <a16:creationId xmlns:a16="http://schemas.microsoft.com/office/drawing/2014/main" id="{E2928B53-FC5C-427C-AE65-9286773D84B2}"/>
                </a:ext>
              </a:extLst>
            </p:cNvPr>
            <p:cNvSpPr>
              <a:spLocks noChangeAspect="1"/>
            </p:cNvSpPr>
            <p:nvPr>
              <p:custDataLst>
                <p:tags r:id="rId62"/>
              </p:custDataLst>
            </p:nvPr>
          </p:nvSpPr>
          <p:spPr>
            <a:xfrm>
              <a:off x="4334905" y="3282696"/>
              <a:ext cx="292608" cy="292608"/>
            </a:xfrm>
            <a:custGeom>
              <a:avLst/>
              <a:gdLst/>
              <a:ahLst/>
              <a:cxnLst/>
              <a:rect l="l" t="t" r="r" b="b"/>
              <a:pathLst>
                <a:path w="635000" h="635000">
                  <a:moveTo>
                    <a:pt x="317500" y="0"/>
                  </a:moveTo>
                  <a:arcTo wR="317500" hR="317500" stAng="16200000" swAng="5832000"/>
                  <a:lnTo>
                    <a:pt x="317500" y="317500"/>
                  </a:lnTo>
                  <a:close/>
                </a:path>
                <a:path w="635000" h="635000" fill="none">
                  <a:moveTo>
                    <a:pt x="632496" y="357293"/>
                  </a:moveTo>
                  <a:arcTo wR="317500" hR="317500" stAng="432000" swAng="15768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58" name="Harvey 28/100 [28]">
              <a:extLst>
                <a:ext uri="{FF2B5EF4-FFF2-40B4-BE49-F238E27FC236}">
                  <a16:creationId xmlns:a16="http://schemas.microsoft.com/office/drawing/2014/main" id="{D8CF4F20-8FEC-47FF-9B86-E818143B2C19}"/>
                </a:ext>
              </a:extLst>
            </p:cNvPr>
            <p:cNvSpPr>
              <a:spLocks noChangeAspect="1"/>
            </p:cNvSpPr>
            <p:nvPr>
              <p:custDataLst>
                <p:tags r:id="rId63"/>
              </p:custDataLst>
            </p:nvPr>
          </p:nvSpPr>
          <p:spPr>
            <a:xfrm>
              <a:off x="4334905" y="3282696"/>
              <a:ext cx="292608" cy="292608"/>
            </a:xfrm>
            <a:custGeom>
              <a:avLst/>
              <a:gdLst/>
              <a:ahLst/>
              <a:cxnLst/>
              <a:rect l="l" t="t" r="r" b="b"/>
              <a:pathLst>
                <a:path w="635000" h="635000">
                  <a:moveTo>
                    <a:pt x="317500" y="0"/>
                  </a:moveTo>
                  <a:arcTo wR="317500" hR="317500" stAng="16200000" swAng="6048000"/>
                  <a:lnTo>
                    <a:pt x="317500" y="317500"/>
                  </a:lnTo>
                  <a:close/>
                </a:path>
                <a:path w="635000" h="635000" fill="none">
                  <a:moveTo>
                    <a:pt x="629376" y="376993"/>
                  </a:moveTo>
                  <a:arcTo wR="317500" hR="317500" stAng="648000" swAng="15552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59" name="Harvey 29/100 [29]">
              <a:extLst>
                <a:ext uri="{FF2B5EF4-FFF2-40B4-BE49-F238E27FC236}">
                  <a16:creationId xmlns:a16="http://schemas.microsoft.com/office/drawing/2014/main" id="{E1AF074D-4599-4D0E-8078-66303FEBDE44}"/>
                </a:ext>
              </a:extLst>
            </p:cNvPr>
            <p:cNvSpPr>
              <a:spLocks noChangeAspect="1"/>
            </p:cNvSpPr>
            <p:nvPr>
              <p:custDataLst>
                <p:tags r:id="rId64"/>
              </p:custDataLst>
            </p:nvPr>
          </p:nvSpPr>
          <p:spPr>
            <a:xfrm>
              <a:off x="4334905" y="3282696"/>
              <a:ext cx="292608" cy="292608"/>
            </a:xfrm>
            <a:custGeom>
              <a:avLst/>
              <a:gdLst/>
              <a:ahLst/>
              <a:cxnLst/>
              <a:rect l="l" t="t" r="r" b="b"/>
              <a:pathLst>
                <a:path w="635000" h="635000">
                  <a:moveTo>
                    <a:pt x="317500" y="0"/>
                  </a:moveTo>
                  <a:arcTo wR="317500" hR="317500" stAng="16200000" swAng="6263999"/>
                  <a:lnTo>
                    <a:pt x="317500" y="317500"/>
                  </a:lnTo>
                  <a:close/>
                </a:path>
                <a:path w="635000" h="635000" fill="none">
                  <a:moveTo>
                    <a:pt x="625025" y="396459"/>
                  </a:moveTo>
                  <a:arcTo wR="317500" hR="317500" stAng="863999" swAng="15336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60" name="Harvey 30/100 [30]">
              <a:extLst>
                <a:ext uri="{FF2B5EF4-FFF2-40B4-BE49-F238E27FC236}">
                  <a16:creationId xmlns:a16="http://schemas.microsoft.com/office/drawing/2014/main" id="{2DF9C982-C062-4899-8A5F-20F49AD9E1B5}"/>
                </a:ext>
              </a:extLst>
            </p:cNvPr>
            <p:cNvSpPr>
              <a:spLocks noChangeAspect="1"/>
            </p:cNvSpPr>
            <p:nvPr>
              <p:custDataLst>
                <p:tags r:id="rId65"/>
              </p:custDataLst>
            </p:nvPr>
          </p:nvSpPr>
          <p:spPr>
            <a:xfrm>
              <a:off x="4334905" y="3282696"/>
              <a:ext cx="292608" cy="292608"/>
            </a:xfrm>
            <a:custGeom>
              <a:avLst/>
              <a:gdLst/>
              <a:ahLst/>
              <a:cxnLst/>
              <a:rect l="l" t="t" r="r" b="b"/>
              <a:pathLst>
                <a:path w="635000" h="635000">
                  <a:moveTo>
                    <a:pt x="317500" y="0"/>
                  </a:moveTo>
                  <a:arcTo wR="317500" hR="317500" stAng="16200000" swAng="6480000"/>
                  <a:lnTo>
                    <a:pt x="317500" y="317500"/>
                  </a:lnTo>
                  <a:close/>
                </a:path>
                <a:path w="635000" h="635000" fill="none">
                  <a:moveTo>
                    <a:pt x="619460" y="415612"/>
                  </a:moveTo>
                  <a:arcTo wR="317500" hR="317500" stAng="1080000" swAng="15119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61" name="Harvey 31/100 [31]">
              <a:extLst>
                <a:ext uri="{FF2B5EF4-FFF2-40B4-BE49-F238E27FC236}">
                  <a16:creationId xmlns:a16="http://schemas.microsoft.com/office/drawing/2014/main" id="{E98CD797-9DD9-4143-9058-D1ABF95E7406}"/>
                </a:ext>
              </a:extLst>
            </p:cNvPr>
            <p:cNvSpPr>
              <a:spLocks noChangeAspect="1"/>
            </p:cNvSpPr>
            <p:nvPr>
              <p:custDataLst>
                <p:tags r:id="rId66"/>
              </p:custDataLst>
            </p:nvPr>
          </p:nvSpPr>
          <p:spPr>
            <a:xfrm>
              <a:off x="4334905" y="3282696"/>
              <a:ext cx="292608" cy="292608"/>
            </a:xfrm>
            <a:custGeom>
              <a:avLst/>
              <a:gdLst/>
              <a:ahLst/>
              <a:cxnLst/>
              <a:rect l="l" t="t" r="r" b="b"/>
              <a:pathLst>
                <a:path w="635000" h="635000">
                  <a:moveTo>
                    <a:pt x="317500" y="0"/>
                  </a:moveTo>
                  <a:arcTo wR="317500" hR="317500" stAng="16200000" swAng="6696000"/>
                  <a:lnTo>
                    <a:pt x="317500" y="317500"/>
                  </a:lnTo>
                  <a:close/>
                </a:path>
                <a:path w="635000" h="635000" fill="none">
                  <a:moveTo>
                    <a:pt x="612704" y="434379"/>
                  </a:moveTo>
                  <a:arcTo wR="317500" hR="317500" stAng="1295999" swAng="14903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62" name="Harvey 32/100 [32]">
              <a:extLst>
                <a:ext uri="{FF2B5EF4-FFF2-40B4-BE49-F238E27FC236}">
                  <a16:creationId xmlns:a16="http://schemas.microsoft.com/office/drawing/2014/main" id="{39029FE4-844F-47DA-8FEF-FB68673FF10C}"/>
                </a:ext>
              </a:extLst>
            </p:cNvPr>
            <p:cNvSpPr>
              <a:spLocks noChangeAspect="1"/>
            </p:cNvSpPr>
            <p:nvPr>
              <p:custDataLst>
                <p:tags r:id="rId67"/>
              </p:custDataLst>
            </p:nvPr>
          </p:nvSpPr>
          <p:spPr>
            <a:xfrm>
              <a:off x="4334905" y="3282696"/>
              <a:ext cx="292608" cy="292608"/>
            </a:xfrm>
            <a:custGeom>
              <a:avLst/>
              <a:gdLst/>
              <a:ahLst/>
              <a:cxnLst/>
              <a:rect l="l" t="t" r="r" b="b"/>
              <a:pathLst>
                <a:path w="635000" h="635000">
                  <a:moveTo>
                    <a:pt x="317500" y="0"/>
                  </a:moveTo>
                  <a:arcTo wR="317500" hR="317500" stAng="16200000" swAng="6912000"/>
                  <a:lnTo>
                    <a:pt x="317500" y="317500"/>
                  </a:lnTo>
                  <a:close/>
                </a:path>
                <a:path w="635000" h="635000" fill="none">
                  <a:moveTo>
                    <a:pt x="604782" y="452684"/>
                  </a:moveTo>
                  <a:arcTo wR="317500" hR="317500" stAng="1512000" swAng="14687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63" name="Harvey 33/100 [33]">
              <a:extLst>
                <a:ext uri="{FF2B5EF4-FFF2-40B4-BE49-F238E27FC236}">
                  <a16:creationId xmlns:a16="http://schemas.microsoft.com/office/drawing/2014/main" id="{B99AA4D4-9C74-447B-89EF-8FD268FF95EE}"/>
                </a:ext>
              </a:extLst>
            </p:cNvPr>
            <p:cNvSpPr>
              <a:spLocks noChangeAspect="1"/>
            </p:cNvSpPr>
            <p:nvPr>
              <p:custDataLst>
                <p:tags r:id="rId68"/>
              </p:custDataLst>
            </p:nvPr>
          </p:nvSpPr>
          <p:spPr>
            <a:xfrm>
              <a:off x="4334905" y="3282696"/>
              <a:ext cx="292608" cy="292608"/>
            </a:xfrm>
            <a:custGeom>
              <a:avLst/>
              <a:gdLst/>
              <a:ahLst/>
              <a:cxnLst/>
              <a:rect l="l" t="t" r="r" b="b"/>
              <a:pathLst>
                <a:path w="635000" h="635000">
                  <a:moveTo>
                    <a:pt x="317500" y="0"/>
                  </a:moveTo>
                  <a:arcTo wR="317500" hR="317500" stAng="16200000" swAng="7128000"/>
                  <a:lnTo>
                    <a:pt x="317500" y="317500"/>
                  </a:lnTo>
                  <a:close/>
                </a:path>
                <a:path w="635000" h="635000" fill="none">
                  <a:moveTo>
                    <a:pt x="595727" y="470456"/>
                  </a:moveTo>
                  <a:arcTo wR="317500" hR="317500" stAng="1728000" swAng="14472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64" name="Harvey 34/100 [34]">
              <a:extLst>
                <a:ext uri="{FF2B5EF4-FFF2-40B4-BE49-F238E27FC236}">
                  <a16:creationId xmlns:a16="http://schemas.microsoft.com/office/drawing/2014/main" id="{0880CCDE-4DDE-49A8-AFB2-FDDCE314B4D3}"/>
                </a:ext>
              </a:extLst>
            </p:cNvPr>
            <p:cNvSpPr>
              <a:spLocks noChangeAspect="1"/>
            </p:cNvSpPr>
            <p:nvPr>
              <p:custDataLst>
                <p:tags r:id="rId69"/>
              </p:custDataLst>
            </p:nvPr>
          </p:nvSpPr>
          <p:spPr>
            <a:xfrm>
              <a:off x="4334905" y="3282696"/>
              <a:ext cx="292608" cy="292608"/>
            </a:xfrm>
            <a:custGeom>
              <a:avLst/>
              <a:gdLst/>
              <a:ahLst/>
              <a:cxnLst/>
              <a:rect l="l" t="t" r="r" b="b"/>
              <a:pathLst>
                <a:path w="635000" h="635000">
                  <a:moveTo>
                    <a:pt x="317500" y="0"/>
                  </a:moveTo>
                  <a:arcTo wR="317500" hR="317500" stAng="16200000" swAng="7344000"/>
                  <a:lnTo>
                    <a:pt x="317500" y="317500"/>
                  </a:lnTo>
                  <a:close/>
                </a:path>
                <a:path w="635000" h="635000" fill="none">
                  <a:moveTo>
                    <a:pt x="585574" y="487625"/>
                  </a:moveTo>
                  <a:arcTo wR="317500" hR="317500" stAng="1944000" swAng="14255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65" name="Harvey 35/100 [35]">
              <a:extLst>
                <a:ext uri="{FF2B5EF4-FFF2-40B4-BE49-F238E27FC236}">
                  <a16:creationId xmlns:a16="http://schemas.microsoft.com/office/drawing/2014/main" id="{F37E834A-F9D8-4623-BC85-60359856CCD0}"/>
                </a:ext>
              </a:extLst>
            </p:cNvPr>
            <p:cNvSpPr>
              <a:spLocks noChangeAspect="1"/>
            </p:cNvSpPr>
            <p:nvPr>
              <p:custDataLst>
                <p:tags r:id="rId70"/>
              </p:custDataLst>
            </p:nvPr>
          </p:nvSpPr>
          <p:spPr>
            <a:xfrm>
              <a:off x="4334905" y="3282696"/>
              <a:ext cx="292608" cy="292608"/>
            </a:xfrm>
            <a:custGeom>
              <a:avLst/>
              <a:gdLst/>
              <a:ahLst/>
              <a:cxnLst/>
              <a:rect l="l" t="t" r="r" b="b"/>
              <a:pathLst>
                <a:path w="635000" h="635000">
                  <a:moveTo>
                    <a:pt x="317500" y="0"/>
                  </a:moveTo>
                  <a:arcTo wR="317500" hR="317500" stAng="16200000" swAng="7559999"/>
                  <a:lnTo>
                    <a:pt x="317500" y="317500"/>
                  </a:lnTo>
                  <a:close/>
                </a:path>
                <a:path w="635000" h="635000" fill="none">
                  <a:moveTo>
                    <a:pt x="574362" y="504121"/>
                  </a:moveTo>
                  <a:arcTo wR="317500" hR="317500" stAng="2159999" swAng="14040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66" name="Harvey 36/100 [36]">
              <a:extLst>
                <a:ext uri="{FF2B5EF4-FFF2-40B4-BE49-F238E27FC236}">
                  <a16:creationId xmlns:a16="http://schemas.microsoft.com/office/drawing/2014/main" id="{15163940-B229-4368-B727-3714123C78AB}"/>
                </a:ext>
              </a:extLst>
            </p:cNvPr>
            <p:cNvSpPr>
              <a:spLocks noChangeAspect="1"/>
            </p:cNvSpPr>
            <p:nvPr>
              <p:custDataLst>
                <p:tags r:id="rId71"/>
              </p:custDataLst>
            </p:nvPr>
          </p:nvSpPr>
          <p:spPr>
            <a:xfrm>
              <a:off x="4334905" y="3282696"/>
              <a:ext cx="292608" cy="292608"/>
            </a:xfrm>
            <a:custGeom>
              <a:avLst/>
              <a:gdLst/>
              <a:ahLst/>
              <a:cxnLst/>
              <a:rect l="l" t="t" r="r" b="b"/>
              <a:pathLst>
                <a:path w="635000" h="635000">
                  <a:moveTo>
                    <a:pt x="317500" y="0"/>
                  </a:moveTo>
                  <a:arcTo wR="317500" hR="317500" stAng="16200000" swAng="7776000"/>
                  <a:lnTo>
                    <a:pt x="317500" y="317500"/>
                  </a:lnTo>
                  <a:close/>
                </a:path>
                <a:path w="635000" h="635000" fill="none">
                  <a:moveTo>
                    <a:pt x="562137" y="519882"/>
                  </a:moveTo>
                  <a:arcTo wR="317500" hR="317500" stAng="2375999" swAng="13824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67" name="Harvey 37/100 [37]">
              <a:extLst>
                <a:ext uri="{FF2B5EF4-FFF2-40B4-BE49-F238E27FC236}">
                  <a16:creationId xmlns:a16="http://schemas.microsoft.com/office/drawing/2014/main" id="{64BAECDC-27C7-4333-B9D8-59DE42A1B1AA}"/>
                </a:ext>
              </a:extLst>
            </p:cNvPr>
            <p:cNvSpPr>
              <a:spLocks noChangeAspect="1"/>
            </p:cNvSpPr>
            <p:nvPr>
              <p:custDataLst>
                <p:tags r:id="rId72"/>
              </p:custDataLst>
            </p:nvPr>
          </p:nvSpPr>
          <p:spPr>
            <a:xfrm>
              <a:off x="4334905" y="3282696"/>
              <a:ext cx="292608" cy="292608"/>
            </a:xfrm>
            <a:custGeom>
              <a:avLst/>
              <a:gdLst/>
              <a:ahLst/>
              <a:cxnLst/>
              <a:rect l="l" t="t" r="r" b="b"/>
              <a:pathLst>
                <a:path w="635000" h="635000">
                  <a:moveTo>
                    <a:pt x="317500" y="0"/>
                  </a:moveTo>
                  <a:arcTo wR="317500" hR="317500" stAng="16200000" swAng="7991999"/>
                  <a:lnTo>
                    <a:pt x="317500" y="317500"/>
                  </a:lnTo>
                  <a:close/>
                </a:path>
                <a:path w="635000" h="635000" fill="none">
                  <a:moveTo>
                    <a:pt x="548947" y="534843"/>
                  </a:moveTo>
                  <a:arcTo wR="317500" hR="317500" stAng="2591999" swAng="13608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68" name="Harvey 38/100 [38]">
              <a:extLst>
                <a:ext uri="{FF2B5EF4-FFF2-40B4-BE49-F238E27FC236}">
                  <a16:creationId xmlns:a16="http://schemas.microsoft.com/office/drawing/2014/main" id="{4F018A0A-A74A-4E47-BC47-203679D4F8C0}"/>
                </a:ext>
              </a:extLst>
            </p:cNvPr>
            <p:cNvSpPr>
              <a:spLocks noChangeAspect="1"/>
            </p:cNvSpPr>
            <p:nvPr>
              <p:custDataLst>
                <p:tags r:id="rId73"/>
              </p:custDataLst>
            </p:nvPr>
          </p:nvSpPr>
          <p:spPr>
            <a:xfrm>
              <a:off x="4334905" y="3282696"/>
              <a:ext cx="292608" cy="292608"/>
            </a:xfrm>
            <a:custGeom>
              <a:avLst/>
              <a:gdLst/>
              <a:ahLst/>
              <a:cxnLst/>
              <a:rect l="l" t="t" r="r" b="b"/>
              <a:pathLst>
                <a:path w="635000" h="635000">
                  <a:moveTo>
                    <a:pt x="317500" y="0"/>
                  </a:moveTo>
                  <a:arcTo wR="317500" hR="317500" stAng="16200000" swAng="8208000"/>
                  <a:lnTo>
                    <a:pt x="317500" y="317500"/>
                  </a:lnTo>
                  <a:close/>
                </a:path>
                <a:path w="635000" h="635000" fill="none">
                  <a:moveTo>
                    <a:pt x="534843" y="548947"/>
                  </a:moveTo>
                  <a:arcTo wR="317500" hR="317500" stAng="2808000" swAng="13392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69" name="Harvey 39/100 [39]">
              <a:extLst>
                <a:ext uri="{FF2B5EF4-FFF2-40B4-BE49-F238E27FC236}">
                  <a16:creationId xmlns:a16="http://schemas.microsoft.com/office/drawing/2014/main" id="{ACA75957-9FDB-46A2-82EC-77103CBEAC52}"/>
                </a:ext>
              </a:extLst>
            </p:cNvPr>
            <p:cNvSpPr>
              <a:spLocks noChangeAspect="1"/>
            </p:cNvSpPr>
            <p:nvPr>
              <p:custDataLst>
                <p:tags r:id="rId74"/>
              </p:custDataLst>
            </p:nvPr>
          </p:nvSpPr>
          <p:spPr>
            <a:xfrm>
              <a:off x="4334905" y="3282696"/>
              <a:ext cx="292608" cy="292608"/>
            </a:xfrm>
            <a:custGeom>
              <a:avLst/>
              <a:gdLst/>
              <a:ahLst/>
              <a:cxnLst/>
              <a:rect l="l" t="t" r="r" b="b"/>
              <a:pathLst>
                <a:path w="635000" h="635000">
                  <a:moveTo>
                    <a:pt x="317500" y="0"/>
                  </a:moveTo>
                  <a:arcTo wR="317500" hR="317500" stAng="16200000" swAng="8424000"/>
                  <a:lnTo>
                    <a:pt x="317500" y="317500"/>
                  </a:lnTo>
                  <a:close/>
                </a:path>
                <a:path w="635000" h="635000" fill="none">
                  <a:moveTo>
                    <a:pt x="519882" y="562137"/>
                  </a:moveTo>
                  <a:arcTo wR="317500" hR="317500" stAng="3024000" swAng="13176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70" name="Harvey 40/100 [40]">
              <a:extLst>
                <a:ext uri="{FF2B5EF4-FFF2-40B4-BE49-F238E27FC236}">
                  <a16:creationId xmlns:a16="http://schemas.microsoft.com/office/drawing/2014/main" id="{025DFA7F-A073-422A-8D20-E27D1ABE4342}"/>
                </a:ext>
              </a:extLst>
            </p:cNvPr>
            <p:cNvSpPr>
              <a:spLocks noChangeAspect="1"/>
            </p:cNvSpPr>
            <p:nvPr>
              <p:custDataLst>
                <p:tags r:id="rId75"/>
              </p:custDataLst>
            </p:nvPr>
          </p:nvSpPr>
          <p:spPr>
            <a:xfrm>
              <a:off x="4334905" y="3282696"/>
              <a:ext cx="292608" cy="292608"/>
            </a:xfrm>
            <a:custGeom>
              <a:avLst/>
              <a:gdLst/>
              <a:ahLst/>
              <a:cxnLst/>
              <a:rect l="l" t="t" r="r" b="b"/>
              <a:pathLst>
                <a:path w="635000" h="635000">
                  <a:moveTo>
                    <a:pt x="317500" y="0"/>
                  </a:moveTo>
                  <a:arcTo wR="317500" hR="317500" stAng="16200000" swAng="8640000"/>
                  <a:lnTo>
                    <a:pt x="317500" y="317500"/>
                  </a:lnTo>
                  <a:close/>
                </a:path>
                <a:path w="635000" h="635000" fill="none">
                  <a:moveTo>
                    <a:pt x="504121" y="574362"/>
                  </a:moveTo>
                  <a:arcTo wR="317500" hR="317500" stAng="3240000" swAng="12960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71" name="Harvey 41/100 [41]">
              <a:extLst>
                <a:ext uri="{FF2B5EF4-FFF2-40B4-BE49-F238E27FC236}">
                  <a16:creationId xmlns:a16="http://schemas.microsoft.com/office/drawing/2014/main" id="{BF311CE9-A4CB-4965-8F0F-5B6811E9FB20}"/>
                </a:ext>
              </a:extLst>
            </p:cNvPr>
            <p:cNvSpPr>
              <a:spLocks noChangeAspect="1"/>
            </p:cNvSpPr>
            <p:nvPr>
              <p:custDataLst>
                <p:tags r:id="rId76"/>
              </p:custDataLst>
            </p:nvPr>
          </p:nvSpPr>
          <p:spPr>
            <a:xfrm>
              <a:off x="4334905" y="3282696"/>
              <a:ext cx="292608" cy="292608"/>
            </a:xfrm>
            <a:custGeom>
              <a:avLst/>
              <a:gdLst/>
              <a:ahLst/>
              <a:cxnLst/>
              <a:rect l="l" t="t" r="r" b="b"/>
              <a:pathLst>
                <a:path w="635000" h="635000">
                  <a:moveTo>
                    <a:pt x="317500" y="0"/>
                  </a:moveTo>
                  <a:arcTo wR="317500" hR="317500" stAng="16200000" swAng="8856000"/>
                  <a:lnTo>
                    <a:pt x="317500" y="317500"/>
                  </a:lnTo>
                  <a:close/>
                </a:path>
                <a:path w="635000" h="635000" fill="none">
                  <a:moveTo>
                    <a:pt x="487625" y="585574"/>
                  </a:moveTo>
                  <a:arcTo wR="317500" hR="317500" stAng="3455999" swAng="12744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72" name="Harvey 42/100 [42]">
              <a:extLst>
                <a:ext uri="{FF2B5EF4-FFF2-40B4-BE49-F238E27FC236}">
                  <a16:creationId xmlns:a16="http://schemas.microsoft.com/office/drawing/2014/main" id="{1B415A3D-1E85-4E6A-8BAB-3BB56600BA4F}"/>
                </a:ext>
              </a:extLst>
            </p:cNvPr>
            <p:cNvSpPr>
              <a:spLocks noChangeAspect="1"/>
            </p:cNvSpPr>
            <p:nvPr>
              <p:custDataLst>
                <p:tags r:id="rId77"/>
              </p:custDataLst>
            </p:nvPr>
          </p:nvSpPr>
          <p:spPr>
            <a:xfrm>
              <a:off x="4334905" y="3282696"/>
              <a:ext cx="292608" cy="292608"/>
            </a:xfrm>
            <a:custGeom>
              <a:avLst/>
              <a:gdLst/>
              <a:ahLst/>
              <a:cxnLst/>
              <a:rect l="l" t="t" r="r" b="b"/>
              <a:pathLst>
                <a:path w="635000" h="635000">
                  <a:moveTo>
                    <a:pt x="317500" y="0"/>
                  </a:moveTo>
                  <a:arcTo wR="317500" hR="317500" stAng="16200000" swAng="9072000"/>
                  <a:lnTo>
                    <a:pt x="317500" y="317500"/>
                  </a:lnTo>
                  <a:close/>
                </a:path>
                <a:path w="635000" h="635000" fill="none">
                  <a:moveTo>
                    <a:pt x="470456" y="595727"/>
                  </a:moveTo>
                  <a:arcTo wR="317500" hR="317500" stAng="3671999" swAng="12528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73" name="Harvey 43/100 [43]">
              <a:extLst>
                <a:ext uri="{FF2B5EF4-FFF2-40B4-BE49-F238E27FC236}">
                  <a16:creationId xmlns:a16="http://schemas.microsoft.com/office/drawing/2014/main" id="{7EAD6077-4487-4E7D-846D-445E65B5291C}"/>
                </a:ext>
              </a:extLst>
            </p:cNvPr>
            <p:cNvSpPr>
              <a:spLocks noChangeAspect="1"/>
            </p:cNvSpPr>
            <p:nvPr>
              <p:custDataLst>
                <p:tags r:id="rId78"/>
              </p:custDataLst>
            </p:nvPr>
          </p:nvSpPr>
          <p:spPr>
            <a:xfrm>
              <a:off x="4334905" y="3282696"/>
              <a:ext cx="292608" cy="292608"/>
            </a:xfrm>
            <a:custGeom>
              <a:avLst/>
              <a:gdLst/>
              <a:ahLst/>
              <a:cxnLst/>
              <a:rect l="l" t="t" r="r" b="b"/>
              <a:pathLst>
                <a:path w="635000" h="635000">
                  <a:moveTo>
                    <a:pt x="317500" y="0"/>
                  </a:moveTo>
                  <a:arcTo wR="317500" hR="317500" stAng="16200000" swAng="9288000"/>
                  <a:lnTo>
                    <a:pt x="317500" y="317500"/>
                  </a:lnTo>
                  <a:close/>
                </a:path>
                <a:path w="635000" h="635000" fill="none">
                  <a:moveTo>
                    <a:pt x="452684" y="604782"/>
                  </a:moveTo>
                  <a:arcTo wR="317500" hR="317500" stAng="3888000" swAng="12312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74" name="Harvey 44/100 [44]">
              <a:extLst>
                <a:ext uri="{FF2B5EF4-FFF2-40B4-BE49-F238E27FC236}">
                  <a16:creationId xmlns:a16="http://schemas.microsoft.com/office/drawing/2014/main" id="{4B57ADAF-4A83-4CB4-8920-E2B9F994E83E}"/>
                </a:ext>
              </a:extLst>
            </p:cNvPr>
            <p:cNvSpPr>
              <a:spLocks noChangeAspect="1"/>
            </p:cNvSpPr>
            <p:nvPr>
              <p:custDataLst>
                <p:tags r:id="rId79"/>
              </p:custDataLst>
            </p:nvPr>
          </p:nvSpPr>
          <p:spPr>
            <a:xfrm>
              <a:off x="4334905" y="3282696"/>
              <a:ext cx="292608" cy="292608"/>
            </a:xfrm>
            <a:custGeom>
              <a:avLst/>
              <a:gdLst/>
              <a:ahLst/>
              <a:cxnLst/>
              <a:rect l="l" t="t" r="r" b="b"/>
              <a:pathLst>
                <a:path w="635000" h="635000">
                  <a:moveTo>
                    <a:pt x="317500" y="0"/>
                  </a:moveTo>
                  <a:arcTo wR="317500" hR="317500" stAng="16200000" swAng="9504000"/>
                  <a:lnTo>
                    <a:pt x="317500" y="317500"/>
                  </a:lnTo>
                  <a:close/>
                </a:path>
                <a:path w="635000" h="635000" fill="none">
                  <a:moveTo>
                    <a:pt x="434379" y="612704"/>
                  </a:moveTo>
                  <a:arcTo wR="317500" hR="317500" stAng="4104000" swAng="12096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75" name="Harvey 45/100 [45]">
              <a:extLst>
                <a:ext uri="{FF2B5EF4-FFF2-40B4-BE49-F238E27FC236}">
                  <a16:creationId xmlns:a16="http://schemas.microsoft.com/office/drawing/2014/main" id="{FF3E5416-AC43-4CBB-A32A-A966ED03106F}"/>
                </a:ext>
              </a:extLst>
            </p:cNvPr>
            <p:cNvSpPr>
              <a:spLocks noChangeAspect="1"/>
            </p:cNvSpPr>
            <p:nvPr>
              <p:custDataLst>
                <p:tags r:id="rId80"/>
              </p:custDataLst>
            </p:nvPr>
          </p:nvSpPr>
          <p:spPr>
            <a:xfrm>
              <a:off x="4334905" y="3282696"/>
              <a:ext cx="292608" cy="292608"/>
            </a:xfrm>
            <a:custGeom>
              <a:avLst/>
              <a:gdLst/>
              <a:ahLst/>
              <a:cxnLst/>
              <a:rect l="l" t="t" r="r" b="b"/>
              <a:pathLst>
                <a:path w="635000" h="635000">
                  <a:moveTo>
                    <a:pt x="317500" y="0"/>
                  </a:moveTo>
                  <a:arcTo wR="317500" hR="317500" stAng="16200000" swAng="9720000"/>
                  <a:lnTo>
                    <a:pt x="317500" y="317500"/>
                  </a:lnTo>
                  <a:close/>
                </a:path>
                <a:path w="635000" h="635000" fill="none">
                  <a:moveTo>
                    <a:pt x="415612" y="619460"/>
                  </a:moveTo>
                  <a:arcTo wR="317500" hR="317500" stAng="4320000" swAng="11880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76" name="Harvey 46/100 [46]">
              <a:extLst>
                <a:ext uri="{FF2B5EF4-FFF2-40B4-BE49-F238E27FC236}">
                  <a16:creationId xmlns:a16="http://schemas.microsoft.com/office/drawing/2014/main" id="{49AFF9C1-C19A-487C-A4C1-47DA87277C3B}"/>
                </a:ext>
              </a:extLst>
            </p:cNvPr>
            <p:cNvSpPr>
              <a:spLocks noChangeAspect="1"/>
            </p:cNvSpPr>
            <p:nvPr>
              <p:custDataLst>
                <p:tags r:id="rId81"/>
              </p:custDataLst>
            </p:nvPr>
          </p:nvSpPr>
          <p:spPr>
            <a:xfrm>
              <a:off x="4334905" y="3282696"/>
              <a:ext cx="292608" cy="292608"/>
            </a:xfrm>
            <a:custGeom>
              <a:avLst/>
              <a:gdLst/>
              <a:ahLst/>
              <a:cxnLst/>
              <a:rect l="l" t="t" r="r" b="b"/>
              <a:pathLst>
                <a:path w="635000" h="635000">
                  <a:moveTo>
                    <a:pt x="317500" y="0"/>
                  </a:moveTo>
                  <a:arcTo wR="317500" hR="317500" stAng="16200000" swAng="9936000"/>
                  <a:lnTo>
                    <a:pt x="317500" y="317500"/>
                  </a:lnTo>
                  <a:close/>
                </a:path>
                <a:path w="635000" h="635000" fill="none">
                  <a:moveTo>
                    <a:pt x="396459" y="625025"/>
                  </a:moveTo>
                  <a:arcTo wR="317500" hR="317500" stAng="4536000" swAng="11664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77" name="Harvey 47/100 [47]">
              <a:extLst>
                <a:ext uri="{FF2B5EF4-FFF2-40B4-BE49-F238E27FC236}">
                  <a16:creationId xmlns:a16="http://schemas.microsoft.com/office/drawing/2014/main" id="{F35AEE09-D82F-438F-9D01-96C6876241F1}"/>
                </a:ext>
              </a:extLst>
            </p:cNvPr>
            <p:cNvSpPr>
              <a:spLocks noChangeAspect="1"/>
            </p:cNvSpPr>
            <p:nvPr>
              <p:custDataLst>
                <p:tags r:id="rId82"/>
              </p:custDataLst>
            </p:nvPr>
          </p:nvSpPr>
          <p:spPr>
            <a:xfrm>
              <a:off x="4334905" y="3282696"/>
              <a:ext cx="292608" cy="292608"/>
            </a:xfrm>
            <a:custGeom>
              <a:avLst/>
              <a:gdLst/>
              <a:ahLst/>
              <a:cxnLst/>
              <a:rect l="l" t="t" r="r" b="b"/>
              <a:pathLst>
                <a:path w="635000" h="635000">
                  <a:moveTo>
                    <a:pt x="317500" y="0"/>
                  </a:moveTo>
                  <a:arcTo wR="317500" hR="317500" stAng="16200000" swAng="10152000"/>
                  <a:lnTo>
                    <a:pt x="317500" y="317500"/>
                  </a:lnTo>
                  <a:close/>
                </a:path>
                <a:path w="635000" h="635000" fill="none">
                  <a:moveTo>
                    <a:pt x="376993" y="629376"/>
                  </a:moveTo>
                  <a:arcTo wR="317500" hR="317500" stAng="4751999" swAng="11448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78" name="Harvey 48/100 [48]">
              <a:extLst>
                <a:ext uri="{FF2B5EF4-FFF2-40B4-BE49-F238E27FC236}">
                  <a16:creationId xmlns:a16="http://schemas.microsoft.com/office/drawing/2014/main" id="{4FC3325B-EEB2-4420-9715-1149CEACE9AC}"/>
                </a:ext>
              </a:extLst>
            </p:cNvPr>
            <p:cNvSpPr>
              <a:spLocks noChangeAspect="1"/>
            </p:cNvSpPr>
            <p:nvPr>
              <p:custDataLst>
                <p:tags r:id="rId83"/>
              </p:custDataLst>
            </p:nvPr>
          </p:nvSpPr>
          <p:spPr>
            <a:xfrm>
              <a:off x="4334905" y="3282696"/>
              <a:ext cx="292608" cy="292608"/>
            </a:xfrm>
            <a:custGeom>
              <a:avLst/>
              <a:gdLst/>
              <a:ahLst/>
              <a:cxnLst/>
              <a:rect l="l" t="t" r="r" b="b"/>
              <a:pathLst>
                <a:path w="635000" h="635000">
                  <a:moveTo>
                    <a:pt x="317500" y="0"/>
                  </a:moveTo>
                  <a:arcTo wR="317500" hR="317500" stAng="16200000" swAng="10367999"/>
                  <a:lnTo>
                    <a:pt x="317500" y="317500"/>
                  </a:lnTo>
                  <a:close/>
                </a:path>
                <a:path w="635000" h="635000" fill="none">
                  <a:moveTo>
                    <a:pt x="357293" y="632496"/>
                  </a:moveTo>
                  <a:arcTo wR="317500" hR="317500" stAng="4967999" swAng="11232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79" name="Harvey 49/100 [49]">
              <a:extLst>
                <a:ext uri="{FF2B5EF4-FFF2-40B4-BE49-F238E27FC236}">
                  <a16:creationId xmlns:a16="http://schemas.microsoft.com/office/drawing/2014/main" id="{3BE00D50-8FCE-4E11-AA24-10B621732F20}"/>
                </a:ext>
              </a:extLst>
            </p:cNvPr>
            <p:cNvSpPr>
              <a:spLocks noChangeAspect="1"/>
            </p:cNvSpPr>
            <p:nvPr>
              <p:custDataLst>
                <p:tags r:id="rId84"/>
              </p:custDataLst>
            </p:nvPr>
          </p:nvSpPr>
          <p:spPr>
            <a:xfrm>
              <a:off x="4334905" y="3282696"/>
              <a:ext cx="292608" cy="292608"/>
            </a:xfrm>
            <a:custGeom>
              <a:avLst/>
              <a:gdLst/>
              <a:ahLst/>
              <a:cxnLst/>
              <a:rect l="l" t="t" r="r" b="b"/>
              <a:pathLst>
                <a:path w="635000" h="635000">
                  <a:moveTo>
                    <a:pt x="317500" y="0"/>
                  </a:moveTo>
                  <a:arcTo wR="317500" hR="317500" stAng="16200000" swAng="10584000"/>
                  <a:lnTo>
                    <a:pt x="317500" y="317500"/>
                  </a:lnTo>
                  <a:close/>
                </a:path>
                <a:path w="635000" h="635000" fill="none">
                  <a:moveTo>
                    <a:pt x="337435" y="634373"/>
                  </a:moveTo>
                  <a:arcTo wR="317500" hR="317500" stAng="5184000" swAng="11016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80" name="Harvey 50/100 [50]">
              <a:extLst>
                <a:ext uri="{FF2B5EF4-FFF2-40B4-BE49-F238E27FC236}">
                  <a16:creationId xmlns:a16="http://schemas.microsoft.com/office/drawing/2014/main" id="{97083993-8BFD-443F-A3A3-D28EF389CE2B}"/>
                </a:ext>
              </a:extLst>
            </p:cNvPr>
            <p:cNvSpPr>
              <a:spLocks noChangeAspect="1"/>
            </p:cNvSpPr>
            <p:nvPr>
              <p:custDataLst>
                <p:tags r:id="rId85"/>
              </p:custDataLst>
            </p:nvPr>
          </p:nvSpPr>
          <p:spPr>
            <a:xfrm>
              <a:off x="4334905" y="3282696"/>
              <a:ext cx="292608" cy="292608"/>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81" name="Harvey 51/100 [51]">
              <a:extLst>
                <a:ext uri="{FF2B5EF4-FFF2-40B4-BE49-F238E27FC236}">
                  <a16:creationId xmlns:a16="http://schemas.microsoft.com/office/drawing/2014/main" id="{BDE38762-18E9-47FF-895E-325F5976ECAA}"/>
                </a:ext>
              </a:extLst>
            </p:cNvPr>
            <p:cNvSpPr>
              <a:spLocks noChangeAspect="1"/>
            </p:cNvSpPr>
            <p:nvPr>
              <p:custDataLst>
                <p:tags r:id="rId86"/>
              </p:custDataLst>
            </p:nvPr>
          </p:nvSpPr>
          <p:spPr>
            <a:xfrm>
              <a:off x="4334905" y="3282696"/>
              <a:ext cx="292608" cy="292608"/>
            </a:xfrm>
            <a:custGeom>
              <a:avLst/>
              <a:gdLst/>
              <a:ahLst/>
              <a:cxnLst/>
              <a:rect l="l" t="t" r="r" b="b"/>
              <a:pathLst>
                <a:path w="635000" h="635000">
                  <a:moveTo>
                    <a:pt x="317500" y="0"/>
                  </a:moveTo>
                  <a:arcTo wR="317500" hR="317500" stAng="16200000" swAng="11016000"/>
                  <a:lnTo>
                    <a:pt x="317500" y="317500"/>
                  </a:lnTo>
                  <a:close/>
                </a:path>
                <a:path w="635000" h="635000" fill="none">
                  <a:moveTo>
                    <a:pt x="297564" y="634373"/>
                  </a:moveTo>
                  <a:arcTo wR="317500" hR="317500" stAng="5616000" swAng="10584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82" name="Harvey 52/100 [52]">
              <a:extLst>
                <a:ext uri="{FF2B5EF4-FFF2-40B4-BE49-F238E27FC236}">
                  <a16:creationId xmlns:a16="http://schemas.microsoft.com/office/drawing/2014/main" id="{785EAA21-FBCD-46DC-8430-7AB12F5A66AF}"/>
                </a:ext>
              </a:extLst>
            </p:cNvPr>
            <p:cNvSpPr>
              <a:spLocks noChangeAspect="1"/>
            </p:cNvSpPr>
            <p:nvPr>
              <p:custDataLst>
                <p:tags r:id="rId87"/>
              </p:custDataLst>
            </p:nvPr>
          </p:nvSpPr>
          <p:spPr>
            <a:xfrm>
              <a:off x="4334905" y="3282696"/>
              <a:ext cx="292608" cy="292608"/>
            </a:xfrm>
            <a:custGeom>
              <a:avLst/>
              <a:gdLst/>
              <a:ahLst/>
              <a:cxnLst/>
              <a:rect l="l" t="t" r="r" b="b"/>
              <a:pathLst>
                <a:path w="635000" h="635000">
                  <a:moveTo>
                    <a:pt x="317500" y="0"/>
                  </a:moveTo>
                  <a:arcTo wR="317500" hR="317500" stAng="16200000" swAng="11232000"/>
                  <a:lnTo>
                    <a:pt x="317500" y="317500"/>
                  </a:lnTo>
                  <a:close/>
                </a:path>
                <a:path w="635000" h="635000" fill="none">
                  <a:moveTo>
                    <a:pt x="277706" y="632496"/>
                  </a:moveTo>
                  <a:arcTo wR="317500" hR="317500" stAng="5832000" swAng="10367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83" name="Harvey 53/100 [53]">
              <a:extLst>
                <a:ext uri="{FF2B5EF4-FFF2-40B4-BE49-F238E27FC236}">
                  <a16:creationId xmlns:a16="http://schemas.microsoft.com/office/drawing/2014/main" id="{858D54BA-F4A5-4C67-830E-E85FF6EE735D}"/>
                </a:ext>
              </a:extLst>
            </p:cNvPr>
            <p:cNvSpPr>
              <a:spLocks noChangeAspect="1"/>
            </p:cNvSpPr>
            <p:nvPr>
              <p:custDataLst>
                <p:tags r:id="rId88"/>
              </p:custDataLst>
            </p:nvPr>
          </p:nvSpPr>
          <p:spPr>
            <a:xfrm>
              <a:off x="4334905" y="3282696"/>
              <a:ext cx="292608" cy="292608"/>
            </a:xfrm>
            <a:custGeom>
              <a:avLst/>
              <a:gdLst/>
              <a:ahLst/>
              <a:cxnLst/>
              <a:rect l="l" t="t" r="r" b="b"/>
              <a:pathLst>
                <a:path w="635000" h="635000">
                  <a:moveTo>
                    <a:pt x="317500" y="0"/>
                  </a:moveTo>
                  <a:arcTo wR="317500" hR="317500" stAng="16200000" swAng="11448000"/>
                  <a:lnTo>
                    <a:pt x="317500" y="317500"/>
                  </a:lnTo>
                  <a:close/>
                </a:path>
                <a:path w="635000" h="635000" fill="none">
                  <a:moveTo>
                    <a:pt x="258006" y="629376"/>
                  </a:moveTo>
                  <a:arcTo wR="317500" hR="317500" stAng="6048000" swAng="10152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84" name="Harvey 54/100 [54]">
              <a:extLst>
                <a:ext uri="{FF2B5EF4-FFF2-40B4-BE49-F238E27FC236}">
                  <a16:creationId xmlns:a16="http://schemas.microsoft.com/office/drawing/2014/main" id="{AC41BD7B-E1FA-4AED-B11C-E03936A672E6}"/>
                </a:ext>
              </a:extLst>
            </p:cNvPr>
            <p:cNvSpPr>
              <a:spLocks noChangeAspect="1"/>
            </p:cNvSpPr>
            <p:nvPr>
              <p:custDataLst>
                <p:tags r:id="rId89"/>
              </p:custDataLst>
            </p:nvPr>
          </p:nvSpPr>
          <p:spPr>
            <a:xfrm>
              <a:off x="4334905" y="3282696"/>
              <a:ext cx="292608" cy="292608"/>
            </a:xfrm>
            <a:custGeom>
              <a:avLst/>
              <a:gdLst/>
              <a:ahLst/>
              <a:cxnLst/>
              <a:rect l="l" t="t" r="r" b="b"/>
              <a:pathLst>
                <a:path w="635000" h="635000">
                  <a:moveTo>
                    <a:pt x="317500" y="0"/>
                  </a:moveTo>
                  <a:arcTo wR="317500" hR="317500" stAng="16200000" swAng="11664000"/>
                  <a:lnTo>
                    <a:pt x="317500" y="317500"/>
                  </a:lnTo>
                  <a:close/>
                </a:path>
                <a:path w="635000" h="635000" fill="none">
                  <a:moveTo>
                    <a:pt x="238540" y="625025"/>
                  </a:moveTo>
                  <a:arcTo wR="317500" hR="317500" stAng="6264000" swAng="9936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85" name="Harvey 55/100 [55]">
              <a:extLst>
                <a:ext uri="{FF2B5EF4-FFF2-40B4-BE49-F238E27FC236}">
                  <a16:creationId xmlns:a16="http://schemas.microsoft.com/office/drawing/2014/main" id="{BAF901A0-5FD1-4B29-9AF9-DB8B19412429}"/>
                </a:ext>
              </a:extLst>
            </p:cNvPr>
            <p:cNvSpPr>
              <a:spLocks noChangeAspect="1"/>
            </p:cNvSpPr>
            <p:nvPr>
              <p:custDataLst>
                <p:tags r:id="rId90"/>
              </p:custDataLst>
            </p:nvPr>
          </p:nvSpPr>
          <p:spPr>
            <a:xfrm>
              <a:off x="4334905" y="3282696"/>
              <a:ext cx="292608" cy="292608"/>
            </a:xfrm>
            <a:custGeom>
              <a:avLst/>
              <a:gdLst/>
              <a:ahLst/>
              <a:cxnLst/>
              <a:rect l="l" t="t" r="r" b="b"/>
              <a:pathLst>
                <a:path w="635000" h="635000">
                  <a:moveTo>
                    <a:pt x="317500" y="0"/>
                  </a:moveTo>
                  <a:arcTo wR="317500" hR="317500" stAng="16200000" swAng="11880000"/>
                  <a:lnTo>
                    <a:pt x="317500" y="317500"/>
                  </a:lnTo>
                  <a:close/>
                </a:path>
                <a:path w="635000" h="635000" fill="none">
                  <a:moveTo>
                    <a:pt x="219387" y="619460"/>
                  </a:moveTo>
                  <a:arcTo wR="317500" hR="317500" stAng="6480000" swAng="9719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86" name="Harvey 56/100 [56]">
              <a:extLst>
                <a:ext uri="{FF2B5EF4-FFF2-40B4-BE49-F238E27FC236}">
                  <a16:creationId xmlns:a16="http://schemas.microsoft.com/office/drawing/2014/main" id="{3EFF555D-6B7F-481F-ADC2-746953BA7F97}"/>
                </a:ext>
              </a:extLst>
            </p:cNvPr>
            <p:cNvSpPr>
              <a:spLocks noChangeAspect="1"/>
            </p:cNvSpPr>
            <p:nvPr>
              <p:custDataLst>
                <p:tags r:id="rId91"/>
              </p:custDataLst>
            </p:nvPr>
          </p:nvSpPr>
          <p:spPr>
            <a:xfrm>
              <a:off x="4334905" y="3282696"/>
              <a:ext cx="292608" cy="292608"/>
            </a:xfrm>
            <a:custGeom>
              <a:avLst/>
              <a:gdLst/>
              <a:ahLst/>
              <a:cxnLst/>
              <a:rect l="l" t="t" r="r" b="b"/>
              <a:pathLst>
                <a:path w="635000" h="635000">
                  <a:moveTo>
                    <a:pt x="317500" y="0"/>
                  </a:moveTo>
                  <a:arcTo wR="317500" hR="317500" stAng="16200000" swAng="12096000"/>
                  <a:lnTo>
                    <a:pt x="317500" y="317500"/>
                  </a:lnTo>
                  <a:close/>
                </a:path>
                <a:path w="635000" h="635000" fill="none">
                  <a:moveTo>
                    <a:pt x="200620" y="612704"/>
                  </a:moveTo>
                  <a:arcTo wR="317500" hR="317500" stAng="6696000" swAng="9503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87" name="Harvey 57/100 [57]">
              <a:extLst>
                <a:ext uri="{FF2B5EF4-FFF2-40B4-BE49-F238E27FC236}">
                  <a16:creationId xmlns:a16="http://schemas.microsoft.com/office/drawing/2014/main" id="{A4D3BE31-8C07-4912-AB8B-8331A665C238}"/>
                </a:ext>
              </a:extLst>
            </p:cNvPr>
            <p:cNvSpPr>
              <a:spLocks noChangeAspect="1"/>
            </p:cNvSpPr>
            <p:nvPr>
              <p:custDataLst>
                <p:tags r:id="rId92"/>
              </p:custDataLst>
            </p:nvPr>
          </p:nvSpPr>
          <p:spPr>
            <a:xfrm>
              <a:off x="4334905" y="3282696"/>
              <a:ext cx="292608" cy="292608"/>
            </a:xfrm>
            <a:custGeom>
              <a:avLst/>
              <a:gdLst/>
              <a:ahLst/>
              <a:cxnLst/>
              <a:rect l="l" t="t" r="r" b="b"/>
              <a:pathLst>
                <a:path w="635000" h="635000">
                  <a:moveTo>
                    <a:pt x="317500" y="0"/>
                  </a:moveTo>
                  <a:arcTo wR="317500" hR="317500" stAng="16200000" swAng="12312000"/>
                  <a:lnTo>
                    <a:pt x="317500" y="317500"/>
                  </a:lnTo>
                  <a:close/>
                </a:path>
                <a:path w="635000" h="635000" fill="none">
                  <a:moveTo>
                    <a:pt x="182315" y="604782"/>
                  </a:moveTo>
                  <a:arcTo wR="317500" hR="317500" stAng="6911999" swAng="9288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88" name="Harvey 58/100 [58]">
              <a:extLst>
                <a:ext uri="{FF2B5EF4-FFF2-40B4-BE49-F238E27FC236}">
                  <a16:creationId xmlns:a16="http://schemas.microsoft.com/office/drawing/2014/main" id="{E7B5A5D9-6DD2-4B0A-9557-7A7AF774103E}"/>
                </a:ext>
              </a:extLst>
            </p:cNvPr>
            <p:cNvSpPr>
              <a:spLocks noChangeAspect="1"/>
            </p:cNvSpPr>
            <p:nvPr>
              <p:custDataLst>
                <p:tags r:id="rId93"/>
              </p:custDataLst>
            </p:nvPr>
          </p:nvSpPr>
          <p:spPr>
            <a:xfrm>
              <a:off x="4334905" y="3282696"/>
              <a:ext cx="292608" cy="292608"/>
            </a:xfrm>
            <a:custGeom>
              <a:avLst/>
              <a:gdLst/>
              <a:ahLst/>
              <a:cxnLst/>
              <a:rect l="l" t="t" r="r" b="b"/>
              <a:pathLst>
                <a:path w="635000" h="635000">
                  <a:moveTo>
                    <a:pt x="317500" y="0"/>
                  </a:moveTo>
                  <a:arcTo wR="317500" hR="317500" stAng="16200000" swAng="12527999"/>
                  <a:lnTo>
                    <a:pt x="317500" y="317500"/>
                  </a:lnTo>
                  <a:close/>
                </a:path>
                <a:path w="635000" h="635000" fill="none">
                  <a:moveTo>
                    <a:pt x="164543" y="595727"/>
                  </a:moveTo>
                  <a:arcTo wR="317500" hR="317500" stAng="7127999" swAng="9072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89" name="Harvey 59/100 [59]">
              <a:extLst>
                <a:ext uri="{FF2B5EF4-FFF2-40B4-BE49-F238E27FC236}">
                  <a16:creationId xmlns:a16="http://schemas.microsoft.com/office/drawing/2014/main" id="{88458C0E-D234-4C86-A6CC-B8CD6C445F00}"/>
                </a:ext>
              </a:extLst>
            </p:cNvPr>
            <p:cNvSpPr>
              <a:spLocks noChangeAspect="1"/>
            </p:cNvSpPr>
            <p:nvPr>
              <p:custDataLst>
                <p:tags r:id="rId94"/>
              </p:custDataLst>
            </p:nvPr>
          </p:nvSpPr>
          <p:spPr>
            <a:xfrm>
              <a:off x="4334905" y="3282696"/>
              <a:ext cx="292608" cy="292608"/>
            </a:xfrm>
            <a:custGeom>
              <a:avLst/>
              <a:gdLst/>
              <a:ahLst/>
              <a:cxnLst/>
              <a:rect l="l" t="t" r="r" b="b"/>
              <a:pathLst>
                <a:path w="635000" h="635000">
                  <a:moveTo>
                    <a:pt x="317500" y="0"/>
                  </a:moveTo>
                  <a:arcTo wR="317500" hR="317500" stAng="16200000" swAng="12743999"/>
                  <a:lnTo>
                    <a:pt x="317500" y="317500"/>
                  </a:lnTo>
                  <a:close/>
                </a:path>
                <a:path w="635000" h="635000" fill="none">
                  <a:moveTo>
                    <a:pt x="147374" y="585574"/>
                  </a:moveTo>
                  <a:arcTo wR="317500" hR="317500" stAng="7343999" swAng="8856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90" name="Harvey 60/100 [60]">
              <a:extLst>
                <a:ext uri="{FF2B5EF4-FFF2-40B4-BE49-F238E27FC236}">
                  <a16:creationId xmlns:a16="http://schemas.microsoft.com/office/drawing/2014/main" id="{0924D2C6-D224-49FD-A4B8-312AFD605E78}"/>
                </a:ext>
              </a:extLst>
            </p:cNvPr>
            <p:cNvSpPr>
              <a:spLocks noChangeAspect="1"/>
            </p:cNvSpPr>
            <p:nvPr>
              <p:custDataLst>
                <p:tags r:id="rId95"/>
              </p:custDataLst>
            </p:nvPr>
          </p:nvSpPr>
          <p:spPr>
            <a:xfrm>
              <a:off x="4334905" y="3282696"/>
              <a:ext cx="292608" cy="292608"/>
            </a:xfrm>
            <a:custGeom>
              <a:avLst/>
              <a:gdLst/>
              <a:ahLst/>
              <a:cxnLst/>
              <a:rect l="l" t="t" r="r" b="b"/>
              <a:pathLst>
                <a:path w="635000" h="635000">
                  <a:moveTo>
                    <a:pt x="317500" y="0"/>
                  </a:moveTo>
                  <a:arcTo wR="317500" hR="317500" stAng="16200000" swAng="12960000"/>
                  <a:lnTo>
                    <a:pt x="317500" y="317500"/>
                  </a:lnTo>
                  <a:close/>
                </a:path>
                <a:path w="635000" h="635000" fill="none">
                  <a:moveTo>
                    <a:pt x="130878" y="574362"/>
                  </a:moveTo>
                  <a:arcTo wR="317500" hR="317500" stAng="7560000" swAng="8640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91" name="Harvey 61/100 [61]">
              <a:extLst>
                <a:ext uri="{FF2B5EF4-FFF2-40B4-BE49-F238E27FC236}">
                  <a16:creationId xmlns:a16="http://schemas.microsoft.com/office/drawing/2014/main" id="{F9FB23C2-D568-49AC-B8FD-0480EB019739}"/>
                </a:ext>
              </a:extLst>
            </p:cNvPr>
            <p:cNvSpPr>
              <a:spLocks noChangeAspect="1"/>
            </p:cNvSpPr>
            <p:nvPr>
              <p:custDataLst>
                <p:tags r:id="rId96"/>
              </p:custDataLst>
            </p:nvPr>
          </p:nvSpPr>
          <p:spPr>
            <a:xfrm>
              <a:off x="4334905" y="3282696"/>
              <a:ext cx="292608" cy="292608"/>
            </a:xfrm>
            <a:custGeom>
              <a:avLst/>
              <a:gdLst/>
              <a:ahLst/>
              <a:cxnLst/>
              <a:rect l="l" t="t" r="r" b="b"/>
              <a:pathLst>
                <a:path w="635000" h="635000">
                  <a:moveTo>
                    <a:pt x="317500" y="0"/>
                  </a:moveTo>
                  <a:arcTo wR="317500" hR="317500" stAng="16200000" swAng="13176000"/>
                  <a:lnTo>
                    <a:pt x="317500" y="317500"/>
                  </a:lnTo>
                  <a:close/>
                </a:path>
                <a:path w="635000" h="635000" fill="none">
                  <a:moveTo>
                    <a:pt x="115117" y="562137"/>
                  </a:moveTo>
                  <a:arcTo wR="317500" hR="317500" stAng="7776000" swAng="8424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92" name="Harvey 62/100 [62]">
              <a:extLst>
                <a:ext uri="{FF2B5EF4-FFF2-40B4-BE49-F238E27FC236}">
                  <a16:creationId xmlns:a16="http://schemas.microsoft.com/office/drawing/2014/main" id="{9EF3159D-F4FB-4032-BCCB-55E6ED5EEFC7}"/>
                </a:ext>
              </a:extLst>
            </p:cNvPr>
            <p:cNvSpPr>
              <a:spLocks noChangeAspect="1"/>
            </p:cNvSpPr>
            <p:nvPr>
              <p:custDataLst>
                <p:tags r:id="rId97"/>
              </p:custDataLst>
            </p:nvPr>
          </p:nvSpPr>
          <p:spPr>
            <a:xfrm>
              <a:off x="4334905" y="3282696"/>
              <a:ext cx="292608" cy="292608"/>
            </a:xfrm>
            <a:custGeom>
              <a:avLst/>
              <a:gdLst/>
              <a:ahLst/>
              <a:cxnLst/>
              <a:rect l="l" t="t" r="r" b="b"/>
              <a:pathLst>
                <a:path w="635000" h="635000">
                  <a:moveTo>
                    <a:pt x="317500" y="0"/>
                  </a:moveTo>
                  <a:arcTo wR="317500" hR="317500" stAng="16200000" swAng="13392000"/>
                  <a:lnTo>
                    <a:pt x="317500" y="317500"/>
                  </a:lnTo>
                  <a:close/>
                </a:path>
                <a:path w="635000" h="635000" fill="none">
                  <a:moveTo>
                    <a:pt x="100156" y="548947"/>
                  </a:moveTo>
                  <a:arcTo wR="317500" hR="317500" stAng="7991999" swAng="8208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93" name="Harvey 63/100 [63]">
              <a:extLst>
                <a:ext uri="{FF2B5EF4-FFF2-40B4-BE49-F238E27FC236}">
                  <a16:creationId xmlns:a16="http://schemas.microsoft.com/office/drawing/2014/main" id="{9362C8EA-6D15-4E0C-8AE9-B1B50EB297B8}"/>
                </a:ext>
              </a:extLst>
            </p:cNvPr>
            <p:cNvSpPr>
              <a:spLocks noChangeAspect="1"/>
            </p:cNvSpPr>
            <p:nvPr>
              <p:custDataLst>
                <p:tags r:id="rId98"/>
              </p:custDataLst>
            </p:nvPr>
          </p:nvSpPr>
          <p:spPr>
            <a:xfrm>
              <a:off x="4334905" y="3282696"/>
              <a:ext cx="292608" cy="292608"/>
            </a:xfrm>
            <a:custGeom>
              <a:avLst/>
              <a:gdLst/>
              <a:ahLst/>
              <a:cxnLst/>
              <a:rect l="l" t="t" r="r" b="b"/>
              <a:pathLst>
                <a:path w="635000" h="635000">
                  <a:moveTo>
                    <a:pt x="317500" y="0"/>
                  </a:moveTo>
                  <a:arcTo wR="317500" hR="317500" stAng="16200000" swAng="13608000"/>
                  <a:lnTo>
                    <a:pt x="317500" y="317500"/>
                  </a:lnTo>
                  <a:close/>
                </a:path>
                <a:path w="635000" h="635000" fill="none">
                  <a:moveTo>
                    <a:pt x="86052" y="534843"/>
                  </a:moveTo>
                  <a:arcTo wR="317500" hR="317500" stAng="8208000" swAng="7991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94" name="Harvey 64/100 [64]">
              <a:extLst>
                <a:ext uri="{FF2B5EF4-FFF2-40B4-BE49-F238E27FC236}">
                  <a16:creationId xmlns:a16="http://schemas.microsoft.com/office/drawing/2014/main" id="{91EB375D-1444-4BE3-A696-66272A1564CD}"/>
                </a:ext>
              </a:extLst>
            </p:cNvPr>
            <p:cNvSpPr>
              <a:spLocks noChangeAspect="1"/>
            </p:cNvSpPr>
            <p:nvPr>
              <p:custDataLst>
                <p:tags r:id="rId99"/>
              </p:custDataLst>
            </p:nvPr>
          </p:nvSpPr>
          <p:spPr>
            <a:xfrm>
              <a:off x="4334905" y="3282696"/>
              <a:ext cx="292608" cy="292608"/>
            </a:xfrm>
            <a:custGeom>
              <a:avLst/>
              <a:gdLst/>
              <a:ahLst/>
              <a:cxnLst/>
              <a:rect l="l" t="t" r="r" b="b"/>
              <a:pathLst>
                <a:path w="635000" h="635000">
                  <a:moveTo>
                    <a:pt x="317500" y="0"/>
                  </a:moveTo>
                  <a:arcTo wR="317500" hR="317500" stAng="16200000" swAng="13824000"/>
                  <a:lnTo>
                    <a:pt x="317500" y="317500"/>
                  </a:lnTo>
                  <a:close/>
                </a:path>
                <a:path w="635000" h="635000" fill="none">
                  <a:moveTo>
                    <a:pt x="72862" y="519882"/>
                  </a:moveTo>
                  <a:arcTo wR="317500" hR="317500" stAng="8424000" swAng="7776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95" name="Harvey 65/100 [65]">
              <a:extLst>
                <a:ext uri="{FF2B5EF4-FFF2-40B4-BE49-F238E27FC236}">
                  <a16:creationId xmlns:a16="http://schemas.microsoft.com/office/drawing/2014/main" id="{9A3002B1-5D17-4BCB-9A44-B2FB4025D02F}"/>
                </a:ext>
              </a:extLst>
            </p:cNvPr>
            <p:cNvSpPr>
              <a:spLocks noChangeAspect="1"/>
            </p:cNvSpPr>
            <p:nvPr>
              <p:custDataLst>
                <p:tags r:id="rId100"/>
              </p:custDataLst>
            </p:nvPr>
          </p:nvSpPr>
          <p:spPr>
            <a:xfrm>
              <a:off x="4334905" y="3282696"/>
              <a:ext cx="292608" cy="292608"/>
            </a:xfrm>
            <a:custGeom>
              <a:avLst/>
              <a:gdLst/>
              <a:ahLst/>
              <a:cxnLst/>
              <a:rect l="l" t="t" r="r" b="b"/>
              <a:pathLst>
                <a:path w="635000" h="635000">
                  <a:moveTo>
                    <a:pt x="317500" y="0"/>
                  </a:moveTo>
                  <a:arcTo wR="317500" hR="317500" stAng="16200000" swAng="14040000"/>
                  <a:lnTo>
                    <a:pt x="317500" y="317500"/>
                  </a:lnTo>
                  <a:close/>
                </a:path>
                <a:path w="635000" h="635000" fill="none">
                  <a:moveTo>
                    <a:pt x="60637" y="504121"/>
                  </a:moveTo>
                  <a:arcTo wR="317500" hR="317500" stAng="8640000" swAng="7559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96" name="Harvey 66/100 [66]">
              <a:extLst>
                <a:ext uri="{FF2B5EF4-FFF2-40B4-BE49-F238E27FC236}">
                  <a16:creationId xmlns:a16="http://schemas.microsoft.com/office/drawing/2014/main" id="{E5F2FDE4-04B2-4A45-A685-14E0C51883A5}"/>
                </a:ext>
              </a:extLst>
            </p:cNvPr>
            <p:cNvSpPr>
              <a:spLocks noChangeAspect="1"/>
            </p:cNvSpPr>
            <p:nvPr>
              <p:custDataLst>
                <p:tags r:id="rId101"/>
              </p:custDataLst>
            </p:nvPr>
          </p:nvSpPr>
          <p:spPr>
            <a:xfrm>
              <a:off x="4334905" y="3282696"/>
              <a:ext cx="292608" cy="292608"/>
            </a:xfrm>
            <a:custGeom>
              <a:avLst/>
              <a:gdLst/>
              <a:ahLst/>
              <a:cxnLst/>
              <a:rect l="l" t="t" r="r" b="b"/>
              <a:pathLst>
                <a:path w="635000" h="635000">
                  <a:moveTo>
                    <a:pt x="317500" y="0"/>
                  </a:moveTo>
                  <a:arcTo wR="317500" hR="317500" stAng="16200000" swAng="14256000"/>
                  <a:lnTo>
                    <a:pt x="317500" y="317500"/>
                  </a:lnTo>
                  <a:close/>
                </a:path>
                <a:path w="635000" h="635000" fill="none">
                  <a:moveTo>
                    <a:pt x="49425" y="487625"/>
                  </a:moveTo>
                  <a:arcTo wR="317500" hR="317500" stAng="8856000" swAng="7343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97" name="Harvey 67/100 [67]">
              <a:extLst>
                <a:ext uri="{FF2B5EF4-FFF2-40B4-BE49-F238E27FC236}">
                  <a16:creationId xmlns:a16="http://schemas.microsoft.com/office/drawing/2014/main" id="{D399A169-3845-4CD5-A62C-F4586F1FAFE8}"/>
                </a:ext>
              </a:extLst>
            </p:cNvPr>
            <p:cNvSpPr>
              <a:spLocks noChangeAspect="1"/>
            </p:cNvSpPr>
            <p:nvPr>
              <p:custDataLst>
                <p:tags r:id="rId102"/>
              </p:custDataLst>
            </p:nvPr>
          </p:nvSpPr>
          <p:spPr>
            <a:xfrm>
              <a:off x="4334905" y="3282696"/>
              <a:ext cx="292608" cy="292608"/>
            </a:xfrm>
            <a:custGeom>
              <a:avLst/>
              <a:gdLst/>
              <a:ahLst/>
              <a:cxnLst/>
              <a:rect l="l" t="t" r="r" b="b"/>
              <a:pathLst>
                <a:path w="635000" h="635000">
                  <a:moveTo>
                    <a:pt x="317500" y="0"/>
                  </a:moveTo>
                  <a:arcTo wR="317500" hR="317500" stAng="16200000" swAng="14472000"/>
                  <a:lnTo>
                    <a:pt x="317500" y="317500"/>
                  </a:lnTo>
                  <a:close/>
                </a:path>
                <a:path w="635000" h="635000" fill="none">
                  <a:moveTo>
                    <a:pt x="39272" y="470456"/>
                  </a:moveTo>
                  <a:arcTo wR="317500" hR="317500" stAng="9072000" swAng="7127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98" name="Harvey 68/100 [68]">
              <a:extLst>
                <a:ext uri="{FF2B5EF4-FFF2-40B4-BE49-F238E27FC236}">
                  <a16:creationId xmlns:a16="http://schemas.microsoft.com/office/drawing/2014/main" id="{E12F5173-9960-47F5-9A91-B043294E14CB}"/>
                </a:ext>
              </a:extLst>
            </p:cNvPr>
            <p:cNvSpPr>
              <a:spLocks noChangeAspect="1"/>
            </p:cNvSpPr>
            <p:nvPr>
              <p:custDataLst>
                <p:tags r:id="rId103"/>
              </p:custDataLst>
            </p:nvPr>
          </p:nvSpPr>
          <p:spPr>
            <a:xfrm>
              <a:off x="4334905" y="3282696"/>
              <a:ext cx="292608" cy="292608"/>
            </a:xfrm>
            <a:custGeom>
              <a:avLst/>
              <a:gdLst/>
              <a:ahLst/>
              <a:cxnLst/>
              <a:rect l="l" t="t" r="r" b="b"/>
              <a:pathLst>
                <a:path w="635000" h="635000">
                  <a:moveTo>
                    <a:pt x="317500" y="0"/>
                  </a:moveTo>
                  <a:arcTo wR="317500" hR="317500" stAng="16200000" swAng="14688000"/>
                  <a:lnTo>
                    <a:pt x="317500" y="317500"/>
                  </a:lnTo>
                  <a:close/>
                </a:path>
                <a:path w="635000" h="635000" fill="none">
                  <a:moveTo>
                    <a:pt x="30217" y="452684"/>
                  </a:moveTo>
                  <a:arcTo wR="317500" hR="317500" stAng="9288000" swAng="6911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99" name="Harvey 69/100 [69]">
              <a:extLst>
                <a:ext uri="{FF2B5EF4-FFF2-40B4-BE49-F238E27FC236}">
                  <a16:creationId xmlns:a16="http://schemas.microsoft.com/office/drawing/2014/main" id="{DD9B9229-3D3A-4706-BEEC-04C19A30C5C3}"/>
                </a:ext>
              </a:extLst>
            </p:cNvPr>
            <p:cNvSpPr>
              <a:spLocks noChangeAspect="1"/>
            </p:cNvSpPr>
            <p:nvPr>
              <p:custDataLst>
                <p:tags r:id="rId104"/>
              </p:custDataLst>
            </p:nvPr>
          </p:nvSpPr>
          <p:spPr>
            <a:xfrm>
              <a:off x="4334905" y="3282696"/>
              <a:ext cx="292608" cy="292608"/>
            </a:xfrm>
            <a:custGeom>
              <a:avLst/>
              <a:gdLst/>
              <a:ahLst/>
              <a:cxnLst/>
              <a:rect l="l" t="t" r="r" b="b"/>
              <a:pathLst>
                <a:path w="635000" h="635000">
                  <a:moveTo>
                    <a:pt x="317500" y="0"/>
                  </a:moveTo>
                  <a:arcTo wR="317500" hR="317500" stAng="16200000" swAng="14903999"/>
                  <a:lnTo>
                    <a:pt x="317500" y="317500"/>
                  </a:lnTo>
                  <a:close/>
                </a:path>
                <a:path w="635000" h="635000" fill="none">
                  <a:moveTo>
                    <a:pt x="22295" y="434379"/>
                  </a:moveTo>
                  <a:arcTo wR="317500" hR="317500" stAng="9503999" swAng="6696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00" name="Harvey 70/100 [70]">
              <a:extLst>
                <a:ext uri="{FF2B5EF4-FFF2-40B4-BE49-F238E27FC236}">
                  <a16:creationId xmlns:a16="http://schemas.microsoft.com/office/drawing/2014/main" id="{795A4CC8-0C08-491C-8D7F-95EC8E0E25B8}"/>
                </a:ext>
              </a:extLst>
            </p:cNvPr>
            <p:cNvSpPr>
              <a:spLocks noChangeAspect="1"/>
            </p:cNvSpPr>
            <p:nvPr>
              <p:custDataLst>
                <p:tags r:id="rId105"/>
              </p:custDataLst>
            </p:nvPr>
          </p:nvSpPr>
          <p:spPr>
            <a:xfrm>
              <a:off x="4334905" y="3282696"/>
              <a:ext cx="292608" cy="292608"/>
            </a:xfrm>
            <a:custGeom>
              <a:avLst/>
              <a:gdLst/>
              <a:ahLst/>
              <a:cxnLst/>
              <a:rect l="l" t="t" r="r" b="b"/>
              <a:pathLst>
                <a:path w="635000" h="635000">
                  <a:moveTo>
                    <a:pt x="317500" y="0"/>
                  </a:moveTo>
                  <a:arcTo wR="317500" hR="317500" stAng="16200000" swAng="15119999"/>
                  <a:lnTo>
                    <a:pt x="317500" y="317500"/>
                  </a:lnTo>
                  <a:close/>
                </a:path>
                <a:path w="635000" h="635000" fill="none">
                  <a:moveTo>
                    <a:pt x="15539" y="415612"/>
                  </a:moveTo>
                  <a:arcTo wR="317500" hR="317500" stAng="9719999" swAng="6480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01" name="Harvey 71/100 [71]">
              <a:extLst>
                <a:ext uri="{FF2B5EF4-FFF2-40B4-BE49-F238E27FC236}">
                  <a16:creationId xmlns:a16="http://schemas.microsoft.com/office/drawing/2014/main" id="{91862A76-5FCC-4C25-9A3F-A10651AC7725}"/>
                </a:ext>
              </a:extLst>
            </p:cNvPr>
            <p:cNvSpPr>
              <a:spLocks noChangeAspect="1"/>
            </p:cNvSpPr>
            <p:nvPr>
              <p:custDataLst>
                <p:tags r:id="rId106"/>
              </p:custDataLst>
            </p:nvPr>
          </p:nvSpPr>
          <p:spPr>
            <a:xfrm>
              <a:off x="4334905" y="3282696"/>
              <a:ext cx="292608" cy="292608"/>
            </a:xfrm>
            <a:custGeom>
              <a:avLst/>
              <a:gdLst/>
              <a:ahLst/>
              <a:cxnLst/>
              <a:rect l="l" t="t" r="r" b="b"/>
              <a:pathLst>
                <a:path w="635000" h="635000">
                  <a:moveTo>
                    <a:pt x="317500" y="0"/>
                  </a:moveTo>
                  <a:arcTo wR="317500" hR="317500" stAng="16200000" swAng="15336000"/>
                  <a:lnTo>
                    <a:pt x="317500" y="317500"/>
                  </a:lnTo>
                  <a:close/>
                </a:path>
                <a:path w="635000" h="635000" fill="none">
                  <a:moveTo>
                    <a:pt x="9974" y="396459"/>
                  </a:moveTo>
                  <a:arcTo wR="317500" hR="317500" stAng="9936000" swAng="6264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02" name="Harvey 72/100 [72]">
              <a:extLst>
                <a:ext uri="{FF2B5EF4-FFF2-40B4-BE49-F238E27FC236}">
                  <a16:creationId xmlns:a16="http://schemas.microsoft.com/office/drawing/2014/main" id="{46969644-17D9-45C9-A88A-9A88622DCE45}"/>
                </a:ext>
              </a:extLst>
            </p:cNvPr>
            <p:cNvSpPr>
              <a:spLocks noChangeAspect="1"/>
            </p:cNvSpPr>
            <p:nvPr>
              <p:custDataLst>
                <p:tags r:id="rId107"/>
              </p:custDataLst>
            </p:nvPr>
          </p:nvSpPr>
          <p:spPr>
            <a:xfrm>
              <a:off x="4334905" y="3282696"/>
              <a:ext cx="292608" cy="292608"/>
            </a:xfrm>
            <a:custGeom>
              <a:avLst/>
              <a:gdLst/>
              <a:ahLst/>
              <a:cxnLst/>
              <a:rect l="l" t="t" r="r" b="b"/>
              <a:pathLst>
                <a:path w="635000" h="635000">
                  <a:moveTo>
                    <a:pt x="317500" y="0"/>
                  </a:moveTo>
                  <a:arcTo wR="317500" hR="317500" stAng="16200000" swAng="15552000"/>
                  <a:lnTo>
                    <a:pt x="317500" y="317500"/>
                  </a:lnTo>
                  <a:close/>
                </a:path>
                <a:path w="635000" h="635000" fill="none">
                  <a:moveTo>
                    <a:pt x="5623" y="376993"/>
                  </a:moveTo>
                  <a:arcTo wR="317500" hR="317500" stAng="10152000" swAng="6048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03" name="Harvey 73/100 [73]">
              <a:extLst>
                <a:ext uri="{FF2B5EF4-FFF2-40B4-BE49-F238E27FC236}">
                  <a16:creationId xmlns:a16="http://schemas.microsoft.com/office/drawing/2014/main" id="{F89621F9-3ABB-450D-913E-7B467F289A9B}"/>
                </a:ext>
              </a:extLst>
            </p:cNvPr>
            <p:cNvSpPr>
              <a:spLocks noChangeAspect="1"/>
            </p:cNvSpPr>
            <p:nvPr>
              <p:custDataLst>
                <p:tags r:id="rId108"/>
              </p:custDataLst>
            </p:nvPr>
          </p:nvSpPr>
          <p:spPr>
            <a:xfrm>
              <a:off x="4334905" y="3282696"/>
              <a:ext cx="292608" cy="292608"/>
            </a:xfrm>
            <a:custGeom>
              <a:avLst/>
              <a:gdLst/>
              <a:ahLst/>
              <a:cxnLst/>
              <a:rect l="l" t="t" r="r" b="b"/>
              <a:pathLst>
                <a:path w="635000" h="635000">
                  <a:moveTo>
                    <a:pt x="317500" y="0"/>
                  </a:moveTo>
                  <a:arcTo wR="317500" hR="317500" stAng="16200000" swAng="15768000"/>
                  <a:lnTo>
                    <a:pt x="317500" y="317500"/>
                  </a:lnTo>
                  <a:close/>
                </a:path>
                <a:path w="635000" h="635000" fill="none">
                  <a:moveTo>
                    <a:pt x="2503" y="357293"/>
                  </a:moveTo>
                  <a:arcTo wR="317500" hR="317500" stAng="10368000" swAng="5832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04" name="Harvey 74/100 [74]">
              <a:extLst>
                <a:ext uri="{FF2B5EF4-FFF2-40B4-BE49-F238E27FC236}">
                  <a16:creationId xmlns:a16="http://schemas.microsoft.com/office/drawing/2014/main" id="{89EE4B1F-E703-471D-8307-BFB9EDEDB9F7}"/>
                </a:ext>
              </a:extLst>
            </p:cNvPr>
            <p:cNvSpPr>
              <a:spLocks noChangeAspect="1"/>
            </p:cNvSpPr>
            <p:nvPr>
              <p:custDataLst>
                <p:tags r:id="rId109"/>
              </p:custDataLst>
            </p:nvPr>
          </p:nvSpPr>
          <p:spPr>
            <a:xfrm>
              <a:off x="4334905" y="3282696"/>
              <a:ext cx="292608" cy="292608"/>
            </a:xfrm>
            <a:custGeom>
              <a:avLst/>
              <a:gdLst/>
              <a:ahLst/>
              <a:cxnLst/>
              <a:rect l="l" t="t" r="r" b="b"/>
              <a:pathLst>
                <a:path w="635000" h="635000">
                  <a:moveTo>
                    <a:pt x="317500" y="0"/>
                  </a:moveTo>
                  <a:arcTo wR="317500" hR="317500" stAng="16200000" swAng="15983999"/>
                  <a:lnTo>
                    <a:pt x="317500" y="317500"/>
                  </a:lnTo>
                  <a:close/>
                </a:path>
                <a:path w="635000" h="635000" fill="none">
                  <a:moveTo>
                    <a:pt x="626" y="337435"/>
                  </a:moveTo>
                  <a:arcTo wR="317500" hR="317500" stAng="10583999" swAng="5616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05" name="Harvey 75/100 [75]">
              <a:extLst>
                <a:ext uri="{FF2B5EF4-FFF2-40B4-BE49-F238E27FC236}">
                  <a16:creationId xmlns:a16="http://schemas.microsoft.com/office/drawing/2014/main" id="{8AB2EEA8-04AC-4B6C-8D90-28093DB647E6}"/>
                </a:ext>
              </a:extLst>
            </p:cNvPr>
            <p:cNvSpPr>
              <a:spLocks noChangeAspect="1"/>
            </p:cNvSpPr>
            <p:nvPr>
              <p:custDataLst>
                <p:tags r:id="rId110"/>
              </p:custDataLst>
            </p:nvPr>
          </p:nvSpPr>
          <p:spPr>
            <a:xfrm>
              <a:off x="4334905" y="3282696"/>
              <a:ext cx="292608" cy="292608"/>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06" name="Harvey 76/100 [76]">
              <a:extLst>
                <a:ext uri="{FF2B5EF4-FFF2-40B4-BE49-F238E27FC236}">
                  <a16:creationId xmlns:a16="http://schemas.microsoft.com/office/drawing/2014/main" id="{6F4E00F2-EA6F-4809-B2FD-4CE3ABE8C480}"/>
                </a:ext>
              </a:extLst>
            </p:cNvPr>
            <p:cNvSpPr>
              <a:spLocks noChangeAspect="1"/>
            </p:cNvSpPr>
            <p:nvPr>
              <p:custDataLst>
                <p:tags r:id="rId111"/>
              </p:custDataLst>
            </p:nvPr>
          </p:nvSpPr>
          <p:spPr>
            <a:xfrm>
              <a:off x="4334905" y="3282696"/>
              <a:ext cx="292608" cy="292608"/>
            </a:xfrm>
            <a:custGeom>
              <a:avLst/>
              <a:gdLst/>
              <a:ahLst/>
              <a:cxnLst/>
              <a:rect l="l" t="t" r="r" b="b"/>
              <a:pathLst>
                <a:path w="635000" h="635000">
                  <a:moveTo>
                    <a:pt x="317500" y="0"/>
                  </a:moveTo>
                  <a:arcTo wR="317500" hR="317500" stAng="16200000" swAng="16416000"/>
                  <a:lnTo>
                    <a:pt x="317500" y="317500"/>
                  </a:lnTo>
                  <a:close/>
                </a:path>
                <a:path w="635000" h="635000" fill="none">
                  <a:moveTo>
                    <a:pt x="626" y="297564"/>
                  </a:moveTo>
                  <a:arcTo wR="317500" hR="317500" stAng="11016000" swAng="5183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07" name="Harvey 77/100 [77]">
              <a:extLst>
                <a:ext uri="{FF2B5EF4-FFF2-40B4-BE49-F238E27FC236}">
                  <a16:creationId xmlns:a16="http://schemas.microsoft.com/office/drawing/2014/main" id="{CF5CA593-7B87-4492-9B35-2255514CB496}"/>
                </a:ext>
              </a:extLst>
            </p:cNvPr>
            <p:cNvSpPr>
              <a:spLocks noChangeAspect="1"/>
            </p:cNvSpPr>
            <p:nvPr>
              <p:custDataLst>
                <p:tags r:id="rId112"/>
              </p:custDataLst>
            </p:nvPr>
          </p:nvSpPr>
          <p:spPr>
            <a:xfrm>
              <a:off x="4334905" y="3282696"/>
              <a:ext cx="292608" cy="292608"/>
            </a:xfrm>
            <a:custGeom>
              <a:avLst/>
              <a:gdLst/>
              <a:ahLst/>
              <a:cxnLst/>
              <a:rect l="l" t="t" r="r" b="b"/>
              <a:pathLst>
                <a:path w="635000" h="635000">
                  <a:moveTo>
                    <a:pt x="317500" y="0"/>
                  </a:moveTo>
                  <a:arcTo wR="317500" hR="317500" stAng="16200000" swAng="16632000"/>
                  <a:lnTo>
                    <a:pt x="317500" y="317500"/>
                  </a:lnTo>
                  <a:close/>
                </a:path>
                <a:path w="635000" h="635000" fill="none">
                  <a:moveTo>
                    <a:pt x="2503" y="277706"/>
                  </a:moveTo>
                  <a:arcTo wR="317500" hR="317500" stAng="11232000" swAng="4968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08" name="Harvey 78/100 [78]">
              <a:extLst>
                <a:ext uri="{FF2B5EF4-FFF2-40B4-BE49-F238E27FC236}">
                  <a16:creationId xmlns:a16="http://schemas.microsoft.com/office/drawing/2014/main" id="{8C036464-458E-48D4-BAC8-84819F820C60}"/>
                </a:ext>
              </a:extLst>
            </p:cNvPr>
            <p:cNvSpPr>
              <a:spLocks noChangeAspect="1"/>
            </p:cNvSpPr>
            <p:nvPr>
              <p:custDataLst>
                <p:tags r:id="rId113"/>
              </p:custDataLst>
            </p:nvPr>
          </p:nvSpPr>
          <p:spPr>
            <a:xfrm>
              <a:off x="4334905" y="3282696"/>
              <a:ext cx="292608" cy="292608"/>
            </a:xfrm>
            <a:custGeom>
              <a:avLst/>
              <a:gdLst/>
              <a:ahLst/>
              <a:cxnLst/>
              <a:rect l="l" t="t" r="r" b="b"/>
              <a:pathLst>
                <a:path w="635000" h="635000">
                  <a:moveTo>
                    <a:pt x="317500" y="0"/>
                  </a:moveTo>
                  <a:arcTo wR="317500" hR="317500" stAng="16200000" swAng="16848000"/>
                  <a:lnTo>
                    <a:pt x="317500" y="317500"/>
                  </a:lnTo>
                  <a:close/>
                </a:path>
                <a:path w="635000" h="635000" fill="none">
                  <a:moveTo>
                    <a:pt x="5623" y="258006"/>
                  </a:moveTo>
                  <a:arcTo wR="317500" hR="317500" stAng="11448000" swAng="4751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09" name="Harvey 79/100 [79]">
              <a:extLst>
                <a:ext uri="{FF2B5EF4-FFF2-40B4-BE49-F238E27FC236}">
                  <a16:creationId xmlns:a16="http://schemas.microsoft.com/office/drawing/2014/main" id="{6FD5AC00-8293-447C-B728-B963DD67B1C2}"/>
                </a:ext>
              </a:extLst>
            </p:cNvPr>
            <p:cNvSpPr>
              <a:spLocks noChangeAspect="1"/>
            </p:cNvSpPr>
            <p:nvPr>
              <p:custDataLst>
                <p:tags r:id="rId114"/>
              </p:custDataLst>
            </p:nvPr>
          </p:nvSpPr>
          <p:spPr>
            <a:xfrm>
              <a:off x="4334905" y="3282696"/>
              <a:ext cx="292608" cy="292608"/>
            </a:xfrm>
            <a:custGeom>
              <a:avLst/>
              <a:gdLst/>
              <a:ahLst/>
              <a:cxnLst/>
              <a:rect l="l" t="t" r="r" b="b"/>
              <a:pathLst>
                <a:path w="635000" h="635000">
                  <a:moveTo>
                    <a:pt x="317500" y="0"/>
                  </a:moveTo>
                  <a:arcTo wR="317500" hR="317500" stAng="16200000" swAng="17064000"/>
                  <a:lnTo>
                    <a:pt x="317500" y="317500"/>
                  </a:lnTo>
                  <a:close/>
                </a:path>
                <a:path w="635000" h="635000" fill="none">
                  <a:moveTo>
                    <a:pt x="9974" y="238540"/>
                  </a:moveTo>
                  <a:arcTo wR="317500" hR="317500" stAng="11664000" swAng="4536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10" name="Harvey 80/100 [80]">
              <a:extLst>
                <a:ext uri="{FF2B5EF4-FFF2-40B4-BE49-F238E27FC236}">
                  <a16:creationId xmlns:a16="http://schemas.microsoft.com/office/drawing/2014/main" id="{29C0F859-BC49-430F-8C59-C0B9109E47A3}"/>
                </a:ext>
              </a:extLst>
            </p:cNvPr>
            <p:cNvSpPr>
              <a:spLocks noChangeAspect="1"/>
            </p:cNvSpPr>
            <p:nvPr>
              <p:custDataLst>
                <p:tags r:id="rId115"/>
              </p:custDataLst>
            </p:nvPr>
          </p:nvSpPr>
          <p:spPr>
            <a:xfrm>
              <a:off x="4334905" y="3282696"/>
              <a:ext cx="292608" cy="292608"/>
            </a:xfrm>
            <a:custGeom>
              <a:avLst/>
              <a:gdLst/>
              <a:ahLst/>
              <a:cxnLst/>
              <a:rect l="l" t="t" r="r" b="b"/>
              <a:pathLst>
                <a:path w="635000" h="635000">
                  <a:moveTo>
                    <a:pt x="317500" y="0"/>
                  </a:moveTo>
                  <a:arcTo wR="317500" hR="317500" stAng="16200000" swAng="17280000"/>
                  <a:lnTo>
                    <a:pt x="317500" y="317500"/>
                  </a:lnTo>
                  <a:close/>
                </a:path>
                <a:path w="635000" h="635000" fill="none">
                  <a:moveTo>
                    <a:pt x="15539" y="219387"/>
                  </a:moveTo>
                  <a:arcTo wR="317500" hR="317500" stAng="11880000" swAng="4319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11" name="Harvey 81/100 [81]">
              <a:extLst>
                <a:ext uri="{FF2B5EF4-FFF2-40B4-BE49-F238E27FC236}">
                  <a16:creationId xmlns:a16="http://schemas.microsoft.com/office/drawing/2014/main" id="{F78719E3-0417-4867-B70D-21538B3AC36E}"/>
                </a:ext>
              </a:extLst>
            </p:cNvPr>
            <p:cNvSpPr>
              <a:spLocks noChangeAspect="1"/>
            </p:cNvSpPr>
            <p:nvPr>
              <p:custDataLst>
                <p:tags r:id="rId116"/>
              </p:custDataLst>
            </p:nvPr>
          </p:nvSpPr>
          <p:spPr>
            <a:xfrm>
              <a:off x="4334905" y="3282696"/>
              <a:ext cx="292608" cy="292608"/>
            </a:xfrm>
            <a:custGeom>
              <a:avLst/>
              <a:gdLst/>
              <a:ahLst/>
              <a:cxnLst/>
              <a:rect l="l" t="t" r="r" b="b"/>
              <a:pathLst>
                <a:path w="635000" h="635000">
                  <a:moveTo>
                    <a:pt x="317500" y="0"/>
                  </a:moveTo>
                  <a:arcTo wR="317500" hR="317500" stAng="16200000" swAng="17496000"/>
                  <a:lnTo>
                    <a:pt x="317500" y="317500"/>
                  </a:lnTo>
                  <a:close/>
                </a:path>
                <a:path w="635000" h="635000" fill="none">
                  <a:moveTo>
                    <a:pt x="22295" y="200620"/>
                  </a:moveTo>
                  <a:arcTo wR="317500" hR="317500" stAng="12096000" swAng="4103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12" name="Harvey 82/100 [82]">
              <a:extLst>
                <a:ext uri="{FF2B5EF4-FFF2-40B4-BE49-F238E27FC236}">
                  <a16:creationId xmlns:a16="http://schemas.microsoft.com/office/drawing/2014/main" id="{9C5D0905-7412-4C75-BC20-E51105CA783D}"/>
                </a:ext>
              </a:extLst>
            </p:cNvPr>
            <p:cNvSpPr>
              <a:spLocks noChangeAspect="1"/>
            </p:cNvSpPr>
            <p:nvPr>
              <p:custDataLst>
                <p:tags r:id="rId117"/>
              </p:custDataLst>
            </p:nvPr>
          </p:nvSpPr>
          <p:spPr>
            <a:xfrm>
              <a:off x="4334905" y="3282696"/>
              <a:ext cx="292608" cy="292608"/>
            </a:xfrm>
            <a:custGeom>
              <a:avLst/>
              <a:gdLst/>
              <a:ahLst/>
              <a:cxnLst/>
              <a:rect l="l" t="t" r="r" b="b"/>
              <a:pathLst>
                <a:path w="635000" h="635000">
                  <a:moveTo>
                    <a:pt x="317500" y="0"/>
                  </a:moveTo>
                  <a:arcTo wR="317500" hR="317500" stAng="16200000" swAng="17712000"/>
                  <a:lnTo>
                    <a:pt x="317500" y="317500"/>
                  </a:lnTo>
                  <a:close/>
                </a:path>
                <a:path w="635000" h="635000" fill="none">
                  <a:moveTo>
                    <a:pt x="30217" y="182315"/>
                  </a:moveTo>
                  <a:arcTo wR="317500" hR="317500" stAng="12312000" swAng="3888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13" name="Harvey 83/100 [83]">
              <a:extLst>
                <a:ext uri="{FF2B5EF4-FFF2-40B4-BE49-F238E27FC236}">
                  <a16:creationId xmlns:a16="http://schemas.microsoft.com/office/drawing/2014/main" id="{96AA2E20-CC65-4632-B3D4-93E962B59D4C}"/>
                </a:ext>
              </a:extLst>
            </p:cNvPr>
            <p:cNvSpPr>
              <a:spLocks noChangeAspect="1"/>
            </p:cNvSpPr>
            <p:nvPr>
              <p:custDataLst>
                <p:tags r:id="rId118"/>
              </p:custDataLst>
            </p:nvPr>
          </p:nvSpPr>
          <p:spPr>
            <a:xfrm>
              <a:off x="4334905" y="3282696"/>
              <a:ext cx="292608" cy="292608"/>
            </a:xfrm>
            <a:custGeom>
              <a:avLst/>
              <a:gdLst/>
              <a:ahLst/>
              <a:cxnLst/>
              <a:rect l="l" t="t" r="r" b="b"/>
              <a:pathLst>
                <a:path w="635000" h="635000">
                  <a:moveTo>
                    <a:pt x="317500" y="0"/>
                  </a:moveTo>
                  <a:arcTo wR="317500" hR="317500" stAng="16200000" swAng="17928000"/>
                  <a:lnTo>
                    <a:pt x="317500" y="317500"/>
                  </a:lnTo>
                  <a:close/>
                </a:path>
                <a:path w="635000" h="635000" fill="none">
                  <a:moveTo>
                    <a:pt x="39272" y="164543"/>
                  </a:moveTo>
                  <a:arcTo wR="317500" hR="317500" stAng="12528000" swAng="3672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14" name="Harvey 84/100 [84]">
              <a:extLst>
                <a:ext uri="{FF2B5EF4-FFF2-40B4-BE49-F238E27FC236}">
                  <a16:creationId xmlns:a16="http://schemas.microsoft.com/office/drawing/2014/main" id="{9B4360A3-E0B2-48F7-B5A8-D24513748A82}"/>
                </a:ext>
              </a:extLst>
            </p:cNvPr>
            <p:cNvSpPr>
              <a:spLocks noChangeAspect="1"/>
            </p:cNvSpPr>
            <p:nvPr>
              <p:custDataLst>
                <p:tags r:id="rId119"/>
              </p:custDataLst>
            </p:nvPr>
          </p:nvSpPr>
          <p:spPr>
            <a:xfrm>
              <a:off x="4334905" y="3282696"/>
              <a:ext cx="292608" cy="292608"/>
            </a:xfrm>
            <a:custGeom>
              <a:avLst/>
              <a:gdLst/>
              <a:ahLst/>
              <a:cxnLst/>
              <a:rect l="l" t="t" r="r" b="b"/>
              <a:pathLst>
                <a:path w="635000" h="635000">
                  <a:moveTo>
                    <a:pt x="317500" y="0"/>
                  </a:moveTo>
                  <a:arcTo wR="317500" hR="317500" stAng="16200000" swAng="18144000"/>
                  <a:lnTo>
                    <a:pt x="317500" y="317500"/>
                  </a:lnTo>
                  <a:close/>
                </a:path>
                <a:path w="635000" h="635000" fill="none">
                  <a:moveTo>
                    <a:pt x="49425" y="147374"/>
                  </a:moveTo>
                  <a:arcTo wR="317500" hR="317500" stAng="12743999" swAng="3456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15" name="Harvey 85/100 [85]">
              <a:extLst>
                <a:ext uri="{FF2B5EF4-FFF2-40B4-BE49-F238E27FC236}">
                  <a16:creationId xmlns:a16="http://schemas.microsoft.com/office/drawing/2014/main" id="{D694B21E-EEA0-48FA-A35C-7B6570B3F861}"/>
                </a:ext>
              </a:extLst>
            </p:cNvPr>
            <p:cNvSpPr>
              <a:spLocks noChangeAspect="1"/>
            </p:cNvSpPr>
            <p:nvPr>
              <p:custDataLst>
                <p:tags r:id="rId120"/>
              </p:custDataLst>
            </p:nvPr>
          </p:nvSpPr>
          <p:spPr>
            <a:xfrm>
              <a:off x="4334905" y="3282696"/>
              <a:ext cx="292608" cy="292608"/>
            </a:xfrm>
            <a:custGeom>
              <a:avLst/>
              <a:gdLst/>
              <a:ahLst/>
              <a:cxnLst/>
              <a:rect l="l" t="t" r="r" b="b"/>
              <a:pathLst>
                <a:path w="635000" h="635000">
                  <a:moveTo>
                    <a:pt x="317500" y="0"/>
                  </a:moveTo>
                  <a:arcTo wR="317500" hR="317500" stAng="16200000" swAng="18360000"/>
                  <a:lnTo>
                    <a:pt x="317500" y="317500"/>
                  </a:lnTo>
                  <a:close/>
                </a:path>
                <a:path w="635000" h="635000" fill="none">
                  <a:moveTo>
                    <a:pt x="60637" y="130878"/>
                  </a:moveTo>
                  <a:arcTo wR="317500" hR="317500" stAng="12960000" swAng="3240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16" name="Harvey 86/100 [86]">
              <a:extLst>
                <a:ext uri="{FF2B5EF4-FFF2-40B4-BE49-F238E27FC236}">
                  <a16:creationId xmlns:a16="http://schemas.microsoft.com/office/drawing/2014/main" id="{85E1AF41-C21D-4514-B37E-CC830BC09C0A}"/>
                </a:ext>
              </a:extLst>
            </p:cNvPr>
            <p:cNvSpPr>
              <a:spLocks noChangeAspect="1"/>
            </p:cNvSpPr>
            <p:nvPr>
              <p:custDataLst>
                <p:tags r:id="rId121"/>
              </p:custDataLst>
            </p:nvPr>
          </p:nvSpPr>
          <p:spPr>
            <a:xfrm>
              <a:off x="4334905" y="3282696"/>
              <a:ext cx="292608" cy="292608"/>
            </a:xfrm>
            <a:custGeom>
              <a:avLst/>
              <a:gdLst/>
              <a:ahLst/>
              <a:cxnLst/>
              <a:rect l="l" t="t" r="r" b="b"/>
              <a:pathLst>
                <a:path w="635000" h="635000">
                  <a:moveTo>
                    <a:pt x="317500" y="0"/>
                  </a:moveTo>
                  <a:arcTo wR="317500" hR="317500" stAng="16200000" swAng="18576000"/>
                  <a:lnTo>
                    <a:pt x="317500" y="317500"/>
                  </a:lnTo>
                  <a:close/>
                </a:path>
                <a:path w="635000" h="635000" fill="none">
                  <a:moveTo>
                    <a:pt x="72862" y="115117"/>
                  </a:moveTo>
                  <a:arcTo wR="317500" hR="317500" stAng="13176000" swAng="3024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17" name="Harvey 87/100 [87]">
              <a:extLst>
                <a:ext uri="{FF2B5EF4-FFF2-40B4-BE49-F238E27FC236}">
                  <a16:creationId xmlns:a16="http://schemas.microsoft.com/office/drawing/2014/main" id="{E3948F2E-FD5F-4107-B122-9AC75FE0CD9E}"/>
                </a:ext>
              </a:extLst>
            </p:cNvPr>
            <p:cNvSpPr>
              <a:spLocks noChangeAspect="1"/>
            </p:cNvSpPr>
            <p:nvPr>
              <p:custDataLst>
                <p:tags r:id="rId122"/>
              </p:custDataLst>
            </p:nvPr>
          </p:nvSpPr>
          <p:spPr>
            <a:xfrm>
              <a:off x="4334905" y="3282696"/>
              <a:ext cx="292608" cy="292608"/>
            </a:xfrm>
            <a:custGeom>
              <a:avLst/>
              <a:gdLst/>
              <a:ahLst/>
              <a:cxnLst/>
              <a:rect l="l" t="t" r="r" b="b"/>
              <a:pathLst>
                <a:path w="635000" h="635000">
                  <a:moveTo>
                    <a:pt x="317500" y="0"/>
                  </a:moveTo>
                  <a:arcTo wR="317500" hR="317500" stAng="16200000" swAng="18792000"/>
                  <a:lnTo>
                    <a:pt x="317500" y="317500"/>
                  </a:lnTo>
                  <a:close/>
                </a:path>
                <a:path w="635000" h="635000" fill="none">
                  <a:moveTo>
                    <a:pt x="86052" y="100156"/>
                  </a:moveTo>
                  <a:arcTo wR="317500" hR="317500" stAng="13392000" swAng="2808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18" name="Harvey 88/100 [88]">
              <a:extLst>
                <a:ext uri="{FF2B5EF4-FFF2-40B4-BE49-F238E27FC236}">
                  <a16:creationId xmlns:a16="http://schemas.microsoft.com/office/drawing/2014/main" id="{744E57ED-019F-4A8B-A06E-9FB965FEBB23}"/>
                </a:ext>
              </a:extLst>
            </p:cNvPr>
            <p:cNvSpPr>
              <a:spLocks noChangeAspect="1"/>
            </p:cNvSpPr>
            <p:nvPr>
              <p:custDataLst>
                <p:tags r:id="rId123"/>
              </p:custDataLst>
            </p:nvPr>
          </p:nvSpPr>
          <p:spPr>
            <a:xfrm>
              <a:off x="4334905" y="3282696"/>
              <a:ext cx="292608" cy="292608"/>
            </a:xfrm>
            <a:custGeom>
              <a:avLst/>
              <a:gdLst/>
              <a:ahLst/>
              <a:cxnLst/>
              <a:rect l="l" t="t" r="r" b="b"/>
              <a:pathLst>
                <a:path w="635000" h="635000">
                  <a:moveTo>
                    <a:pt x="317500" y="0"/>
                  </a:moveTo>
                  <a:arcTo wR="317500" hR="317500" stAng="16200000" swAng="19008000"/>
                  <a:lnTo>
                    <a:pt x="317500" y="317500"/>
                  </a:lnTo>
                  <a:close/>
                </a:path>
                <a:path w="635000" h="635000" fill="none">
                  <a:moveTo>
                    <a:pt x="100156" y="86052"/>
                  </a:moveTo>
                  <a:arcTo wR="317500" hR="317500" stAng="13608000" swAng="2591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19" name="Harvey 89/100 [89]">
              <a:extLst>
                <a:ext uri="{FF2B5EF4-FFF2-40B4-BE49-F238E27FC236}">
                  <a16:creationId xmlns:a16="http://schemas.microsoft.com/office/drawing/2014/main" id="{5567719B-31CA-4A86-801E-E0531122E504}"/>
                </a:ext>
              </a:extLst>
            </p:cNvPr>
            <p:cNvSpPr>
              <a:spLocks noChangeAspect="1"/>
            </p:cNvSpPr>
            <p:nvPr>
              <p:custDataLst>
                <p:tags r:id="rId124"/>
              </p:custDataLst>
            </p:nvPr>
          </p:nvSpPr>
          <p:spPr>
            <a:xfrm>
              <a:off x="4334905" y="3282696"/>
              <a:ext cx="292608" cy="292608"/>
            </a:xfrm>
            <a:custGeom>
              <a:avLst/>
              <a:gdLst/>
              <a:ahLst/>
              <a:cxnLst/>
              <a:rect l="l" t="t" r="r" b="b"/>
              <a:pathLst>
                <a:path w="635000" h="635000">
                  <a:moveTo>
                    <a:pt x="317500" y="0"/>
                  </a:moveTo>
                  <a:arcTo wR="317500" hR="317500" stAng="16200000" swAng="19224000"/>
                  <a:lnTo>
                    <a:pt x="317500" y="317500"/>
                  </a:lnTo>
                  <a:close/>
                </a:path>
                <a:path w="635000" h="635000" fill="none">
                  <a:moveTo>
                    <a:pt x="115117" y="72862"/>
                  </a:moveTo>
                  <a:arcTo wR="317500" hR="317500" stAng="13823999" swAng="2375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20" name="Harvey 90/100 [90]">
              <a:extLst>
                <a:ext uri="{FF2B5EF4-FFF2-40B4-BE49-F238E27FC236}">
                  <a16:creationId xmlns:a16="http://schemas.microsoft.com/office/drawing/2014/main" id="{2CD4B3A1-B882-43A6-A4CA-C9FCA394B28B}"/>
                </a:ext>
              </a:extLst>
            </p:cNvPr>
            <p:cNvSpPr>
              <a:spLocks noChangeAspect="1"/>
            </p:cNvSpPr>
            <p:nvPr>
              <p:custDataLst>
                <p:tags r:id="rId125"/>
              </p:custDataLst>
            </p:nvPr>
          </p:nvSpPr>
          <p:spPr>
            <a:xfrm>
              <a:off x="4334905" y="3282696"/>
              <a:ext cx="292608" cy="292608"/>
            </a:xfrm>
            <a:custGeom>
              <a:avLst/>
              <a:gdLst/>
              <a:ahLst/>
              <a:cxnLst/>
              <a:rect l="l" t="t" r="r" b="b"/>
              <a:pathLst>
                <a:path w="635000" h="635000">
                  <a:moveTo>
                    <a:pt x="317500" y="0"/>
                  </a:moveTo>
                  <a:arcTo wR="317500" hR="317500" stAng="16200000" swAng="19440000"/>
                  <a:lnTo>
                    <a:pt x="317500" y="317500"/>
                  </a:lnTo>
                  <a:close/>
                </a:path>
                <a:path w="635000" h="635000" fill="none">
                  <a:moveTo>
                    <a:pt x="130878" y="60637"/>
                  </a:moveTo>
                  <a:arcTo wR="317500" hR="317500" stAng="14040000" swAng="2159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21" name="Harvey 91/100 [91]">
              <a:extLst>
                <a:ext uri="{FF2B5EF4-FFF2-40B4-BE49-F238E27FC236}">
                  <a16:creationId xmlns:a16="http://schemas.microsoft.com/office/drawing/2014/main" id="{68606D93-5175-4900-AD89-6D0710AFE75F}"/>
                </a:ext>
              </a:extLst>
            </p:cNvPr>
            <p:cNvSpPr>
              <a:spLocks noChangeAspect="1"/>
            </p:cNvSpPr>
            <p:nvPr>
              <p:custDataLst>
                <p:tags r:id="rId126"/>
              </p:custDataLst>
            </p:nvPr>
          </p:nvSpPr>
          <p:spPr>
            <a:xfrm>
              <a:off x="4334905" y="3282696"/>
              <a:ext cx="292608" cy="292608"/>
            </a:xfrm>
            <a:custGeom>
              <a:avLst/>
              <a:gdLst/>
              <a:ahLst/>
              <a:cxnLst/>
              <a:rect l="l" t="t" r="r" b="b"/>
              <a:pathLst>
                <a:path w="635000" h="635000">
                  <a:moveTo>
                    <a:pt x="317500" y="0"/>
                  </a:moveTo>
                  <a:arcTo wR="317500" hR="317500" stAng="16200000" swAng="19656000"/>
                  <a:lnTo>
                    <a:pt x="317500" y="317500"/>
                  </a:lnTo>
                  <a:close/>
                </a:path>
                <a:path w="635000" h="635000" fill="none">
                  <a:moveTo>
                    <a:pt x="147374" y="49425"/>
                  </a:moveTo>
                  <a:arcTo wR="317500" hR="317500" stAng="14256000" swAng="1943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22" name="Harvey 92/100 [92]">
              <a:extLst>
                <a:ext uri="{FF2B5EF4-FFF2-40B4-BE49-F238E27FC236}">
                  <a16:creationId xmlns:a16="http://schemas.microsoft.com/office/drawing/2014/main" id="{7EE30864-DDCC-4BBA-B70A-48810E224581}"/>
                </a:ext>
              </a:extLst>
            </p:cNvPr>
            <p:cNvSpPr>
              <a:spLocks noChangeAspect="1"/>
            </p:cNvSpPr>
            <p:nvPr>
              <p:custDataLst>
                <p:tags r:id="rId127"/>
              </p:custDataLst>
            </p:nvPr>
          </p:nvSpPr>
          <p:spPr>
            <a:xfrm>
              <a:off x="4334905" y="3282696"/>
              <a:ext cx="292608" cy="292608"/>
            </a:xfrm>
            <a:custGeom>
              <a:avLst/>
              <a:gdLst/>
              <a:ahLst/>
              <a:cxnLst/>
              <a:rect l="l" t="t" r="r" b="b"/>
              <a:pathLst>
                <a:path w="635000" h="635000">
                  <a:moveTo>
                    <a:pt x="317500" y="0"/>
                  </a:moveTo>
                  <a:arcTo wR="317500" hR="317500" stAng="16200000" swAng="19872000"/>
                  <a:lnTo>
                    <a:pt x="317500" y="317500"/>
                  </a:lnTo>
                  <a:close/>
                </a:path>
                <a:path w="635000" h="635000" fill="none">
                  <a:moveTo>
                    <a:pt x="164543" y="39272"/>
                  </a:moveTo>
                  <a:arcTo wR="317500" hR="317500" stAng="14472000" swAng="1727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23" name="Harvey 93/100 [93]">
              <a:extLst>
                <a:ext uri="{FF2B5EF4-FFF2-40B4-BE49-F238E27FC236}">
                  <a16:creationId xmlns:a16="http://schemas.microsoft.com/office/drawing/2014/main" id="{608CA488-A707-4C7A-9287-9DA9A38ED3D4}"/>
                </a:ext>
              </a:extLst>
            </p:cNvPr>
            <p:cNvSpPr>
              <a:spLocks noChangeAspect="1"/>
            </p:cNvSpPr>
            <p:nvPr>
              <p:custDataLst>
                <p:tags r:id="rId128"/>
              </p:custDataLst>
            </p:nvPr>
          </p:nvSpPr>
          <p:spPr>
            <a:xfrm>
              <a:off x="4334905" y="3282696"/>
              <a:ext cx="292608" cy="292608"/>
            </a:xfrm>
            <a:custGeom>
              <a:avLst/>
              <a:gdLst/>
              <a:ahLst/>
              <a:cxnLst/>
              <a:rect l="l" t="t" r="r" b="b"/>
              <a:pathLst>
                <a:path w="635000" h="635000">
                  <a:moveTo>
                    <a:pt x="317500" y="0"/>
                  </a:moveTo>
                  <a:arcTo wR="317500" hR="317500" stAng="16200000" swAng="20088000"/>
                  <a:lnTo>
                    <a:pt x="317500" y="317500"/>
                  </a:lnTo>
                  <a:close/>
                </a:path>
                <a:path w="635000" h="635000" fill="none">
                  <a:moveTo>
                    <a:pt x="182315" y="30217"/>
                  </a:moveTo>
                  <a:arcTo wR="317500" hR="317500" stAng="14688000" swAng="1511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24" name="Harvey 94/100 [94]">
              <a:extLst>
                <a:ext uri="{FF2B5EF4-FFF2-40B4-BE49-F238E27FC236}">
                  <a16:creationId xmlns:a16="http://schemas.microsoft.com/office/drawing/2014/main" id="{FE1836A9-F92A-4F07-BBB8-2274E290E952}"/>
                </a:ext>
              </a:extLst>
            </p:cNvPr>
            <p:cNvSpPr>
              <a:spLocks noChangeAspect="1"/>
            </p:cNvSpPr>
            <p:nvPr>
              <p:custDataLst>
                <p:tags r:id="rId129"/>
              </p:custDataLst>
            </p:nvPr>
          </p:nvSpPr>
          <p:spPr>
            <a:xfrm>
              <a:off x="4334905" y="3282696"/>
              <a:ext cx="292608" cy="292608"/>
            </a:xfrm>
            <a:custGeom>
              <a:avLst/>
              <a:gdLst/>
              <a:ahLst/>
              <a:cxnLst/>
              <a:rect l="l" t="t" r="r" b="b"/>
              <a:pathLst>
                <a:path w="635000" h="635000">
                  <a:moveTo>
                    <a:pt x="317500" y="0"/>
                  </a:moveTo>
                  <a:arcTo wR="317500" hR="317500" stAng="16200000" swAng="20304000"/>
                  <a:lnTo>
                    <a:pt x="317500" y="317500"/>
                  </a:lnTo>
                  <a:close/>
                </a:path>
                <a:path w="635000" h="635000" fill="none">
                  <a:moveTo>
                    <a:pt x="200620" y="22295"/>
                  </a:moveTo>
                  <a:arcTo wR="317500" hR="317500" stAng="14903999" swAng="1296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25" name="Harvey 95/100 [95]">
              <a:extLst>
                <a:ext uri="{FF2B5EF4-FFF2-40B4-BE49-F238E27FC236}">
                  <a16:creationId xmlns:a16="http://schemas.microsoft.com/office/drawing/2014/main" id="{3169BE73-7F99-46E3-BDA9-D9BB85BE343E}"/>
                </a:ext>
              </a:extLst>
            </p:cNvPr>
            <p:cNvSpPr>
              <a:spLocks noChangeAspect="1"/>
            </p:cNvSpPr>
            <p:nvPr>
              <p:custDataLst>
                <p:tags r:id="rId130"/>
              </p:custDataLst>
            </p:nvPr>
          </p:nvSpPr>
          <p:spPr>
            <a:xfrm>
              <a:off x="4334905" y="3282696"/>
              <a:ext cx="292608" cy="292608"/>
            </a:xfrm>
            <a:custGeom>
              <a:avLst/>
              <a:gdLst/>
              <a:ahLst/>
              <a:cxnLst/>
              <a:rect l="l" t="t" r="r" b="b"/>
              <a:pathLst>
                <a:path w="635000" h="635000">
                  <a:moveTo>
                    <a:pt x="317500" y="0"/>
                  </a:moveTo>
                  <a:arcTo wR="317500" hR="317500" stAng="16200000" swAng="20520000"/>
                  <a:lnTo>
                    <a:pt x="317500" y="317500"/>
                  </a:lnTo>
                  <a:close/>
                </a:path>
                <a:path w="635000" h="635000" fill="none">
                  <a:moveTo>
                    <a:pt x="219387" y="15539"/>
                  </a:moveTo>
                  <a:arcTo wR="317500" hR="317500" stAng="15120000" swAng="1080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26" name="Harvey 96/100 [96]">
              <a:extLst>
                <a:ext uri="{FF2B5EF4-FFF2-40B4-BE49-F238E27FC236}">
                  <a16:creationId xmlns:a16="http://schemas.microsoft.com/office/drawing/2014/main" id="{12E3B5ED-B1AB-4A99-BD20-FF638135BE37}"/>
                </a:ext>
              </a:extLst>
            </p:cNvPr>
            <p:cNvSpPr>
              <a:spLocks noChangeAspect="1"/>
            </p:cNvSpPr>
            <p:nvPr>
              <p:custDataLst>
                <p:tags r:id="rId131"/>
              </p:custDataLst>
            </p:nvPr>
          </p:nvSpPr>
          <p:spPr>
            <a:xfrm>
              <a:off x="4334905" y="3282696"/>
              <a:ext cx="292608" cy="292608"/>
            </a:xfrm>
            <a:custGeom>
              <a:avLst/>
              <a:gdLst/>
              <a:ahLst/>
              <a:cxnLst/>
              <a:rect l="l" t="t" r="r" b="b"/>
              <a:pathLst>
                <a:path w="635000" h="635000">
                  <a:moveTo>
                    <a:pt x="317500" y="0"/>
                  </a:moveTo>
                  <a:arcTo wR="317500" hR="317500" stAng="16200000" swAng="20735999"/>
                  <a:lnTo>
                    <a:pt x="317500" y="317500"/>
                  </a:lnTo>
                  <a:close/>
                </a:path>
                <a:path w="635000" h="635000" fill="none">
                  <a:moveTo>
                    <a:pt x="238540" y="9974"/>
                  </a:moveTo>
                  <a:arcTo wR="317500" hR="317500" stAng="15335999" swAng="864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27" name="Harvey 97/100 [97]">
              <a:extLst>
                <a:ext uri="{FF2B5EF4-FFF2-40B4-BE49-F238E27FC236}">
                  <a16:creationId xmlns:a16="http://schemas.microsoft.com/office/drawing/2014/main" id="{75A7FEAD-6C4B-4F7A-BB60-3A68D96114DE}"/>
                </a:ext>
              </a:extLst>
            </p:cNvPr>
            <p:cNvSpPr>
              <a:spLocks noChangeAspect="1"/>
            </p:cNvSpPr>
            <p:nvPr>
              <p:custDataLst>
                <p:tags r:id="rId132"/>
              </p:custDataLst>
            </p:nvPr>
          </p:nvSpPr>
          <p:spPr>
            <a:xfrm>
              <a:off x="4334905" y="3282696"/>
              <a:ext cx="292608" cy="292608"/>
            </a:xfrm>
            <a:custGeom>
              <a:avLst/>
              <a:gdLst/>
              <a:ahLst/>
              <a:cxnLst/>
              <a:rect l="l" t="t" r="r" b="b"/>
              <a:pathLst>
                <a:path w="635000" h="635000">
                  <a:moveTo>
                    <a:pt x="317500" y="0"/>
                  </a:moveTo>
                  <a:arcTo wR="317500" hR="317500" stAng="16200000" swAng="20952000"/>
                  <a:lnTo>
                    <a:pt x="317500" y="317500"/>
                  </a:lnTo>
                  <a:close/>
                </a:path>
                <a:path w="635000" h="635000" fill="none">
                  <a:moveTo>
                    <a:pt x="258006" y="5623"/>
                  </a:moveTo>
                  <a:arcTo wR="317500" hR="317500" stAng="15552000" swAng="648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28" name="Harvey 98/100 [98]">
              <a:extLst>
                <a:ext uri="{FF2B5EF4-FFF2-40B4-BE49-F238E27FC236}">
                  <a16:creationId xmlns:a16="http://schemas.microsoft.com/office/drawing/2014/main" id="{C4B5128E-9380-4C38-A1EB-CB12E7401609}"/>
                </a:ext>
              </a:extLst>
            </p:cNvPr>
            <p:cNvSpPr>
              <a:spLocks noChangeAspect="1"/>
            </p:cNvSpPr>
            <p:nvPr>
              <p:custDataLst>
                <p:tags r:id="rId133"/>
              </p:custDataLst>
            </p:nvPr>
          </p:nvSpPr>
          <p:spPr>
            <a:xfrm>
              <a:off x="4334905" y="3282696"/>
              <a:ext cx="292608" cy="292608"/>
            </a:xfrm>
            <a:custGeom>
              <a:avLst/>
              <a:gdLst/>
              <a:ahLst/>
              <a:cxnLst/>
              <a:rect l="l" t="t" r="r" b="b"/>
              <a:pathLst>
                <a:path w="635000" h="635000">
                  <a:moveTo>
                    <a:pt x="317500" y="0"/>
                  </a:moveTo>
                  <a:arcTo wR="317500" hR="317500" stAng="16200000" swAng="21168000"/>
                  <a:lnTo>
                    <a:pt x="317500" y="317500"/>
                  </a:lnTo>
                  <a:close/>
                </a:path>
                <a:path w="635000" h="635000" fill="none">
                  <a:moveTo>
                    <a:pt x="277706" y="2503"/>
                  </a:moveTo>
                  <a:arcTo wR="317500" hR="317500" stAng="15768000" swAng="432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29" name="Harvey 99/100 [99]">
              <a:extLst>
                <a:ext uri="{FF2B5EF4-FFF2-40B4-BE49-F238E27FC236}">
                  <a16:creationId xmlns:a16="http://schemas.microsoft.com/office/drawing/2014/main" id="{50F634E4-E5B9-4DA6-9F91-8AF5B6ACF1FB}"/>
                </a:ext>
              </a:extLst>
            </p:cNvPr>
            <p:cNvSpPr>
              <a:spLocks noChangeAspect="1"/>
            </p:cNvSpPr>
            <p:nvPr>
              <p:custDataLst>
                <p:tags r:id="rId134"/>
              </p:custDataLst>
            </p:nvPr>
          </p:nvSpPr>
          <p:spPr>
            <a:xfrm>
              <a:off x="4334905" y="3282696"/>
              <a:ext cx="292608" cy="292608"/>
            </a:xfrm>
            <a:custGeom>
              <a:avLst/>
              <a:gdLst/>
              <a:ahLst/>
              <a:cxnLst/>
              <a:rect l="l" t="t" r="r" b="b"/>
              <a:pathLst>
                <a:path w="635000" h="635000">
                  <a:moveTo>
                    <a:pt x="317500" y="0"/>
                  </a:moveTo>
                  <a:arcTo wR="317500" hR="317500" stAng="16200000" swAng="21384000"/>
                  <a:lnTo>
                    <a:pt x="317500" y="317500"/>
                  </a:lnTo>
                  <a:close/>
                </a:path>
                <a:path w="635000" h="635000" fill="none">
                  <a:moveTo>
                    <a:pt x="297564" y="626"/>
                  </a:moveTo>
                  <a:arcTo wR="317500" hR="317500" stAng="15983999" swAng="216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30" name="Harvey 100/100 [100]">
              <a:extLst>
                <a:ext uri="{FF2B5EF4-FFF2-40B4-BE49-F238E27FC236}">
                  <a16:creationId xmlns:a16="http://schemas.microsoft.com/office/drawing/2014/main" id="{94AA53CD-8233-470E-AFEE-0BCC721BFAE9}"/>
                </a:ext>
              </a:extLst>
            </p:cNvPr>
            <p:cNvSpPr>
              <a:spLocks noChangeAspect="1"/>
            </p:cNvSpPr>
            <p:nvPr>
              <p:custDataLst>
                <p:tags r:id="rId135"/>
              </p:custDataLst>
            </p:nvPr>
          </p:nvSpPr>
          <p:spPr>
            <a:xfrm>
              <a:off x="4334905" y="3282696"/>
              <a:ext cx="292608" cy="292608"/>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txBody>
            <a:bodyPr/>
            <a:lstStyle/>
            <a:p>
              <a:endParaRPr lang="en-GB" b="0" i="0" dirty="0">
                <a:latin typeface="72 Brand" panose="020B0504030603020204" pitchFamily="34" charset="0"/>
              </a:endParaRPr>
            </a:p>
          </p:txBody>
        </p:sp>
      </p:grpSp>
      <p:sp>
        <p:nvSpPr>
          <p:cNvPr id="131" name="Footnote [Placeholder]" hidden="1">
            <a:extLst>
              <a:ext uri="{FF2B5EF4-FFF2-40B4-BE49-F238E27FC236}">
                <a16:creationId xmlns:a16="http://schemas.microsoft.com/office/drawing/2014/main" id="{1B41FB17-6D57-4EE1-9C4C-9C305D5D6BEC}"/>
              </a:ext>
            </a:extLst>
          </p:cNvPr>
          <p:cNvSpPr txBox="1"/>
          <p:nvPr userDrawn="1"/>
        </p:nvSpPr>
        <p:spPr>
          <a:xfrm>
            <a:off x="503238" y="5984668"/>
            <a:ext cx="10188208" cy="138499"/>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900" b="0" i="0" kern="0" dirty="0">
                <a:latin typeface="72 Brand" panose="020B0504030603020204" pitchFamily="34" charset="0"/>
                <a:ea typeface="72 Brand" pitchFamily="34" charset="-128"/>
                <a:cs typeface="72 Brand" pitchFamily="34" charset="-128"/>
              </a:rPr>
              <a:t>(r) Footnote</a:t>
            </a:r>
          </a:p>
        </p:txBody>
      </p:sp>
      <p:sp>
        <p:nvSpPr>
          <p:cNvPr id="133" name="Discussion [Sticker]" hidden="1">
            <a:extLst>
              <a:ext uri="{FF2B5EF4-FFF2-40B4-BE49-F238E27FC236}">
                <a16:creationId xmlns:a16="http://schemas.microsoft.com/office/drawing/2014/main" id="{7C793D27-9296-461C-878D-BA16CBD91587}"/>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dirty="0">
                <a:ln>
                  <a:noFill/>
                </a:ln>
                <a:solidFill>
                  <a:srgbClr val="FFFFFF"/>
                </a:solidFill>
                <a:effectLst/>
                <a:uLnTx/>
                <a:uFillTx/>
                <a:latin typeface="72 Brand" panose="020B0504030603020204" pitchFamily="34" charset="0"/>
                <a:ea typeface="72 Brand Medium" panose="02000000000000000000" pitchFamily="2" charset="0"/>
                <a:cs typeface="+mn-cs"/>
              </a:rPr>
              <a:t>For discussion</a:t>
            </a:r>
          </a:p>
        </p:txBody>
      </p:sp>
      <p:sp>
        <p:nvSpPr>
          <p:cNvPr id="134" name="Internal [Sticker]" hidden="1">
            <a:extLst>
              <a:ext uri="{FF2B5EF4-FFF2-40B4-BE49-F238E27FC236}">
                <a16:creationId xmlns:a16="http://schemas.microsoft.com/office/drawing/2014/main" id="{704CE42F-5A9B-4CC0-8048-99928A53C0C4}"/>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dirty="0">
                <a:ln>
                  <a:noFill/>
                </a:ln>
                <a:solidFill>
                  <a:srgbClr val="FFFFFF"/>
                </a:solidFill>
                <a:effectLst/>
                <a:uLnTx/>
                <a:uFillTx/>
                <a:latin typeface="72 Brand" panose="020B0504030603020204" pitchFamily="34" charset="0"/>
                <a:ea typeface="+mn-ea"/>
                <a:cs typeface="+mn-cs"/>
              </a:rPr>
              <a:t>Internal use only</a:t>
            </a:r>
          </a:p>
        </p:txBody>
      </p:sp>
      <p:sp>
        <p:nvSpPr>
          <p:cNvPr id="135" name="Final [Sticker]" hidden="1">
            <a:extLst>
              <a:ext uri="{FF2B5EF4-FFF2-40B4-BE49-F238E27FC236}">
                <a16:creationId xmlns:a16="http://schemas.microsoft.com/office/drawing/2014/main" id="{348603E9-9858-4213-9B5B-929AD136906A}"/>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dirty="0">
                <a:ln>
                  <a:noFill/>
                </a:ln>
                <a:solidFill>
                  <a:srgbClr val="FFFFFF"/>
                </a:solidFill>
                <a:effectLst/>
                <a:uLnTx/>
                <a:uFillTx/>
                <a:latin typeface="72 Brand" panose="020B0504030603020204" pitchFamily="34" charset="0"/>
                <a:ea typeface="+mn-ea"/>
                <a:cs typeface="+mn-cs"/>
              </a:rPr>
              <a:t>Final slide</a:t>
            </a:r>
          </a:p>
        </p:txBody>
      </p:sp>
      <p:sp>
        <p:nvSpPr>
          <p:cNvPr id="136" name="Backup [Sticker]" hidden="1">
            <a:extLst>
              <a:ext uri="{FF2B5EF4-FFF2-40B4-BE49-F238E27FC236}">
                <a16:creationId xmlns:a16="http://schemas.microsoft.com/office/drawing/2014/main" id="{7EEB833A-9AFC-4A66-8469-9D3897CE1E66}"/>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dirty="0">
                <a:ln>
                  <a:noFill/>
                </a:ln>
                <a:solidFill>
                  <a:srgbClr val="FFFFFF"/>
                </a:solidFill>
                <a:effectLst/>
                <a:uLnTx/>
                <a:uFillTx/>
                <a:latin typeface="72 Brand" panose="020B0504030603020204" pitchFamily="34" charset="0"/>
                <a:ea typeface="+mn-ea"/>
                <a:cs typeface="+mn-cs"/>
              </a:rPr>
              <a:t>Backup</a:t>
            </a:r>
          </a:p>
        </p:txBody>
      </p:sp>
      <p:sp>
        <p:nvSpPr>
          <p:cNvPr id="137" name="Update [Sticker]" hidden="1">
            <a:extLst>
              <a:ext uri="{FF2B5EF4-FFF2-40B4-BE49-F238E27FC236}">
                <a16:creationId xmlns:a16="http://schemas.microsoft.com/office/drawing/2014/main" id="{D41FF937-AB04-46EE-82EF-FCE26A919A7B}"/>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dirty="0">
                <a:ln>
                  <a:noFill/>
                </a:ln>
                <a:solidFill>
                  <a:srgbClr val="FFFFFF"/>
                </a:solidFill>
                <a:effectLst/>
                <a:uLnTx/>
                <a:uFillTx/>
                <a:latin typeface="72 Brand" panose="020B0504030603020204" pitchFamily="34" charset="0"/>
                <a:ea typeface="+mn-ea"/>
                <a:cs typeface="+mn-cs"/>
              </a:rPr>
              <a:t>Update data</a:t>
            </a:r>
          </a:p>
        </p:txBody>
      </p:sp>
      <p:sp>
        <p:nvSpPr>
          <p:cNvPr id="138" name="Dummy [Sticker]" hidden="1">
            <a:extLst>
              <a:ext uri="{FF2B5EF4-FFF2-40B4-BE49-F238E27FC236}">
                <a16:creationId xmlns:a16="http://schemas.microsoft.com/office/drawing/2014/main" id="{06C5579C-7A02-48D6-A733-4B9E6D9F1443}"/>
              </a:ext>
            </a:extLst>
          </p:cNvPr>
          <p:cNvSpPr>
            <a:spLocks/>
          </p:cNvSpPr>
          <p:nvPr userDrawn="1"/>
        </p:nvSpPr>
        <p:spPr>
          <a:xfrm>
            <a:off x="10071105" y="896920"/>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dirty="0">
                <a:ln>
                  <a:noFill/>
                </a:ln>
                <a:solidFill>
                  <a:srgbClr val="FFFFFF"/>
                </a:solidFill>
                <a:effectLst/>
                <a:uLnTx/>
                <a:uFillTx/>
                <a:latin typeface="72 Brand" panose="020B0504030603020204" pitchFamily="34" charset="0"/>
              </a:rPr>
              <a:t>Dummy data</a:t>
            </a:r>
          </a:p>
        </p:txBody>
      </p:sp>
      <p:sp>
        <p:nvSpPr>
          <p:cNvPr id="139" name="Formatting [Comment]" hidden="1">
            <a:extLst>
              <a:ext uri="{FF2B5EF4-FFF2-40B4-BE49-F238E27FC236}">
                <a16:creationId xmlns:a16="http://schemas.microsoft.com/office/drawing/2014/main" id="{89EB4C18-DFF3-4A27-ACBB-99DCDC8961A8}"/>
              </a:ext>
            </a:extLst>
          </p:cNvPr>
          <p:cNvSpPr>
            <a:spLocks/>
          </p:cNvSpPr>
          <p:nvPr userDrawn="1"/>
        </p:nvSpPr>
        <p:spPr>
          <a:xfrm>
            <a:off x="9483344" y="1097679"/>
            <a:ext cx="2479101" cy="1277432"/>
          </a:xfrm>
          <a:prstGeom prst="wedgeRectCallout">
            <a:avLst/>
          </a:prstGeom>
          <a:solidFill>
            <a:srgbClr val="FFFF00"/>
          </a:solidFill>
          <a:ln w="12700" cap="flat" cmpd="sng" algn="ctr">
            <a:solidFill>
              <a:srgbClr val="000000"/>
            </a:solidFill>
            <a:prstDash val="solid"/>
            <a:miter lim="800000"/>
          </a:ln>
          <a:effectLst/>
        </p:spPr>
        <p:txBody>
          <a:bodyPr lIns="143252" tIns="143252" rIns="143252" bIns="143252"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A0A0A"/>
                </a:solidFill>
                <a:effectLst/>
                <a:uLnTx/>
                <a:uFillTx/>
                <a:latin typeface="72 Brand" panose="020B0504030603020204" pitchFamily="34" charset="0"/>
              </a:rPr>
              <a:t>&lt;initials&gt; &lt;date&gt;</a:t>
            </a:r>
            <a:r>
              <a:rPr kumimoji="0" lang="en-US" sz="1200" b="0" i="0" u="none" strike="noStrike" kern="0" cap="none" spc="0" normalizeH="0" baseline="0" noProof="0" dirty="0" err="1">
                <a:ln>
                  <a:noFill/>
                </a:ln>
                <a:solidFill>
                  <a:srgbClr val="0A0A0A"/>
                </a:solidFill>
                <a:effectLst/>
                <a:uLnTx/>
                <a:uFillTx/>
                <a:latin typeface="72 Brand" panose="020B0504030603020204" pitchFamily="34" charset="0"/>
              </a:rPr>
              <a:t>yyyy</a:t>
            </a:r>
            <a:r>
              <a:rPr kumimoji="0" lang="en-US" sz="1200" b="0" i="0" u="none" strike="noStrike" kern="0" cap="none" spc="0" normalizeH="0" baseline="0" noProof="0" dirty="0">
                <a:ln>
                  <a:noFill/>
                </a:ln>
                <a:solidFill>
                  <a:srgbClr val="0A0A0A"/>
                </a:solidFill>
                <a:effectLst/>
                <a:uLnTx/>
                <a:uFillTx/>
                <a:latin typeface="72 Brand" panose="020B0504030603020204" pitchFamily="34" charset="0"/>
              </a:rPr>
              <a:t>-MM-dd </a:t>
            </a:r>
            <a:r>
              <a:rPr kumimoji="0" lang="en-US" sz="1200" b="0" i="0" u="none" strike="noStrike" kern="0" cap="none" spc="0" normalizeH="0" baseline="0" noProof="0" dirty="0" err="1">
                <a:ln>
                  <a:noFill/>
                </a:ln>
                <a:solidFill>
                  <a:srgbClr val="0A0A0A"/>
                </a:solidFill>
                <a:effectLst/>
                <a:uLnTx/>
                <a:uFillTx/>
                <a:latin typeface="72 Brand" panose="020B0504030603020204" pitchFamily="34" charset="0"/>
              </a:rPr>
              <a:t>hh:mm</a:t>
            </a:r>
            <a:r>
              <a:rPr kumimoji="0" lang="en-US" sz="1200" b="0" i="0" u="none" strike="noStrike" kern="0" cap="none" spc="0" normalizeH="0" baseline="0" noProof="0" dirty="0">
                <a:ln>
                  <a:noFill/>
                </a:ln>
                <a:solidFill>
                  <a:srgbClr val="0A0A0A"/>
                </a:solidFill>
                <a:effectLst/>
                <a:uLnTx/>
                <a:uFillTx/>
                <a:latin typeface="72 Brand" panose="020B0504030603020204" pitchFamily="34" charset="0"/>
              </a:rPr>
              <a:t>&lt;/date&gt;: </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A0A0A"/>
              </a:solidFill>
              <a:effectLst/>
              <a:uLnTx/>
              <a:uFillTx/>
              <a:latin typeface="72 Brand" panose="020B0504030603020204" pitchFamily="34" charset="0"/>
            </a:endParaRPr>
          </a:p>
        </p:txBody>
      </p:sp>
      <p:sp>
        <p:nvSpPr>
          <p:cNvPr id="140" name="Content [Comment]" hidden="1">
            <a:extLst>
              <a:ext uri="{FF2B5EF4-FFF2-40B4-BE49-F238E27FC236}">
                <a16:creationId xmlns:a16="http://schemas.microsoft.com/office/drawing/2014/main" id="{906252E7-98DB-45F0-8278-EB60F71B7340}"/>
              </a:ext>
            </a:extLst>
          </p:cNvPr>
          <p:cNvSpPr>
            <a:spLocks/>
          </p:cNvSpPr>
          <p:nvPr userDrawn="1"/>
        </p:nvSpPr>
        <p:spPr>
          <a:xfrm>
            <a:off x="9483344" y="1097671"/>
            <a:ext cx="2479101" cy="1277440"/>
          </a:xfrm>
          <a:prstGeom prst="wedgeRectCallout">
            <a:avLst/>
          </a:prstGeom>
          <a:solidFill>
            <a:srgbClr val="FFFF00"/>
          </a:solidFill>
          <a:ln w="12700" cap="flat" cmpd="sng" algn="ctr">
            <a:solidFill>
              <a:srgbClr val="000000"/>
            </a:solidFill>
            <a:prstDash val="solid"/>
            <a:miter lim="800000"/>
          </a:ln>
          <a:effectLst/>
        </p:spPr>
        <p:txBody>
          <a:bodyPr lIns="143252" tIns="143252" rIns="143252" bIns="143252"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A0A0A"/>
                </a:solidFill>
                <a:effectLst/>
                <a:uLnTx/>
                <a:uFillTx/>
                <a:latin typeface="72 Brand" panose="020B0504030603020204" pitchFamily="34" charset="0"/>
              </a:rPr>
              <a:t>&lt;initials&gt; &lt;date&gt;</a:t>
            </a:r>
            <a:r>
              <a:rPr kumimoji="0" lang="en-US" sz="1200" b="0" i="0" u="none" strike="noStrike" kern="0" cap="none" spc="0" normalizeH="0" baseline="0" noProof="0" dirty="0" err="1">
                <a:ln>
                  <a:noFill/>
                </a:ln>
                <a:solidFill>
                  <a:srgbClr val="0A0A0A"/>
                </a:solidFill>
                <a:effectLst/>
                <a:uLnTx/>
                <a:uFillTx/>
                <a:latin typeface="72 Brand" panose="020B0504030603020204" pitchFamily="34" charset="0"/>
              </a:rPr>
              <a:t>yyyy</a:t>
            </a:r>
            <a:r>
              <a:rPr kumimoji="0" lang="en-US" sz="1200" b="0" i="0" u="none" strike="noStrike" kern="0" cap="none" spc="0" normalizeH="0" baseline="0" noProof="0" dirty="0">
                <a:ln>
                  <a:noFill/>
                </a:ln>
                <a:solidFill>
                  <a:srgbClr val="0A0A0A"/>
                </a:solidFill>
                <a:effectLst/>
                <a:uLnTx/>
                <a:uFillTx/>
                <a:latin typeface="72 Brand" panose="020B0504030603020204" pitchFamily="34" charset="0"/>
              </a:rPr>
              <a:t>-MM-dd </a:t>
            </a:r>
            <a:r>
              <a:rPr kumimoji="0" lang="en-US" sz="1200" b="0" i="0" u="none" strike="noStrike" kern="0" cap="none" spc="0" normalizeH="0" baseline="0" noProof="0" dirty="0" err="1">
                <a:ln>
                  <a:noFill/>
                </a:ln>
                <a:solidFill>
                  <a:srgbClr val="0A0A0A"/>
                </a:solidFill>
                <a:effectLst/>
                <a:uLnTx/>
                <a:uFillTx/>
                <a:latin typeface="72 Brand" panose="020B0504030603020204" pitchFamily="34" charset="0"/>
              </a:rPr>
              <a:t>hh:mm</a:t>
            </a:r>
            <a:r>
              <a:rPr kumimoji="0" lang="en-US" sz="1200" b="0" i="0" u="none" strike="noStrike" kern="0" cap="none" spc="0" normalizeH="0" baseline="0" noProof="0" dirty="0">
                <a:ln>
                  <a:noFill/>
                </a:ln>
                <a:solidFill>
                  <a:srgbClr val="0A0A0A"/>
                </a:solidFill>
                <a:effectLst/>
                <a:uLnTx/>
                <a:uFillTx/>
                <a:latin typeface="72 Brand" panose="020B0504030603020204" pitchFamily="34" charset="0"/>
              </a:rPr>
              <a:t>&lt;/date&gt;: </a:t>
            </a:r>
          </a:p>
        </p:txBody>
      </p:sp>
      <p:sp>
        <p:nvSpPr>
          <p:cNvPr id="141" name="Draft [Sticker]" hidden="1">
            <a:extLst>
              <a:ext uri="{FF2B5EF4-FFF2-40B4-BE49-F238E27FC236}">
                <a16:creationId xmlns:a16="http://schemas.microsoft.com/office/drawing/2014/main" id="{904633E3-6BC9-4C5E-B74A-8B9D4AE95B20}"/>
              </a:ext>
            </a:extLst>
          </p:cNvPr>
          <p:cNvSpPr/>
          <p:nvPr userDrawn="1"/>
        </p:nvSpPr>
        <p:spPr bwMode="gray">
          <a:xfrm rot="18900000">
            <a:off x="2916643" y="2819462"/>
            <a:ext cx="6361889" cy="1219077"/>
          </a:xfrm>
          <a:prstGeom prst="rect">
            <a:avLst/>
          </a:prstGeom>
          <a:no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en-US" sz="8800" b="0" i="0" u="none" strike="noStrike" kern="0" cap="none" spc="0" normalizeH="0" baseline="0" noProof="0" dirty="0">
                <a:ln>
                  <a:noFill/>
                </a:ln>
                <a:solidFill>
                  <a:schemeClr val="tx2"/>
                </a:solidFill>
                <a:effectLst/>
                <a:uLnTx/>
                <a:uFillTx/>
                <a:latin typeface="72 Brand" panose="020B0504030603020204" pitchFamily="34" charset="0"/>
                <a:ea typeface="72 Brand" pitchFamily="34" charset="-128"/>
                <a:cs typeface="72 Brand" pitchFamily="34" charset="-128"/>
              </a:rPr>
              <a:t>DRAFT</a:t>
            </a:r>
          </a:p>
        </p:txBody>
      </p:sp>
    </p:spTree>
    <p:extLst>
      <p:ext uri="{BB962C8B-B14F-4D97-AF65-F5344CB8AC3E}">
        <p14:creationId xmlns:p14="http://schemas.microsoft.com/office/powerpoint/2010/main" val="3408294523"/>
      </p:ext>
    </p:extLst>
  </p:cSld>
  <p:clrMap bg1="lt1" tx1="dk1" bg2="lt2" tx2="dk2" accent1="accent1" accent2="accent2" accent3="accent3" accent4="accent4" accent5="accent5" accent6="accent6" hlink="hlink" folHlink="folHlink"/>
  <p:sldLayoutIdLst>
    <p:sldLayoutId id="2147483773" r:id="rId1"/>
    <p:sldLayoutId id="2147483780" r:id="rId2"/>
    <p:sldLayoutId id="2147483787" r:id="rId3"/>
    <p:sldLayoutId id="2147483777" r:id="rId4"/>
    <p:sldLayoutId id="2147483788" r:id="rId5"/>
    <p:sldLayoutId id="2147483789" r:id="rId6"/>
    <p:sldLayoutId id="2147483790" r:id="rId7"/>
    <p:sldLayoutId id="2147483791" r:id="rId8"/>
    <p:sldLayoutId id="2147483792" r:id="rId9"/>
    <p:sldLayoutId id="2147483793" r:id="rId10"/>
    <p:sldLayoutId id="2147483794" r:id="rId11"/>
    <p:sldLayoutId id="2147483741" r:id="rId12"/>
    <p:sldLayoutId id="2147483765" r:id="rId13"/>
    <p:sldLayoutId id="2147483767" r:id="rId14"/>
    <p:sldLayoutId id="2147483786" r:id="rId15"/>
    <p:sldLayoutId id="2147483743" r:id="rId16"/>
    <p:sldLayoutId id="2147483774" r:id="rId17"/>
    <p:sldLayoutId id="2147483745" r:id="rId18"/>
    <p:sldLayoutId id="2147483760" r:id="rId19"/>
    <p:sldLayoutId id="2147483768" r:id="rId20"/>
    <p:sldLayoutId id="2147483769" r:id="rId21"/>
    <p:sldLayoutId id="2147483770" r:id="rId22"/>
    <p:sldLayoutId id="2147483744" r:id="rId23"/>
    <p:sldLayoutId id="2147483757" r:id="rId24"/>
    <p:sldLayoutId id="2147483771" r:id="rId25"/>
    <p:sldLayoutId id="2147483763" r:id="rId26"/>
    <p:sldLayoutId id="2147483751" r:id="rId27"/>
    <p:sldLayoutId id="2147483756" r:id="rId28"/>
    <p:sldLayoutId id="2147483740" r:id="rId29"/>
  </p:sldLayoutIdLst>
  <p:hf hdr="0" ftr="0" dt="0"/>
  <p:txStyles>
    <p:titleStyle>
      <a:lvl1pPr algn="l" defTabSz="1088558" rtl="0" eaLnBrk="1" latinLnBrk="0" hangingPunct="1">
        <a:spcBef>
          <a:spcPct val="0"/>
        </a:spcBef>
        <a:buNone/>
        <a:defRPr sz="2400" b="0" i="0" kern="1200" baseline="0">
          <a:solidFill>
            <a:schemeClr val="tx1"/>
          </a:solidFill>
          <a:latin typeface="72 Brand Medium" panose="020B0504030603020204" pitchFamily="34" charset="0"/>
          <a:ea typeface="+mj-ea"/>
          <a:cs typeface="+mj-cs"/>
        </a:defRPr>
      </a:lvl1pPr>
    </p:titleStyle>
    <p:bodyStyle>
      <a:lvl1pPr marL="0" indent="0" algn="l" defTabSz="1088558" rtl="0" eaLnBrk="1" latinLnBrk="0" hangingPunct="1">
        <a:spcBef>
          <a:spcPts val="1800"/>
        </a:spcBef>
        <a:buClrTx/>
        <a:buSzPct val="80000"/>
        <a:buFont typeface="72 Brand" panose="02000000000000000000" pitchFamily="2" charset="0"/>
        <a:buChar char="​"/>
        <a:defRPr sz="2000" b="0" i="0" kern="1200">
          <a:solidFill>
            <a:schemeClr val="tx1"/>
          </a:solidFill>
          <a:latin typeface="+mn-lt"/>
          <a:ea typeface="+mn-ea"/>
          <a:cs typeface="+mn-cs"/>
        </a:defRPr>
      </a:lvl1pPr>
      <a:lvl2pPr marL="179964" indent="-179964" algn="l" defTabSz="1088558" rtl="0" eaLnBrk="1" latinLnBrk="0" hangingPunct="1">
        <a:spcBef>
          <a:spcPts val="600"/>
        </a:spcBef>
        <a:buClr>
          <a:schemeClr val="tx1"/>
        </a:buClr>
        <a:buSzPct val="100000"/>
        <a:buFont typeface="Arial" panose="020B0604020202020204" pitchFamily="34" charset="0"/>
        <a:buChar char="•"/>
        <a:defRPr sz="1800" b="0" i="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b="0" i="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80000"/>
        <a:buFont typeface="Courier New" panose="02070309020205020404" pitchFamily="49" charset="0"/>
        <a:buChar char="o"/>
        <a:defRPr sz="1600" b="0" i="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b="0" i="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de-DE"/>
      </a:defPPr>
      <a:lvl1pPr marL="0" algn="l" defTabSz="1088558" rtl="0" eaLnBrk="1" latinLnBrk="0" hangingPunct="1">
        <a:defRPr sz="2100" kern="1200">
          <a:solidFill>
            <a:schemeClr val="tx1"/>
          </a:solidFill>
          <a:latin typeface="+mn-lt"/>
          <a:ea typeface="+mn-ea"/>
          <a:cs typeface="+mn-cs"/>
        </a:defRPr>
      </a:lvl1pPr>
      <a:lvl2pPr marL="544279" algn="l" defTabSz="1088558" rtl="0" eaLnBrk="1" latinLnBrk="0" hangingPunct="1">
        <a:defRPr sz="2100" kern="1200">
          <a:solidFill>
            <a:schemeClr val="tx1"/>
          </a:solidFill>
          <a:latin typeface="+mn-lt"/>
          <a:ea typeface="+mn-ea"/>
          <a:cs typeface="+mn-cs"/>
        </a:defRPr>
      </a:lvl2pPr>
      <a:lvl3pPr marL="1088558" algn="l" defTabSz="1088558" rtl="0" eaLnBrk="1" latinLnBrk="0" hangingPunct="1">
        <a:defRPr sz="2100" kern="1200">
          <a:solidFill>
            <a:schemeClr val="tx1"/>
          </a:solidFill>
          <a:latin typeface="+mn-lt"/>
          <a:ea typeface="+mn-ea"/>
          <a:cs typeface="+mn-cs"/>
        </a:defRPr>
      </a:lvl3pPr>
      <a:lvl4pPr marL="1632837" algn="l" defTabSz="1088558" rtl="0" eaLnBrk="1" latinLnBrk="0" hangingPunct="1">
        <a:defRPr sz="2100" kern="1200">
          <a:solidFill>
            <a:schemeClr val="tx1"/>
          </a:solidFill>
          <a:latin typeface="+mn-lt"/>
          <a:ea typeface="+mn-ea"/>
          <a:cs typeface="+mn-cs"/>
        </a:defRPr>
      </a:lvl4pPr>
      <a:lvl5pPr marL="2177116" algn="l" defTabSz="1088558" rtl="0" eaLnBrk="1" latinLnBrk="0" hangingPunct="1">
        <a:defRPr sz="2100" kern="1200">
          <a:solidFill>
            <a:schemeClr val="tx1"/>
          </a:solidFill>
          <a:latin typeface="+mn-lt"/>
          <a:ea typeface="+mn-ea"/>
          <a:cs typeface="+mn-cs"/>
        </a:defRPr>
      </a:lvl5pPr>
      <a:lvl6pPr marL="2721396" algn="l" defTabSz="1088558" rtl="0" eaLnBrk="1" latinLnBrk="0" hangingPunct="1">
        <a:defRPr sz="2100" kern="1200">
          <a:solidFill>
            <a:schemeClr val="tx1"/>
          </a:solidFill>
          <a:latin typeface="+mn-lt"/>
          <a:ea typeface="+mn-ea"/>
          <a:cs typeface="+mn-cs"/>
        </a:defRPr>
      </a:lvl6pPr>
      <a:lvl7pPr marL="3265675" algn="l" defTabSz="1088558" rtl="0" eaLnBrk="1" latinLnBrk="0" hangingPunct="1">
        <a:defRPr sz="2100" kern="1200">
          <a:solidFill>
            <a:schemeClr val="tx1"/>
          </a:solidFill>
          <a:latin typeface="+mn-lt"/>
          <a:ea typeface="+mn-ea"/>
          <a:cs typeface="+mn-cs"/>
        </a:defRPr>
      </a:lvl7pPr>
      <a:lvl8pPr marL="3809954" algn="l" defTabSz="1088558" rtl="0" eaLnBrk="1" latinLnBrk="0" hangingPunct="1">
        <a:defRPr sz="2100" kern="1200">
          <a:solidFill>
            <a:schemeClr val="tx1"/>
          </a:solidFill>
          <a:latin typeface="+mn-lt"/>
          <a:ea typeface="+mn-ea"/>
          <a:cs typeface="+mn-cs"/>
        </a:defRPr>
      </a:lvl8pPr>
      <a:lvl9pPr marL="4354233" algn="l" defTabSz="1088558" rtl="0" eaLnBrk="1" latinLnBrk="0" hangingPunct="1">
        <a:defRPr sz="21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customXml" Target="../../customXml/item25.xml"/><Relationship Id="rId1" Type="http://schemas.openxmlformats.org/officeDocument/2006/relationships/customXml" Target="../../customXml/item24.xml"/><Relationship Id="rId6" Type="http://schemas.openxmlformats.org/officeDocument/2006/relationships/hyperlink" Target="https://event.on24.com/wcc/r/3813534/13BB3171B1604CAA80C928FBB434D625" TargetMode="External"/><Relationship Id="rId5" Type="http://schemas.openxmlformats.org/officeDocument/2006/relationships/image" Target="../media/image10.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3.xml"/><Relationship Id="rId1" Type="http://schemas.openxmlformats.org/officeDocument/2006/relationships/slideLayout" Target="../slideLayouts/slideLayout1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tags" Target="../tags/tag142.xml"/><Relationship Id="rId7" Type="http://schemas.openxmlformats.org/officeDocument/2006/relationships/image" Target="../media/image28.png"/><Relationship Id="rId2" Type="http://schemas.openxmlformats.org/officeDocument/2006/relationships/tags" Target="../tags/tag141.xml"/><Relationship Id="rId1" Type="http://schemas.openxmlformats.org/officeDocument/2006/relationships/tags" Target="../tags/tag140.xml"/><Relationship Id="rId6" Type="http://schemas.openxmlformats.org/officeDocument/2006/relationships/image" Target="../media/image19.png"/><Relationship Id="rId5" Type="http://schemas.openxmlformats.org/officeDocument/2006/relationships/notesSlide" Target="../notesSlides/notesSlide14.xml"/><Relationship Id="rId4"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hyperlink" Target="https://help.sap.com/viewer/987c0707a02b4c09a890be8e8bde893e/2011/en-US" TargetMode="External"/><Relationship Id="rId2" Type="http://schemas.openxmlformats.org/officeDocument/2006/relationships/notesSlide" Target="../notesSlides/notesSlide15.xml"/><Relationship Id="rId1" Type="http://schemas.openxmlformats.org/officeDocument/2006/relationships/slideLayout" Target="../slideLayouts/slideLayout17.xml"/><Relationship Id="rId4" Type="http://schemas.openxmlformats.org/officeDocument/2006/relationships/hyperlink" Target="https://help.sap.com/docs/business-network-for-trading-partners/creating-and-managing-invoices-credit-memos-and-debit-memos/topics-about-csv-invoices?source=redirect" TargetMode="Externa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3" Type="http://schemas.openxmlformats.org/officeDocument/2006/relationships/hyperlink" Target="https://sapvideoa35699dc5.hana.ondemand.com/?entry_id=1_o1eepg2y" TargetMode="External"/><Relationship Id="rId2" Type="http://schemas.openxmlformats.org/officeDocument/2006/relationships/notesSlide" Target="../notesSlides/notesSlide17.xml"/><Relationship Id="rId1" Type="http://schemas.openxmlformats.org/officeDocument/2006/relationships/slideLayout" Target="../slideLayouts/slideLayout17.xml"/><Relationship Id="rId6" Type="http://schemas.openxmlformats.org/officeDocument/2006/relationships/hyperlink" Target="https://help.sap.com/docs/business-network-for-trading-partners/seller-account-settings-and-profile-configuration/guided-integration-for-trading-partners?locale=en-US" TargetMode="External"/><Relationship Id="rId5" Type="http://schemas.openxmlformats.org/officeDocument/2006/relationships/hyperlink" Target="https://sapvideoa35699dc5.hana.ondemand.com/?entry_id=1_hgwdkk00" TargetMode="External"/><Relationship Id="rId4" Type="http://schemas.openxmlformats.org/officeDocument/2006/relationships/hyperlink" Target="https://sapvideoa35699dc5.hana.ondemand.com/?entry_id=1_8b9jbdg4" TargetMode="Externa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customXml" Target="../../customXml/item27.xml"/><Relationship Id="rId1" Type="http://schemas.openxmlformats.org/officeDocument/2006/relationships/customXml" Target="../../customXml/item26.xml"/><Relationship Id="rId4"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4.xml"/><Relationship Id="rId13" Type="http://schemas.microsoft.com/office/2007/relationships/diagramDrawing" Target="../diagrams/drawing1.xml"/><Relationship Id="rId18" Type="http://schemas.openxmlformats.org/officeDocument/2006/relationships/image" Target="../media/image16.png"/><Relationship Id="rId3" Type="http://schemas.openxmlformats.org/officeDocument/2006/relationships/tags" Target="../tags/tag127.xml"/><Relationship Id="rId21" Type="http://schemas.openxmlformats.org/officeDocument/2006/relationships/image" Target="../media/image19.png"/><Relationship Id="rId7" Type="http://schemas.openxmlformats.org/officeDocument/2006/relationships/slideLayout" Target="../slideLayouts/slideLayout17.xml"/><Relationship Id="rId12" Type="http://schemas.openxmlformats.org/officeDocument/2006/relationships/diagramColors" Target="../diagrams/colors1.xml"/><Relationship Id="rId17" Type="http://schemas.openxmlformats.org/officeDocument/2006/relationships/image" Target="../media/image15.png"/><Relationship Id="rId2" Type="http://schemas.openxmlformats.org/officeDocument/2006/relationships/tags" Target="../tags/tag126.xml"/><Relationship Id="rId16" Type="http://schemas.openxmlformats.org/officeDocument/2006/relationships/image" Target="../media/image14.png"/><Relationship Id="rId20" Type="http://schemas.openxmlformats.org/officeDocument/2006/relationships/image" Target="../media/image18.png"/><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diagramQuickStyle" Target="../diagrams/quickStyle1.xml"/><Relationship Id="rId5" Type="http://schemas.openxmlformats.org/officeDocument/2006/relationships/tags" Target="../tags/tag129.xml"/><Relationship Id="rId15" Type="http://schemas.openxmlformats.org/officeDocument/2006/relationships/image" Target="../media/image13.png"/><Relationship Id="rId10" Type="http://schemas.openxmlformats.org/officeDocument/2006/relationships/diagramLayout" Target="../diagrams/layout1.xml"/><Relationship Id="rId19" Type="http://schemas.openxmlformats.org/officeDocument/2006/relationships/image" Target="../media/image17.png"/><Relationship Id="rId4" Type="http://schemas.openxmlformats.org/officeDocument/2006/relationships/tags" Target="../tags/tag128.xml"/><Relationship Id="rId9" Type="http://schemas.openxmlformats.org/officeDocument/2006/relationships/diagramData" Target="../diagrams/data1.xml"/><Relationship Id="rId1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tags" Target="../tags/tag133.xml"/><Relationship Id="rId7" Type="http://schemas.openxmlformats.org/officeDocument/2006/relationships/image" Target="../media/image19.png"/><Relationship Id="rId2" Type="http://schemas.openxmlformats.org/officeDocument/2006/relationships/tags" Target="../tags/tag132.xml"/><Relationship Id="rId1" Type="http://schemas.openxmlformats.org/officeDocument/2006/relationships/tags" Target="../tags/tag131.xml"/><Relationship Id="rId6" Type="http://schemas.openxmlformats.org/officeDocument/2006/relationships/image" Target="../media/image17.png"/><Relationship Id="rId5" Type="http://schemas.openxmlformats.org/officeDocument/2006/relationships/notesSlide" Target="../notesSlides/notesSlide5.xml"/><Relationship Id="rId4"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7.xml"/><Relationship Id="rId1" Type="http://schemas.openxmlformats.org/officeDocument/2006/relationships/tags" Target="../tags/tag134.xml"/><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tags" Target="../tags/tag137.xml"/><Relationship Id="rId7" Type="http://schemas.openxmlformats.org/officeDocument/2006/relationships/image" Target="../media/image22.png"/><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image" Target="../media/image21.png"/><Relationship Id="rId5" Type="http://schemas.openxmlformats.org/officeDocument/2006/relationships/notesSlide" Target="../notesSlides/notesSlide7.xml"/><Relationship Id="rId4"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7.xml"/><Relationship Id="rId1" Type="http://schemas.openxmlformats.org/officeDocument/2006/relationships/tags" Target="../tags/tag138.xml"/><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6.xml"/><Relationship Id="rId1" Type="http://schemas.openxmlformats.org/officeDocument/2006/relationships/tags" Target="../tags/tag139.xml"/><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134752C8-1E80-B141-5BC9-264FD3E5257B}"/>
              </a:ext>
            </a:extLst>
          </p:cNvPr>
          <p:cNvSpPr>
            <a:spLocks noGrp="1"/>
          </p:cNvSpPr>
          <p:nvPr>
            <p:ph type="title"/>
          </p:nvPr>
        </p:nvSpPr>
        <p:spPr/>
        <p:txBody>
          <a:bodyPr/>
          <a:lstStyle/>
          <a:p>
            <a:r>
              <a:rPr lang="en-US">
                <a:latin typeface="72 Brand Medium"/>
              </a:rPr>
              <a:t>Supplier Integration Overview for Suppliers</a:t>
            </a:r>
          </a:p>
        </p:txBody>
      </p:sp>
      <p:pic>
        <p:nvPicPr>
          <p:cNvPr id="11" name="Picture Placeholder 14">
            <a:extLst>
              <a:ext uri="{FF2B5EF4-FFF2-40B4-BE49-F238E27FC236}">
                <a16:creationId xmlns:a16="http://schemas.microsoft.com/office/drawing/2014/main" id="{4075D267-0004-AFEB-E673-8C19D54B0E41}"/>
              </a:ext>
              <a:ext uri="{C183D7F6-B498-43B3-948B-1728B52AA6E4}">
                <adec:decorative xmlns:adec="http://schemas.microsoft.com/office/drawing/2017/decorative" val="1"/>
              </a:ext>
            </a:extLst>
          </p:cNvPr>
          <p:cNvPicPr>
            <a:picLocks noGrp="1" noChangeAspect="1"/>
          </p:cNvPicPr>
          <p:nvPr>
            <p:ph type="pic" sz="quarter" idx="15"/>
          </p:nvPr>
        </p:nvPicPr>
        <p:blipFill rotWithShape="1">
          <a:blip r:embed="rId5" cstate="screen">
            <a:extLst>
              <a:ext uri="{28A0092B-C50C-407E-A947-70E740481C1C}">
                <a14:useLocalDpi xmlns:a14="http://schemas.microsoft.com/office/drawing/2010/main"/>
              </a:ext>
            </a:extLst>
          </a:blip>
          <a:srcRect t="195" b="195"/>
          <a:stretch/>
        </p:blipFill>
        <p:spPr bwMode="black">
          <a:prstGeom prst="rect">
            <a:avLst/>
          </a:prstGeom>
        </p:spPr>
      </p:pic>
      <p:sp>
        <p:nvSpPr>
          <p:cNvPr id="5" name="Subtitle 1">
            <a:extLst>
              <a:ext uri="{FF2B5EF4-FFF2-40B4-BE49-F238E27FC236}">
                <a16:creationId xmlns:a16="http://schemas.microsoft.com/office/drawing/2014/main" id="{F168780A-1914-647C-5476-7416059AB127}"/>
              </a:ext>
            </a:extLst>
          </p:cNvPr>
          <p:cNvSpPr txBox="1">
            <a:spLocks/>
          </p:cNvSpPr>
          <p:nvPr/>
        </p:nvSpPr>
        <p:spPr>
          <a:xfrm>
            <a:off x="288000" y="3703513"/>
            <a:ext cx="2024697" cy="409623"/>
          </a:xfrm>
          <a:prstGeom prst="rect">
            <a:avLst/>
          </a:prstGeom>
        </p:spPr>
        <p:txBody>
          <a:bodyPr/>
          <a:lstStyle>
            <a:lvl1pPr marL="0" indent="0" algn="l" defTabSz="1088558" rtl="0" eaLnBrk="1" latinLnBrk="0" hangingPunct="1">
              <a:spcBef>
                <a:spcPts val="1800"/>
              </a:spcBef>
              <a:buClrTx/>
              <a:buSzPct val="80000"/>
              <a:buFont typeface="72 Brand" panose="02000000000000000000" pitchFamily="2" charset="0"/>
              <a:buChar char="​"/>
              <a:defRPr sz="2000" b="0" i="0" kern="1200">
                <a:solidFill>
                  <a:schemeClr val="tx1"/>
                </a:solidFill>
                <a:latin typeface="72 Brand" panose="020B0504030603020204" pitchFamily="34" charset="0"/>
                <a:ea typeface="+mn-ea"/>
                <a:cs typeface="+mn-cs"/>
              </a:defRPr>
            </a:lvl1pPr>
            <a:lvl2pPr marL="179964" indent="-179964" algn="l" defTabSz="1088558" rtl="0" eaLnBrk="1" latinLnBrk="0" hangingPunct="1">
              <a:spcBef>
                <a:spcPts val="600"/>
              </a:spcBef>
              <a:buClr>
                <a:schemeClr val="tx1"/>
              </a:buClr>
              <a:buSzPct val="100000"/>
              <a:buFont typeface="Arial" panose="020B0604020202020204" pitchFamily="34" charset="0"/>
              <a:buChar char="•"/>
              <a:defRPr sz="1800" b="0" i="0" kern="1200">
                <a:solidFill>
                  <a:schemeClr val="tx1"/>
                </a:solidFill>
                <a:latin typeface="72 Brand" panose="020B0504030603020204" pitchFamily="34" charset="0"/>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b="0" i="0" kern="1200" noProof="0" dirty="0" smtClean="0">
                <a:solidFill>
                  <a:schemeClr val="tx1"/>
                </a:solidFill>
                <a:latin typeface="72 Brand" panose="020B0504030603020204" pitchFamily="34" charset="0"/>
                <a:ea typeface="+mn-ea"/>
                <a:cs typeface="+mn-cs"/>
              </a:defRPr>
            </a:lvl3pPr>
            <a:lvl4pPr marL="539892" indent="-179964" algn="l" defTabSz="1088558" rtl="0" eaLnBrk="1" latinLnBrk="0" hangingPunct="1">
              <a:spcBef>
                <a:spcPts val="300"/>
              </a:spcBef>
              <a:buClr>
                <a:schemeClr val="tx1"/>
              </a:buClr>
              <a:buSzPct val="80000"/>
              <a:buFont typeface="Courier New" panose="02070309020205020404" pitchFamily="49" charset="0"/>
              <a:buChar char="o"/>
              <a:defRPr sz="1600" b="0" i="0" kern="1200">
                <a:solidFill>
                  <a:schemeClr val="tx1"/>
                </a:solidFill>
                <a:latin typeface="72 Brand" panose="020B0504030603020204" pitchFamily="34" charset="0"/>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b="0" i="0" kern="1200" baseline="0">
                <a:solidFill>
                  <a:schemeClr val="tx1"/>
                </a:solidFill>
                <a:latin typeface="72 Brand" panose="020B0504030603020204" pitchFamily="34" charset="0"/>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US" sz="1200">
                <a:latin typeface="+mn-lt"/>
                <a:hlinkClick r:id="rId6"/>
              </a:rPr>
              <a:t>Click here to learn more</a:t>
            </a:r>
            <a:r>
              <a:rPr lang="en-US" sz="1200">
                <a:solidFill>
                  <a:srgbClr val="FFFFFF"/>
                </a:solidFill>
                <a:latin typeface="+mn-lt"/>
              </a:rPr>
              <a:t> </a:t>
            </a:r>
            <a:endParaRPr lang="en-US" sz="1200">
              <a:latin typeface="+mn-lt"/>
            </a:endParaRPr>
          </a:p>
        </p:txBody>
      </p:sp>
    </p:spTree>
    <p:custDataLst>
      <p:custData r:id="rId1"/>
      <p:custData r:id="rId2"/>
    </p:custDataLst>
    <p:extLst>
      <p:ext uri="{BB962C8B-B14F-4D97-AF65-F5344CB8AC3E}">
        <p14:creationId xmlns:p14="http://schemas.microsoft.com/office/powerpoint/2010/main" val="33168741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C0B6AF-E34D-4D34-93D8-D7234420A660}"/>
              </a:ext>
            </a:extLst>
          </p:cNvPr>
          <p:cNvSpPr>
            <a:spLocks noGrp="1"/>
          </p:cNvSpPr>
          <p:nvPr>
            <p:ph type="title"/>
          </p:nvPr>
        </p:nvSpPr>
        <p:spPr>
          <a:xfrm>
            <a:off x="505458" y="504762"/>
            <a:ext cx="11183564" cy="369236"/>
          </a:xfrm>
        </p:spPr>
        <p:txBody>
          <a:bodyPr/>
          <a:lstStyle/>
          <a:p>
            <a:pPr lvl="0">
              <a:defRPr/>
            </a:pPr>
            <a:r>
              <a:rPr lang="en-US"/>
              <a:t>Supplier Integration Solution Blueprint</a:t>
            </a:r>
          </a:p>
        </p:txBody>
      </p:sp>
      <p:sp>
        <p:nvSpPr>
          <p:cNvPr id="20" name="Text Placeholder 2">
            <a:extLst>
              <a:ext uri="{FF2B5EF4-FFF2-40B4-BE49-F238E27FC236}">
                <a16:creationId xmlns:a16="http://schemas.microsoft.com/office/drawing/2014/main" id="{35DF3804-E4A5-458D-968B-F969748F31A6}"/>
              </a:ext>
            </a:extLst>
          </p:cNvPr>
          <p:cNvSpPr txBox="1">
            <a:spLocks/>
          </p:cNvSpPr>
          <p:nvPr/>
        </p:nvSpPr>
        <p:spPr>
          <a:xfrm>
            <a:off x="504000" y="1032276"/>
            <a:ext cx="6523817" cy="5321723"/>
          </a:xfrm>
          <a:prstGeom prst="rect">
            <a:avLst/>
          </a:prstGeom>
        </p:spPr>
        <p:txBody>
          <a:bodyPr>
            <a:norm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a:spcBef>
                <a:spcPts val="600"/>
              </a:spcBef>
            </a:pPr>
            <a:r>
              <a:rPr lang="en-US" sz="1800">
                <a:latin typeface="Arial" panose="020B0604020202020204" pitchFamily="34" charset="0"/>
                <a:ea typeface="Calibri" panose="020F0502020204030204" pitchFamily="34" charset="0"/>
                <a:cs typeface="Times New Roman" panose="02020603050405020304" pitchFamily="18" charset="0"/>
              </a:rPr>
              <a:t>Solution Blueprint is a buyer specific scoping document outlining buyer’s project requirements, documenting various business and technical aspects relative to supplier integration.</a:t>
            </a:r>
          </a:p>
          <a:p>
            <a:pPr>
              <a:spcBef>
                <a:spcPts val="600"/>
              </a:spcBef>
            </a:pPr>
            <a:endParaRPr lang="en-US" sz="1800">
              <a:latin typeface="Arial" panose="020B0604020202020204" pitchFamily="34" charset="0"/>
              <a:ea typeface="Calibri" panose="020F0502020204030204" pitchFamily="34" charset="0"/>
              <a:cs typeface="Times New Roman" panose="02020603050405020304" pitchFamily="18" charset="0"/>
            </a:endParaRPr>
          </a:p>
          <a:p>
            <a:pPr>
              <a:spcBef>
                <a:spcPts val="600"/>
              </a:spcBef>
            </a:pPr>
            <a:r>
              <a:rPr lang="en-US" sz="1800">
                <a:latin typeface="Arial" panose="020B0604020202020204" pitchFamily="34" charset="0"/>
                <a:ea typeface="Calibri" panose="020F0502020204030204" pitchFamily="34" charset="0"/>
                <a:cs typeface="Times New Roman" panose="02020603050405020304" pitchFamily="18" charset="0"/>
              </a:rPr>
              <a:t>Solution Blueprint is used for: </a:t>
            </a:r>
          </a:p>
          <a:p>
            <a:pPr marL="285750" indent="-285750">
              <a:buClrTx/>
              <a:buFont typeface="Arial" panose="020B0604020202020204" pitchFamily="34" charset="0"/>
              <a:buChar char="•"/>
            </a:pPr>
            <a:r>
              <a:rPr lang="en-US" sz="1800"/>
              <a:t>Identifying and documenting all possible integration requirements from both parties to facilitate a smooth and swift implementation. </a:t>
            </a:r>
          </a:p>
          <a:p>
            <a:pPr marL="342900" indent="-342900">
              <a:buClrTx/>
              <a:buFont typeface="Arial" panose="020B0604020202020204" pitchFamily="34" charset="0"/>
              <a:buChar char="•"/>
            </a:pPr>
            <a:r>
              <a:rPr lang="en-AU" sz="1800"/>
              <a:t>Identifying, analysing and documenting any exceptions and areas of concern on all sides prior to beginning of design phase. </a:t>
            </a:r>
          </a:p>
          <a:p>
            <a:pPr marL="342900" indent="-342900">
              <a:buClrTx/>
              <a:buFont typeface="Arial" panose="020B0604020202020204" pitchFamily="34" charset="0"/>
              <a:buChar char="•"/>
            </a:pPr>
            <a:r>
              <a:rPr lang="en-AU" sz="1800"/>
              <a:t>Covering system details relative to integration.</a:t>
            </a:r>
          </a:p>
          <a:p>
            <a:pPr marL="342900" indent="-342900">
              <a:buClrTx/>
              <a:buFont typeface="Arial" panose="020B0604020202020204" pitchFamily="34" charset="0"/>
              <a:buChar char="•"/>
            </a:pPr>
            <a:r>
              <a:rPr lang="en-AU" sz="1800"/>
              <a:t>Covering details around project tracking – project schedule and timeline, test plan, project risks, resource requirements and availability, best practices, next steps. </a:t>
            </a:r>
          </a:p>
          <a:p>
            <a:endParaRPr lang="en-AU" sz="1800"/>
          </a:p>
          <a:p>
            <a:endParaRPr lang="en-AU"/>
          </a:p>
          <a:p>
            <a:pPr marL="342900" indent="-342900">
              <a:buFont typeface="Arial" panose="020B0604020202020204" pitchFamily="34" charset="0"/>
              <a:buChar char="•"/>
            </a:pPr>
            <a:endParaRPr lang="en-AU"/>
          </a:p>
        </p:txBody>
      </p:sp>
      <p:pic>
        <p:nvPicPr>
          <p:cNvPr id="21" name="Picture 20">
            <a:extLst>
              <a:ext uri="{FF2B5EF4-FFF2-40B4-BE49-F238E27FC236}">
                <a16:creationId xmlns:a16="http://schemas.microsoft.com/office/drawing/2014/main" id="{3A03F2C6-F190-4031-BF01-50BF75E6963E}"/>
              </a:ext>
            </a:extLst>
          </p:cNvPr>
          <p:cNvPicPr>
            <a:picLocks noChangeAspect="1"/>
          </p:cNvPicPr>
          <p:nvPr/>
        </p:nvPicPr>
        <p:blipFill>
          <a:blip r:embed="rId3"/>
          <a:stretch>
            <a:fillRect/>
          </a:stretch>
        </p:blipFill>
        <p:spPr>
          <a:xfrm>
            <a:off x="7382577" y="1032276"/>
            <a:ext cx="4209654" cy="2695303"/>
          </a:xfrm>
          <a:prstGeom prst="rect">
            <a:avLst/>
          </a:prstGeom>
        </p:spPr>
      </p:pic>
      <p:sp>
        <p:nvSpPr>
          <p:cNvPr id="22" name="TextBox 21">
            <a:extLst>
              <a:ext uri="{FF2B5EF4-FFF2-40B4-BE49-F238E27FC236}">
                <a16:creationId xmlns:a16="http://schemas.microsoft.com/office/drawing/2014/main" id="{4AA20B00-9967-4A64-8F74-570507AC3876}"/>
              </a:ext>
            </a:extLst>
          </p:cNvPr>
          <p:cNvSpPr txBox="1"/>
          <p:nvPr/>
        </p:nvSpPr>
        <p:spPr>
          <a:xfrm>
            <a:off x="7289739" y="4050861"/>
            <a:ext cx="4302492" cy="2487861"/>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600" kern="0">
                <a:latin typeface="+mn-lt"/>
                <a:ea typeface="Arial Unicode MS" pitchFamily="34" charset="-128"/>
                <a:cs typeface="Arial Unicode MS" pitchFamily="34" charset="-128"/>
              </a:rPr>
              <a:t>Effort is coordinated  by an appointed SAP Supplier Integrator</a:t>
            </a:r>
          </a:p>
          <a:p>
            <a:pPr marL="0" marR="0">
              <a:spcBef>
                <a:spcPts val="600"/>
              </a:spcBef>
              <a:spcAft>
                <a:spcPts val="0"/>
              </a:spcAft>
            </a:pPr>
            <a:r>
              <a:rPr lang="en-US" sz="1600">
                <a:effectLst/>
                <a:latin typeface="+mn-lt"/>
                <a:ea typeface="Calibri" panose="020F0502020204030204" pitchFamily="34" charset="0"/>
                <a:cs typeface="Times New Roman" panose="02020603050405020304" pitchFamily="18" charset="0"/>
              </a:rPr>
              <a:t>It is assumed that assigned resources have the correct skills and knowledge to complete all responsibilities:</a:t>
            </a:r>
          </a:p>
          <a:p>
            <a:pPr marL="285750" marR="0" lvl="0" indent="-285750">
              <a:spcBef>
                <a:spcPts val="100"/>
              </a:spcBef>
              <a:spcAft>
                <a:spcPts val="0"/>
              </a:spcAft>
              <a:buFont typeface="Arial" panose="020B0604020202020204" pitchFamily="34" charset="0"/>
              <a:buChar char="•"/>
              <a:tabLst>
                <a:tab pos="180340" algn="l"/>
                <a:tab pos="228600" algn="l"/>
                <a:tab pos="360045" algn="l"/>
                <a:tab pos="540385" algn="l"/>
                <a:tab pos="180340" algn="l"/>
                <a:tab pos="360045" algn="l"/>
                <a:tab pos="540385" algn="l"/>
              </a:tabLst>
            </a:pPr>
            <a:r>
              <a:rPr lang="en-US" sz="1600">
                <a:effectLst/>
                <a:latin typeface="+mn-lt"/>
                <a:ea typeface="Calibri" panose="020F0502020204030204" pitchFamily="34" charset="0"/>
                <a:cs typeface="Times New Roman" panose="02020603050405020304" pitchFamily="18" charset="0"/>
              </a:rPr>
              <a:t>Knowledge of business operations with customer</a:t>
            </a:r>
          </a:p>
          <a:p>
            <a:pPr marL="285750" marR="0" lvl="0" indent="-285750">
              <a:spcBef>
                <a:spcPts val="100"/>
              </a:spcBef>
              <a:spcAft>
                <a:spcPts val="0"/>
              </a:spcAft>
              <a:buFont typeface="Arial" panose="020B0604020202020204" pitchFamily="34" charset="0"/>
              <a:buChar char="•"/>
              <a:tabLst>
                <a:tab pos="180340" algn="l"/>
                <a:tab pos="228600" algn="l"/>
                <a:tab pos="360045" algn="l"/>
                <a:tab pos="540385" algn="l"/>
                <a:tab pos="180340" algn="l"/>
                <a:tab pos="360045" algn="l"/>
                <a:tab pos="540385" algn="l"/>
              </a:tabLst>
            </a:pPr>
            <a:r>
              <a:rPr lang="en-US" sz="1600">
                <a:effectLst/>
                <a:latin typeface="+mn-lt"/>
                <a:ea typeface="Calibri" panose="020F0502020204030204" pitchFamily="34" charset="0"/>
                <a:cs typeface="Times New Roman" panose="02020603050405020304" pitchFamily="18" charset="0"/>
              </a:rPr>
              <a:t>Experienced Developers</a:t>
            </a:r>
            <a:endParaRPr lang="en-US" sz="1600" kern="0">
              <a:latin typeface="+mn-lt"/>
              <a:ea typeface="Arial Unicode MS" pitchFamily="34" charset="-128"/>
              <a:cs typeface="Arial Unicode MS" pitchFamily="34" charset="-128"/>
            </a:endParaRPr>
          </a:p>
          <a:p>
            <a:pPr fontAlgn="base">
              <a:spcBef>
                <a:spcPct val="50000"/>
              </a:spcBef>
              <a:spcAft>
                <a:spcPct val="0"/>
              </a:spcAft>
              <a:buClr>
                <a:srgbClr val="F0AB00"/>
              </a:buClr>
              <a:buSzPct val="80000"/>
            </a:pPr>
            <a:endParaRPr lang="en-US" sz="1800" kern="0">
              <a:latin typeface="+mn-lt"/>
              <a:ea typeface="Arial Unicode MS" pitchFamily="34" charset="-128"/>
              <a:cs typeface="Arial Unicode MS" pitchFamily="34" charset="-128"/>
            </a:endParaRPr>
          </a:p>
        </p:txBody>
      </p:sp>
    </p:spTree>
    <p:extLst>
      <p:ext uri="{BB962C8B-B14F-4D97-AF65-F5344CB8AC3E}">
        <p14:creationId xmlns:p14="http://schemas.microsoft.com/office/powerpoint/2010/main" val="11352238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C0B6AF-E34D-4D34-93D8-D7234420A660}"/>
              </a:ext>
            </a:extLst>
          </p:cNvPr>
          <p:cNvSpPr>
            <a:spLocks noGrp="1"/>
          </p:cNvSpPr>
          <p:nvPr>
            <p:ph type="title"/>
          </p:nvPr>
        </p:nvSpPr>
        <p:spPr>
          <a:xfrm>
            <a:off x="505458" y="504762"/>
            <a:ext cx="11183564" cy="369236"/>
          </a:xfrm>
        </p:spPr>
        <p:txBody>
          <a:bodyPr/>
          <a:lstStyle/>
          <a:p>
            <a:pPr lvl="0">
              <a:defRPr/>
            </a:pPr>
            <a:r>
              <a:rPr lang="en-US">
                <a:latin typeface="+mj-lt"/>
              </a:rPr>
              <a:t>Buyer Transactions Samples</a:t>
            </a:r>
          </a:p>
        </p:txBody>
      </p:sp>
      <p:sp>
        <p:nvSpPr>
          <p:cNvPr id="15" name="Text Placeholder 5">
            <a:extLst>
              <a:ext uri="{FF2B5EF4-FFF2-40B4-BE49-F238E27FC236}">
                <a16:creationId xmlns:a16="http://schemas.microsoft.com/office/drawing/2014/main" id="{3207540C-4CCB-4D61-A8CE-8161CF70A416}"/>
              </a:ext>
            </a:extLst>
          </p:cNvPr>
          <p:cNvSpPr txBox="1">
            <a:spLocks/>
          </p:cNvSpPr>
          <p:nvPr/>
        </p:nvSpPr>
        <p:spPr>
          <a:xfrm>
            <a:off x="441856" y="1027296"/>
            <a:ext cx="11107993" cy="2031533"/>
          </a:xfrm>
          <a:prstGeom prst="rect">
            <a:avLst/>
          </a:prstGeom>
        </p:spPr>
        <p:txBody>
          <a:bodyPr numCol="2">
            <a:normAutofit lnSpcReduction="10000"/>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342900" indent="-342900">
              <a:buClrTx/>
              <a:buFont typeface="Arial" panose="020B0604020202020204" pitchFamily="34" charset="0"/>
              <a:buChar char="•"/>
            </a:pPr>
            <a:r>
              <a:rPr lang="en-AU"/>
              <a:t>Used by Suppliers to build internal mappings</a:t>
            </a:r>
          </a:p>
          <a:p>
            <a:pPr marL="342900" indent="-342900">
              <a:buClrTx/>
              <a:buFont typeface="Arial" panose="020B0604020202020204" pitchFamily="34" charset="0"/>
              <a:buChar char="•"/>
            </a:pPr>
            <a:r>
              <a:rPr lang="en-AU"/>
              <a:t>Provides specific buyer cXML sample for each document type in the project scope</a:t>
            </a:r>
          </a:p>
          <a:p>
            <a:pPr marL="342900" indent="-342900">
              <a:buClrTx/>
              <a:buFont typeface="Arial" panose="020B0604020202020204" pitchFamily="34" charset="0"/>
              <a:buChar char="•"/>
            </a:pPr>
            <a:r>
              <a:rPr lang="en-AU"/>
              <a:t>Covers Field Descriptions, Buyer’s specifics, and country based rules when/if applicable</a:t>
            </a:r>
          </a:p>
          <a:p>
            <a:pPr marL="342900" indent="-342900">
              <a:buClrTx/>
              <a:buFont typeface="Arial" panose="020B0604020202020204" pitchFamily="34" charset="0"/>
              <a:buChar char="•"/>
            </a:pPr>
            <a:r>
              <a:rPr lang="en-AU"/>
              <a:t>cXML outline of every document in scope</a:t>
            </a:r>
          </a:p>
          <a:p>
            <a:pPr marL="522864" lvl="1" indent="-342900">
              <a:buClrTx/>
              <a:buFont typeface="Arial" panose="020B0604020202020204" pitchFamily="34" charset="0"/>
              <a:buChar char="•"/>
            </a:pPr>
            <a:r>
              <a:rPr lang="en-AU"/>
              <a:t>Goods / Services</a:t>
            </a:r>
          </a:p>
          <a:p>
            <a:pPr marL="342900" indent="-342900">
              <a:buClrTx/>
              <a:buFont typeface="Arial" panose="020B0604020202020204" pitchFamily="34" charset="0"/>
              <a:buChar char="•"/>
            </a:pPr>
            <a:r>
              <a:rPr lang="en-AU"/>
              <a:t>Accompanied by standard cXML Documentation / DTD’s</a:t>
            </a:r>
          </a:p>
          <a:p>
            <a:pPr marL="522864" lvl="1" indent="-342900">
              <a:buClrTx/>
              <a:buFont typeface="Arial" panose="020B0604020202020204" pitchFamily="34" charset="0"/>
              <a:buChar char="•"/>
            </a:pPr>
            <a:r>
              <a:rPr lang="en-AU"/>
              <a:t>cxml.org</a:t>
            </a:r>
          </a:p>
        </p:txBody>
      </p:sp>
      <p:pic>
        <p:nvPicPr>
          <p:cNvPr id="16" name="Picture 15">
            <a:extLst>
              <a:ext uri="{FF2B5EF4-FFF2-40B4-BE49-F238E27FC236}">
                <a16:creationId xmlns:a16="http://schemas.microsoft.com/office/drawing/2014/main" id="{3E14531D-D602-4331-ABFE-5C7F3D97ADCF}"/>
              </a:ext>
            </a:extLst>
          </p:cNvPr>
          <p:cNvPicPr>
            <a:picLocks noChangeAspect="1"/>
          </p:cNvPicPr>
          <p:nvPr/>
        </p:nvPicPr>
        <p:blipFill>
          <a:blip r:embed="rId3"/>
          <a:stretch>
            <a:fillRect/>
          </a:stretch>
        </p:blipFill>
        <p:spPr>
          <a:xfrm>
            <a:off x="504000" y="3212793"/>
            <a:ext cx="10786369" cy="3307051"/>
          </a:xfrm>
          <a:prstGeom prst="rect">
            <a:avLst/>
          </a:prstGeom>
        </p:spPr>
      </p:pic>
    </p:spTree>
    <p:extLst>
      <p:ext uri="{BB962C8B-B14F-4D97-AF65-F5344CB8AC3E}">
        <p14:creationId xmlns:p14="http://schemas.microsoft.com/office/powerpoint/2010/main" val="10895320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C0B6AF-E34D-4D34-93D8-D7234420A660}"/>
              </a:ext>
            </a:extLst>
          </p:cNvPr>
          <p:cNvSpPr>
            <a:spLocks noGrp="1"/>
          </p:cNvSpPr>
          <p:nvPr>
            <p:ph type="title"/>
          </p:nvPr>
        </p:nvSpPr>
        <p:spPr>
          <a:xfrm>
            <a:off x="505458" y="504762"/>
            <a:ext cx="11183564" cy="369236"/>
          </a:xfrm>
        </p:spPr>
        <p:txBody>
          <a:bodyPr/>
          <a:lstStyle/>
          <a:p>
            <a:pPr lvl="0">
              <a:defRPr/>
            </a:pPr>
            <a:r>
              <a:rPr lang="en-US"/>
              <a:t>Supplier Test Plan</a:t>
            </a:r>
          </a:p>
        </p:txBody>
      </p:sp>
      <p:sp>
        <p:nvSpPr>
          <p:cNvPr id="15" name="Text Placeholder 5">
            <a:extLst>
              <a:ext uri="{FF2B5EF4-FFF2-40B4-BE49-F238E27FC236}">
                <a16:creationId xmlns:a16="http://schemas.microsoft.com/office/drawing/2014/main" id="{AF2FEBB8-0A53-436D-9332-B92C552479BA}"/>
              </a:ext>
            </a:extLst>
          </p:cNvPr>
          <p:cNvSpPr txBox="1">
            <a:spLocks/>
          </p:cNvSpPr>
          <p:nvPr/>
        </p:nvSpPr>
        <p:spPr>
          <a:xfrm>
            <a:off x="503999" y="1620000"/>
            <a:ext cx="4795588" cy="4716000"/>
          </a:xfrm>
          <a:prstGeom prst="rect">
            <a:avLst/>
          </a:prstGeom>
        </p:spPr>
        <p:txBody>
          <a:bodyPr>
            <a:normAutofit fontScale="92500" lnSpcReduction="20000"/>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342900" indent="-342900">
              <a:buClrTx/>
              <a:buFont typeface="Arial" panose="020B0604020202020204" pitchFamily="34" charset="0"/>
              <a:buChar char="•"/>
            </a:pPr>
            <a:r>
              <a:rPr lang="en-AU"/>
              <a:t>Scenarios to be tested in UAT </a:t>
            </a:r>
          </a:p>
          <a:p>
            <a:pPr marL="342900" indent="-342900">
              <a:buClrTx/>
              <a:buFont typeface="Arial" panose="020B0604020202020204" pitchFamily="34" charset="0"/>
              <a:buChar char="•"/>
            </a:pPr>
            <a:r>
              <a:rPr lang="en-AU"/>
              <a:t>Agreed upon by Buyer and Supplier</a:t>
            </a:r>
          </a:p>
          <a:p>
            <a:pPr marL="342900" indent="-342900">
              <a:buClrTx/>
              <a:buFont typeface="Arial" panose="020B0604020202020204" pitchFamily="34" charset="0"/>
              <a:buChar char="•"/>
            </a:pPr>
            <a:r>
              <a:rPr lang="en-AU"/>
              <a:t>Buyer and Supplier can add/remove scenarios as needed</a:t>
            </a:r>
          </a:p>
          <a:p>
            <a:pPr marL="342900" indent="-342900">
              <a:buClrTx/>
              <a:buFont typeface="Arial" panose="020B0604020202020204" pitchFamily="34" charset="0"/>
              <a:buChar char="•"/>
            </a:pPr>
            <a:r>
              <a:rPr lang="en-AU"/>
              <a:t>Buyer and Supplier have to sign off on these scenarios before Go Live</a:t>
            </a:r>
          </a:p>
          <a:p>
            <a:pPr marL="342900" indent="-342900">
              <a:buClrTx/>
              <a:buFont typeface="Arial" panose="020B0604020202020204" pitchFamily="34" charset="0"/>
              <a:buChar char="•"/>
            </a:pPr>
            <a:r>
              <a:rPr lang="en-AU"/>
              <a:t>Supplier Integration Specialists troubleshoot the errors on the SAP Business Network during UAT</a:t>
            </a:r>
          </a:p>
          <a:p>
            <a:pPr marL="342900" indent="-342900">
              <a:buClrTx/>
              <a:buFont typeface="Arial" panose="020B0604020202020204" pitchFamily="34" charset="0"/>
              <a:buChar char="•"/>
            </a:pPr>
            <a:r>
              <a:rPr lang="en-AU"/>
              <a:t>Buyer raises Purchase Orders and troubleshoots return document errors if there’s any in their ERP</a:t>
            </a:r>
          </a:p>
          <a:p>
            <a:pPr marL="342900" indent="-342900">
              <a:buClrTx/>
              <a:buFont typeface="Arial" panose="020B0604020202020204" pitchFamily="34" charset="0"/>
              <a:buChar char="•"/>
            </a:pPr>
            <a:r>
              <a:rPr lang="en-AU"/>
              <a:t>Supplier troubleshoots errors on their end</a:t>
            </a:r>
          </a:p>
        </p:txBody>
      </p:sp>
      <p:pic>
        <p:nvPicPr>
          <p:cNvPr id="16" name="Picture 15">
            <a:extLst>
              <a:ext uri="{FF2B5EF4-FFF2-40B4-BE49-F238E27FC236}">
                <a16:creationId xmlns:a16="http://schemas.microsoft.com/office/drawing/2014/main" id="{6AF73526-C9B1-4F94-A90C-5B77DFDAEBA1}"/>
              </a:ext>
            </a:extLst>
          </p:cNvPr>
          <p:cNvPicPr>
            <a:picLocks noChangeAspect="1"/>
          </p:cNvPicPr>
          <p:nvPr/>
        </p:nvPicPr>
        <p:blipFill>
          <a:blip r:embed="rId3"/>
          <a:stretch>
            <a:fillRect/>
          </a:stretch>
        </p:blipFill>
        <p:spPr>
          <a:xfrm>
            <a:off x="5436679" y="2085929"/>
            <a:ext cx="6138232" cy="2686141"/>
          </a:xfrm>
          <a:prstGeom prst="rect">
            <a:avLst/>
          </a:prstGeom>
        </p:spPr>
      </p:pic>
    </p:spTree>
    <p:extLst>
      <p:ext uri="{BB962C8B-B14F-4D97-AF65-F5344CB8AC3E}">
        <p14:creationId xmlns:p14="http://schemas.microsoft.com/office/powerpoint/2010/main" val="25700803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1C688A42-9CAD-40A5-ABEA-3CBF80EE4D03}"/>
              </a:ext>
            </a:extLst>
          </p:cNvPr>
          <p:cNvSpPr>
            <a:spLocks noGrp="1"/>
          </p:cNvSpPr>
          <p:nvPr>
            <p:ph type="title"/>
          </p:nvPr>
        </p:nvSpPr>
        <p:spPr>
          <a:xfrm>
            <a:off x="504001" y="504000"/>
            <a:ext cx="11186476" cy="369332"/>
          </a:xfrm>
        </p:spPr>
        <p:txBody>
          <a:bodyPr/>
          <a:lstStyle/>
          <a:p>
            <a:r>
              <a:rPr lang="en-US">
                <a:latin typeface="+mj-lt"/>
              </a:rPr>
              <a:t>Project Plan Timelines</a:t>
            </a:r>
          </a:p>
        </p:txBody>
      </p:sp>
      <p:graphicFrame>
        <p:nvGraphicFramePr>
          <p:cNvPr id="26" name="Diagram 25">
            <a:extLst>
              <a:ext uri="{FF2B5EF4-FFF2-40B4-BE49-F238E27FC236}">
                <a16:creationId xmlns:a16="http://schemas.microsoft.com/office/drawing/2014/main" id="{48E7E5DC-A2A2-4CD4-B1DB-51563F4A4AFE}"/>
              </a:ext>
            </a:extLst>
          </p:cNvPr>
          <p:cNvGraphicFramePr/>
          <p:nvPr/>
        </p:nvGraphicFramePr>
        <p:xfrm>
          <a:off x="494119" y="1544200"/>
          <a:ext cx="10990745" cy="8010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7" name="Table 26">
            <a:extLst>
              <a:ext uri="{FF2B5EF4-FFF2-40B4-BE49-F238E27FC236}">
                <a16:creationId xmlns:a16="http://schemas.microsoft.com/office/drawing/2014/main" id="{AA523634-634F-46E8-BEFB-CE95CDE41CDA}"/>
              </a:ext>
            </a:extLst>
          </p:cNvPr>
          <p:cNvGraphicFramePr>
            <a:graphicFrameLocks noGrp="1"/>
          </p:cNvGraphicFramePr>
          <p:nvPr/>
        </p:nvGraphicFramePr>
        <p:xfrm>
          <a:off x="633614" y="3104901"/>
          <a:ext cx="10537328" cy="3112730"/>
        </p:xfrm>
        <a:graphic>
          <a:graphicData uri="http://schemas.openxmlformats.org/drawingml/2006/table">
            <a:tbl>
              <a:tblPr firstRow="1" firstCol="1" bandRow="1">
                <a:tableStyleId>{2D5ABB26-0587-4C30-8999-92F81FD0307C}</a:tableStyleId>
              </a:tblPr>
              <a:tblGrid>
                <a:gridCol w="1762548">
                  <a:extLst>
                    <a:ext uri="{9D8B030D-6E8A-4147-A177-3AD203B41FA5}">
                      <a16:colId xmlns:a16="http://schemas.microsoft.com/office/drawing/2014/main" val="171140144"/>
                    </a:ext>
                  </a:extLst>
                </a:gridCol>
                <a:gridCol w="1710237">
                  <a:extLst>
                    <a:ext uri="{9D8B030D-6E8A-4147-A177-3AD203B41FA5}">
                      <a16:colId xmlns:a16="http://schemas.microsoft.com/office/drawing/2014/main" val="695205694"/>
                    </a:ext>
                  </a:extLst>
                </a:gridCol>
                <a:gridCol w="1745140">
                  <a:extLst>
                    <a:ext uri="{9D8B030D-6E8A-4147-A177-3AD203B41FA5}">
                      <a16:colId xmlns:a16="http://schemas.microsoft.com/office/drawing/2014/main" val="619477549"/>
                    </a:ext>
                  </a:extLst>
                </a:gridCol>
                <a:gridCol w="1465917">
                  <a:extLst>
                    <a:ext uri="{9D8B030D-6E8A-4147-A177-3AD203B41FA5}">
                      <a16:colId xmlns:a16="http://schemas.microsoft.com/office/drawing/2014/main" val="2295759478"/>
                    </a:ext>
                  </a:extLst>
                </a:gridCol>
                <a:gridCol w="1893477">
                  <a:extLst>
                    <a:ext uri="{9D8B030D-6E8A-4147-A177-3AD203B41FA5}">
                      <a16:colId xmlns:a16="http://schemas.microsoft.com/office/drawing/2014/main" val="2257496499"/>
                    </a:ext>
                  </a:extLst>
                </a:gridCol>
                <a:gridCol w="1960009">
                  <a:extLst>
                    <a:ext uri="{9D8B030D-6E8A-4147-A177-3AD203B41FA5}">
                      <a16:colId xmlns:a16="http://schemas.microsoft.com/office/drawing/2014/main" val="3295237784"/>
                    </a:ext>
                  </a:extLst>
                </a:gridCol>
              </a:tblGrid>
              <a:tr h="1098510">
                <a:tc>
                  <a:txBody>
                    <a:bodyPr/>
                    <a:lstStyle/>
                    <a:p>
                      <a:pPr algn="ctr" fontAlgn="ctr"/>
                      <a:r>
                        <a:rPr lang="en-US" sz="1100" b="0" u="none" strike="noStrike">
                          <a:solidFill>
                            <a:srgbClr val="000000"/>
                          </a:solidFill>
                          <a:effectLst/>
                          <a:latin typeface="+mj-lt"/>
                        </a:rPr>
                        <a:t>Schedule Kick Off meeting.</a:t>
                      </a:r>
                      <a:endParaRPr lang="en-US" sz="1100" b="0" i="0" u="none" strike="noStrike">
                        <a:solidFill>
                          <a:srgbClr val="000000"/>
                        </a:solidFill>
                        <a:effectLst/>
                        <a:latin typeface="+mj-lt"/>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fontAlgn="ctr"/>
                      <a:r>
                        <a:rPr lang="en-US" sz="1100" b="0" u="none" strike="noStrike">
                          <a:solidFill>
                            <a:srgbClr val="000000"/>
                          </a:solidFill>
                          <a:effectLst/>
                          <a:latin typeface="+mj-lt"/>
                        </a:rPr>
                        <a:t>Confirm the Network account creation. </a:t>
                      </a:r>
                      <a:endParaRPr lang="en-US" sz="1100" b="0" i="0" u="none" strike="noStrike">
                        <a:solidFill>
                          <a:srgbClr val="000000"/>
                        </a:solidFill>
                        <a:effectLst/>
                        <a:latin typeface="+mj-lt"/>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fontAlgn="ctr"/>
                      <a:r>
                        <a:rPr lang="en-US" sz="1100" b="0" u="none" strike="noStrike">
                          <a:solidFill>
                            <a:srgbClr val="000000"/>
                          </a:solidFill>
                          <a:effectLst/>
                          <a:latin typeface="+mj-lt"/>
                        </a:rPr>
                        <a:t>Development executed by supplier.</a:t>
                      </a:r>
                      <a:endParaRPr lang="en-US" sz="1100" b="0" i="0" u="none" strike="noStrike">
                        <a:solidFill>
                          <a:srgbClr val="000000"/>
                        </a:solidFill>
                        <a:effectLst/>
                        <a:latin typeface="+mj-lt"/>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fontAlgn="ctr"/>
                      <a:r>
                        <a:rPr lang="en-US" sz="1100" b="0" u="none" strike="noStrike">
                          <a:solidFill>
                            <a:srgbClr val="000000"/>
                          </a:solidFill>
                          <a:effectLst/>
                          <a:latin typeface="+mj-lt"/>
                        </a:rPr>
                        <a:t>Perform UAT tests together with the buyer.</a:t>
                      </a:r>
                      <a:endParaRPr lang="en-US" sz="1100" b="0" i="0" u="none" strike="noStrike">
                        <a:solidFill>
                          <a:srgbClr val="000000"/>
                        </a:solidFill>
                        <a:effectLst/>
                        <a:latin typeface="+mj-lt"/>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fontAlgn="ctr"/>
                      <a:r>
                        <a:rPr lang="en-US" sz="1100" b="0" u="none" strike="noStrike">
                          <a:solidFill>
                            <a:srgbClr val="000000"/>
                          </a:solidFill>
                          <a:effectLst/>
                          <a:latin typeface="+mj-lt"/>
                        </a:rPr>
                        <a:t>Migration to production. The supplier migrates the mappings on its side to production.</a:t>
                      </a:r>
                      <a:endParaRPr lang="en-US" sz="1100" b="0" i="0" u="none" strike="noStrike">
                        <a:solidFill>
                          <a:srgbClr val="000000"/>
                        </a:solidFill>
                        <a:effectLst/>
                        <a:latin typeface="+mj-lt"/>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fontAlgn="ctr"/>
                      <a:r>
                        <a:rPr lang="en-US" sz="1100" b="0" u="none" strike="noStrike">
                          <a:solidFill>
                            <a:srgbClr val="000000"/>
                          </a:solidFill>
                          <a:effectLst/>
                          <a:latin typeface="+mj-lt"/>
                        </a:rPr>
                        <a:t>Production transactions. </a:t>
                      </a:r>
                      <a:endParaRPr lang="en-US" sz="1100" b="0" i="0" u="none" strike="noStrike">
                        <a:solidFill>
                          <a:srgbClr val="000000"/>
                        </a:solidFill>
                        <a:effectLst/>
                        <a:latin typeface="+mj-lt"/>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265529365"/>
                  </a:ext>
                </a:extLst>
              </a:tr>
              <a:tr h="825500">
                <a:tc>
                  <a:txBody>
                    <a:bodyPr/>
                    <a:lstStyle/>
                    <a:p>
                      <a:pPr algn="l" fontAlgn="ctr"/>
                      <a:r>
                        <a:rPr lang="en-US" sz="1100" b="0" u="none" strike="noStrike">
                          <a:solidFill>
                            <a:srgbClr val="000000"/>
                          </a:solidFill>
                          <a:effectLst/>
                        </a:rPr>
                        <a:t>Define project scope / project plan/ timelines.</a:t>
                      </a:r>
                      <a:endParaRPr lang="en-US" sz="1100" b="0" i="0" u="none" strike="noStrike">
                        <a:solidFill>
                          <a:srgbClr val="000000"/>
                        </a:solidFill>
                        <a:effectLst/>
                        <a:latin typeface="+mn-lt"/>
                      </a:endParaRPr>
                    </a:p>
                  </a:txBody>
                  <a:tcPr marL="19050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100" b="0" u="none" strike="noStrike">
                          <a:solidFill>
                            <a:srgbClr val="000000"/>
                          </a:solidFill>
                          <a:effectLst/>
                        </a:rPr>
                        <a:t>Test account set up. </a:t>
                      </a:r>
                      <a:br>
                        <a:rPr lang="en-US" sz="1100" b="0" u="none" strike="noStrike">
                          <a:solidFill>
                            <a:srgbClr val="000000"/>
                          </a:solidFill>
                          <a:effectLst/>
                        </a:rPr>
                      </a:br>
                      <a:r>
                        <a:rPr lang="en-US" sz="1100" b="0" u="none" strike="noStrike">
                          <a:solidFill>
                            <a:srgbClr val="000000"/>
                          </a:solidFill>
                          <a:effectLst/>
                        </a:rPr>
                        <a:t>Confirm that there is an active business relationship under test. </a:t>
                      </a:r>
                      <a:endParaRPr lang="en-US" sz="1100" b="0" i="0" u="none" strike="noStrike">
                        <a:solidFill>
                          <a:srgbClr val="000000"/>
                        </a:solidFill>
                        <a:effectLst/>
                        <a:latin typeface="+mn-lt"/>
                      </a:endParaRPr>
                    </a:p>
                  </a:txBody>
                  <a:tcPr marL="19050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100" b="0" u="none" strike="noStrike">
                          <a:solidFill>
                            <a:srgbClr val="000000"/>
                          </a:solidFill>
                          <a:effectLst/>
                        </a:rPr>
                        <a:t>Perform QA tests to validate the mapping.</a:t>
                      </a:r>
                      <a:endParaRPr lang="en-US" sz="1100" b="0" i="0" u="none" strike="noStrike">
                        <a:solidFill>
                          <a:srgbClr val="000000"/>
                        </a:solidFill>
                        <a:effectLst/>
                        <a:latin typeface="+mn-lt"/>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100" b="0" u="none" strike="noStrike">
                          <a:solidFill>
                            <a:srgbClr val="000000"/>
                          </a:solidFill>
                          <a:effectLst/>
                        </a:rPr>
                        <a:t>Test scenarios predefined.</a:t>
                      </a:r>
                      <a:endParaRPr lang="en-US" sz="1100" b="0" i="0" u="none" strike="noStrike">
                        <a:solidFill>
                          <a:srgbClr val="000000"/>
                        </a:solidFill>
                        <a:effectLst/>
                        <a:latin typeface="+mn-lt"/>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100" b="0" u="none" strike="noStrike">
                          <a:solidFill>
                            <a:srgbClr val="000000"/>
                          </a:solidFill>
                          <a:effectLst/>
                        </a:rPr>
                        <a:t>Confirm that Network accounts are set up in production. Confirm relationship with the buyer in production.</a:t>
                      </a:r>
                      <a:endParaRPr lang="en-US" sz="1100" b="0" i="0" u="none" strike="noStrike">
                        <a:solidFill>
                          <a:srgbClr val="000000"/>
                        </a:solidFill>
                        <a:effectLst/>
                        <a:latin typeface="+mn-lt"/>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100" b="0" u="none" strike="noStrike">
                          <a:solidFill>
                            <a:srgbClr val="000000"/>
                          </a:solidFill>
                          <a:effectLst/>
                        </a:rPr>
                        <a:t>Confirm successful transactions in production.</a:t>
                      </a:r>
                      <a:endParaRPr lang="en-US" sz="1100" b="0" i="0" u="none" strike="noStrike">
                        <a:solidFill>
                          <a:srgbClr val="000000"/>
                        </a:solidFill>
                        <a:effectLst/>
                        <a:latin typeface="+mn-lt"/>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9501409"/>
                  </a:ext>
                </a:extLst>
              </a:tr>
              <a:tr h="660400">
                <a:tc>
                  <a:txBody>
                    <a:bodyPr/>
                    <a:lstStyle/>
                    <a:p>
                      <a:pPr algn="l" fontAlgn="ctr"/>
                      <a:r>
                        <a:rPr lang="en-US" sz="1100" b="0" u="none" strike="noStrike">
                          <a:solidFill>
                            <a:srgbClr val="000000"/>
                          </a:solidFill>
                          <a:effectLst/>
                        </a:rPr>
                        <a:t>Documents, Business rules, format.</a:t>
                      </a:r>
                      <a:endParaRPr lang="en-US" sz="1100" b="0" i="0" u="none" strike="noStrike">
                        <a:solidFill>
                          <a:srgbClr val="000000"/>
                        </a:solidFill>
                        <a:effectLst/>
                        <a:latin typeface="+mn-lt"/>
                      </a:endParaRPr>
                    </a:p>
                  </a:txBody>
                  <a:tcPr marL="19050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088558" rtl="0" eaLnBrk="1" fontAlgn="ctr" latinLnBrk="0" hangingPunct="1">
                        <a:lnSpc>
                          <a:spcPct val="100000"/>
                        </a:lnSpc>
                        <a:spcBef>
                          <a:spcPts val="0"/>
                        </a:spcBef>
                        <a:spcAft>
                          <a:spcPts val="0"/>
                        </a:spcAft>
                        <a:buClrTx/>
                        <a:buSzTx/>
                        <a:buFontTx/>
                        <a:buNone/>
                        <a:tabLst/>
                        <a:defRPr/>
                      </a:pPr>
                      <a:r>
                        <a:rPr lang="en-US" sz="1100" b="0" u="none" strike="noStrike">
                          <a:solidFill>
                            <a:srgbClr val="000000"/>
                          </a:solidFill>
                          <a:effectLst/>
                        </a:rPr>
                        <a:t>Master Data</a:t>
                      </a:r>
                    </a:p>
                    <a:p>
                      <a:pPr algn="ctr" fontAlgn="ctr"/>
                      <a:r>
                        <a:rPr lang="en-US" sz="1100" b="0" u="none" strike="noStrike">
                          <a:solidFill>
                            <a:srgbClr val="000000"/>
                          </a:solidFill>
                          <a:effectLst/>
                        </a:rPr>
                        <a:t>Define the test plan and identify the test scenarios.</a:t>
                      </a:r>
                      <a:endParaRPr lang="en-US" sz="1100" b="0" i="0" u="none" strike="noStrike">
                        <a:solidFill>
                          <a:srgbClr val="000000"/>
                        </a:solidFill>
                        <a:effectLst/>
                        <a:latin typeface="+mn-lt"/>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100" b="0" u="none" strike="noStrike">
                          <a:solidFill>
                            <a:srgbClr val="000000"/>
                          </a:solidFill>
                          <a:effectLst/>
                        </a:rPr>
                        <a:t>Configure the solution's connectivity to the SAP Business Network. </a:t>
                      </a:r>
                      <a:endParaRPr lang="en-US" sz="1100" b="0" i="0" u="none" strike="noStrike">
                        <a:solidFill>
                          <a:schemeClr val="tx1"/>
                        </a:solidFill>
                        <a:effectLst/>
                        <a:latin typeface="+mn-lt"/>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100" b="0" u="none" strike="noStrike">
                          <a:solidFill>
                            <a:srgbClr val="000000"/>
                          </a:solidFill>
                          <a:effectLst/>
                        </a:rPr>
                        <a:t>Validate that the solution meets the requirements.</a:t>
                      </a:r>
                      <a:endParaRPr lang="en-US" sz="1100" b="0" i="0" u="none" strike="noStrike">
                        <a:solidFill>
                          <a:srgbClr val="000000"/>
                        </a:solidFill>
                        <a:effectLst/>
                        <a:latin typeface="+mn-lt"/>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100" b="0" u="none" strike="noStrike">
                          <a:solidFill>
                            <a:srgbClr val="000000"/>
                          </a:solidFill>
                          <a:effectLst/>
                        </a:rPr>
                        <a:t>Change management on the buyer and supplier side. </a:t>
                      </a:r>
                      <a:endParaRPr lang="en-US" sz="1100" b="0" i="0" u="none" strike="noStrike">
                        <a:solidFill>
                          <a:srgbClr val="000000"/>
                        </a:solidFill>
                        <a:effectLst/>
                        <a:latin typeface="+mn-lt"/>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100" b="0" u="none" strike="noStrike">
                          <a:solidFill>
                            <a:srgbClr val="000000"/>
                          </a:solidFill>
                          <a:effectLst/>
                        </a:rPr>
                        <a:t>Post-go-live support.</a:t>
                      </a:r>
                      <a:endParaRPr lang="en-US" sz="1100" b="0" i="0" u="none" strike="noStrike">
                        <a:solidFill>
                          <a:srgbClr val="000000"/>
                        </a:solidFill>
                        <a:effectLst/>
                        <a:latin typeface="+mn-lt"/>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85232025"/>
                  </a:ext>
                </a:extLst>
              </a:tr>
              <a:tr h="330200">
                <a:tc>
                  <a:txBody>
                    <a:bodyPr/>
                    <a:lstStyle/>
                    <a:p>
                      <a:pPr marL="0" indent="0" algn="l" fontAlgn="ctr">
                        <a:buFontTx/>
                        <a:buNone/>
                      </a:pPr>
                      <a:r>
                        <a:rPr lang="en-US" sz="1100" b="0" u="none" strike="noStrike">
                          <a:solidFill>
                            <a:srgbClr val="000000"/>
                          </a:solidFill>
                          <a:effectLst/>
                        </a:rPr>
                        <a:t>Define project plan, timeline, and set Go-Live date. </a:t>
                      </a:r>
                      <a:endParaRPr lang="en-US" sz="1100" b="0" i="0" u="none" strike="noStrike">
                        <a:solidFill>
                          <a:srgbClr val="000000"/>
                        </a:solidFill>
                        <a:effectLst/>
                        <a:latin typeface="+mn-lt"/>
                      </a:endParaRPr>
                    </a:p>
                  </a:txBody>
                  <a:tcPr marL="19050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100" b="0" u="none" strike="noStrike">
                          <a:solidFill>
                            <a:srgbClr val="000000"/>
                          </a:solidFill>
                          <a:effectLst/>
                        </a:rPr>
                        <a:t>Supplier Technical solution defined.</a:t>
                      </a:r>
                      <a:endParaRPr lang="en-US" sz="1100" b="0" i="0" u="none" strike="noStrike">
                        <a:solidFill>
                          <a:srgbClr val="000000"/>
                        </a:solidFill>
                        <a:effectLst/>
                        <a:latin typeface="+mn-lt"/>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b="0" u="none" strike="noStrike" kern="1200">
                          <a:solidFill>
                            <a:srgbClr val="000000"/>
                          </a:solidFill>
                          <a:effectLst/>
                        </a:rPr>
                        <a:t>Routing configured.</a:t>
                      </a:r>
                      <a:endParaRPr lang="en-US" sz="1100" b="0" i="0" u="none" strike="noStrike" kern="1200">
                        <a:solidFill>
                          <a:srgbClr val="000000"/>
                        </a:solidFill>
                        <a:effectLst/>
                        <a:latin typeface="+mn-lt"/>
                        <a:ea typeface="+mn-ea"/>
                        <a:cs typeface="+mn-cs"/>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100" b="0" u="none" strike="noStrike" kern="1200">
                          <a:solidFill>
                            <a:srgbClr val="000000"/>
                          </a:solidFill>
                          <a:effectLst/>
                        </a:rPr>
                        <a:t>Solution sign-off.</a:t>
                      </a:r>
                      <a:endParaRPr lang="en-US" sz="1100" b="0" i="0" u="none" strike="noStrike" kern="1200">
                        <a:solidFill>
                          <a:srgbClr val="000000"/>
                        </a:solidFill>
                        <a:effectLst/>
                        <a:latin typeface="+mn-lt"/>
                        <a:ea typeface="+mn-ea"/>
                        <a:cs typeface="+mn-cs"/>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100" b="0" u="none" strike="noStrike">
                          <a:solidFill>
                            <a:srgbClr val="000000"/>
                          </a:solidFill>
                          <a:effectLst/>
                        </a:rPr>
                        <a:t>Communications and internal settings.</a:t>
                      </a:r>
                      <a:endParaRPr lang="en-US" sz="1100" b="0" i="0" u="none" strike="noStrike">
                        <a:solidFill>
                          <a:srgbClr val="000000"/>
                        </a:solidFill>
                        <a:effectLst/>
                        <a:latin typeface="+mn-lt"/>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100" b="0" u="none" strike="noStrike">
                          <a:solidFill>
                            <a:srgbClr val="000000"/>
                          </a:solidFill>
                          <a:effectLst/>
                        </a:rPr>
                        <a:t>Continuous technical support. </a:t>
                      </a:r>
                      <a:br>
                        <a:rPr lang="en-US" sz="1100" b="0" u="none" strike="noStrike">
                          <a:solidFill>
                            <a:srgbClr val="000000"/>
                          </a:solidFill>
                          <a:effectLst/>
                        </a:rPr>
                      </a:br>
                      <a:r>
                        <a:rPr lang="en-US" sz="1100" b="0" u="none" strike="noStrike">
                          <a:solidFill>
                            <a:srgbClr val="000000"/>
                          </a:solidFill>
                          <a:effectLst/>
                        </a:rPr>
                        <a:t>Project closure.</a:t>
                      </a:r>
                      <a:endParaRPr lang="en-US" sz="1100" b="0" i="0" u="none" strike="noStrike">
                        <a:solidFill>
                          <a:srgbClr val="000000"/>
                        </a:solidFill>
                        <a:effectLst/>
                        <a:latin typeface="+mn-lt"/>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04569663"/>
                  </a:ext>
                </a:extLst>
              </a:tr>
            </a:tbl>
          </a:graphicData>
        </a:graphic>
      </p:graphicFrame>
      <p:grpSp>
        <p:nvGrpSpPr>
          <p:cNvPr id="42" name="Group 41">
            <a:extLst>
              <a:ext uri="{FF2B5EF4-FFF2-40B4-BE49-F238E27FC236}">
                <a16:creationId xmlns:a16="http://schemas.microsoft.com/office/drawing/2014/main" id="{4C23BF9A-39B6-4D21-95B1-3C2B7B1114B1}"/>
              </a:ext>
            </a:extLst>
          </p:cNvPr>
          <p:cNvGrpSpPr/>
          <p:nvPr/>
        </p:nvGrpSpPr>
        <p:grpSpPr>
          <a:xfrm>
            <a:off x="411076" y="1061920"/>
            <a:ext cx="10980863" cy="338554"/>
            <a:chOff x="504001" y="1350583"/>
            <a:chExt cx="10980863" cy="338554"/>
          </a:xfrm>
        </p:grpSpPr>
        <p:cxnSp>
          <p:nvCxnSpPr>
            <p:cNvPr id="44" name="Straight Connector 43">
              <a:extLst>
                <a:ext uri="{FF2B5EF4-FFF2-40B4-BE49-F238E27FC236}">
                  <a16:creationId xmlns:a16="http://schemas.microsoft.com/office/drawing/2014/main" id="{E5CE1889-3F5F-4108-84B8-468B0B8D85E5}"/>
                </a:ext>
              </a:extLst>
            </p:cNvPr>
            <p:cNvCxnSpPr>
              <a:cxnSpLocks/>
            </p:cNvCxnSpPr>
            <p:nvPr/>
          </p:nvCxnSpPr>
          <p:spPr>
            <a:xfrm>
              <a:off x="504001" y="1568522"/>
              <a:ext cx="1098086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Rectangle 44">
              <a:extLst>
                <a:ext uri="{FF2B5EF4-FFF2-40B4-BE49-F238E27FC236}">
                  <a16:creationId xmlns:a16="http://schemas.microsoft.com/office/drawing/2014/main" id="{3207555A-07EF-4C26-808B-249CEAA90732}"/>
                </a:ext>
              </a:extLst>
            </p:cNvPr>
            <p:cNvSpPr/>
            <p:nvPr/>
          </p:nvSpPr>
          <p:spPr>
            <a:xfrm>
              <a:off x="3863279" y="1350583"/>
              <a:ext cx="3597085" cy="338554"/>
            </a:xfrm>
            <a:prstGeom prst="rect">
              <a:avLst/>
            </a:prstGeom>
            <a:solidFill>
              <a:schemeClr val="bg1"/>
            </a:solidFill>
          </p:spPr>
          <p:txBody>
            <a:bodyPr wrap="square">
              <a:spAutoFit/>
            </a:bodyPr>
            <a:lstStyle/>
            <a:p>
              <a:pPr algn="ctr"/>
              <a:r>
                <a:rPr lang="en-US" sz="1600" b="1">
                  <a:latin typeface="+mn-lt"/>
                </a:rPr>
                <a:t>Supplier Integration 8 to 12 weeks</a:t>
              </a:r>
            </a:p>
          </p:txBody>
        </p:sp>
      </p:grpSp>
    </p:spTree>
    <p:extLst>
      <p:ext uri="{BB962C8B-B14F-4D97-AF65-F5344CB8AC3E}">
        <p14:creationId xmlns:p14="http://schemas.microsoft.com/office/powerpoint/2010/main" val="30525025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C802F288-09A7-438A-A4BF-53516D94C7EE}"/>
              </a:ext>
            </a:extLst>
          </p:cNvPr>
          <p:cNvSpPr txBox="1"/>
          <p:nvPr/>
        </p:nvSpPr>
        <p:spPr>
          <a:xfrm>
            <a:off x="8997375" y="319"/>
            <a:ext cx="3188335" cy="6858000"/>
          </a:xfrm>
          <a:prstGeom prst="rect">
            <a:avLst/>
          </a:prstGeom>
          <a:solidFill>
            <a:schemeClr val="tx1"/>
          </a:solidFill>
        </p:spPr>
        <p:txBody>
          <a:bodyPr wrap="square" lIns="0" tIns="0" rIns="0" bIns="0" rtlCol="0">
            <a:spAutoFit/>
          </a:bodyPr>
          <a:lstStyle/>
          <a:p>
            <a:pPr fontAlgn="base">
              <a:spcBef>
                <a:spcPct val="50000"/>
              </a:spcBef>
              <a:spcAft>
                <a:spcPct val="0"/>
              </a:spcAft>
              <a:buClr>
                <a:srgbClr val="F0AB00"/>
              </a:buClr>
              <a:buSzPct val="80000"/>
            </a:pPr>
            <a:endParaRPr lang="en-US" sz="1800" kern="0">
              <a:ea typeface="Arial Unicode MS" pitchFamily="34" charset="-128"/>
              <a:cs typeface="Arial Unicode MS" pitchFamily="34" charset="-128"/>
            </a:endParaRPr>
          </a:p>
        </p:txBody>
      </p:sp>
      <p:sp>
        <p:nvSpPr>
          <p:cNvPr id="24" name="Title 23"/>
          <p:cNvSpPr>
            <a:spLocks noGrp="1"/>
          </p:cNvSpPr>
          <p:nvPr>
            <p:ph type="title"/>
          </p:nvPr>
        </p:nvSpPr>
        <p:spPr>
          <a:xfrm>
            <a:off x="504001" y="504000"/>
            <a:ext cx="11186476" cy="369332"/>
          </a:xfrm>
        </p:spPr>
        <p:txBody>
          <a:bodyPr/>
          <a:lstStyle/>
          <a:p>
            <a:pPr fontAlgn="base">
              <a:spcBef>
                <a:spcPct val="50000"/>
              </a:spcBef>
              <a:spcAft>
                <a:spcPct val="0"/>
              </a:spcAft>
              <a:buClr>
                <a:srgbClr val="F0AB00"/>
              </a:buClr>
              <a:buSzPct val="80000"/>
            </a:pPr>
            <a:r>
              <a:rPr lang="en-US" kern="0">
                <a:ea typeface="Arial Unicode MS" pitchFamily="34" charset="-128"/>
                <a:cs typeface="Arial Unicode MS" pitchFamily="34" charset="-128"/>
              </a:rPr>
              <a:t>Project Plan Governance</a:t>
            </a:r>
          </a:p>
        </p:txBody>
      </p:sp>
      <p:grpSp>
        <p:nvGrpSpPr>
          <p:cNvPr id="12" name="Group 11">
            <a:extLst>
              <a:ext uri="{FF2B5EF4-FFF2-40B4-BE49-F238E27FC236}">
                <a16:creationId xmlns:a16="http://schemas.microsoft.com/office/drawing/2014/main" id="{A35CEC90-0B69-429E-A9BF-199C93F57F72}"/>
              </a:ext>
            </a:extLst>
          </p:cNvPr>
          <p:cNvGrpSpPr/>
          <p:nvPr/>
        </p:nvGrpSpPr>
        <p:grpSpPr>
          <a:xfrm>
            <a:off x="751035" y="2235045"/>
            <a:ext cx="2196540" cy="2232352"/>
            <a:chOff x="2493093" y="2567016"/>
            <a:chExt cx="1705816" cy="1714891"/>
          </a:xfrm>
        </p:grpSpPr>
        <p:sp>
          <p:nvSpPr>
            <p:cNvPr id="13" name="Oval 12">
              <a:extLst>
                <a:ext uri="{FF2B5EF4-FFF2-40B4-BE49-F238E27FC236}">
                  <a16:creationId xmlns:a16="http://schemas.microsoft.com/office/drawing/2014/main" id="{E74DE1BF-6D31-47A4-8176-F74E7C872F0B}"/>
                </a:ext>
              </a:extLst>
            </p:cNvPr>
            <p:cNvSpPr/>
            <p:nvPr/>
          </p:nvSpPr>
          <p:spPr bwMode="gray">
            <a:xfrm>
              <a:off x="2502296" y="2577009"/>
              <a:ext cx="1696613" cy="1696613"/>
            </a:xfrm>
            <a:prstGeom prst="ellipse">
              <a:avLst/>
            </a:prstGeom>
            <a:solidFill>
              <a:schemeClr val="bg1"/>
            </a:solidFill>
            <a:ln w="57150">
              <a:solidFill>
                <a:schemeClr val="tx1"/>
              </a:solidFill>
              <a:headEnd type="none" w="med" len="med"/>
              <a:tailEnd type="none" w="med" len="med"/>
            </a:ln>
            <a:effectLst>
              <a:outerShdw blurRad="152400" dist="317500" dir="5400000" sx="90000" sy="-19000"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lIns="0" tIns="0" rIns="0" bIns="0" rtlCol="0" anchor="t" anchorCtr="0"/>
            <a:lstStyle/>
            <a:p>
              <a:pPr algn="ctr" defTabSz="914126" fontAlgn="base">
                <a:spcBef>
                  <a:spcPct val="50000"/>
                </a:spcBef>
                <a:spcAft>
                  <a:spcPct val="0"/>
                </a:spcAft>
                <a:buClr>
                  <a:srgbClr val="F0AB00"/>
                </a:buClr>
                <a:buSzPct val="80000"/>
              </a:pPr>
              <a:endParaRPr lang="en-US" sz="1600" b="1" kern="0">
                <a:solidFill>
                  <a:srgbClr val="FFFFFF"/>
                </a:solidFill>
                <a:effectLst>
                  <a:outerShdw blurRad="50800" dist="38100" dir="2700000" algn="tl" rotWithShape="0">
                    <a:prstClr val="black">
                      <a:alpha val="40000"/>
                    </a:prstClr>
                  </a:outerShdw>
                </a:effectLst>
                <a:ea typeface="Arial Unicode MS" pitchFamily="34" charset="-128"/>
              </a:endParaRPr>
            </a:p>
          </p:txBody>
        </p:sp>
        <p:sp>
          <p:nvSpPr>
            <p:cNvPr id="14" name="Oval 13">
              <a:extLst>
                <a:ext uri="{FF2B5EF4-FFF2-40B4-BE49-F238E27FC236}">
                  <a16:creationId xmlns:a16="http://schemas.microsoft.com/office/drawing/2014/main" id="{AD9A4232-8F4F-43A6-B6F8-1FD7DE7F6AB6}"/>
                </a:ext>
              </a:extLst>
            </p:cNvPr>
            <p:cNvSpPr/>
            <p:nvPr/>
          </p:nvSpPr>
          <p:spPr bwMode="gray">
            <a:xfrm>
              <a:off x="2493093" y="2567016"/>
              <a:ext cx="1705816" cy="1714891"/>
            </a:xfrm>
            <a:prstGeom prst="ellipse">
              <a:avLst/>
            </a:prstGeom>
            <a:ln w="762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lIns="0" tIns="0" rIns="0" bIns="0" rtlCol="0" anchor="ctr" anchorCtr="0"/>
            <a:lstStyle/>
            <a:p>
              <a:pPr algn="ctr" defTabSz="914126" fontAlgn="base">
                <a:spcBef>
                  <a:spcPct val="50000"/>
                </a:spcBef>
                <a:spcAft>
                  <a:spcPct val="0"/>
                </a:spcAft>
                <a:buClr>
                  <a:srgbClr val="F0AB00"/>
                </a:buClr>
                <a:buSzPct val="80000"/>
              </a:pPr>
              <a:r>
                <a:rPr lang="en-CA" sz="1799" b="1" kern="0">
                  <a:solidFill>
                    <a:srgbClr val="FFFFFF"/>
                  </a:solidFill>
                  <a:latin typeface="Arial"/>
                  <a:ea typeface="Arial Unicode MS" pitchFamily="34" charset="-128"/>
                  <a:cs typeface="Arial Unicode MS" pitchFamily="34" charset="-128"/>
                </a:rPr>
                <a:t>Gradient in Shape</a:t>
              </a:r>
              <a:endParaRPr lang="en-CA" sz="1799" b="1" kern="0" spc="-100">
                <a:solidFill>
                  <a:srgbClr val="FFFFFF"/>
                </a:solidFill>
                <a:latin typeface="Arial"/>
                <a:ea typeface="Arial Unicode MS" pitchFamily="34" charset="-128"/>
                <a:cs typeface="Arial Unicode MS" pitchFamily="34" charset="-128"/>
              </a:endParaRPr>
            </a:p>
          </p:txBody>
        </p:sp>
      </p:grpSp>
      <p:grpSp>
        <p:nvGrpSpPr>
          <p:cNvPr id="15" name="Group 14">
            <a:extLst>
              <a:ext uri="{FF2B5EF4-FFF2-40B4-BE49-F238E27FC236}">
                <a16:creationId xmlns:a16="http://schemas.microsoft.com/office/drawing/2014/main" id="{50A620BB-6C43-41F7-98FB-19E98515F0E9}"/>
              </a:ext>
            </a:extLst>
          </p:cNvPr>
          <p:cNvGrpSpPr/>
          <p:nvPr/>
        </p:nvGrpSpPr>
        <p:grpSpPr>
          <a:xfrm>
            <a:off x="3368029" y="2213475"/>
            <a:ext cx="2196540" cy="2232352"/>
            <a:chOff x="2493093" y="2567016"/>
            <a:chExt cx="1705816" cy="1714891"/>
          </a:xfrm>
        </p:grpSpPr>
        <p:sp>
          <p:nvSpPr>
            <p:cNvPr id="16" name="Oval 15">
              <a:extLst>
                <a:ext uri="{FF2B5EF4-FFF2-40B4-BE49-F238E27FC236}">
                  <a16:creationId xmlns:a16="http://schemas.microsoft.com/office/drawing/2014/main" id="{705321C2-0E2B-4A18-8F43-68F821054DD4}"/>
                </a:ext>
              </a:extLst>
            </p:cNvPr>
            <p:cNvSpPr/>
            <p:nvPr/>
          </p:nvSpPr>
          <p:spPr bwMode="gray">
            <a:xfrm>
              <a:off x="2502296" y="2577009"/>
              <a:ext cx="1696613" cy="1696613"/>
            </a:xfrm>
            <a:prstGeom prst="ellipse">
              <a:avLst/>
            </a:prstGeom>
            <a:solidFill>
              <a:schemeClr val="bg1"/>
            </a:solidFill>
            <a:ln w="57150">
              <a:solidFill>
                <a:schemeClr val="tx1"/>
              </a:solidFill>
              <a:headEnd type="none" w="med" len="med"/>
              <a:tailEnd type="none" w="med" len="med"/>
            </a:ln>
            <a:effectLst>
              <a:outerShdw blurRad="152400" dist="317500" dir="5400000" sx="90000" sy="-19000"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lIns="0" tIns="0" rIns="0" bIns="0" rtlCol="0" anchor="t" anchorCtr="0"/>
            <a:lstStyle/>
            <a:p>
              <a:pPr algn="ctr" defTabSz="914126" fontAlgn="base">
                <a:spcBef>
                  <a:spcPct val="50000"/>
                </a:spcBef>
                <a:spcAft>
                  <a:spcPct val="0"/>
                </a:spcAft>
                <a:buClr>
                  <a:srgbClr val="F0AB00"/>
                </a:buClr>
                <a:buSzPct val="80000"/>
              </a:pPr>
              <a:endParaRPr lang="en-US" sz="1600" kern="0">
                <a:solidFill>
                  <a:srgbClr val="FFFFFF"/>
                </a:solidFill>
                <a:effectLst>
                  <a:outerShdw blurRad="50800" dist="38100" dir="2700000" algn="tl" rotWithShape="0">
                    <a:prstClr val="black">
                      <a:alpha val="40000"/>
                    </a:prstClr>
                  </a:outerShdw>
                </a:effectLst>
                <a:ea typeface="Arial Unicode MS" pitchFamily="34" charset="-128"/>
              </a:endParaRPr>
            </a:p>
          </p:txBody>
        </p:sp>
        <p:sp>
          <p:nvSpPr>
            <p:cNvPr id="17" name="Oval 16">
              <a:extLst>
                <a:ext uri="{FF2B5EF4-FFF2-40B4-BE49-F238E27FC236}">
                  <a16:creationId xmlns:a16="http://schemas.microsoft.com/office/drawing/2014/main" id="{FF4D1690-7FCD-470E-9496-4DD395DB1690}"/>
                </a:ext>
              </a:extLst>
            </p:cNvPr>
            <p:cNvSpPr/>
            <p:nvPr/>
          </p:nvSpPr>
          <p:spPr bwMode="gray">
            <a:xfrm>
              <a:off x="2493093" y="2567016"/>
              <a:ext cx="1705816" cy="1714891"/>
            </a:xfrm>
            <a:prstGeom prst="ellipse">
              <a:avLst/>
            </a:prstGeom>
            <a:ln w="762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lIns="0" tIns="0" rIns="0" bIns="0" rtlCol="0" anchor="ctr" anchorCtr="0"/>
            <a:lstStyle/>
            <a:p>
              <a:pPr algn="ctr" defTabSz="914126" fontAlgn="base">
                <a:spcBef>
                  <a:spcPct val="50000"/>
                </a:spcBef>
                <a:spcAft>
                  <a:spcPct val="0"/>
                </a:spcAft>
                <a:buClr>
                  <a:srgbClr val="F0AB00"/>
                </a:buClr>
                <a:buSzPct val="80000"/>
              </a:pPr>
              <a:r>
                <a:rPr lang="en-CA" sz="1799" kern="0">
                  <a:solidFill>
                    <a:srgbClr val="FFFFFF"/>
                  </a:solidFill>
                  <a:latin typeface="Arial"/>
                  <a:ea typeface="Arial Unicode MS" pitchFamily="34" charset="-128"/>
                  <a:cs typeface="Arial Unicode MS" pitchFamily="34" charset="-128"/>
                </a:rPr>
                <a:t>Gradient in Shape</a:t>
              </a:r>
              <a:endParaRPr lang="en-CA" sz="1799" kern="0" spc="-100">
                <a:solidFill>
                  <a:srgbClr val="FFFFFF"/>
                </a:solidFill>
                <a:latin typeface="Arial"/>
                <a:ea typeface="Arial Unicode MS" pitchFamily="34" charset="-128"/>
                <a:cs typeface="Arial Unicode MS" pitchFamily="34" charset="-128"/>
              </a:endParaRPr>
            </a:p>
          </p:txBody>
        </p:sp>
      </p:grpSp>
      <p:sp>
        <p:nvSpPr>
          <p:cNvPr id="18" name="TextBox 17">
            <a:extLst>
              <a:ext uri="{FF2B5EF4-FFF2-40B4-BE49-F238E27FC236}">
                <a16:creationId xmlns:a16="http://schemas.microsoft.com/office/drawing/2014/main" id="{F309D493-4C4A-4A58-B73F-6C3ECF99BDA1}"/>
              </a:ext>
            </a:extLst>
          </p:cNvPr>
          <p:cNvSpPr txBox="1"/>
          <p:nvPr/>
        </p:nvSpPr>
        <p:spPr>
          <a:xfrm>
            <a:off x="1183339" y="2647888"/>
            <a:ext cx="1331930" cy="276999"/>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US" sz="1800" b="1" kern="0">
                <a:latin typeface="BentonSans" panose="02000503000000020004"/>
                <a:ea typeface="Arial Unicode MS" pitchFamily="34" charset="-128"/>
                <a:cs typeface="Arial Unicode MS" pitchFamily="34" charset="-128"/>
              </a:rPr>
              <a:t>Teamwork</a:t>
            </a:r>
          </a:p>
        </p:txBody>
      </p:sp>
      <p:sp>
        <p:nvSpPr>
          <p:cNvPr id="19" name="TextBox 18">
            <a:extLst>
              <a:ext uri="{FF2B5EF4-FFF2-40B4-BE49-F238E27FC236}">
                <a16:creationId xmlns:a16="http://schemas.microsoft.com/office/drawing/2014/main" id="{7E21D0E4-E0F4-4E36-BFB4-77C6B9A3E6D3}"/>
              </a:ext>
            </a:extLst>
          </p:cNvPr>
          <p:cNvSpPr txBox="1"/>
          <p:nvPr/>
        </p:nvSpPr>
        <p:spPr>
          <a:xfrm>
            <a:off x="3678622" y="2655795"/>
            <a:ext cx="1575349" cy="276999"/>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US" sz="1800" b="1" kern="0">
                <a:latin typeface="BentonSans" panose="02000503000000020004"/>
                <a:ea typeface="Arial Unicode MS" pitchFamily="34" charset="-128"/>
                <a:cs typeface="Arial Unicode MS" pitchFamily="34" charset="-128"/>
              </a:rPr>
              <a:t>Communication</a:t>
            </a:r>
          </a:p>
        </p:txBody>
      </p:sp>
      <p:grpSp>
        <p:nvGrpSpPr>
          <p:cNvPr id="20" name="Group 19">
            <a:extLst>
              <a:ext uri="{FF2B5EF4-FFF2-40B4-BE49-F238E27FC236}">
                <a16:creationId xmlns:a16="http://schemas.microsoft.com/office/drawing/2014/main" id="{4AD2CD16-95A7-4B34-8EE6-1EAEDFB21945}"/>
              </a:ext>
            </a:extLst>
          </p:cNvPr>
          <p:cNvGrpSpPr/>
          <p:nvPr/>
        </p:nvGrpSpPr>
        <p:grpSpPr>
          <a:xfrm>
            <a:off x="5985023" y="2235045"/>
            <a:ext cx="2196540" cy="2232352"/>
            <a:chOff x="2493093" y="2567016"/>
            <a:chExt cx="1705816" cy="1714891"/>
          </a:xfrm>
        </p:grpSpPr>
        <p:sp>
          <p:nvSpPr>
            <p:cNvPr id="21" name="Oval 20">
              <a:extLst>
                <a:ext uri="{FF2B5EF4-FFF2-40B4-BE49-F238E27FC236}">
                  <a16:creationId xmlns:a16="http://schemas.microsoft.com/office/drawing/2014/main" id="{54D37C6F-73E8-4D6D-8864-5D611BDFD4B2}"/>
                </a:ext>
              </a:extLst>
            </p:cNvPr>
            <p:cNvSpPr/>
            <p:nvPr/>
          </p:nvSpPr>
          <p:spPr bwMode="gray">
            <a:xfrm>
              <a:off x="2502296" y="2577009"/>
              <a:ext cx="1696613" cy="1696613"/>
            </a:xfrm>
            <a:prstGeom prst="ellipse">
              <a:avLst/>
            </a:prstGeom>
            <a:solidFill>
              <a:schemeClr val="bg1"/>
            </a:solidFill>
            <a:ln w="57150">
              <a:solidFill>
                <a:schemeClr val="tx1"/>
              </a:solidFill>
              <a:headEnd type="none" w="med" len="med"/>
              <a:tailEnd type="none" w="med" len="med"/>
            </a:ln>
            <a:effectLst>
              <a:outerShdw blurRad="152400" dist="317500" dir="5400000" sx="90000" sy="-19000" rotWithShape="0">
                <a:prstClr val="black">
                  <a:alpha val="15000"/>
                </a:prstClr>
              </a:outerShdw>
            </a:effectLst>
          </p:spPr>
          <p:style>
            <a:lnRef idx="1">
              <a:schemeClr val="accent1"/>
            </a:lnRef>
            <a:fillRef idx="0">
              <a:schemeClr val="accent1"/>
            </a:fillRef>
            <a:effectRef idx="0">
              <a:schemeClr val="accent1"/>
            </a:effectRef>
            <a:fontRef idx="minor">
              <a:schemeClr val="tx1"/>
            </a:fontRef>
          </p:style>
          <p:txBody>
            <a:bodyPr lIns="0" tIns="0" rIns="0" bIns="0" rtlCol="0" anchor="t" anchorCtr="0"/>
            <a:lstStyle/>
            <a:p>
              <a:pPr algn="ctr" defTabSz="914126" fontAlgn="base">
                <a:spcBef>
                  <a:spcPct val="50000"/>
                </a:spcBef>
                <a:spcAft>
                  <a:spcPct val="0"/>
                </a:spcAft>
                <a:buClr>
                  <a:srgbClr val="F0AB00"/>
                </a:buClr>
                <a:buSzPct val="80000"/>
              </a:pPr>
              <a:endParaRPr lang="en-US" sz="1600" kern="0">
                <a:solidFill>
                  <a:srgbClr val="FFFFFF"/>
                </a:solidFill>
                <a:effectLst>
                  <a:outerShdw blurRad="50800" dist="38100" dir="2700000" algn="tl" rotWithShape="0">
                    <a:prstClr val="black">
                      <a:alpha val="40000"/>
                    </a:prstClr>
                  </a:outerShdw>
                </a:effectLst>
                <a:ea typeface="Arial Unicode MS" pitchFamily="34" charset="-128"/>
              </a:endParaRPr>
            </a:p>
          </p:txBody>
        </p:sp>
        <p:sp>
          <p:nvSpPr>
            <p:cNvPr id="22" name="Oval 21">
              <a:extLst>
                <a:ext uri="{FF2B5EF4-FFF2-40B4-BE49-F238E27FC236}">
                  <a16:creationId xmlns:a16="http://schemas.microsoft.com/office/drawing/2014/main" id="{29E81F2C-8CE4-4F72-918C-9237DA8C6194}"/>
                </a:ext>
              </a:extLst>
            </p:cNvPr>
            <p:cNvSpPr/>
            <p:nvPr/>
          </p:nvSpPr>
          <p:spPr bwMode="gray">
            <a:xfrm>
              <a:off x="2493093" y="2567016"/>
              <a:ext cx="1705816" cy="1714891"/>
            </a:xfrm>
            <a:prstGeom prst="ellipse">
              <a:avLst/>
            </a:prstGeom>
            <a:ln w="762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lIns="0" tIns="0" rIns="0" bIns="0" rtlCol="0" anchor="ctr" anchorCtr="0"/>
            <a:lstStyle/>
            <a:p>
              <a:pPr algn="ctr" defTabSz="914126" fontAlgn="base">
                <a:spcBef>
                  <a:spcPct val="50000"/>
                </a:spcBef>
                <a:spcAft>
                  <a:spcPct val="0"/>
                </a:spcAft>
                <a:buClr>
                  <a:srgbClr val="F0AB00"/>
                </a:buClr>
                <a:buSzPct val="80000"/>
              </a:pPr>
              <a:r>
                <a:rPr lang="en-CA" sz="1799" kern="0">
                  <a:solidFill>
                    <a:srgbClr val="FFFFFF"/>
                  </a:solidFill>
                  <a:latin typeface="Arial"/>
                  <a:ea typeface="Arial Unicode MS" pitchFamily="34" charset="-128"/>
                  <a:cs typeface="Arial Unicode MS" pitchFamily="34" charset="-128"/>
                </a:rPr>
                <a:t>Gradient in Shape</a:t>
              </a:r>
              <a:endParaRPr lang="en-CA" sz="1799" kern="0" spc="-100">
                <a:solidFill>
                  <a:srgbClr val="FFFFFF"/>
                </a:solidFill>
                <a:latin typeface="Arial"/>
                <a:ea typeface="Arial Unicode MS" pitchFamily="34" charset="-128"/>
                <a:cs typeface="Arial Unicode MS" pitchFamily="34" charset="-128"/>
              </a:endParaRPr>
            </a:p>
          </p:txBody>
        </p:sp>
      </p:grpSp>
      <p:sp>
        <p:nvSpPr>
          <p:cNvPr id="23" name="TextBox 22">
            <a:extLst>
              <a:ext uri="{FF2B5EF4-FFF2-40B4-BE49-F238E27FC236}">
                <a16:creationId xmlns:a16="http://schemas.microsoft.com/office/drawing/2014/main" id="{A4397CD0-3AE9-402A-9210-9A050C311C2B}"/>
              </a:ext>
            </a:extLst>
          </p:cNvPr>
          <p:cNvSpPr txBox="1"/>
          <p:nvPr/>
        </p:nvSpPr>
        <p:spPr>
          <a:xfrm>
            <a:off x="6341509" y="2689528"/>
            <a:ext cx="1575349" cy="276999"/>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US" sz="1800" b="1" kern="0">
                <a:latin typeface="BentonSans" panose="02000503000000020004"/>
                <a:ea typeface="Arial Unicode MS" pitchFamily="34" charset="-128"/>
                <a:cs typeface="Arial Unicode MS" pitchFamily="34" charset="-128"/>
              </a:rPr>
              <a:t>Accountability</a:t>
            </a:r>
          </a:p>
        </p:txBody>
      </p:sp>
      <p:sp>
        <p:nvSpPr>
          <p:cNvPr id="30" name="TextBox 29">
            <a:extLst>
              <a:ext uri="{FF2B5EF4-FFF2-40B4-BE49-F238E27FC236}">
                <a16:creationId xmlns:a16="http://schemas.microsoft.com/office/drawing/2014/main" id="{5FE27B35-BCF1-4038-91BC-A18313E04885}"/>
              </a:ext>
            </a:extLst>
          </p:cNvPr>
          <p:cNvSpPr txBox="1"/>
          <p:nvPr/>
        </p:nvSpPr>
        <p:spPr>
          <a:xfrm>
            <a:off x="9111898" y="721265"/>
            <a:ext cx="2471673" cy="4555093"/>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800" b="1" kern="0">
                <a:solidFill>
                  <a:schemeClr val="bg1"/>
                </a:solidFill>
                <a:latin typeface="+mn-lt"/>
                <a:ea typeface="Arial Unicode MS" pitchFamily="34" charset="-128"/>
                <a:cs typeface="Arial Unicode MS" pitchFamily="34" charset="-128"/>
              </a:rPr>
              <a:t>Having a Governance process in place assists with overcoming obstacles related to:</a:t>
            </a:r>
          </a:p>
          <a:p>
            <a:pPr fontAlgn="base">
              <a:spcBef>
                <a:spcPct val="50000"/>
              </a:spcBef>
              <a:spcAft>
                <a:spcPct val="0"/>
              </a:spcAft>
              <a:buClr>
                <a:srgbClr val="F0AB00"/>
              </a:buClr>
              <a:buSzPct val="80000"/>
            </a:pPr>
            <a:endParaRPr lang="en-US" sz="1800" b="1" kern="0">
              <a:solidFill>
                <a:schemeClr val="bg1"/>
              </a:solidFill>
              <a:latin typeface="+mn-lt"/>
              <a:ea typeface="Arial Unicode MS" pitchFamily="34" charset="-128"/>
              <a:cs typeface="Arial Unicode MS" pitchFamily="34" charset="-128"/>
            </a:endParaRPr>
          </a:p>
          <a:p>
            <a:pPr marL="171450" indent="-171450" fontAlgn="base">
              <a:spcBef>
                <a:spcPct val="50000"/>
              </a:spcBef>
              <a:spcAft>
                <a:spcPct val="0"/>
              </a:spcAft>
              <a:buClr>
                <a:schemeClr val="tx2"/>
              </a:buClr>
              <a:buSzPct val="80000"/>
              <a:buFont typeface="Arial" panose="020B0604020202020204" pitchFamily="34" charset="0"/>
              <a:buChar char="•"/>
            </a:pPr>
            <a:r>
              <a:rPr lang="en-US" sz="1400" kern="0">
                <a:solidFill>
                  <a:schemeClr val="bg1"/>
                </a:solidFill>
                <a:latin typeface="+mn-lt"/>
                <a:ea typeface="Arial Unicode MS" pitchFamily="34" charset="-128"/>
                <a:cs typeface="Arial Unicode MS" pitchFamily="34" charset="-128"/>
              </a:rPr>
              <a:t>Disengaged or non-responsive resources</a:t>
            </a:r>
          </a:p>
          <a:p>
            <a:pPr marL="171450" indent="-171450" fontAlgn="base">
              <a:spcBef>
                <a:spcPct val="50000"/>
              </a:spcBef>
              <a:spcAft>
                <a:spcPct val="0"/>
              </a:spcAft>
              <a:buClr>
                <a:schemeClr val="tx2"/>
              </a:buClr>
              <a:buSzPct val="80000"/>
              <a:buFont typeface="Arial" panose="020B0604020202020204" pitchFamily="34" charset="0"/>
              <a:buChar char="•"/>
            </a:pPr>
            <a:endParaRPr lang="en-US" sz="1400" kern="0">
              <a:solidFill>
                <a:schemeClr val="bg1"/>
              </a:solidFill>
              <a:latin typeface="+mn-lt"/>
              <a:ea typeface="Arial Unicode MS" pitchFamily="34" charset="-128"/>
              <a:cs typeface="Arial Unicode MS" pitchFamily="34" charset="-128"/>
            </a:endParaRPr>
          </a:p>
          <a:p>
            <a:pPr marL="171450" indent="-171450" fontAlgn="base">
              <a:spcBef>
                <a:spcPct val="50000"/>
              </a:spcBef>
              <a:spcAft>
                <a:spcPct val="0"/>
              </a:spcAft>
              <a:buClr>
                <a:schemeClr val="tx2"/>
              </a:buClr>
              <a:buSzPct val="80000"/>
              <a:buFont typeface="Arial" panose="020B0604020202020204" pitchFamily="34" charset="0"/>
              <a:buChar char="•"/>
            </a:pPr>
            <a:r>
              <a:rPr lang="en-US" sz="1400" kern="0">
                <a:solidFill>
                  <a:schemeClr val="bg1"/>
                </a:solidFill>
                <a:latin typeface="+mn-lt"/>
                <a:ea typeface="Arial Unicode MS" pitchFamily="34" charset="-128"/>
                <a:cs typeface="Arial Unicode MS" pitchFamily="34" charset="-128"/>
              </a:rPr>
              <a:t>Knowledge of who to go to when challenges arise</a:t>
            </a:r>
          </a:p>
          <a:p>
            <a:pPr marL="171450" indent="-171450" fontAlgn="base">
              <a:spcBef>
                <a:spcPct val="50000"/>
              </a:spcBef>
              <a:spcAft>
                <a:spcPct val="0"/>
              </a:spcAft>
              <a:buClr>
                <a:schemeClr val="tx2"/>
              </a:buClr>
              <a:buSzPct val="80000"/>
              <a:buFont typeface="Arial" panose="020B0604020202020204" pitchFamily="34" charset="0"/>
              <a:buChar char="•"/>
            </a:pPr>
            <a:endParaRPr lang="en-US" sz="1400" kern="0">
              <a:solidFill>
                <a:schemeClr val="bg1"/>
              </a:solidFill>
              <a:latin typeface="+mn-lt"/>
              <a:ea typeface="Arial Unicode MS" pitchFamily="34" charset="-128"/>
              <a:cs typeface="Arial Unicode MS" pitchFamily="34" charset="-128"/>
            </a:endParaRPr>
          </a:p>
          <a:p>
            <a:pPr marL="171450" indent="-171450" fontAlgn="base">
              <a:spcBef>
                <a:spcPct val="50000"/>
              </a:spcBef>
              <a:spcAft>
                <a:spcPct val="0"/>
              </a:spcAft>
              <a:buClr>
                <a:schemeClr val="tx2"/>
              </a:buClr>
              <a:buSzPct val="80000"/>
              <a:buFont typeface="Arial" panose="020B0604020202020204" pitchFamily="34" charset="0"/>
              <a:buChar char="•"/>
            </a:pPr>
            <a:r>
              <a:rPr lang="en-US" sz="1400" kern="0">
                <a:solidFill>
                  <a:schemeClr val="bg1"/>
                </a:solidFill>
                <a:latin typeface="+mn-lt"/>
                <a:ea typeface="Arial Unicode MS" pitchFamily="34" charset="-128"/>
                <a:cs typeface="Arial Unicode MS" pitchFamily="34" charset="-128"/>
              </a:rPr>
              <a:t>Levels of escalation to have complex decisions quickly resolved</a:t>
            </a:r>
          </a:p>
          <a:p>
            <a:pPr fontAlgn="base">
              <a:spcBef>
                <a:spcPct val="50000"/>
              </a:spcBef>
              <a:spcAft>
                <a:spcPct val="0"/>
              </a:spcAft>
              <a:buClr>
                <a:srgbClr val="F0AB00"/>
              </a:buClr>
              <a:buSzPct val="80000"/>
            </a:pPr>
            <a:endParaRPr lang="en-US" sz="1200" kern="0">
              <a:solidFill>
                <a:schemeClr val="bg1"/>
              </a:solidFill>
              <a:latin typeface="+mn-lt"/>
              <a:ea typeface="Arial Unicode MS" pitchFamily="34" charset="-128"/>
              <a:cs typeface="Arial Unicode MS" pitchFamily="34" charset="-128"/>
            </a:endParaRPr>
          </a:p>
        </p:txBody>
      </p:sp>
      <p:pic>
        <p:nvPicPr>
          <p:cNvPr id="2" name="Picture 1">
            <a:extLst>
              <a:ext uri="{FF2B5EF4-FFF2-40B4-BE49-F238E27FC236}">
                <a16:creationId xmlns:a16="http://schemas.microsoft.com/office/drawing/2014/main" id="{00FECDBA-B80C-6439-9EBA-7CD2F1071482}"/>
              </a:ext>
            </a:extLst>
          </p:cNvPr>
          <p:cNvPicPr>
            <a:picLocks noChangeAspect="1"/>
          </p:cNvPicPr>
          <p:nvPr>
            <p:custDataLst>
              <p:tags r:id="rId1"/>
            </p:custDataLst>
          </p:nvPr>
        </p:nvPicPr>
        <p:blipFill rotWithShape="1">
          <a:blip r:embed="rId6"/>
          <a:srcRect l="1" t="1809" r="7928"/>
          <a:stretch/>
        </p:blipFill>
        <p:spPr>
          <a:xfrm>
            <a:off x="1164807" y="2786387"/>
            <a:ext cx="1392982" cy="1484082"/>
          </a:xfrm>
          <a:prstGeom prst="rect">
            <a:avLst/>
          </a:prstGeom>
        </p:spPr>
      </p:pic>
      <p:pic>
        <p:nvPicPr>
          <p:cNvPr id="4" name="Picture 3">
            <a:extLst>
              <a:ext uri="{FF2B5EF4-FFF2-40B4-BE49-F238E27FC236}">
                <a16:creationId xmlns:a16="http://schemas.microsoft.com/office/drawing/2014/main" id="{E5590881-AE97-A2F1-20EB-0CCF786C94D8}"/>
              </a:ext>
            </a:extLst>
          </p:cNvPr>
          <p:cNvPicPr>
            <a:picLocks noChangeAspect="1"/>
          </p:cNvPicPr>
          <p:nvPr>
            <p:custDataLst>
              <p:tags r:id="rId2"/>
            </p:custDataLst>
          </p:nvPr>
        </p:nvPicPr>
        <p:blipFill rotWithShape="1">
          <a:blip r:embed="rId7"/>
          <a:srcRect t="-29" b="3886"/>
          <a:stretch/>
        </p:blipFill>
        <p:spPr>
          <a:xfrm>
            <a:off x="6470145" y="2924887"/>
            <a:ext cx="1318075" cy="1267248"/>
          </a:xfrm>
          <a:prstGeom prst="rect">
            <a:avLst/>
          </a:prstGeom>
        </p:spPr>
      </p:pic>
      <p:pic>
        <p:nvPicPr>
          <p:cNvPr id="6" name="Picture 5">
            <a:extLst>
              <a:ext uri="{FF2B5EF4-FFF2-40B4-BE49-F238E27FC236}">
                <a16:creationId xmlns:a16="http://schemas.microsoft.com/office/drawing/2014/main" id="{3EE4678D-5337-2F7B-7937-081C98A4B111}"/>
              </a:ext>
            </a:extLst>
          </p:cNvPr>
          <p:cNvPicPr>
            <a:picLocks noChangeAspect="1"/>
          </p:cNvPicPr>
          <p:nvPr>
            <p:custDataLst>
              <p:tags r:id="rId3"/>
            </p:custDataLst>
          </p:nvPr>
        </p:nvPicPr>
        <p:blipFill rotWithShape="1">
          <a:blip r:embed="rId8"/>
          <a:srcRect l="1" t="18187" r="-8727"/>
          <a:stretch/>
        </p:blipFill>
        <p:spPr>
          <a:xfrm>
            <a:off x="3763387" y="3006737"/>
            <a:ext cx="1575349" cy="1185398"/>
          </a:xfrm>
          <a:prstGeom prst="rect">
            <a:avLst/>
          </a:prstGeom>
        </p:spPr>
      </p:pic>
    </p:spTree>
    <p:extLst>
      <p:ext uri="{BB962C8B-B14F-4D97-AF65-F5344CB8AC3E}">
        <p14:creationId xmlns:p14="http://schemas.microsoft.com/office/powerpoint/2010/main" val="10140395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30848B-5A09-4142-A431-187663694330}"/>
              </a:ext>
            </a:extLst>
          </p:cNvPr>
          <p:cNvSpPr>
            <a:spLocks noGrp="1"/>
          </p:cNvSpPr>
          <p:nvPr>
            <p:ph type="title"/>
          </p:nvPr>
        </p:nvSpPr>
        <p:spPr>
          <a:xfrm>
            <a:off x="411076" y="504000"/>
            <a:ext cx="11279401" cy="369332"/>
          </a:xfrm>
        </p:spPr>
        <p:txBody>
          <a:bodyPr/>
          <a:lstStyle/>
          <a:p>
            <a:r>
              <a:rPr lang="en-US">
                <a:latin typeface="+mj-lt"/>
              </a:rPr>
              <a:t>Appendix: Supplier Integration Options</a:t>
            </a:r>
          </a:p>
        </p:txBody>
      </p:sp>
      <p:graphicFrame>
        <p:nvGraphicFramePr>
          <p:cNvPr id="2" name="Table 1">
            <a:extLst>
              <a:ext uri="{FF2B5EF4-FFF2-40B4-BE49-F238E27FC236}">
                <a16:creationId xmlns:a16="http://schemas.microsoft.com/office/drawing/2014/main" id="{D2DED8A1-3AC6-401C-A8E7-577F0E1D88A7}"/>
              </a:ext>
            </a:extLst>
          </p:cNvPr>
          <p:cNvGraphicFramePr>
            <a:graphicFrameLocks noGrp="1"/>
          </p:cNvGraphicFramePr>
          <p:nvPr/>
        </p:nvGraphicFramePr>
        <p:xfrm>
          <a:off x="332699" y="1424912"/>
          <a:ext cx="11163299" cy="4084320"/>
        </p:xfrm>
        <a:graphic>
          <a:graphicData uri="http://schemas.openxmlformats.org/drawingml/2006/table">
            <a:tbl>
              <a:tblPr firstRow="1" firstCol="1" bandRow="1">
                <a:tableStyleId>{2D5ABB26-0587-4C30-8999-92F81FD0307C}</a:tableStyleId>
              </a:tblPr>
              <a:tblGrid>
                <a:gridCol w="1390167">
                  <a:extLst>
                    <a:ext uri="{9D8B030D-6E8A-4147-A177-3AD203B41FA5}">
                      <a16:colId xmlns:a16="http://schemas.microsoft.com/office/drawing/2014/main" val="3922992625"/>
                    </a:ext>
                  </a:extLst>
                </a:gridCol>
                <a:gridCol w="959374">
                  <a:extLst>
                    <a:ext uri="{9D8B030D-6E8A-4147-A177-3AD203B41FA5}">
                      <a16:colId xmlns:a16="http://schemas.microsoft.com/office/drawing/2014/main" val="689737377"/>
                    </a:ext>
                  </a:extLst>
                </a:gridCol>
                <a:gridCol w="1105989">
                  <a:extLst>
                    <a:ext uri="{9D8B030D-6E8A-4147-A177-3AD203B41FA5}">
                      <a16:colId xmlns:a16="http://schemas.microsoft.com/office/drawing/2014/main" val="3266475073"/>
                    </a:ext>
                  </a:extLst>
                </a:gridCol>
                <a:gridCol w="1278905">
                  <a:extLst>
                    <a:ext uri="{9D8B030D-6E8A-4147-A177-3AD203B41FA5}">
                      <a16:colId xmlns:a16="http://schemas.microsoft.com/office/drawing/2014/main" val="528855444"/>
                    </a:ext>
                  </a:extLst>
                </a:gridCol>
                <a:gridCol w="959197">
                  <a:extLst>
                    <a:ext uri="{9D8B030D-6E8A-4147-A177-3AD203B41FA5}">
                      <a16:colId xmlns:a16="http://schemas.microsoft.com/office/drawing/2014/main" val="3984860316"/>
                    </a:ext>
                  </a:extLst>
                </a:gridCol>
                <a:gridCol w="1052610">
                  <a:extLst>
                    <a:ext uri="{9D8B030D-6E8A-4147-A177-3AD203B41FA5}">
                      <a16:colId xmlns:a16="http://schemas.microsoft.com/office/drawing/2014/main" val="2155714911"/>
                    </a:ext>
                  </a:extLst>
                </a:gridCol>
                <a:gridCol w="760657">
                  <a:extLst>
                    <a:ext uri="{9D8B030D-6E8A-4147-A177-3AD203B41FA5}">
                      <a16:colId xmlns:a16="http://schemas.microsoft.com/office/drawing/2014/main" val="2775422447"/>
                    </a:ext>
                  </a:extLst>
                </a:gridCol>
                <a:gridCol w="760657">
                  <a:extLst>
                    <a:ext uri="{9D8B030D-6E8A-4147-A177-3AD203B41FA5}">
                      <a16:colId xmlns:a16="http://schemas.microsoft.com/office/drawing/2014/main" val="4231385939"/>
                    </a:ext>
                  </a:extLst>
                </a:gridCol>
                <a:gridCol w="760657">
                  <a:extLst>
                    <a:ext uri="{9D8B030D-6E8A-4147-A177-3AD203B41FA5}">
                      <a16:colId xmlns:a16="http://schemas.microsoft.com/office/drawing/2014/main" val="1443356510"/>
                    </a:ext>
                  </a:extLst>
                </a:gridCol>
                <a:gridCol w="760657">
                  <a:extLst>
                    <a:ext uri="{9D8B030D-6E8A-4147-A177-3AD203B41FA5}">
                      <a16:colId xmlns:a16="http://schemas.microsoft.com/office/drawing/2014/main" val="4162799014"/>
                    </a:ext>
                  </a:extLst>
                </a:gridCol>
                <a:gridCol w="760657">
                  <a:extLst>
                    <a:ext uri="{9D8B030D-6E8A-4147-A177-3AD203B41FA5}">
                      <a16:colId xmlns:a16="http://schemas.microsoft.com/office/drawing/2014/main" val="65788359"/>
                    </a:ext>
                  </a:extLst>
                </a:gridCol>
                <a:gridCol w="613772">
                  <a:extLst>
                    <a:ext uri="{9D8B030D-6E8A-4147-A177-3AD203B41FA5}">
                      <a16:colId xmlns:a16="http://schemas.microsoft.com/office/drawing/2014/main" val="1143201689"/>
                    </a:ext>
                  </a:extLst>
                </a:gridCol>
              </a:tblGrid>
              <a:tr h="274320">
                <a:tc rowSpan="2">
                  <a:txBody>
                    <a:bodyPr/>
                    <a:lstStyle/>
                    <a:p>
                      <a:pPr algn="ctr" fontAlgn="ctr"/>
                      <a:r>
                        <a:rPr lang="en-US" sz="1600" b="1" u="none" strike="noStrike">
                          <a:effectLst/>
                          <a:latin typeface="+mn-lt"/>
                        </a:rPr>
                        <a:t>Supplier</a:t>
                      </a:r>
                      <a:br>
                        <a:rPr lang="en-US" sz="1600" b="1" u="none" strike="noStrike">
                          <a:effectLst/>
                          <a:latin typeface="+mn-lt"/>
                        </a:rPr>
                      </a:br>
                      <a:r>
                        <a:rPr lang="en-US" sz="1600" b="1" u="none" strike="noStrike">
                          <a:effectLst/>
                          <a:latin typeface="+mn-lt"/>
                        </a:rPr>
                        <a:t>Integration</a:t>
                      </a:r>
                      <a:br>
                        <a:rPr lang="en-US" sz="1600" b="1" u="none" strike="noStrike">
                          <a:effectLst/>
                          <a:latin typeface="+mn-lt"/>
                        </a:rPr>
                      </a:br>
                      <a:r>
                        <a:rPr lang="en-US" sz="1600" b="1" u="none" strike="noStrike">
                          <a:effectLst/>
                          <a:latin typeface="+mn-lt"/>
                        </a:rPr>
                        <a:t>Options </a:t>
                      </a:r>
                      <a:endParaRPr lang="en-US" sz="1600" b="1" i="0" u="none" strike="noStrike">
                        <a:solidFill>
                          <a:srgbClr val="000000"/>
                        </a:solidFill>
                        <a:effectLst/>
                        <a:latin typeface="+mn-lt"/>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5">
                  <a:txBody>
                    <a:bodyPr/>
                    <a:lstStyle/>
                    <a:p>
                      <a:pPr algn="ctr" fontAlgn="b"/>
                      <a:r>
                        <a:rPr lang="en-US" sz="1600" u="none" strike="noStrike">
                          <a:solidFill>
                            <a:schemeClr val="tx1"/>
                          </a:solidFill>
                          <a:effectLst/>
                          <a:latin typeface="+mn-lt"/>
                        </a:rPr>
                        <a:t>SAP Business Network Scenario</a:t>
                      </a:r>
                      <a:endParaRPr lang="en-US" sz="1600" b="1" i="0" u="none" strike="noStrike">
                        <a:solidFill>
                          <a:schemeClr val="tx1"/>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6">
                  <a:txBody>
                    <a:bodyPr/>
                    <a:lstStyle/>
                    <a:p>
                      <a:pPr algn="ctr" fontAlgn="b"/>
                      <a:r>
                        <a:rPr lang="en-US" sz="1600" u="none" strike="noStrike">
                          <a:solidFill>
                            <a:schemeClr val="tx1"/>
                          </a:solidFill>
                          <a:effectLst/>
                          <a:latin typeface="+mn-lt"/>
                        </a:rPr>
                        <a:t> Communication Channels</a:t>
                      </a:r>
                      <a:endParaRPr lang="en-US" sz="1600" b="1" i="0" u="none" strike="noStrike">
                        <a:solidFill>
                          <a:schemeClr val="tx1"/>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56534392"/>
                  </a:ext>
                </a:extLst>
              </a:tr>
              <a:tr h="876300">
                <a:tc vMerge="1">
                  <a:txBody>
                    <a:bodyPr/>
                    <a:lstStyle/>
                    <a:p>
                      <a:endParaRPr lang="en-US"/>
                    </a:p>
                  </a:txBody>
                  <a:tcPr/>
                </a:tc>
                <a:tc>
                  <a:txBody>
                    <a:bodyPr/>
                    <a:lstStyle/>
                    <a:p>
                      <a:pPr algn="ctr" fontAlgn="t"/>
                      <a:r>
                        <a:rPr lang="en-US" sz="1100" b="1" u="none" strike="noStrike">
                          <a:effectLst/>
                          <a:latin typeface="+mn-lt"/>
                        </a:rPr>
                        <a:t>Buyer With </a:t>
                      </a:r>
                      <a:br>
                        <a:rPr lang="en-US" sz="1100" b="1" u="none" strike="noStrike">
                          <a:effectLst/>
                          <a:latin typeface="+mn-lt"/>
                        </a:rPr>
                      </a:br>
                      <a:r>
                        <a:rPr lang="en-US" sz="1100" b="1" u="none" strike="noStrike">
                          <a:effectLst/>
                          <a:latin typeface="+mn-lt"/>
                        </a:rPr>
                        <a:t>Supplier Enablement Services</a:t>
                      </a:r>
                      <a:br>
                        <a:rPr lang="en-US" sz="1100" u="none" strike="noStrike">
                          <a:effectLst/>
                          <a:latin typeface="+mn-lt"/>
                        </a:rPr>
                      </a:br>
                      <a:endParaRPr lang="en-US" sz="1100" u="none" strike="noStrike">
                        <a:effectLst/>
                        <a:latin typeface="+mn-lt"/>
                      </a:endParaRPr>
                    </a:p>
                    <a:p>
                      <a:pPr algn="ctr" fontAlgn="t"/>
                      <a:endParaRPr lang="en-US" sz="1100" u="none" strike="noStrike">
                        <a:effectLst/>
                        <a:latin typeface="+mn-lt"/>
                      </a:endParaRPr>
                    </a:p>
                    <a:p>
                      <a:pPr algn="ctr" fontAlgn="t"/>
                      <a:r>
                        <a:rPr lang="en-US" sz="800" u="none" strike="noStrike">
                          <a:effectLst/>
                          <a:latin typeface="+mn-lt"/>
                        </a:rPr>
                        <a:t>(SAP SI Resources Included)</a:t>
                      </a:r>
                      <a:endParaRPr lang="en-US" sz="1100" b="1" i="1" u="none" strike="noStrike">
                        <a:solidFill>
                          <a:srgbClr val="000000"/>
                        </a:solidFill>
                        <a:effectLst/>
                        <a:latin typeface="+mn-lt"/>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n-US" sz="1100" b="1" u="none" strike="noStrike">
                          <a:effectLst/>
                          <a:latin typeface="+mn-lt"/>
                        </a:rPr>
                        <a:t>Buyer With</a:t>
                      </a:r>
                      <a:br>
                        <a:rPr lang="en-US" sz="1100" b="1" u="none" strike="noStrike">
                          <a:effectLst/>
                          <a:latin typeface="+mn-lt"/>
                        </a:rPr>
                      </a:br>
                      <a:r>
                        <a:rPr lang="en-US" sz="1100" b="1" u="none" strike="noStrike">
                          <a:effectLst/>
                          <a:latin typeface="+mn-lt"/>
                        </a:rPr>
                        <a:t>Supplier Enablement Services &amp;  </a:t>
                      </a:r>
                      <a:br>
                        <a:rPr lang="en-US" sz="1100" b="1" u="none" strike="noStrike">
                          <a:effectLst/>
                          <a:latin typeface="+mn-lt"/>
                        </a:rPr>
                      </a:br>
                      <a:r>
                        <a:rPr lang="en-US" sz="1100" b="1" u="none" strike="noStrike">
                          <a:effectLst/>
                          <a:latin typeface="+mn-lt"/>
                        </a:rPr>
                        <a:t>Optional Features*</a:t>
                      </a:r>
                      <a:br>
                        <a:rPr lang="en-US" sz="1100" b="1" u="none" strike="noStrike">
                          <a:effectLst/>
                          <a:latin typeface="+mn-lt"/>
                        </a:rPr>
                      </a:br>
                      <a:endParaRPr lang="en-US" sz="1100" b="1" u="none" strike="noStrike">
                        <a:effectLst/>
                        <a:latin typeface="+mn-lt"/>
                      </a:endParaRPr>
                    </a:p>
                    <a:p>
                      <a:pPr algn="ctr" fontAlgn="t"/>
                      <a:r>
                        <a:rPr lang="en-US" sz="800" u="none" strike="noStrike">
                          <a:effectLst/>
                          <a:latin typeface="+mn-lt"/>
                        </a:rPr>
                        <a:t>(SAP SI Resources Included)</a:t>
                      </a:r>
                      <a:endParaRPr lang="en-US" sz="1100" b="1" i="1" u="none" strike="noStrike">
                        <a:solidFill>
                          <a:srgbClr val="000000"/>
                        </a:solidFill>
                        <a:effectLst/>
                        <a:latin typeface="+mn-lt"/>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n-US" sz="1100" b="1" u="none" strike="noStrike">
                          <a:effectLst/>
                          <a:latin typeface="+mn-lt"/>
                        </a:rPr>
                        <a:t>Buyer Without</a:t>
                      </a:r>
                      <a:br>
                        <a:rPr lang="en-US" sz="1100" b="1" u="none" strike="noStrike">
                          <a:effectLst/>
                          <a:latin typeface="+mn-lt"/>
                        </a:rPr>
                      </a:br>
                      <a:r>
                        <a:rPr lang="en-US" sz="1100" b="1" u="none" strike="noStrike">
                          <a:effectLst/>
                          <a:latin typeface="+mn-lt"/>
                        </a:rPr>
                        <a:t>Supplier Enablement Services</a:t>
                      </a:r>
                      <a:br>
                        <a:rPr lang="en-US" sz="1100" u="none" strike="noStrike">
                          <a:effectLst/>
                          <a:latin typeface="+mn-lt"/>
                        </a:rPr>
                      </a:br>
                      <a:endParaRPr lang="en-US" sz="1100" u="none" strike="noStrike">
                        <a:effectLst/>
                        <a:latin typeface="+mn-lt"/>
                      </a:endParaRPr>
                    </a:p>
                    <a:p>
                      <a:pPr algn="ctr" fontAlgn="t"/>
                      <a:endParaRPr lang="en-US" sz="1100" u="none" strike="noStrike">
                        <a:effectLst/>
                        <a:latin typeface="+mn-lt"/>
                      </a:endParaRPr>
                    </a:p>
                    <a:p>
                      <a:pPr algn="ctr" fontAlgn="t"/>
                      <a:r>
                        <a:rPr lang="en-US" sz="800" u="none" strike="noStrike">
                          <a:effectLst/>
                          <a:latin typeface="+mn-lt"/>
                        </a:rPr>
                        <a:t>(SAP Technical Support)</a:t>
                      </a:r>
                      <a:endParaRPr lang="en-US" sz="1100" b="1" i="1" u="none" strike="noStrike">
                        <a:solidFill>
                          <a:srgbClr val="000000"/>
                        </a:solidFill>
                        <a:effectLst/>
                        <a:latin typeface="+mn-lt"/>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n-US" sz="1100" b="1" u="none" strike="noStrike">
                          <a:effectLst/>
                          <a:latin typeface="+mn-lt"/>
                        </a:rPr>
                        <a:t>Supplier</a:t>
                      </a:r>
                      <a:br>
                        <a:rPr lang="en-US" sz="1100" b="1" u="none" strike="noStrike">
                          <a:effectLst/>
                          <a:latin typeface="+mn-lt"/>
                        </a:rPr>
                      </a:br>
                      <a:r>
                        <a:rPr lang="en-US" sz="1100" b="1" u="none" strike="noStrike">
                          <a:effectLst/>
                          <a:latin typeface="+mn-lt"/>
                        </a:rPr>
                        <a:t>Self-Service</a:t>
                      </a:r>
                      <a:br>
                        <a:rPr lang="en-US" sz="1100" u="none" strike="noStrike">
                          <a:effectLst/>
                          <a:latin typeface="+mn-lt"/>
                        </a:rPr>
                      </a:br>
                      <a:br>
                        <a:rPr lang="en-US" sz="1100" u="none" strike="noStrike">
                          <a:effectLst/>
                          <a:latin typeface="+mn-lt"/>
                        </a:rPr>
                      </a:br>
                      <a:endParaRPr lang="en-US" sz="1100" u="none" strike="noStrike">
                        <a:effectLst/>
                        <a:latin typeface="+mn-lt"/>
                      </a:endParaRPr>
                    </a:p>
                    <a:p>
                      <a:pPr algn="ctr" fontAlgn="t"/>
                      <a:endParaRPr lang="en-US" sz="1100" u="none" strike="noStrike">
                        <a:effectLst/>
                        <a:latin typeface="+mn-lt"/>
                      </a:endParaRPr>
                    </a:p>
                    <a:p>
                      <a:pPr algn="ctr" fontAlgn="t"/>
                      <a:br>
                        <a:rPr lang="en-US" sz="1100" u="none" strike="noStrike">
                          <a:effectLst/>
                          <a:latin typeface="+mn-lt"/>
                        </a:rPr>
                      </a:br>
                      <a:r>
                        <a:rPr lang="en-US" sz="800" u="none" strike="noStrike">
                          <a:effectLst/>
                          <a:latin typeface="+mn-lt"/>
                        </a:rPr>
                        <a:t>(SAP Technical Support)</a:t>
                      </a:r>
                      <a:endParaRPr lang="en-US" sz="1100" b="1" i="1" u="none" strike="noStrike">
                        <a:solidFill>
                          <a:srgbClr val="000000"/>
                        </a:solidFill>
                        <a:effectLst/>
                        <a:latin typeface="+mn-lt"/>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n-US" sz="1100" b="1" u="none" strike="noStrike">
                          <a:effectLst/>
                          <a:latin typeface="+mn-lt"/>
                        </a:rPr>
                        <a:t>Additional Paid Supplier  Service Offerings</a:t>
                      </a:r>
                      <a:br>
                        <a:rPr lang="en-US" sz="1100" u="none" strike="noStrike">
                          <a:effectLst/>
                          <a:latin typeface="+mn-lt"/>
                        </a:rPr>
                      </a:br>
                      <a:endParaRPr lang="en-US" sz="1100" u="none" strike="noStrike">
                        <a:effectLst/>
                        <a:latin typeface="+mn-lt"/>
                      </a:endParaRPr>
                    </a:p>
                    <a:p>
                      <a:pPr algn="ctr" fontAlgn="t"/>
                      <a:br>
                        <a:rPr lang="en-US" sz="1100" u="none" strike="noStrike">
                          <a:effectLst/>
                          <a:latin typeface="+mn-lt"/>
                        </a:rPr>
                      </a:br>
                      <a:r>
                        <a:rPr lang="en-US" sz="800" u="none" strike="noStrike">
                          <a:effectLst/>
                          <a:latin typeface="+mn-lt"/>
                        </a:rPr>
                        <a:t>(SAP SI Resources Included)</a:t>
                      </a:r>
                      <a:endParaRPr lang="en-US" sz="1100" b="1" i="1" u="none" strike="noStrike">
                        <a:solidFill>
                          <a:srgbClr val="000000"/>
                        </a:solidFill>
                        <a:effectLst/>
                        <a:latin typeface="+mn-lt"/>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100" b="1" u="none" strike="noStrike">
                          <a:effectLst/>
                          <a:latin typeface="+mn-lt"/>
                        </a:rPr>
                        <a:t>HTTPS</a:t>
                      </a:r>
                      <a:endParaRPr lang="en-US" sz="1100" b="1" i="0" u="none" strike="noStrike">
                        <a:solidFill>
                          <a:srgbClr val="000000"/>
                        </a:solidFill>
                        <a:effectLst/>
                        <a:latin typeface="+mn-lt"/>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100" b="1" u="none" strike="noStrike">
                          <a:effectLst/>
                          <a:latin typeface="+mn-lt"/>
                        </a:rPr>
                        <a:t>AS2</a:t>
                      </a:r>
                      <a:endParaRPr lang="en-US" sz="1100" b="1" i="0" u="none" strike="noStrike">
                        <a:solidFill>
                          <a:srgbClr val="000000"/>
                        </a:solidFill>
                        <a:effectLst/>
                        <a:latin typeface="+mn-lt"/>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100" b="1" u="none" strike="noStrike">
                          <a:effectLst/>
                          <a:latin typeface="+mn-lt"/>
                        </a:rPr>
                        <a:t>RNIF</a:t>
                      </a:r>
                      <a:endParaRPr lang="en-US" sz="1100" b="1" i="0" u="none" strike="noStrike">
                        <a:solidFill>
                          <a:srgbClr val="000000"/>
                        </a:solidFill>
                        <a:effectLst/>
                        <a:latin typeface="+mn-lt"/>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100" b="1" u="none" strike="noStrike">
                          <a:effectLst/>
                          <a:latin typeface="+mn-lt"/>
                        </a:rPr>
                        <a:t>SOAP</a:t>
                      </a:r>
                      <a:endParaRPr lang="en-US" sz="1100" b="1" i="0" u="none" strike="noStrike">
                        <a:solidFill>
                          <a:srgbClr val="000000"/>
                        </a:solidFill>
                        <a:effectLst/>
                        <a:latin typeface="+mn-lt"/>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100" b="1" u="none" strike="noStrike">
                          <a:effectLst/>
                          <a:latin typeface="+mn-lt"/>
                        </a:rPr>
                        <a:t>Supplier UI SAP Business Network</a:t>
                      </a:r>
                      <a:endParaRPr lang="en-US" sz="1100" b="1" i="0" u="none" strike="noStrike">
                        <a:solidFill>
                          <a:srgbClr val="000000"/>
                        </a:solidFill>
                        <a:effectLst/>
                        <a:latin typeface="+mn-lt"/>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100" b="1" u="none" strike="noStrike">
                          <a:effectLst/>
                          <a:latin typeface="+mn-lt"/>
                        </a:rPr>
                        <a:t>Email</a:t>
                      </a:r>
                      <a:endParaRPr lang="en-US" sz="1100" b="1" i="0" u="none" strike="noStrike">
                        <a:solidFill>
                          <a:srgbClr val="000000"/>
                        </a:solidFill>
                        <a:effectLst/>
                        <a:latin typeface="+mn-lt"/>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83578780"/>
                  </a:ext>
                </a:extLst>
              </a:tr>
              <a:tr h="182880">
                <a:tc>
                  <a:txBody>
                    <a:bodyPr/>
                    <a:lstStyle/>
                    <a:p>
                      <a:pPr algn="l" fontAlgn="b"/>
                      <a:r>
                        <a:rPr lang="en-US" sz="1050" b="1" u="none" strike="noStrike">
                          <a:effectLst/>
                          <a:latin typeface="+mn-lt"/>
                        </a:rPr>
                        <a:t>cXML</a:t>
                      </a:r>
                      <a:endParaRPr lang="en-US" sz="1050" b="1" i="1"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12341750"/>
                  </a:ext>
                </a:extLst>
              </a:tr>
              <a:tr h="182880">
                <a:tc>
                  <a:txBody>
                    <a:bodyPr/>
                    <a:lstStyle/>
                    <a:p>
                      <a:pPr algn="l" fontAlgn="b"/>
                      <a:r>
                        <a:rPr lang="en-US" sz="1050" b="1" u="none" strike="noStrike">
                          <a:effectLst/>
                          <a:latin typeface="+mn-lt"/>
                        </a:rPr>
                        <a:t>UN-EDIFACT</a:t>
                      </a:r>
                      <a:r>
                        <a:rPr lang="en-US" sz="700" b="1" u="none" strike="noStrike">
                          <a:effectLst/>
                          <a:latin typeface="+mn-lt"/>
                        </a:rPr>
                        <a:t> (D96A)</a:t>
                      </a:r>
                      <a:endParaRPr lang="en-US" sz="1050" b="1" i="1"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93820646"/>
                  </a:ext>
                </a:extLst>
              </a:tr>
              <a:tr h="182880">
                <a:tc>
                  <a:txBody>
                    <a:bodyPr/>
                    <a:lstStyle/>
                    <a:p>
                      <a:pPr algn="l" fontAlgn="b"/>
                      <a:r>
                        <a:rPr lang="en-US" sz="1050" b="1" u="none" strike="noStrike">
                          <a:effectLst/>
                          <a:latin typeface="+mn-lt"/>
                        </a:rPr>
                        <a:t>GS1 GUSI</a:t>
                      </a:r>
                      <a:endParaRPr lang="en-US" sz="1050" b="1" i="1"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63224576"/>
                  </a:ext>
                </a:extLst>
              </a:tr>
              <a:tr h="182880">
                <a:tc>
                  <a:txBody>
                    <a:bodyPr/>
                    <a:lstStyle/>
                    <a:p>
                      <a:pPr algn="l" fontAlgn="b"/>
                      <a:r>
                        <a:rPr lang="en-US" sz="1050" b="1" u="none" strike="noStrike">
                          <a:effectLst/>
                          <a:latin typeface="+mn-lt"/>
                        </a:rPr>
                        <a:t>ASC-X12</a:t>
                      </a:r>
                      <a:endParaRPr lang="en-US" sz="1050" b="1" i="1"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31112346"/>
                  </a:ext>
                </a:extLst>
              </a:tr>
              <a:tr h="182880">
                <a:tc>
                  <a:txBody>
                    <a:bodyPr/>
                    <a:lstStyle/>
                    <a:p>
                      <a:pPr algn="l" fontAlgn="b"/>
                      <a:r>
                        <a:rPr lang="en-US" sz="1050" b="1" u="none" strike="noStrike">
                          <a:effectLst/>
                          <a:latin typeface="+mn-lt"/>
                        </a:rPr>
                        <a:t>OAGIS</a:t>
                      </a:r>
                      <a:endParaRPr lang="en-US" sz="1050" b="1" i="1"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45387650"/>
                  </a:ext>
                </a:extLst>
              </a:tr>
              <a:tr h="182880">
                <a:tc>
                  <a:txBody>
                    <a:bodyPr/>
                    <a:lstStyle/>
                    <a:p>
                      <a:pPr algn="l" fontAlgn="b"/>
                      <a:r>
                        <a:rPr lang="en-US" sz="1050" b="1" u="none" strike="noStrike">
                          <a:effectLst/>
                          <a:latin typeface="+mn-lt"/>
                        </a:rPr>
                        <a:t>PIDX</a:t>
                      </a:r>
                      <a:endParaRPr lang="en-US" sz="1050" b="1" i="1"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23307922"/>
                  </a:ext>
                </a:extLst>
              </a:tr>
              <a:tr h="182880">
                <a:tc>
                  <a:txBody>
                    <a:bodyPr/>
                    <a:lstStyle/>
                    <a:p>
                      <a:pPr algn="l" fontAlgn="b"/>
                      <a:r>
                        <a:rPr lang="en-US" sz="1050" b="1" u="none" strike="noStrike">
                          <a:effectLst/>
                          <a:latin typeface="+mn-lt"/>
                        </a:rPr>
                        <a:t>EANCOM 97</a:t>
                      </a:r>
                      <a:endParaRPr lang="en-US" sz="1050" b="1" i="1"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15332149"/>
                  </a:ext>
                </a:extLst>
              </a:tr>
              <a:tr h="182880">
                <a:tc>
                  <a:txBody>
                    <a:bodyPr/>
                    <a:lstStyle/>
                    <a:p>
                      <a:pPr algn="l" fontAlgn="b"/>
                      <a:r>
                        <a:rPr lang="en-US" sz="1050" b="1" u="none" strike="noStrike">
                          <a:effectLst/>
                          <a:latin typeface="+mn-lt"/>
                        </a:rPr>
                        <a:t>EANCOM 2002</a:t>
                      </a:r>
                      <a:endParaRPr lang="en-US" sz="1050" b="1" i="1"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96288925"/>
                  </a:ext>
                </a:extLst>
              </a:tr>
              <a:tr h="182880">
                <a:tc>
                  <a:txBody>
                    <a:bodyPr/>
                    <a:lstStyle/>
                    <a:p>
                      <a:pPr algn="l" fontAlgn="b"/>
                      <a:r>
                        <a:rPr lang="en-US" sz="1050" b="1" u="none" strike="noStrike">
                          <a:effectLst/>
                          <a:latin typeface="+mn-lt"/>
                          <a:hlinkClick r:id="rId3"/>
                        </a:rPr>
                        <a:t>SAP ECC SD ADDON</a:t>
                      </a:r>
                      <a:endParaRPr lang="en-US" sz="1050" b="1" i="1"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27061120"/>
                  </a:ext>
                </a:extLst>
              </a:tr>
              <a:tr h="182880">
                <a:tc>
                  <a:txBody>
                    <a:bodyPr/>
                    <a:lstStyle/>
                    <a:p>
                      <a:pPr algn="l" fontAlgn="b"/>
                      <a:r>
                        <a:rPr lang="pt-BR" sz="1050" b="1" u="none" strike="noStrike">
                          <a:effectLst/>
                          <a:latin typeface="+mn-lt"/>
                        </a:rPr>
                        <a:t>SAP S/4 HANA (4A1)</a:t>
                      </a:r>
                      <a:endParaRPr lang="pt-BR" sz="1050" b="1" i="1"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83938190"/>
                  </a:ext>
                </a:extLst>
              </a:tr>
              <a:tr h="182880">
                <a:tc>
                  <a:txBody>
                    <a:bodyPr/>
                    <a:lstStyle/>
                    <a:p>
                      <a:pPr algn="l" fontAlgn="b"/>
                      <a:r>
                        <a:rPr lang="en-US" sz="1050" b="1" u="none" strike="noStrike">
                          <a:effectLst/>
                          <a:latin typeface="+mn-lt"/>
                        </a:rPr>
                        <a:t>SAP API(s)</a:t>
                      </a:r>
                      <a:endParaRPr lang="en-US" sz="1050" b="1" i="1"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29945083"/>
                  </a:ext>
                </a:extLst>
              </a:tr>
              <a:tr h="182880">
                <a:tc>
                  <a:txBody>
                    <a:bodyPr/>
                    <a:lstStyle/>
                    <a:p>
                      <a:pPr algn="l" fontAlgn="b"/>
                      <a:r>
                        <a:rPr lang="en-US" sz="1050" b="1" u="none" strike="noStrike">
                          <a:effectLst/>
                          <a:latin typeface="+mn-lt"/>
                          <a:hlinkClick r:id="rId4"/>
                        </a:rPr>
                        <a:t>CSV Upload</a:t>
                      </a:r>
                      <a:endParaRPr lang="en-US" sz="1050" b="1" i="1"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90603795"/>
                  </a:ext>
                </a:extLst>
              </a:tr>
              <a:tr h="190500">
                <a:tc>
                  <a:txBody>
                    <a:bodyPr/>
                    <a:lstStyle/>
                    <a:p>
                      <a:pPr algn="l" fontAlgn="b"/>
                      <a:r>
                        <a:rPr lang="en-US" sz="1050" b="1" u="none" strike="noStrike" err="1">
                          <a:effectLst/>
                          <a:latin typeface="+mn-lt"/>
                        </a:rPr>
                        <a:t>PunchOut</a:t>
                      </a:r>
                      <a:endParaRPr lang="en-US" sz="1050" b="1" i="1"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X</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u="none" strike="noStrike">
                          <a:effectLst/>
                          <a:latin typeface="+mn-lt"/>
                        </a:rPr>
                        <a:t> </a:t>
                      </a:r>
                      <a:endParaRPr lang="en-US" sz="1100" b="1" i="0" u="none" strike="noStrike">
                        <a:solidFill>
                          <a:srgbClr val="000000"/>
                        </a:solidFill>
                        <a:effectLst/>
                        <a:latin typeface="+mn-lt"/>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10214369"/>
                  </a:ext>
                </a:extLst>
              </a:tr>
            </a:tbl>
          </a:graphicData>
        </a:graphic>
      </p:graphicFrame>
      <p:sp>
        <p:nvSpPr>
          <p:cNvPr id="4" name="TextBox 3">
            <a:extLst>
              <a:ext uri="{FF2B5EF4-FFF2-40B4-BE49-F238E27FC236}">
                <a16:creationId xmlns:a16="http://schemas.microsoft.com/office/drawing/2014/main" id="{BCDD4D98-F59B-4F41-AC39-98F5C8778E25}"/>
              </a:ext>
            </a:extLst>
          </p:cNvPr>
          <p:cNvSpPr txBox="1"/>
          <p:nvPr/>
        </p:nvSpPr>
        <p:spPr>
          <a:xfrm>
            <a:off x="332699" y="5756366"/>
            <a:ext cx="6872074" cy="161583"/>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1050" kern="0">
                <a:latin typeface="+mn-lt"/>
                <a:ea typeface="Arial Unicode MS" pitchFamily="34" charset="-128"/>
                <a:cs typeface="Arial Unicode MS" pitchFamily="34" charset="-128"/>
              </a:rPr>
              <a:t>*Optional Features, like CSV Upload, are only available for suppliers once the buyer has completed set up with SAP.</a:t>
            </a:r>
          </a:p>
        </p:txBody>
      </p:sp>
    </p:spTree>
    <p:extLst>
      <p:ext uri="{BB962C8B-B14F-4D97-AF65-F5344CB8AC3E}">
        <p14:creationId xmlns:p14="http://schemas.microsoft.com/office/powerpoint/2010/main" val="23782282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30848B-5A09-4142-A431-187663694330}"/>
              </a:ext>
            </a:extLst>
          </p:cNvPr>
          <p:cNvSpPr>
            <a:spLocks noGrp="1"/>
          </p:cNvSpPr>
          <p:nvPr>
            <p:ph type="title"/>
          </p:nvPr>
        </p:nvSpPr>
        <p:spPr>
          <a:xfrm>
            <a:off x="411076" y="504000"/>
            <a:ext cx="11279401" cy="369332"/>
          </a:xfrm>
        </p:spPr>
        <p:txBody>
          <a:bodyPr/>
          <a:lstStyle/>
          <a:p>
            <a:r>
              <a:rPr lang="en-US">
                <a:latin typeface="+mj-lt"/>
              </a:rPr>
              <a:t>Appendix: Supplier Integration Testing Roles &amp; Responsibilities</a:t>
            </a:r>
          </a:p>
        </p:txBody>
      </p:sp>
      <p:graphicFrame>
        <p:nvGraphicFramePr>
          <p:cNvPr id="22" name="Table 8">
            <a:extLst>
              <a:ext uri="{FF2B5EF4-FFF2-40B4-BE49-F238E27FC236}">
                <a16:creationId xmlns:a16="http://schemas.microsoft.com/office/drawing/2014/main" id="{30F10D8E-E3EB-44EE-9ADD-B33065758038}"/>
              </a:ext>
            </a:extLst>
          </p:cNvPr>
          <p:cNvGraphicFramePr>
            <a:graphicFrameLocks noGrp="1"/>
          </p:cNvGraphicFramePr>
          <p:nvPr/>
        </p:nvGraphicFramePr>
        <p:xfrm>
          <a:off x="417106" y="1802690"/>
          <a:ext cx="9438318" cy="2171700"/>
        </p:xfrm>
        <a:graphic>
          <a:graphicData uri="http://schemas.openxmlformats.org/drawingml/2006/table">
            <a:tbl>
              <a:tblPr firstRow="1" bandRow="1">
                <a:tableStyleId>{5940675A-B579-460E-94D1-54222C63F5DA}</a:tableStyleId>
              </a:tblPr>
              <a:tblGrid>
                <a:gridCol w="3488229">
                  <a:extLst>
                    <a:ext uri="{9D8B030D-6E8A-4147-A177-3AD203B41FA5}">
                      <a16:colId xmlns:a16="http://schemas.microsoft.com/office/drawing/2014/main" val="2837572790"/>
                    </a:ext>
                  </a:extLst>
                </a:gridCol>
                <a:gridCol w="1685025">
                  <a:extLst>
                    <a:ext uri="{9D8B030D-6E8A-4147-A177-3AD203B41FA5}">
                      <a16:colId xmlns:a16="http://schemas.microsoft.com/office/drawing/2014/main" val="3135798133"/>
                    </a:ext>
                  </a:extLst>
                </a:gridCol>
                <a:gridCol w="2048062">
                  <a:extLst>
                    <a:ext uri="{9D8B030D-6E8A-4147-A177-3AD203B41FA5}">
                      <a16:colId xmlns:a16="http://schemas.microsoft.com/office/drawing/2014/main" val="1814757078"/>
                    </a:ext>
                  </a:extLst>
                </a:gridCol>
                <a:gridCol w="2217002">
                  <a:extLst>
                    <a:ext uri="{9D8B030D-6E8A-4147-A177-3AD203B41FA5}">
                      <a16:colId xmlns:a16="http://schemas.microsoft.com/office/drawing/2014/main" val="949173678"/>
                    </a:ext>
                  </a:extLst>
                </a:gridCol>
              </a:tblGrid>
              <a:tr h="0">
                <a:tc>
                  <a:txBody>
                    <a:bodyPr/>
                    <a:lstStyle/>
                    <a:p>
                      <a:pPr algn="ctr"/>
                      <a:r>
                        <a:rPr lang="en-US" sz="1050" b="1">
                          <a:solidFill>
                            <a:schemeClr val="tx1"/>
                          </a:solidFill>
                        </a:rPr>
                        <a:t>Task</a:t>
                      </a:r>
                    </a:p>
                  </a:txBody>
                  <a:tcPr anchor="ctr">
                    <a:noFill/>
                  </a:tcPr>
                </a:tc>
                <a:tc>
                  <a:txBody>
                    <a:bodyPr/>
                    <a:lstStyle/>
                    <a:p>
                      <a:pPr algn="ctr"/>
                      <a:r>
                        <a:rPr lang="en-US" sz="1050" b="1">
                          <a:solidFill>
                            <a:schemeClr val="tx1"/>
                          </a:solidFill>
                        </a:rPr>
                        <a:t>SAP</a:t>
                      </a:r>
                    </a:p>
                  </a:txBody>
                  <a:tcPr anchor="ctr">
                    <a:noFill/>
                  </a:tcPr>
                </a:tc>
                <a:tc>
                  <a:txBody>
                    <a:bodyPr/>
                    <a:lstStyle/>
                    <a:p>
                      <a:pPr algn="ctr"/>
                      <a:r>
                        <a:rPr lang="en-US" sz="1050" b="1" baseline="30000">
                          <a:solidFill>
                            <a:schemeClr val="tx1"/>
                          </a:solidFill>
                        </a:rPr>
                        <a:t>1</a:t>
                      </a:r>
                      <a:r>
                        <a:rPr lang="en-US" sz="1050" b="1">
                          <a:solidFill>
                            <a:schemeClr val="tx1"/>
                          </a:solidFill>
                        </a:rPr>
                        <a:t>Buyer</a:t>
                      </a:r>
                    </a:p>
                  </a:txBody>
                  <a:tcPr anchor="ctr">
                    <a:noFill/>
                  </a:tcPr>
                </a:tc>
                <a:tc>
                  <a:txBody>
                    <a:bodyPr/>
                    <a:lstStyle/>
                    <a:p>
                      <a:pPr algn="ctr"/>
                      <a:r>
                        <a:rPr lang="en-US" sz="1050" kern="0" baseline="30000">
                          <a:solidFill>
                            <a:schemeClr val="tx1"/>
                          </a:solidFill>
                          <a:ea typeface="Arial Unicode MS" pitchFamily="34" charset="-128"/>
                          <a:cs typeface="Arial Unicode MS" pitchFamily="34" charset="-128"/>
                        </a:rPr>
                        <a:t>2</a:t>
                      </a:r>
                      <a:r>
                        <a:rPr lang="en-US" sz="1050" b="1">
                          <a:solidFill>
                            <a:schemeClr val="tx1"/>
                          </a:solidFill>
                        </a:rPr>
                        <a:t>Supplier</a:t>
                      </a:r>
                    </a:p>
                  </a:txBody>
                  <a:tcPr anchor="ctr">
                    <a:noFill/>
                  </a:tcPr>
                </a:tc>
                <a:extLst>
                  <a:ext uri="{0D108BD9-81ED-4DB2-BD59-A6C34878D82A}">
                    <a16:rowId xmlns:a16="http://schemas.microsoft.com/office/drawing/2014/main" val="198396645"/>
                  </a:ext>
                </a:extLst>
              </a:tr>
              <a:tr h="215949">
                <a:tc>
                  <a:txBody>
                    <a:bodyPr/>
                    <a:lstStyle/>
                    <a:p>
                      <a:r>
                        <a:rPr lang="en-US" sz="1050" i="0">
                          <a:solidFill>
                            <a:schemeClr val="tx1"/>
                          </a:solidFill>
                        </a:rPr>
                        <a:t>Supplier conducts initial testing with Buyer (Pilot or Future Suppliers)</a:t>
                      </a:r>
                    </a:p>
                  </a:txBody>
                  <a:tcPr>
                    <a:noFill/>
                  </a:tcPr>
                </a:tc>
                <a:tc>
                  <a:txBody>
                    <a:bodyPr/>
                    <a:lstStyle/>
                    <a:p>
                      <a:pPr algn="ctr"/>
                      <a:r>
                        <a:rPr lang="en-US" sz="1050" i="0">
                          <a:solidFill>
                            <a:schemeClr val="tx1"/>
                          </a:solidFill>
                        </a:rPr>
                        <a:t>X</a:t>
                      </a:r>
                    </a:p>
                  </a:txBody>
                  <a:tcPr>
                    <a:noFill/>
                  </a:tcPr>
                </a:tc>
                <a:tc>
                  <a:txBody>
                    <a:bodyPr/>
                    <a:lstStyle/>
                    <a:p>
                      <a:pPr algn="ctr"/>
                      <a:r>
                        <a:rPr lang="en-US" sz="1050" i="0">
                          <a:solidFill>
                            <a:schemeClr val="tx1"/>
                          </a:solidFill>
                        </a:rPr>
                        <a:t>X</a:t>
                      </a:r>
                    </a:p>
                  </a:txBody>
                  <a:tcPr>
                    <a:noFill/>
                  </a:tcPr>
                </a:tc>
                <a:tc>
                  <a:txBody>
                    <a:bodyPr/>
                    <a:lstStyle/>
                    <a:p>
                      <a:pPr algn="ctr"/>
                      <a:r>
                        <a:rPr lang="en-US" sz="1050" i="0">
                          <a:solidFill>
                            <a:schemeClr val="tx1"/>
                          </a:solidFill>
                        </a:rPr>
                        <a:t>X</a:t>
                      </a:r>
                    </a:p>
                  </a:txBody>
                  <a:tcPr>
                    <a:noFill/>
                  </a:tcPr>
                </a:tc>
                <a:extLst>
                  <a:ext uri="{0D108BD9-81ED-4DB2-BD59-A6C34878D82A}">
                    <a16:rowId xmlns:a16="http://schemas.microsoft.com/office/drawing/2014/main" val="3693741863"/>
                  </a:ext>
                </a:extLst>
              </a:tr>
              <a:tr h="138429">
                <a:tc>
                  <a:txBody>
                    <a:bodyPr/>
                    <a:lstStyle/>
                    <a:p>
                      <a:r>
                        <a:rPr lang="en-US" sz="1050">
                          <a:solidFill>
                            <a:schemeClr val="tx1"/>
                          </a:solidFill>
                        </a:rPr>
                        <a:t>Supplier confirms ready for end-to-end testing</a:t>
                      </a:r>
                    </a:p>
                  </a:txBody>
                  <a:tcPr>
                    <a:noFill/>
                  </a:tcPr>
                </a:tc>
                <a:tc>
                  <a:txBody>
                    <a:bodyPr/>
                    <a:lstStyle/>
                    <a:p>
                      <a:pPr algn="ctr"/>
                      <a:endParaRPr lang="en-US" sz="1050">
                        <a:solidFill>
                          <a:schemeClr val="tx1"/>
                        </a:solidFill>
                      </a:endParaRPr>
                    </a:p>
                  </a:txBody>
                  <a:tcPr>
                    <a:noFill/>
                  </a:tcPr>
                </a:tc>
                <a:tc>
                  <a:txBody>
                    <a:bodyPr/>
                    <a:lstStyle/>
                    <a:p>
                      <a:pPr algn="ctr"/>
                      <a:endParaRPr lang="en-US" sz="1050">
                        <a:solidFill>
                          <a:schemeClr val="tx1"/>
                        </a:solidFill>
                      </a:endParaRPr>
                    </a:p>
                  </a:txBody>
                  <a:tcPr>
                    <a:noFill/>
                  </a:tcPr>
                </a:tc>
                <a:tc>
                  <a:txBody>
                    <a:bodyPr/>
                    <a:lstStyle/>
                    <a:p>
                      <a:pPr algn="ctr"/>
                      <a:r>
                        <a:rPr lang="en-US" sz="1050">
                          <a:solidFill>
                            <a:schemeClr val="tx1"/>
                          </a:solidFill>
                        </a:rPr>
                        <a:t>X</a:t>
                      </a:r>
                    </a:p>
                  </a:txBody>
                  <a:tcPr>
                    <a:noFill/>
                  </a:tcPr>
                </a:tc>
                <a:extLst>
                  <a:ext uri="{0D108BD9-81ED-4DB2-BD59-A6C34878D82A}">
                    <a16:rowId xmlns:a16="http://schemas.microsoft.com/office/drawing/2014/main" val="3818548165"/>
                  </a:ext>
                </a:extLst>
              </a:tr>
              <a:tr h="0">
                <a:tc>
                  <a:txBody>
                    <a:bodyPr/>
                    <a:lstStyle/>
                    <a:p>
                      <a:r>
                        <a:rPr lang="en-US" sz="1050">
                          <a:solidFill>
                            <a:schemeClr val="tx1"/>
                          </a:solidFill>
                        </a:rPr>
                        <a:t>Create orders for testing</a:t>
                      </a:r>
                    </a:p>
                  </a:txBody>
                  <a:tcPr>
                    <a:noFill/>
                  </a:tcPr>
                </a:tc>
                <a:tc>
                  <a:txBody>
                    <a:bodyPr/>
                    <a:lstStyle/>
                    <a:p>
                      <a:pPr algn="ctr"/>
                      <a:endParaRPr lang="en-US" sz="1050">
                        <a:solidFill>
                          <a:schemeClr val="tx1"/>
                        </a:solidFill>
                      </a:endParaRPr>
                    </a:p>
                  </a:txBody>
                  <a:tcPr>
                    <a:noFill/>
                  </a:tcPr>
                </a:tc>
                <a:tc>
                  <a:txBody>
                    <a:bodyPr/>
                    <a:lstStyle/>
                    <a:p>
                      <a:pPr algn="ctr"/>
                      <a:r>
                        <a:rPr lang="en-US" sz="1050">
                          <a:solidFill>
                            <a:schemeClr val="tx1"/>
                          </a:solidFill>
                        </a:rPr>
                        <a:t>X</a:t>
                      </a:r>
                    </a:p>
                  </a:txBody>
                  <a:tcPr>
                    <a:noFill/>
                  </a:tcPr>
                </a:tc>
                <a:tc>
                  <a:txBody>
                    <a:bodyPr/>
                    <a:lstStyle/>
                    <a:p>
                      <a:pPr algn="ctr"/>
                      <a:endParaRPr lang="en-US" sz="1050">
                        <a:solidFill>
                          <a:schemeClr val="tx1"/>
                        </a:solidFill>
                      </a:endParaRPr>
                    </a:p>
                  </a:txBody>
                  <a:tcPr>
                    <a:noFill/>
                  </a:tcPr>
                </a:tc>
                <a:extLst>
                  <a:ext uri="{0D108BD9-81ED-4DB2-BD59-A6C34878D82A}">
                    <a16:rowId xmlns:a16="http://schemas.microsoft.com/office/drawing/2014/main" val="755377453"/>
                  </a:ext>
                </a:extLst>
              </a:tr>
              <a:tr h="0">
                <a:tc>
                  <a:txBody>
                    <a:bodyPr/>
                    <a:lstStyle/>
                    <a:p>
                      <a:r>
                        <a:rPr lang="en-US" sz="1050">
                          <a:solidFill>
                            <a:schemeClr val="tx1"/>
                          </a:solidFill>
                        </a:rPr>
                        <a:t>Submit return documents</a:t>
                      </a:r>
                    </a:p>
                  </a:txBody>
                  <a:tcPr>
                    <a:noFill/>
                  </a:tcPr>
                </a:tc>
                <a:tc>
                  <a:txBody>
                    <a:bodyPr/>
                    <a:lstStyle/>
                    <a:p>
                      <a:pPr algn="ctr"/>
                      <a:endParaRPr lang="en-US" sz="1050">
                        <a:solidFill>
                          <a:schemeClr val="tx1"/>
                        </a:solidFill>
                      </a:endParaRPr>
                    </a:p>
                  </a:txBody>
                  <a:tcPr>
                    <a:noFill/>
                  </a:tcPr>
                </a:tc>
                <a:tc>
                  <a:txBody>
                    <a:bodyPr/>
                    <a:lstStyle/>
                    <a:p>
                      <a:pPr algn="ctr"/>
                      <a:endParaRPr lang="en-US" sz="1050">
                        <a:solidFill>
                          <a:schemeClr val="tx1"/>
                        </a:solidFill>
                      </a:endParaRPr>
                    </a:p>
                  </a:txBody>
                  <a:tcPr>
                    <a:noFill/>
                  </a:tcPr>
                </a:tc>
                <a:tc>
                  <a:txBody>
                    <a:bodyPr/>
                    <a:lstStyle/>
                    <a:p>
                      <a:pPr algn="ctr"/>
                      <a:r>
                        <a:rPr lang="en-US" sz="1050">
                          <a:solidFill>
                            <a:schemeClr val="tx1"/>
                          </a:solidFill>
                        </a:rPr>
                        <a:t>X</a:t>
                      </a:r>
                    </a:p>
                  </a:txBody>
                  <a:tcPr>
                    <a:noFill/>
                  </a:tcPr>
                </a:tc>
                <a:extLst>
                  <a:ext uri="{0D108BD9-81ED-4DB2-BD59-A6C34878D82A}">
                    <a16:rowId xmlns:a16="http://schemas.microsoft.com/office/drawing/2014/main" val="4073314076"/>
                  </a:ext>
                </a:extLst>
              </a:tr>
              <a:tr h="177189">
                <a:tc>
                  <a:txBody>
                    <a:bodyPr/>
                    <a:lstStyle/>
                    <a:p>
                      <a:r>
                        <a:rPr lang="en-US" sz="1050">
                          <a:solidFill>
                            <a:schemeClr val="tx1"/>
                          </a:solidFill>
                        </a:rPr>
                        <a:t>Assist buyer and supplier with troubleshooting errors</a:t>
                      </a:r>
                    </a:p>
                  </a:txBody>
                  <a:tcPr>
                    <a:noFill/>
                  </a:tcPr>
                </a:tc>
                <a:tc>
                  <a:txBody>
                    <a:bodyPr/>
                    <a:lstStyle/>
                    <a:p>
                      <a:pPr algn="ctr"/>
                      <a:r>
                        <a:rPr lang="en-US" sz="1050">
                          <a:solidFill>
                            <a:schemeClr val="tx1"/>
                          </a:solidFill>
                        </a:rPr>
                        <a:t>X</a:t>
                      </a:r>
                    </a:p>
                  </a:txBody>
                  <a:tcPr>
                    <a:noFill/>
                  </a:tcPr>
                </a:tc>
                <a:tc>
                  <a:txBody>
                    <a:bodyPr/>
                    <a:lstStyle/>
                    <a:p>
                      <a:pPr algn="ctr"/>
                      <a:endParaRPr lang="en-US" sz="1050">
                        <a:solidFill>
                          <a:schemeClr val="tx1"/>
                        </a:solidFill>
                      </a:endParaRPr>
                    </a:p>
                  </a:txBody>
                  <a:tcPr>
                    <a:noFill/>
                  </a:tcPr>
                </a:tc>
                <a:tc>
                  <a:txBody>
                    <a:bodyPr/>
                    <a:lstStyle/>
                    <a:p>
                      <a:pPr algn="ctr"/>
                      <a:endParaRPr lang="en-US" sz="1050">
                        <a:solidFill>
                          <a:schemeClr val="tx1"/>
                        </a:solidFill>
                      </a:endParaRPr>
                    </a:p>
                  </a:txBody>
                  <a:tcPr>
                    <a:noFill/>
                  </a:tcPr>
                </a:tc>
                <a:extLst>
                  <a:ext uri="{0D108BD9-81ED-4DB2-BD59-A6C34878D82A}">
                    <a16:rowId xmlns:a16="http://schemas.microsoft.com/office/drawing/2014/main" val="2305037865"/>
                  </a:ext>
                </a:extLst>
              </a:tr>
              <a:tr h="0">
                <a:tc>
                  <a:txBody>
                    <a:bodyPr/>
                    <a:lstStyle/>
                    <a:p>
                      <a:r>
                        <a:rPr lang="en-US" sz="1050">
                          <a:solidFill>
                            <a:schemeClr val="tx1"/>
                          </a:solidFill>
                        </a:rPr>
                        <a:t>Validate return documents</a:t>
                      </a:r>
                    </a:p>
                  </a:txBody>
                  <a:tcPr>
                    <a:noFill/>
                  </a:tcPr>
                </a:tc>
                <a:tc>
                  <a:txBody>
                    <a:bodyPr/>
                    <a:lstStyle/>
                    <a:p>
                      <a:pPr algn="ctr"/>
                      <a:endParaRPr lang="en-US" sz="1050">
                        <a:solidFill>
                          <a:schemeClr val="tx1"/>
                        </a:solidFill>
                      </a:endParaRPr>
                    </a:p>
                  </a:txBody>
                  <a:tcPr>
                    <a:noFill/>
                  </a:tcPr>
                </a:tc>
                <a:tc>
                  <a:txBody>
                    <a:bodyPr/>
                    <a:lstStyle/>
                    <a:p>
                      <a:pPr algn="ctr"/>
                      <a:r>
                        <a:rPr lang="en-US" sz="1050">
                          <a:solidFill>
                            <a:schemeClr val="tx1"/>
                          </a:solidFill>
                        </a:rPr>
                        <a:t>X</a:t>
                      </a:r>
                    </a:p>
                  </a:txBody>
                  <a:tcPr>
                    <a:noFill/>
                  </a:tcPr>
                </a:tc>
                <a:tc>
                  <a:txBody>
                    <a:bodyPr/>
                    <a:lstStyle/>
                    <a:p>
                      <a:pPr algn="ctr"/>
                      <a:endParaRPr lang="en-US" sz="1050">
                        <a:solidFill>
                          <a:schemeClr val="tx1"/>
                        </a:solidFill>
                      </a:endParaRPr>
                    </a:p>
                  </a:txBody>
                  <a:tcPr>
                    <a:noFill/>
                  </a:tcPr>
                </a:tc>
                <a:extLst>
                  <a:ext uri="{0D108BD9-81ED-4DB2-BD59-A6C34878D82A}">
                    <a16:rowId xmlns:a16="http://schemas.microsoft.com/office/drawing/2014/main" val="1479560937"/>
                  </a:ext>
                </a:extLst>
              </a:tr>
              <a:tr h="0">
                <a:tc>
                  <a:txBody>
                    <a:bodyPr/>
                    <a:lstStyle/>
                    <a:p>
                      <a:r>
                        <a:rPr lang="en-US" sz="1050">
                          <a:solidFill>
                            <a:schemeClr val="tx1"/>
                          </a:solidFill>
                        </a:rPr>
                        <a:t>Sign off on testing</a:t>
                      </a:r>
                    </a:p>
                  </a:txBody>
                  <a:tcPr>
                    <a:noFill/>
                  </a:tcPr>
                </a:tc>
                <a:tc>
                  <a:txBody>
                    <a:bodyPr/>
                    <a:lstStyle/>
                    <a:p>
                      <a:pPr algn="ctr"/>
                      <a:endParaRPr lang="en-US" sz="1050">
                        <a:solidFill>
                          <a:schemeClr val="tx1"/>
                        </a:solidFill>
                      </a:endParaRPr>
                    </a:p>
                  </a:txBody>
                  <a:tcPr>
                    <a:noFill/>
                  </a:tcPr>
                </a:tc>
                <a:tc>
                  <a:txBody>
                    <a:bodyPr/>
                    <a:lstStyle/>
                    <a:p>
                      <a:pPr algn="ctr"/>
                      <a:r>
                        <a:rPr lang="en-US" sz="1050">
                          <a:solidFill>
                            <a:schemeClr val="tx1"/>
                          </a:solidFill>
                        </a:rPr>
                        <a:t>X</a:t>
                      </a:r>
                    </a:p>
                  </a:txBody>
                  <a:tcPr>
                    <a:noFill/>
                  </a:tcPr>
                </a:tc>
                <a:tc>
                  <a:txBody>
                    <a:bodyPr/>
                    <a:lstStyle/>
                    <a:p>
                      <a:pPr algn="ctr"/>
                      <a:r>
                        <a:rPr lang="en-US" sz="1050">
                          <a:solidFill>
                            <a:schemeClr val="tx1"/>
                          </a:solidFill>
                        </a:rPr>
                        <a:t>X</a:t>
                      </a:r>
                    </a:p>
                  </a:txBody>
                  <a:tcPr>
                    <a:noFill/>
                  </a:tcPr>
                </a:tc>
                <a:extLst>
                  <a:ext uri="{0D108BD9-81ED-4DB2-BD59-A6C34878D82A}">
                    <a16:rowId xmlns:a16="http://schemas.microsoft.com/office/drawing/2014/main" val="2559497083"/>
                  </a:ext>
                </a:extLst>
              </a:tr>
            </a:tbl>
          </a:graphicData>
        </a:graphic>
      </p:graphicFrame>
      <p:sp>
        <p:nvSpPr>
          <p:cNvPr id="24" name="TextBox 23">
            <a:extLst>
              <a:ext uri="{FF2B5EF4-FFF2-40B4-BE49-F238E27FC236}">
                <a16:creationId xmlns:a16="http://schemas.microsoft.com/office/drawing/2014/main" id="{F1E129E2-559A-4E07-AD60-3DFF39B26E57}"/>
              </a:ext>
            </a:extLst>
          </p:cNvPr>
          <p:cNvSpPr txBox="1"/>
          <p:nvPr/>
        </p:nvSpPr>
        <p:spPr>
          <a:xfrm>
            <a:off x="411076" y="4040299"/>
            <a:ext cx="6526977" cy="138499"/>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900" kern="0" baseline="30000">
                <a:latin typeface="+mn-lt"/>
                <a:ea typeface="Arial Unicode MS" pitchFamily="34" charset="-128"/>
                <a:cs typeface="Arial Unicode MS" pitchFamily="34" charset="-128"/>
              </a:rPr>
              <a:t>1</a:t>
            </a:r>
            <a:r>
              <a:rPr lang="en-US" sz="900" kern="0">
                <a:latin typeface="+mn-lt"/>
                <a:ea typeface="Arial Unicode MS" pitchFamily="34" charset="-128"/>
                <a:cs typeface="Arial Unicode MS" pitchFamily="34" charset="-128"/>
              </a:rPr>
              <a:t>Buyer Resource may be customer contact, customer’s third party contact, or SAP consulting resource</a:t>
            </a:r>
          </a:p>
        </p:txBody>
      </p:sp>
    </p:spTree>
    <p:extLst>
      <p:ext uri="{BB962C8B-B14F-4D97-AF65-F5344CB8AC3E}">
        <p14:creationId xmlns:p14="http://schemas.microsoft.com/office/powerpoint/2010/main" val="38795179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30848B-5A09-4142-A431-187663694330}"/>
              </a:ext>
            </a:extLst>
          </p:cNvPr>
          <p:cNvSpPr>
            <a:spLocks noGrp="1"/>
          </p:cNvSpPr>
          <p:nvPr>
            <p:ph type="title"/>
          </p:nvPr>
        </p:nvSpPr>
        <p:spPr>
          <a:xfrm>
            <a:off x="411076" y="504000"/>
            <a:ext cx="11279401" cy="369332"/>
          </a:xfrm>
        </p:spPr>
        <p:txBody>
          <a:bodyPr/>
          <a:lstStyle/>
          <a:p>
            <a:r>
              <a:rPr lang="en-US">
                <a:latin typeface="+mj-lt"/>
              </a:rPr>
              <a:t>Appendix: Guided Integration for Trading Partners</a:t>
            </a:r>
          </a:p>
        </p:txBody>
      </p:sp>
      <p:sp>
        <p:nvSpPr>
          <p:cNvPr id="4" name="TextBox 3">
            <a:extLst>
              <a:ext uri="{FF2B5EF4-FFF2-40B4-BE49-F238E27FC236}">
                <a16:creationId xmlns:a16="http://schemas.microsoft.com/office/drawing/2014/main" id="{03548957-6971-BF18-1C21-05104BEE72BF}"/>
              </a:ext>
            </a:extLst>
          </p:cNvPr>
          <p:cNvSpPr txBox="1"/>
          <p:nvPr/>
        </p:nvSpPr>
        <p:spPr>
          <a:xfrm>
            <a:off x="411076" y="1694122"/>
            <a:ext cx="10634870" cy="4154984"/>
          </a:xfrm>
          <a:prstGeom prst="rect">
            <a:avLst/>
          </a:prstGeom>
          <a:noFill/>
        </p:spPr>
        <p:txBody>
          <a:bodyPr wrap="square">
            <a:spAutoFit/>
          </a:bodyPr>
          <a:lstStyle/>
          <a:p>
            <a:pPr rtl="0" fontAlgn="ctr">
              <a:spcBef>
                <a:spcPts val="0"/>
              </a:spcBef>
              <a:spcAft>
                <a:spcPts val="0"/>
              </a:spcAft>
            </a:pPr>
            <a:r>
              <a:rPr lang="en-US" sz="2400">
                <a:effectLst/>
                <a:latin typeface="+mn-lt"/>
              </a:rPr>
              <a:t>1. Introductory Video: </a:t>
            </a:r>
            <a:r>
              <a:rPr lang="en-US" sz="2400">
                <a:effectLst/>
                <a:latin typeface="+mn-lt"/>
                <a:hlinkClick r:id="rId3"/>
              </a:rPr>
              <a:t>https://sapvideoa35699dc5.hana.ondemand.com/?entry_id=1_o1eepg2y</a:t>
            </a:r>
            <a:endParaRPr lang="en-US" sz="2400">
              <a:effectLst/>
              <a:latin typeface="+mn-lt"/>
            </a:endParaRPr>
          </a:p>
          <a:p>
            <a:pPr rtl="0" fontAlgn="ctr">
              <a:spcBef>
                <a:spcPts val="0"/>
              </a:spcBef>
              <a:spcAft>
                <a:spcPts val="0"/>
              </a:spcAft>
            </a:pPr>
            <a:r>
              <a:rPr lang="en-US" sz="2400">
                <a:effectLst/>
                <a:latin typeface="+mn-lt"/>
              </a:rPr>
              <a:t>2.Compatibility Dashboard: </a:t>
            </a:r>
            <a:r>
              <a:rPr lang="en-US" sz="2400">
                <a:effectLst/>
                <a:latin typeface="+mn-lt"/>
                <a:hlinkClick r:id="rId4"/>
              </a:rPr>
              <a:t>https://sapvideoa35699dc5.hana.ondemand.com/?entry_id=1_8b9jbdg4</a:t>
            </a:r>
            <a:endParaRPr lang="en-US" sz="2400">
              <a:effectLst/>
              <a:latin typeface="+mn-lt"/>
            </a:endParaRPr>
          </a:p>
          <a:p>
            <a:pPr rtl="0" fontAlgn="ctr">
              <a:spcBef>
                <a:spcPts val="0"/>
              </a:spcBef>
              <a:spcAft>
                <a:spcPts val="0"/>
              </a:spcAft>
            </a:pPr>
            <a:r>
              <a:rPr lang="en-US" sz="2400">
                <a:effectLst/>
                <a:latin typeface="+mn-lt"/>
              </a:rPr>
              <a:t>3.Reconcile Template: </a:t>
            </a:r>
            <a:r>
              <a:rPr lang="en-US" sz="2400">
                <a:effectLst/>
                <a:latin typeface="+mn-lt"/>
                <a:hlinkClick r:id="rId5"/>
              </a:rPr>
              <a:t>https://sapvideoa35699dc5.hana.ondemand.com/?entry_id=1_hgwdkk00</a:t>
            </a:r>
            <a:endParaRPr lang="en-US" sz="2400">
              <a:effectLst/>
              <a:latin typeface="+mn-lt"/>
            </a:endParaRPr>
          </a:p>
          <a:p>
            <a:pPr rtl="0" fontAlgn="ctr">
              <a:spcBef>
                <a:spcPts val="0"/>
              </a:spcBef>
              <a:spcAft>
                <a:spcPts val="0"/>
              </a:spcAft>
            </a:pPr>
            <a:r>
              <a:rPr lang="en-US" sz="2400">
                <a:effectLst/>
                <a:latin typeface="+mn-lt"/>
              </a:rPr>
              <a:t>4. SAP Help: Seller Account Settings and Profile Configuration - Guided Integration for Trading Partners at: </a:t>
            </a:r>
            <a:r>
              <a:rPr lang="en-US" sz="2400">
                <a:effectLst/>
                <a:latin typeface="+mn-lt"/>
                <a:hlinkClick r:id="rId6"/>
              </a:rPr>
              <a:t>https://help.sap.com/docs/business-network-for-trading-partners/seller-account-settings-and-profile-configuration/guided-integration-for-trading-partners?locale=en-US</a:t>
            </a:r>
            <a:endParaRPr lang="en-US" sz="2400">
              <a:effectLst/>
              <a:latin typeface="+mn-lt"/>
            </a:endParaRPr>
          </a:p>
          <a:p>
            <a:pPr marL="342900" marR="0">
              <a:spcBef>
                <a:spcPts val="0"/>
              </a:spcBef>
              <a:spcAft>
                <a:spcPts val="0"/>
              </a:spcAft>
            </a:pPr>
            <a:r>
              <a:rPr lang="en-US" sz="2400">
                <a:effectLst/>
                <a:latin typeface="+mn-lt"/>
              </a:rPr>
              <a:t> </a:t>
            </a:r>
          </a:p>
        </p:txBody>
      </p:sp>
    </p:spTree>
    <p:extLst>
      <p:ext uri="{BB962C8B-B14F-4D97-AF65-F5344CB8AC3E}">
        <p14:creationId xmlns:p14="http://schemas.microsoft.com/office/powerpoint/2010/main" val="33428971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AAF7117E-15CD-54C6-0889-3BD67DE0E5CB}"/>
              </a:ext>
            </a:extLst>
          </p:cNvPr>
          <p:cNvSpPr>
            <a:spLocks noGrp="1"/>
          </p:cNvSpPr>
          <p:nvPr>
            <p:ph type="title"/>
          </p:nvPr>
        </p:nvSpPr>
        <p:spPr>
          <a:xfrm>
            <a:off x="498475" y="1539875"/>
            <a:ext cx="5413477" cy="846386"/>
          </a:xfrm>
        </p:spPr>
        <p:txBody>
          <a:bodyPr/>
          <a:lstStyle/>
          <a:p>
            <a:r>
              <a:rPr lang="en-US"/>
              <a:t>Thank you.</a:t>
            </a:r>
          </a:p>
        </p:txBody>
      </p:sp>
      <p:sp>
        <p:nvSpPr>
          <p:cNvPr id="3" name="Spaker name - Dynamic" descr="{&quot;templafy&quot;:{&quot;id&quot;:&quot;23e533a6-b4b2-4ac1-ad6d-f7f525705b66&quot;}}">
            <a:extLst>
              <a:ext uri="{FF2B5EF4-FFF2-40B4-BE49-F238E27FC236}">
                <a16:creationId xmlns:a16="http://schemas.microsoft.com/office/drawing/2014/main" id="{F02EFDEC-1C58-4504-92E1-D8E4DBCFE8FE}"/>
              </a:ext>
            </a:extLst>
          </p:cNvPr>
          <p:cNvSpPr txBox="1"/>
          <p:nvPr/>
        </p:nvSpPr>
        <p:spPr>
          <a:xfrm>
            <a:off x="503238" y="3351716"/>
            <a:ext cx="5402236" cy="223148"/>
          </a:xfrm>
          <a:prstGeom prst="rect">
            <a:avLst/>
          </a:prstGeom>
          <a:noFill/>
        </p:spPr>
        <p:txBody>
          <a:bodyPr wrap="square" lIns="0" tIns="0" rIns="0" bIns="0" rtlCol="0" anchor="b" anchorCtr="0">
            <a:noAutofit/>
          </a:bodyPr>
          <a:lstStyle/>
          <a:p>
            <a:pPr algn="l"/>
            <a:r>
              <a:rPr lang="en-US" sz="1400">
                <a:solidFill>
                  <a:schemeClr val="tx1"/>
                </a:solidFill>
                <a:latin typeface="72 Brand" panose="020B0504030603020204" pitchFamily="34" charset="0"/>
              </a:rPr>
              <a:t>Name</a:t>
            </a:r>
          </a:p>
        </p:txBody>
      </p:sp>
      <p:sp>
        <p:nvSpPr>
          <p:cNvPr id="4" name="Spaker email - Dynamic" descr="{&quot;templafy&quot;:{&quot;id&quot;:&quot;862f8704-144b-4144-a7c4-c491ceb6d941&quot;}}">
            <a:extLst>
              <a:ext uri="{FF2B5EF4-FFF2-40B4-BE49-F238E27FC236}">
                <a16:creationId xmlns:a16="http://schemas.microsoft.com/office/drawing/2014/main" id="{E8CBF4DD-15EB-47C8-94C8-492FB092CB97}"/>
              </a:ext>
            </a:extLst>
          </p:cNvPr>
          <p:cNvSpPr txBox="1"/>
          <p:nvPr/>
        </p:nvSpPr>
        <p:spPr>
          <a:xfrm>
            <a:off x="503238" y="3599248"/>
            <a:ext cx="5402236" cy="223148"/>
          </a:xfrm>
          <a:prstGeom prst="rect">
            <a:avLst/>
          </a:prstGeom>
          <a:noFill/>
        </p:spPr>
        <p:txBody>
          <a:bodyPr wrap="square" lIns="0" tIns="0" rIns="0" bIns="0" rtlCol="0" anchor="b" anchorCtr="0">
            <a:noAutofit/>
          </a:bodyPr>
          <a:lstStyle/>
          <a:p>
            <a:pPr algn="l"/>
            <a:r>
              <a:rPr lang="en-US" sz="1400">
                <a:solidFill>
                  <a:schemeClr val="tx1"/>
                </a:solidFill>
                <a:latin typeface="72 Brand" panose="020B0504030603020204" pitchFamily="34" charset="0"/>
              </a:rPr>
              <a:t>Email</a:t>
            </a:r>
          </a:p>
        </p:txBody>
      </p:sp>
    </p:spTree>
    <p:custDataLst>
      <p:custData r:id="rId1"/>
      <p:custData r:id="rId2"/>
    </p:custDataLst>
    <p:extLst>
      <p:ext uri="{BB962C8B-B14F-4D97-AF65-F5344CB8AC3E}">
        <p14:creationId xmlns:p14="http://schemas.microsoft.com/office/powerpoint/2010/main" val="40608721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a:extLst>
              <a:ext uri="{FF2B5EF4-FFF2-40B4-BE49-F238E27FC236}">
                <a16:creationId xmlns:a16="http://schemas.microsoft.com/office/drawing/2014/main" id="{853BA232-3E70-430C-AB59-C5EF29B524CF}"/>
              </a:ext>
            </a:extLst>
          </p:cNvPr>
          <p:cNvSpPr txBox="1"/>
          <p:nvPr/>
        </p:nvSpPr>
        <p:spPr>
          <a:xfrm>
            <a:off x="9248671" y="0"/>
            <a:ext cx="2946504" cy="6858000"/>
          </a:xfrm>
          <a:prstGeom prst="rect">
            <a:avLst/>
          </a:prstGeom>
          <a:solidFill>
            <a:schemeClr val="tx1"/>
          </a:solidFill>
        </p:spPr>
        <p:txBody>
          <a:bodyPr wrap="square" lIns="0" tIns="0" rIns="0" bIns="0" rtlCol="0">
            <a:spAutoFit/>
          </a:bodyPr>
          <a:lstStyle/>
          <a:p>
            <a:pPr fontAlgn="base">
              <a:spcBef>
                <a:spcPct val="50000"/>
              </a:spcBef>
              <a:spcAft>
                <a:spcPct val="0"/>
              </a:spcAft>
              <a:buClr>
                <a:srgbClr val="F0AB00"/>
              </a:buClr>
              <a:buSzPct val="80000"/>
            </a:pPr>
            <a:endParaRPr lang="en-US" sz="1800" kern="0">
              <a:ea typeface="Arial Unicode MS" pitchFamily="34" charset="-128"/>
              <a:cs typeface="Arial Unicode MS" pitchFamily="34" charset="-128"/>
            </a:endParaRPr>
          </a:p>
        </p:txBody>
      </p:sp>
      <p:sp>
        <p:nvSpPr>
          <p:cNvPr id="3" name="Title 2">
            <a:extLst>
              <a:ext uri="{FF2B5EF4-FFF2-40B4-BE49-F238E27FC236}">
                <a16:creationId xmlns:a16="http://schemas.microsoft.com/office/drawing/2014/main" id="{9DDAAA59-9972-428E-ADB2-CAC6FB2C7A3A}"/>
              </a:ext>
            </a:extLst>
          </p:cNvPr>
          <p:cNvSpPr>
            <a:spLocks noGrp="1"/>
          </p:cNvSpPr>
          <p:nvPr>
            <p:ph type="title"/>
          </p:nvPr>
        </p:nvSpPr>
        <p:spPr>
          <a:xfrm>
            <a:off x="504001" y="504000"/>
            <a:ext cx="11186476" cy="677108"/>
          </a:xfrm>
        </p:spPr>
        <p:txBody>
          <a:bodyPr/>
          <a:lstStyle/>
          <a:p>
            <a:r>
              <a:rPr lang="en-US">
                <a:latin typeface="72 Brand Medium"/>
              </a:rPr>
              <a:t>Introduction to SAP Business Network Supplier Integration: </a:t>
            </a:r>
            <a:br>
              <a:rPr lang="en-US"/>
            </a:br>
            <a:r>
              <a:rPr lang="en-US" sz="2000" i="1">
                <a:latin typeface="72 Brand Medium"/>
              </a:rPr>
              <a:t>What is Supplier Integration?</a:t>
            </a:r>
            <a:endParaRPr lang="en-US" i="1">
              <a:latin typeface="72 Brand Medium"/>
            </a:endParaRPr>
          </a:p>
        </p:txBody>
      </p:sp>
      <p:sp>
        <p:nvSpPr>
          <p:cNvPr id="36" name="TextBox 35">
            <a:extLst>
              <a:ext uri="{FF2B5EF4-FFF2-40B4-BE49-F238E27FC236}">
                <a16:creationId xmlns:a16="http://schemas.microsoft.com/office/drawing/2014/main" id="{4BE5B49A-9A3E-42FB-9383-BDA454EB9EFA}"/>
              </a:ext>
            </a:extLst>
          </p:cNvPr>
          <p:cNvSpPr txBox="1"/>
          <p:nvPr/>
        </p:nvSpPr>
        <p:spPr>
          <a:xfrm>
            <a:off x="9392809" y="355720"/>
            <a:ext cx="2257195" cy="5816977"/>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400" b="1" kern="0">
                <a:solidFill>
                  <a:schemeClr val="bg1"/>
                </a:solidFill>
                <a:latin typeface="+mn-lt"/>
                <a:ea typeface="Arial Unicode MS" pitchFamily="34" charset="-128"/>
                <a:cs typeface="Arial Unicode MS" pitchFamily="34" charset="-128"/>
              </a:rPr>
              <a:t>Why integrate? </a:t>
            </a:r>
          </a:p>
          <a:p>
            <a:pPr fontAlgn="base">
              <a:spcBef>
                <a:spcPct val="50000"/>
              </a:spcBef>
              <a:spcAft>
                <a:spcPct val="0"/>
              </a:spcAft>
              <a:buClr>
                <a:srgbClr val="F0AB00"/>
              </a:buClr>
              <a:buSzPct val="80000"/>
            </a:pPr>
            <a:r>
              <a:rPr lang="en-US" sz="1400" kern="0">
                <a:solidFill>
                  <a:schemeClr val="bg1"/>
                </a:solidFill>
                <a:latin typeface="+mn-lt"/>
                <a:ea typeface="Arial Unicode MS" pitchFamily="34" charset="-128"/>
                <a:cs typeface="Arial Unicode MS" pitchFamily="34" charset="-128"/>
              </a:rPr>
              <a:t>When data is transferred from system to system, it is faster, more accurate (45-60%), more repeatable, less expensive (60-75%), and improves both supplier and buyer satisfaction.</a:t>
            </a:r>
          </a:p>
          <a:p>
            <a:pPr fontAlgn="base">
              <a:spcBef>
                <a:spcPct val="50000"/>
              </a:spcBef>
              <a:spcAft>
                <a:spcPct val="0"/>
              </a:spcAft>
              <a:buClr>
                <a:srgbClr val="F0AB00"/>
              </a:buClr>
              <a:buSzPct val="80000"/>
            </a:pPr>
            <a:endParaRPr lang="en-US" sz="1400" kern="0">
              <a:solidFill>
                <a:schemeClr val="bg1"/>
              </a:solidFill>
              <a:latin typeface="+mn-lt"/>
              <a:ea typeface="Arial Unicode MS" pitchFamily="34" charset="-128"/>
              <a:cs typeface="Arial Unicode MS" pitchFamily="34" charset="-128"/>
            </a:endParaRPr>
          </a:p>
          <a:p>
            <a:pPr fontAlgn="base">
              <a:spcBef>
                <a:spcPct val="50000"/>
              </a:spcBef>
              <a:spcAft>
                <a:spcPct val="0"/>
              </a:spcAft>
              <a:buClr>
                <a:srgbClr val="F0AB00"/>
              </a:buClr>
              <a:buSzPct val="80000"/>
            </a:pPr>
            <a:r>
              <a:rPr lang="en-US" sz="1400" b="1" kern="0">
                <a:solidFill>
                  <a:schemeClr val="bg1"/>
                </a:solidFill>
                <a:latin typeface="+mn-lt"/>
                <a:ea typeface="Arial Unicode MS" pitchFamily="34" charset="-128"/>
                <a:cs typeface="Arial Unicode MS" pitchFamily="34" charset="-128"/>
              </a:rPr>
              <a:t>Who should integrate?</a:t>
            </a:r>
          </a:p>
          <a:p>
            <a:pPr fontAlgn="base">
              <a:spcBef>
                <a:spcPct val="50000"/>
              </a:spcBef>
              <a:spcAft>
                <a:spcPct val="0"/>
              </a:spcAft>
              <a:buClr>
                <a:srgbClr val="F0AB00"/>
              </a:buClr>
              <a:buSzPct val="80000"/>
            </a:pPr>
            <a:r>
              <a:rPr lang="en-US" sz="1400" kern="0">
                <a:solidFill>
                  <a:schemeClr val="bg1"/>
                </a:solidFill>
                <a:latin typeface="+mn-lt"/>
                <a:ea typeface="Arial Unicode MS" pitchFamily="34" charset="-128"/>
                <a:cs typeface="Arial Unicode MS" pitchFamily="34" charset="-128"/>
              </a:rPr>
              <a:t>It’s the supplier’s choice! Transaction volume can be used to help prioritize but suppliers will confirm whether they wish to integrate a particular buyer relationship on the SAP Business Network.</a:t>
            </a:r>
          </a:p>
          <a:p>
            <a:pPr fontAlgn="base">
              <a:spcBef>
                <a:spcPct val="50000"/>
              </a:spcBef>
              <a:spcAft>
                <a:spcPct val="0"/>
              </a:spcAft>
              <a:buClr>
                <a:srgbClr val="F0AB00"/>
              </a:buClr>
              <a:buSzPct val="80000"/>
            </a:pPr>
            <a:endParaRPr lang="en-US" sz="1400" kern="0">
              <a:solidFill>
                <a:schemeClr val="bg1"/>
              </a:solidFill>
              <a:latin typeface="+mn-lt"/>
              <a:ea typeface="Arial Unicode MS" pitchFamily="34" charset="-128"/>
              <a:cs typeface="Arial Unicode MS" pitchFamily="34" charset="-128"/>
            </a:endParaRPr>
          </a:p>
          <a:p>
            <a:pPr fontAlgn="base">
              <a:spcBef>
                <a:spcPct val="50000"/>
              </a:spcBef>
              <a:spcAft>
                <a:spcPct val="0"/>
              </a:spcAft>
              <a:buClr>
                <a:srgbClr val="F0AB00"/>
              </a:buClr>
              <a:buSzPct val="80000"/>
            </a:pPr>
            <a:r>
              <a:rPr lang="en-US" sz="1400" kern="0">
                <a:solidFill>
                  <a:schemeClr val="bg1"/>
                </a:solidFill>
                <a:latin typeface="+mn-lt"/>
                <a:ea typeface="Arial Unicode MS" pitchFamily="34" charset="-128"/>
                <a:cs typeface="Arial Unicode MS" pitchFamily="34" charset="-128"/>
              </a:rPr>
              <a:t>The image to the left shows how supplier integration works, focusing on system to system, or B2B,  transacting. </a:t>
            </a:r>
          </a:p>
        </p:txBody>
      </p:sp>
      <p:sp>
        <p:nvSpPr>
          <p:cNvPr id="44" name="Text Placeholder 1">
            <a:extLst>
              <a:ext uri="{FF2B5EF4-FFF2-40B4-BE49-F238E27FC236}">
                <a16:creationId xmlns:a16="http://schemas.microsoft.com/office/drawing/2014/main" id="{D0F074BF-42D8-4280-A508-3B6E6DC2FC3C}"/>
              </a:ext>
            </a:extLst>
          </p:cNvPr>
          <p:cNvSpPr>
            <a:spLocks noGrp="1"/>
          </p:cNvSpPr>
          <p:nvPr>
            <p:ph type="body" sz="quarter" idx="10"/>
          </p:nvPr>
        </p:nvSpPr>
        <p:spPr>
          <a:xfrm>
            <a:off x="411076" y="1599819"/>
            <a:ext cx="8649034" cy="2039092"/>
          </a:xfrm>
        </p:spPr>
        <p:txBody>
          <a:bodyPr>
            <a:normAutofit lnSpcReduction="10000"/>
          </a:bodyPr>
          <a:lstStyle/>
          <a:p>
            <a:r>
              <a:rPr lang="en-US"/>
              <a:t>Supplier Integration is connecting a supplier’s ERP to the SAP Business Network by an electronic method via a touchless process.</a:t>
            </a:r>
          </a:p>
          <a:p>
            <a:r>
              <a:rPr lang="en-US"/>
              <a:t>While all of your transactions are submitted to the SAP Business Network using our native language, cXML, the supplier may choose to transact using cXML, EDI, or use other methods such as CSV, or using the SAP Business Network Portal, also known as POFlip.</a:t>
            </a:r>
          </a:p>
          <a:p>
            <a:endParaRPr lang="en-US" sz="1800"/>
          </a:p>
          <a:p>
            <a:endParaRPr lang="en-US" sz="1800"/>
          </a:p>
          <a:p>
            <a:endParaRPr lang="en-US" sz="1800"/>
          </a:p>
        </p:txBody>
      </p:sp>
    </p:spTree>
    <p:extLst>
      <p:ext uri="{BB962C8B-B14F-4D97-AF65-F5344CB8AC3E}">
        <p14:creationId xmlns:p14="http://schemas.microsoft.com/office/powerpoint/2010/main" val="38025829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2">
            <a:extLst>
              <a:ext uri="{FF2B5EF4-FFF2-40B4-BE49-F238E27FC236}">
                <a16:creationId xmlns:a16="http://schemas.microsoft.com/office/drawing/2014/main" id="{79B47E9D-4B59-4CEF-B5E4-3BB29062ED16}"/>
              </a:ext>
            </a:extLst>
          </p:cNvPr>
          <p:cNvSpPr txBox="1">
            <a:spLocks/>
          </p:cNvSpPr>
          <p:nvPr/>
        </p:nvSpPr>
        <p:spPr bwMode="black">
          <a:xfrm>
            <a:off x="504001" y="504000"/>
            <a:ext cx="11186476" cy="369332"/>
          </a:xfrm>
          <a:prstGeom prst="rect">
            <a:avLst/>
          </a:prstGeom>
        </p:spPr>
        <p:txBody>
          <a:bodyPr vert="horz" wrap="square" lIns="0" tIns="0" rIns="0" bIns="0" rtlCol="0" anchor="t" anchorCtr="0">
            <a:spAutoFit/>
          </a:bodyPr>
          <a:lstStyle>
            <a:lvl1pPr algn="l" defTabSz="1088558" rtl="0" eaLnBrk="1" latinLnBrk="0" hangingPunct="1">
              <a:spcBef>
                <a:spcPct val="0"/>
              </a:spcBef>
              <a:buNone/>
              <a:defRPr sz="2400" b="1" kern="1200" baseline="0">
                <a:solidFill>
                  <a:schemeClr val="tx1"/>
                </a:solidFill>
                <a:latin typeface="+mj-lt"/>
                <a:ea typeface="+mj-ea"/>
                <a:cs typeface="+mj-cs"/>
              </a:defRPr>
            </a:lvl1pPr>
          </a:lstStyle>
          <a:p>
            <a:r>
              <a:rPr lang="en-US"/>
              <a:t>What documents can suppliers integrate on the SAP Business Network?</a:t>
            </a:r>
          </a:p>
        </p:txBody>
      </p:sp>
      <p:sp>
        <p:nvSpPr>
          <p:cNvPr id="127" name="Rectangle 126">
            <a:extLst>
              <a:ext uri="{FF2B5EF4-FFF2-40B4-BE49-F238E27FC236}">
                <a16:creationId xmlns:a16="http://schemas.microsoft.com/office/drawing/2014/main" id="{9249AAAC-4BD9-4C3F-97A8-3170824A2F1E}"/>
              </a:ext>
            </a:extLst>
          </p:cNvPr>
          <p:cNvSpPr/>
          <p:nvPr/>
        </p:nvSpPr>
        <p:spPr>
          <a:xfrm>
            <a:off x="2005141" y="1661864"/>
            <a:ext cx="914033" cy="369332"/>
          </a:xfrm>
          <a:prstGeom prst="rect">
            <a:avLst/>
          </a:prstGeom>
        </p:spPr>
        <p:txBody>
          <a:bodyPr wrap="square">
            <a:spAutoFit/>
          </a:bodyPr>
          <a:lstStyle/>
          <a:p>
            <a:pPr fontAlgn="base">
              <a:spcBef>
                <a:spcPts val="600"/>
              </a:spcBef>
              <a:spcAft>
                <a:spcPct val="0"/>
              </a:spcAft>
              <a:buClr>
                <a:srgbClr val="F0AB00"/>
              </a:buClr>
              <a:buSzPct val="80000"/>
            </a:pPr>
            <a:r>
              <a:rPr lang="en-US" sz="1800" b="1" kern="0">
                <a:latin typeface="+mn-lt"/>
                <a:ea typeface="Arial Unicode MS" pitchFamily="34" charset="-128"/>
                <a:cs typeface="Calibri" panose="020F0502020204030204" pitchFamily="34" charset="0"/>
              </a:rPr>
              <a:t>Buyer</a:t>
            </a:r>
          </a:p>
        </p:txBody>
      </p:sp>
      <p:sp>
        <p:nvSpPr>
          <p:cNvPr id="128" name="Rectangle 127">
            <a:extLst>
              <a:ext uri="{FF2B5EF4-FFF2-40B4-BE49-F238E27FC236}">
                <a16:creationId xmlns:a16="http://schemas.microsoft.com/office/drawing/2014/main" id="{85F3A1A8-567B-4142-A774-E40E6DFE1425}"/>
              </a:ext>
            </a:extLst>
          </p:cNvPr>
          <p:cNvSpPr/>
          <p:nvPr/>
        </p:nvSpPr>
        <p:spPr>
          <a:xfrm>
            <a:off x="8197918" y="1661864"/>
            <a:ext cx="1066318" cy="400110"/>
          </a:xfrm>
          <a:prstGeom prst="rect">
            <a:avLst/>
          </a:prstGeom>
        </p:spPr>
        <p:txBody>
          <a:bodyPr wrap="none" lIns="91440" tIns="45720" rIns="91440" bIns="45720" anchor="t">
            <a:spAutoFit/>
          </a:bodyPr>
          <a:lstStyle/>
          <a:p>
            <a:pPr fontAlgn="base">
              <a:spcBef>
                <a:spcPts val="600"/>
              </a:spcBef>
              <a:spcAft>
                <a:spcPct val="0"/>
              </a:spcAft>
              <a:buClr>
                <a:srgbClr val="F0AB00"/>
              </a:buClr>
              <a:buSzPct val="80000"/>
            </a:pPr>
            <a:r>
              <a:rPr lang="en-US" sz="2000" b="1" kern="0">
                <a:latin typeface="Calibri"/>
                <a:ea typeface="Arial Unicode MS"/>
                <a:cs typeface="Calibri"/>
              </a:rPr>
              <a:t>Supplier</a:t>
            </a:r>
            <a:endParaRPr lang="en-US" sz="2000" b="1" kern="0">
              <a:latin typeface="Calibri" panose="020F0502020204030204" pitchFamily="34" charset="0"/>
              <a:ea typeface="Arial Unicode MS" pitchFamily="34" charset="-128"/>
              <a:cs typeface="Calibri" panose="020F0502020204030204" pitchFamily="34" charset="0"/>
            </a:endParaRPr>
          </a:p>
        </p:txBody>
      </p:sp>
      <p:cxnSp>
        <p:nvCxnSpPr>
          <p:cNvPr id="129" name="Straight Arrow Connector 128">
            <a:extLst>
              <a:ext uri="{FF2B5EF4-FFF2-40B4-BE49-F238E27FC236}">
                <a16:creationId xmlns:a16="http://schemas.microsoft.com/office/drawing/2014/main" id="{7DBA10FD-ACBD-4F40-A13E-9D44AFD607C3}"/>
              </a:ext>
            </a:extLst>
          </p:cNvPr>
          <p:cNvCxnSpPr>
            <a:cxnSpLocks/>
          </p:cNvCxnSpPr>
          <p:nvPr/>
        </p:nvCxnSpPr>
        <p:spPr>
          <a:xfrm flipH="1">
            <a:off x="1311215" y="3092391"/>
            <a:ext cx="1832166" cy="0"/>
          </a:xfrm>
          <a:prstGeom prst="straightConnector1">
            <a:avLst/>
          </a:prstGeom>
          <a:ln w="25400">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130" name="Straight Arrow Connector 129">
            <a:extLst>
              <a:ext uri="{FF2B5EF4-FFF2-40B4-BE49-F238E27FC236}">
                <a16:creationId xmlns:a16="http://schemas.microsoft.com/office/drawing/2014/main" id="{E3EED8EA-4194-4A18-BFC1-B4156820B189}"/>
              </a:ext>
            </a:extLst>
          </p:cNvPr>
          <p:cNvCxnSpPr>
            <a:cxnSpLocks/>
          </p:cNvCxnSpPr>
          <p:nvPr/>
        </p:nvCxnSpPr>
        <p:spPr>
          <a:xfrm>
            <a:off x="1354929" y="2717015"/>
            <a:ext cx="1811345" cy="0"/>
          </a:xfrm>
          <a:prstGeom prst="straightConnector1">
            <a:avLst/>
          </a:prstGeom>
          <a:ln w="25400">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131" name="Straight Arrow Connector 130">
            <a:extLst>
              <a:ext uri="{FF2B5EF4-FFF2-40B4-BE49-F238E27FC236}">
                <a16:creationId xmlns:a16="http://schemas.microsoft.com/office/drawing/2014/main" id="{48430C6C-EFCD-4FF1-8A10-8C78783BF7C4}"/>
              </a:ext>
            </a:extLst>
          </p:cNvPr>
          <p:cNvCxnSpPr>
            <a:cxnSpLocks/>
          </p:cNvCxnSpPr>
          <p:nvPr/>
        </p:nvCxnSpPr>
        <p:spPr>
          <a:xfrm flipH="1">
            <a:off x="1311215" y="3527119"/>
            <a:ext cx="1832166" cy="0"/>
          </a:xfrm>
          <a:prstGeom prst="straightConnector1">
            <a:avLst/>
          </a:prstGeom>
          <a:ln w="25400">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132" name="Straight Arrow Connector 131">
            <a:extLst>
              <a:ext uri="{FF2B5EF4-FFF2-40B4-BE49-F238E27FC236}">
                <a16:creationId xmlns:a16="http://schemas.microsoft.com/office/drawing/2014/main" id="{1F4C759A-469D-4CD1-82B8-D0041696C02D}"/>
              </a:ext>
            </a:extLst>
          </p:cNvPr>
          <p:cNvCxnSpPr>
            <a:cxnSpLocks/>
          </p:cNvCxnSpPr>
          <p:nvPr/>
        </p:nvCxnSpPr>
        <p:spPr>
          <a:xfrm flipH="1">
            <a:off x="1350651" y="4368590"/>
            <a:ext cx="1832166" cy="0"/>
          </a:xfrm>
          <a:prstGeom prst="straightConnector1">
            <a:avLst/>
          </a:prstGeom>
          <a:ln w="25400">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133" name="Straight Arrow Connector 132">
            <a:extLst>
              <a:ext uri="{FF2B5EF4-FFF2-40B4-BE49-F238E27FC236}">
                <a16:creationId xmlns:a16="http://schemas.microsoft.com/office/drawing/2014/main" id="{EB3FA1EA-9B2E-4B09-AA19-E67C9C1D5598}"/>
              </a:ext>
            </a:extLst>
          </p:cNvPr>
          <p:cNvCxnSpPr>
            <a:cxnSpLocks/>
          </p:cNvCxnSpPr>
          <p:nvPr/>
        </p:nvCxnSpPr>
        <p:spPr>
          <a:xfrm>
            <a:off x="1368813" y="3962049"/>
            <a:ext cx="1877675" cy="0"/>
          </a:xfrm>
          <a:prstGeom prst="straightConnector1">
            <a:avLst/>
          </a:prstGeom>
          <a:ln w="25400">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136" name="Straight Arrow Connector 135">
            <a:extLst>
              <a:ext uri="{FF2B5EF4-FFF2-40B4-BE49-F238E27FC236}">
                <a16:creationId xmlns:a16="http://schemas.microsoft.com/office/drawing/2014/main" id="{58708B56-9EA9-4BFF-B836-8299CE10AECC}"/>
              </a:ext>
            </a:extLst>
          </p:cNvPr>
          <p:cNvCxnSpPr>
            <a:cxnSpLocks/>
          </p:cNvCxnSpPr>
          <p:nvPr/>
        </p:nvCxnSpPr>
        <p:spPr>
          <a:xfrm>
            <a:off x="1376411" y="4768470"/>
            <a:ext cx="1877675" cy="0"/>
          </a:xfrm>
          <a:prstGeom prst="straightConnector1">
            <a:avLst/>
          </a:prstGeom>
          <a:ln w="25400">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137" name="TextBox 136">
            <a:extLst>
              <a:ext uri="{FF2B5EF4-FFF2-40B4-BE49-F238E27FC236}">
                <a16:creationId xmlns:a16="http://schemas.microsoft.com/office/drawing/2014/main" id="{F6F041DA-8002-428C-91F9-71A9520AD6A0}"/>
              </a:ext>
            </a:extLst>
          </p:cNvPr>
          <p:cNvSpPr txBox="1"/>
          <p:nvPr/>
        </p:nvSpPr>
        <p:spPr>
          <a:xfrm>
            <a:off x="1387198" y="4496390"/>
            <a:ext cx="1766299" cy="169277"/>
          </a:xfrm>
          <a:prstGeom prst="rect">
            <a:avLst/>
          </a:prstGeom>
          <a:noFill/>
          <a:ln>
            <a:noFill/>
          </a:ln>
        </p:spPr>
        <p:txBody>
          <a:bodyPr wrap="square" lIns="0" tIns="0" rIns="0" bIns="0" rtlCol="0">
            <a:spAutoFit/>
          </a:bodyPr>
          <a:lstStyle/>
          <a:p>
            <a:pPr fontAlgn="base">
              <a:spcBef>
                <a:spcPct val="50000"/>
              </a:spcBef>
              <a:spcAft>
                <a:spcPct val="0"/>
              </a:spcAft>
              <a:buClr>
                <a:srgbClr val="F0AB00"/>
              </a:buClr>
              <a:buSzPct val="80000"/>
            </a:pPr>
            <a:r>
              <a:rPr lang="en-US" sz="1100" b="1" kern="0">
                <a:latin typeface="+mn-lt"/>
                <a:ea typeface="Arial Unicode MS" pitchFamily="34" charset="-128"/>
                <a:cs typeface="Arial Unicode MS" pitchFamily="34" charset="-128"/>
              </a:rPr>
              <a:t>Remittance Advance (RA)</a:t>
            </a:r>
          </a:p>
        </p:txBody>
      </p:sp>
      <p:grpSp>
        <p:nvGrpSpPr>
          <p:cNvPr id="138" name="Group 137">
            <a:extLst>
              <a:ext uri="{FF2B5EF4-FFF2-40B4-BE49-F238E27FC236}">
                <a16:creationId xmlns:a16="http://schemas.microsoft.com/office/drawing/2014/main" id="{1DAD8002-538F-4FD4-BCF4-F481067961B9}"/>
              </a:ext>
            </a:extLst>
          </p:cNvPr>
          <p:cNvGrpSpPr/>
          <p:nvPr/>
        </p:nvGrpSpPr>
        <p:grpSpPr>
          <a:xfrm>
            <a:off x="4052429" y="2487553"/>
            <a:ext cx="2988960" cy="2856665"/>
            <a:chOff x="4731523" y="2103049"/>
            <a:chExt cx="3259054" cy="3283066"/>
          </a:xfrm>
        </p:grpSpPr>
        <p:sp>
          <p:nvSpPr>
            <p:cNvPr id="139" name="Oval 140">
              <a:extLst>
                <a:ext uri="{FF2B5EF4-FFF2-40B4-BE49-F238E27FC236}">
                  <a16:creationId xmlns:a16="http://schemas.microsoft.com/office/drawing/2014/main" id="{5AA18B1C-800F-45B8-A272-89F9CE7EC24D}"/>
                </a:ext>
              </a:extLst>
            </p:cNvPr>
            <p:cNvSpPr>
              <a:spLocks noChangeArrowheads="1"/>
            </p:cNvSpPr>
            <p:nvPr/>
          </p:nvSpPr>
          <p:spPr bwMode="auto">
            <a:xfrm>
              <a:off x="4928474" y="2301708"/>
              <a:ext cx="2865153" cy="2892876"/>
            </a:xfrm>
            <a:prstGeom prst="ellipse">
              <a:avLst/>
            </a:prstGeom>
            <a:solidFill>
              <a:schemeClr val="tx2">
                <a:alpha val="53000"/>
              </a:schemeClr>
            </a:solidFill>
            <a:ln>
              <a:noFill/>
            </a:ln>
          </p:spPr>
          <p:txBody>
            <a:bodyPr vert="horz" wrap="square" lIns="91398" tIns="45698" rIns="91398" bIns="45698" numCol="1" anchor="t" anchorCtr="0" compatLnSpc="1">
              <a:prstTxWarp prst="textNoShape">
                <a:avLst/>
              </a:prstTxWarp>
            </a:bodyPr>
            <a:lstStyle/>
            <a:p>
              <a:endParaRPr lang="en-US" sz="2000">
                <a:latin typeface="+mn-lt"/>
              </a:endParaRPr>
            </a:p>
          </p:txBody>
        </p:sp>
        <p:sp>
          <p:nvSpPr>
            <p:cNvPr id="140" name="Oval 141">
              <a:extLst>
                <a:ext uri="{FF2B5EF4-FFF2-40B4-BE49-F238E27FC236}">
                  <a16:creationId xmlns:a16="http://schemas.microsoft.com/office/drawing/2014/main" id="{6A95C1E5-445D-4479-8388-B05FB485E3FE}"/>
                </a:ext>
              </a:extLst>
            </p:cNvPr>
            <p:cNvSpPr>
              <a:spLocks noChangeArrowheads="1"/>
            </p:cNvSpPr>
            <p:nvPr/>
          </p:nvSpPr>
          <p:spPr bwMode="auto">
            <a:xfrm>
              <a:off x="5378104" y="2759610"/>
              <a:ext cx="1965894" cy="1977071"/>
            </a:xfrm>
            <a:prstGeom prst="ellipse">
              <a:avLst/>
            </a:prstGeom>
            <a:solidFill>
              <a:schemeClr val="tx2"/>
            </a:solidFill>
            <a:ln>
              <a:noFill/>
            </a:ln>
          </p:spPr>
          <p:txBody>
            <a:bodyPr spcFirstLastPara="1" vert="horz" wrap="square" lIns="91398" tIns="45698" rIns="91398" bIns="45698" numCol="1" anchor="t" anchorCtr="0" compatLnSpc="1">
              <a:prstTxWarp prst="textArchDown">
                <a:avLst/>
              </a:prstTxWarp>
            </a:bodyPr>
            <a:lstStyle/>
            <a:p>
              <a:endParaRPr lang="en-US" sz="2000">
                <a:latin typeface="+mn-lt"/>
              </a:endParaRPr>
            </a:p>
          </p:txBody>
        </p:sp>
        <p:pic>
          <p:nvPicPr>
            <p:cNvPr id="141" name="Picture 140">
              <a:extLst>
                <a:ext uri="{FF2B5EF4-FFF2-40B4-BE49-F238E27FC236}">
                  <a16:creationId xmlns:a16="http://schemas.microsoft.com/office/drawing/2014/main" id="{7E1E1D9E-7D7B-4718-BB09-78324DDAFB7E}"/>
                </a:ext>
              </a:extLst>
            </p:cNvPr>
            <p:cNvPicPr>
              <a:picLocks noChangeAspect="1"/>
            </p:cNvPicPr>
            <p:nvPr/>
          </p:nvPicPr>
          <p:blipFill>
            <a:blip r:embed="rId3"/>
            <a:stretch>
              <a:fillRect/>
            </a:stretch>
          </p:blipFill>
          <p:spPr>
            <a:xfrm>
              <a:off x="5772494" y="3123897"/>
              <a:ext cx="1177113" cy="1204314"/>
            </a:xfrm>
            <a:prstGeom prst="rect">
              <a:avLst/>
            </a:prstGeom>
          </p:spPr>
        </p:pic>
        <p:sp>
          <p:nvSpPr>
            <p:cNvPr id="142" name="TextBox 141">
              <a:extLst>
                <a:ext uri="{FF2B5EF4-FFF2-40B4-BE49-F238E27FC236}">
                  <a16:creationId xmlns:a16="http://schemas.microsoft.com/office/drawing/2014/main" id="{BD6A8AAE-BEFB-4137-8669-31A01A2F42DE}"/>
                </a:ext>
              </a:extLst>
            </p:cNvPr>
            <p:cNvSpPr txBox="1"/>
            <p:nvPr/>
          </p:nvSpPr>
          <p:spPr>
            <a:xfrm>
              <a:off x="5493918" y="2698617"/>
              <a:ext cx="1793921" cy="1807138"/>
            </a:xfrm>
            <a:prstGeom prst="rect">
              <a:avLst/>
            </a:prstGeom>
            <a:noFill/>
          </p:spPr>
          <p:txBody>
            <a:bodyPr spcFirstLastPara="1" wrap="none" lIns="0" tIns="0" rIns="0" bIns="0" numCol="1" rtlCol="0">
              <a:prstTxWarp prst="textArchDown">
                <a:avLst/>
              </a:prstTxWarp>
              <a:spAutoFit/>
            </a:bodyPr>
            <a:lstStyle/>
            <a:p>
              <a:pPr algn="ctr" fontAlgn="base">
                <a:spcBef>
                  <a:spcPct val="50000"/>
                </a:spcBef>
                <a:spcAft>
                  <a:spcPct val="0"/>
                </a:spcAft>
                <a:buClr>
                  <a:srgbClr val="F0AB00"/>
                </a:buClr>
                <a:buSzPct val="80000"/>
              </a:pPr>
              <a:r>
                <a:rPr lang="en-US" sz="1200" b="1" kern="0">
                  <a:latin typeface="+mn-lt"/>
                  <a:ea typeface="Arial Unicode MS" pitchFamily="34" charset="-128"/>
                  <a:cs typeface="Arial Unicode MS" pitchFamily="34" charset="-128"/>
                </a:rPr>
                <a:t>SAP Business Network</a:t>
              </a:r>
            </a:p>
          </p:txBody>
        </p:sp>
        <p:sp>
          <p:nvSpPr>
            <p:cNvPr id="143" name="Arc 142">
              <a:extLst>
                <a:ext uri="{FF2B5EF4-FFF2-40B4-BE49-F238E27FC236}">
                  <a16:creationId xmlns:a16="http://schemas.microsoft.com/office/drawing/2014/main" id="{68983139-A18A-4C73-800E-E0C5E1752B1A}"/>
                </a:ext>
              </a:extLst>
            </p:cNvPr>
            <p:cNvSpPr/>
            <p:nvPr/>
          </p:nvSpPr>
          <p:spPr>
            <a:xfrm>
              <a:off x="4731523" y="2103049"/>
              <a:ext cx="3259054" cy="3283066"/>
            </a:xfrm>
            <a:prstGeom prst="arc">
              <a:avLst>
                <a:gd name="adj1" fmla="val 2056636"/>
                <a:gd name="adj2" fmla="val 9295380"/>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00"/>
            </a:p>
          </p:txBody>
        </p:sp>
        <p:sp>
          <p:nvSpPr>
            <p:cNvPr id="144" name="Arc 143">
              <a:extLst>
                <a:ext uri="{FF2B5EF4-FFF2-40B4-BE49-F238E27FC236}">
                  <a16:creationId xmlns:a16="http://schemas.microsoft.com/office/drawing/2014/main" id="{CAB8D439-A2C6-4F56-A4D2-0BE5A49A960A}"/>
                </a:ext>
              </a:extLst>
            </p:cNvPr>
            <p:cNvSpPr/>
            <p:nvPr/>
          </p:nvSpPr>
          <p:spPr>
            <a:xfrm>
              <a:off x="4731523" y="2103049"/>
              <a:ext cx="3259054" cy="3283066"/>
            </a:xfrm>
            <a:prstGeom prst="arc">
              <a:avLst>
                <a:gd name="adj1" fmla="val 12318926"/>
                <a:gd name="adj2" fmla="val 20220341"/>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00"/>
            </a:p>
          </p:txBody>
        </p:sp>
      </p:grpSp>
      <p:sp>
        <p:nvSpPr>
          <p:cNvPr id="147" name="TextBox 146">
            <a:extLst>
              <a:ext uri="{FF2B5EF4-FFF2-40B4-BE49-F238E27FC236}">
                <a16:creationId xmlns:a16="http://schemas.microsoft.com/office/drawing/2014/main" id="{5B008999-86D5-46A1-8B5D-16FA9586E6B3}"/>
              </a:ext>
            </a:extLst>
          </p:cNvPr>
          <p:cNvSpPr txBox="1"/>
          <p:nvPr/>
        </p:nvSpPr>
        <p:spPr>
          <a:xfrm>
            <a:off x="1470573" y="2485535"/>
            <a:ext cx="1766299" cy="169277"/>
          </a:xfrm>
          <a:prstGeom prst="rect">
            <a:avLst/>
          </a:prstGeom>
          <a:noFill/>
          <a:ln>
            <a:noFill/>
          </a:ln>
        </p:spPr>
        <p:txBody>
          <a:bodyPr wrap="square" lIns="0" tIns="0" rIns="0" bIns="0" rtlCol="0">
            <a:spAutoFit/>
          </a:bodyPr>
          <a:lstStyle/>
          <a:p>
            <a:pPr fontAlgn="base">
              <a:spcBef>
                <a:spcPct val="50000"/>
              </a:spcBef>
              <a:spcAft>
                <a:spcPct val="0"/>
              </a:spcAft>
              <a:buClr>
                <a:srgbClr val="F0AB00"/>
              </a:buClr>
              <a:buSzPct val="80000"/>
            </a:pPr>
            <a:r>
              <a:rPr lang="en-US" sz="1100" b="1" kern="0">
                <a:latin typeface="+mn-lt"/>
                <a:ea typeface="Arial Unicode MS" pitchFamily="34" charset="-128"/>
                <a:cs typeface="Arial Unicode MS" pitchFamily="34" charset="-128"/>
              </a:rPr>
              <a:t>Change Order (CO)</a:t>
            </a:r>
          </a:p>
        </p:txBody>
      </p:sp>
      <p:sp>
        <p:nvSpPr>
          <p:cNvPr id="148" name="TextBox 147">
            <a:extLst>
              <a:ext uri="{FF2B5EF4-FFF2-40B4-BE49-F238E27FC236}">
                <a16:creationId xmlns:a16="http://schemas.microsoft.com/office/drawing/2014/main" id="{82A15D55-E501-4943-AF29-213D0F100954}"/>
              </a:ext>
            </a:extLst>
          </p:cNvPr>
          <p:cNvSpPr txBox="1"/>
          <p:nvPr/>
        </p:nvSpPr>
        <p:spPr>
          <a:xfrm>
            <a:off x="1399975" y="2861336"/>
            <a:ext cx="1766299" cy="169277"/>
          </a:xfrm>
          <a:prstGeom prst="rect">
            <a:avLst/>
          </a:prstGeom>
          <a:noFill/>
          <a:ln>
            <a:noFill/>
          </a:ln>
        </p:spPr>
        <p:txBody>
          <a:bodyPr wrap="square" lIns="0" tIns="0" rIns="0" bIns="0" rtlCol="0">
            <a:spAutoFit/>
          </a:bodyPr>
          <a:lstStyle/>
          <a:p>
            <a:pPr fontAlgn="base">
              <a:spcBef>
                <a:spcPct val="50000"/>
              </a:spcBef>
              <a:spcAft>
                <a:spcPct val="0"/>
              </a:spcAft>
              <a:buClr>
                <a:srgbClr val="F0AB00"/>
              </a:buClr>
              <a:buSzPct val="80000"/>
            </a:pPr>
            <a:r>
              <a:rPr lang="en-US" sz="1100" b="1" kern="0">
                <a:latin typeface="+mn-lt"/>
                <a:ea typeface="Arial Unicode MS" pitchFamily="34" charset="-128"/>
                <a:cs typeface="Arial Unicode MS" pitchFamily="34" charset="-128"/>
              </a:rPr>
              <a:t>Order Confirmation (OC)</a:t>
            </a:r>
          </a:p>
        </p:txBody>
      </p:sp>
      <p:sp>
        <p:nvSpPr>
          <p:cNvPr id="149" name="TextBox 148">
            <a:extLst>
              <a:ext uri="{FF2B5EF4-FFF2-40B4-BE49-F238E27FC236}">
                <a16:creationId xmlns:a16="http://schemas.microsoft.com/office/drawing/2014/main" id="{C4803245-AB1C-4AA0-AAF0-B0078E4BDA3F}"/>
              </a:ext>
            </a:extLst>
          </p:cNvPr>
          <p:cNvSpPr txBox="1"/>
          <p:nvPr/>
        </p:nvSpPr>
        <p:spPr>
          <a:xfrm>
            <a:off x="1350651" y="3296448"/>
            <a:ext cx="2227426" cy="169277"/>
          </a:xfrm>
          <a:prstGeom prst="rect">
            <a:avLst/>
          </a:prstGeom>
          <a:noFill/>
          <a:ln>
            <a:noFill/>
          </a:ln>
        </p:spPr>
        <p:txBody>
          <a:bodyPr wrap="square" lIns="0" tIns="0" rIns="0" bIns="0" rtlCol="0">
            <a:spAutoFit/>
          </a:bodyPr>
          <a:lstStyle/>
          <a:p>
            <a:pPr fontAlgn="base">
              <a:spcBef>
                <a:spcPct val="50000"/>
              </a:spcBef>
              <a:spcAft>
                <a:spcPct val="0"/>
              </a:spcAft>
              <a:buClr>
                <a:srgbClr val="F0AB00"/>
              </a:buClr>
              <a:buSzPct val="80000"/>
            </a:pPr>
            <a:r>
              <a:rPr lang="en-US" sz="1100" b="1" kern="0">
                <a:highlight>
                  <a:srgbClr val="FFFFFF"/>
                </a:highlight>
                <a:latin typeface="+mn-lt"/>
                <a:ea typeface="Arial Unicode MS" pitchFamily="34" charset="-128"/>
                <a:cs typeface="Arial Unicode MS" pitchFamily="34" charset="-128"/>
              </a:rPr>
              <a:t>Advance Shipping Notice (ASN)</a:t>
            </a:r>
          </a:p>
        </p:txBody>
      </p:sp>
      <p:sp>
        <p:nvSpPr>
          <p:cNvPr id="150" name="TextBox 149">
            <a:extLst>
              <a:ext uri="{FF2B5EF4-FFF2-40B4-BE49-F238E27FC236}">
                <a16:creationId xmlns:a16="http://schemas.microsoft.com/office/drawing/2014/main" id="{BFD91BAC-F7EF-4465-A67C-8BD744121DD7}"/>
              </a:ext>
            </a:extLst>
          </p:cNvPr>
          <p:cNvSpPr txBox="1"/>
          <p:nvPr/>
        </p:nvSpPr>
        <p:spPr>
          <a:xfrm>
            <a:off x="1402904" y="3694684"/>
            <a:ext cx="1870950" cy="169277"/>
          </a:xfrm>
          <a:prstGeom prst="rect">
            <a:avLst/>
          </a:prstGeom>
          <a:noFill/>
          <a:ln>
            <a:noFill/>
          </a:ln>
        </p:spPr>
        <p:txBody>
          <a:bodyPr wrap="square" lIns="0" tIns="0" rIns="0" bIns="0" rtlCol="0">
            <a:spAutoFit/>
          </a:bodyPr>
          <a:lstStyle/>
          <a:p>
            <a:pPr fontAlgn="base">
              <a:spcBef>
                <a:spcPct val="50000"/>
              </a:spcBef>
              <a:spcAft>
                <a:spcPct val="0"/>
              </a:spcAft>
              <a:buClr>
                <a:srgbClr val="F0AB00"/>
              </a:buClr>
              <a:buSzPct val="80000"/>
            </a:pPr>
            <a:r>
              <a:rPr lang="en-US" sz="1100" b="1" kern="0">
                <a:latin typeface="+mn-lt"/>
                <a:ea typeface="Arial Unicode MS" pitchFamily="34" charset="-128"/>
                <a:cs typeface="Arial Unicode MS" pitchFamily="34" charset="-128"/>
              </a:rPr>
              <a:t>Good Receipt Notice (GRN)</a:t>
            </a:r>
          </a:p>
        </p:txBody>
      </p:sp>
      <p:sp>
        <p:nvSpPr>
          <p:cNvPr id="151" name="TextBox 150">
            <a:extLst>
              <a:ext uri="{FF2B5EF4-FFF2-40B4-BE49-F238E27FC236}">
                <a16:creationId xmlns:a16="http://schemas.microsoft.com/office/drawing/2014/main" id="{2FECB494-4C2A-4CB4-AE5A-2D680BC80188}"/>
              </a:ext>
            </a:extLst>
          </p:cNvPr>
          <p:cNvSpPr txBox="1"/>
          <p:nvPr/>
        </p:nvSpPr>
        <p:spPr>
          <a:xfrm>
            <a:off x="1408068" y="4095222"/>
            <a:ext cx="1766299" cy="169277"/>
          </a:xfrm>
          <a:prstGeom prst="rect">
            <a:avLst/>
          </a:prstGeom>
          <a:noFill/>
          <a:ln>
            <a:noFill/>
          </a:ln>
        </p:spPr>
        <p:txBody>
          <a:bodyPr wrap="square" lIns="0" tIns="0" rIns="0" bIns="0" rtlCol="0">
            <a:spAutoFit/>
          </a:bodyPr>
          <a:lstStyle/>
          <a:p>
            <a:pPr fontAlgn="base">
              <a:spcBef>
                <a:spcPct val="50000"/>
              </a:spcBef>
              <a:spcAft>
                <a:spcPct val="0"/>
              </a:spcAft>
              <a:buClr>
                <a:srgbClr val="F0AB00"/>
              </a:buClr>
              <a:buSzPct val="80000"/>
            </a:pPr>
            <a:r>
              <a:rPr lang="en-US" sz="1100" b="1" kern="0">
                <a:latin typeface="+mn-lt"/>
                <a:ea typeface="Arial Unicode MS" pitchFamily="34" charset="-128"/>
                <a:cs typeface="Arial Unicode MS" pitchFamily="34" charset="-128"/>
              </a:rPr>
              <a:t>Invoice (INV)</a:t>
            </a:r>
          </a:p>
        </p:txBody>
      </p:sp>
      <p:cxnSp>
        <p:nvCxnSpPr>
          <p:cNvPr id="152" name="Straight Arrow Connector 151">
            <a:extLst>
              <a:ext uri="{FF2B5EF4-FFF2-40B4-BE49-F238E27FC236}">
                <a16:creationId xmlns:a16="http://schemas.microsoft.com/office/drawing/2014/main" id="{E8CAD057-FCF7-4895-98EC-784D6B4D621C}"/>
              </a:ext>
            </a:extLst>
          </p:cNvPr>
          <p:cNvCxnSpPr>
            <a:cxnSpLocks/>
          </p:cNvCxnSpPr>
          <p:nvPr/>
        </p:nvCxnSpPr>
        <p:spPr>
          <a:xfrm flipH="1">
            <a:off x="7930285" y="3182665"/>
            <a:ext cx="1811182" cy="0"/>
          </a:xfrm>
          <a:prstGeom prst="straightConnector1">
            <a:avLst/>
          </a:prstGeom>
          <a:ln w="25400">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153" name="Straight Arrow Connector 152">
            <a:extLst>
              <a:ext uri="{FF2B5EF4-FFF2-40B4-BE49-F238E27FC236}">
                <a16:creationId xmlns:a16="http://schemas.microsoft.com/office/drawing/2014/main" id="{0A73C177-3F4F-4DD3-8765-9B718265FF2F}"/>
              </a:ext>
            </a:extLst>
          </p:cNvPr>
          <p:cNvCxnSpPr>
            <a:cxnSpLocks/>
          </p:cNvCxnSpPr>
          <p:nvPr/>
        </p:nvCxnSpPr>
        <p:spPr>
          <a:xfrm>
            <a:off x="8019672" y="2392130"/>
            <a:ext cx="1747964" cy="0"/>
          </a:xfrm>
          <a:prstGeom prst="straightConnector1">
            <a:avLst/>
          </a:prstGeom>
          <a:ln w="25400">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154" name="Straight Arrow Connector 153">
            <a:extLst>
              <a:ext uri="{FF2B5EF4-FFF2-40B4-BE49-F238E27FC236}">
                <a16:creationId xmlns:a16="http://schemas.microsoft.com/office/drawing/2014/main" id="{CF5F990D-B702-436F-88E4-643C39079FA7}"/>
              </a:ext>
            </a:extLst>
          </p:cNvPr>
          <p:cNvCxnSpPr>
            <a:cxnSpLocks/>
          </p:cNvCxnSpPr>
          <p:nvPr/>
        </p:nvCxnSpPr>
        <p:spPr>
          <a:xfrm flipH="1">
            <a:off x="7922391" y="3539664"/>
            <a:ext cx="1832166" cy="0"/>
          </a:xfrm>
          <a:prstGeom prst="straightConnector1">
            <a:avLst/>
          </a:prstGeom>
          <a:ln w="25400">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155" name="Straight Arrow Connector 154">
            <a:extLst>
              <a:ext uri="{FF2B5EF4-FFF2-40B4-BE49-F238E27FC236}">
                <a16:creationId xmlns:a16="http://schemas.microsoft.com/office/drawing/2014/main" id="{CEAC47F8-2283-429A-8365-84DA0CB84711}"/>
              </a:ext>
            </a:extLst>
          </p:cNvPr>
          <p:cNvCxnSpPr>
            <a:cxnSpLocks/>
          </p:cNvCxnSpPr>
          <p:nvPr/>
        </p:nvCxnSpPr>
        <p:spPr>
          <a:xfrm flipH="1">
            <a:off x="7909301" y="4340731"/>
            <a:ext cx="1832166" cy="0"/>
          </a:xfrm>
          <a:prstGeom prst="straightConnector1">
            <a:avLst/>
          </a:prstGeom>
          <a:ln w="25400">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156" name="Straight Arrow Connector 155">
            <a:extLst>
              <a:ext uri="{FF2B5EF4-FFF2-40B4-BE49-F238E27FC236}">
                <a16:creationId xmlns:a16="http://schemas.microsoft.com/office/drawing/2014/main" id="{AA7F8D75-BCB2-402F-A0DA-7AB1AE82C78C}"/>
              </a:ext>
            </a:extLst>
          </p:cNvPr>
          <p:cNvCxnSpPr>
            <a:cxnSpLocks/>
          </p:cNvCxnSpPr>
          <p:nvPr/>
        </p:nvCxnSpPr>
        <p:spPr>
          <a:xfrm>
            <a:off x="7954060" y="3975986"/>
            <a:ext cx="1787407" cy="0"/>
          </a:xfrm>
          <a:prstGeom prst="straightConnector1">
            <a:avLst/>
          </a:prstGeom>
          <a:ln w="25400">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157" name="Straight Arrow Connector 156">
            <a:extLst>
              <a:ext uri="{FF2B5EF4-FFF2-40B4-BE49-F238E27FC236}">
                <a16:creationId xmlns:a16="http://schemas.microsoft.com/office/drawing/2014/main" id="{E6F1D3DE-2232-41BC-A833-C35C4829DE39}"/>
              </a:ext>
            </a:extLst>
          </p:cNvPr>
          <p:cNvCxnSpPr>
            <a:cxnSpLocks/>
          </p:cNvCxnSpPr>
          <p:nvPr/>
        </p:nvCxnSpPr>
        <p:spPr>
          <a:xfrm flipV="1">
            <a:off x="7975106" y="4783587"/>
            <a:ext cx="1745253" cy="7577"/>
          </a:xfrm>
          <a:prstGeom prst="straightConnector1">
            <a:avLst/>
          </a:prstGeom>
          <a:ln w="25400">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158" name="TextBox 157">
            <a:extLst>
              <a:ext uri="{FF2B5EF4-FFF2-40B4-BE49-F238E27FC236}">
                <a16:creationId xmlns:a16="http://schemas.microsoft.com/office/drawing/2014/main" id="{9E81F3A0-16E8-43F5-9FC2-A0772C13BF48}"/>
              </a:ext>
            </a:extLst>
          </p:cNvPr>
          <p:cNvSpPr txBox="1"/>
          <p:nvPr/>
        </p:nvSpPr>
        <p:spPr>
          <a:xfrm>
            <a:off x="7970487" y="4509687"/>
            <a:ext cx="1766299" cy="169277"/>
          </a:xfrm>
          <a:prstGeom prst="rect">
            <a:avLst/>
          </a:prstGeom>
          <a:noFill/>
          <a:ln>
            <a:noFill/>
          </a:ln>
        </p:spPr>
        <p:txBody>
          <a:bodyPr wrap="square" lIns="0" tIns="0" rIns="0" bIns="0" rtlCol="0">
            <a:spAutoFit/>
          </a:bodyPr>
          <a:lstStyle/>
          <a:p>
            <a:pPr fontAlgn="base">
              <a:spcBef>
                <a:spcPct val="50000"/>
              </a:spcBef>
              <a:spcAft>
                <a:spcPct val="0"/>
              </a:spcAft>
              <a:buClr>
                <a:srgbClr val="F0AB00"/>
              </a:buClr>
              <a:buSzPct val="80000"/>
            </a:pPr>
            <a:r>
              <a:rPr lang="en-US" sz="1100" b="1" kern="0">
                <a:latin typeface="+mn-lt"/>
                <a:ea typeface="Arial Unicode MS" pitchFamily="34" charset="-128"/>
                <a:cs typeface="Arial Unicode MS" pitchFamily="34" charset="-128"/>
              </a:rPr>
              <a:t>Remittance Advance (RA)</a:t>
            </a:r>
          </a:p>
        </p:txBody>
      </p:sp>
      <p:sp>
        <p:nvSpPr>
          <p:cNvPr id="159" name="TextBox 158">
            <a:extLst>
              <a:ext uri="{FF2B5EF4-FFF2-40B4-BE49-F238E27FC236}">
                <a16:creationId xmlns:a16="http://schemas.microsoft.com/office/drawing/2014/main" id="{633FC8ED-3C02-496A-BC7D-537BD3AE211B}"/>
              </a:ext>
            </a:extLst>
          </p:cNvPr>
          <p:cNvSpPr txBox="1"/>
          <p:nvPr/>
        </p:nvSpPr>
        <p:spPr>
          <a:xfrm>
            <a:off x="8022321" y="2131562"/>
            <a:ext cx="1766299" cy="169277"/>
          </a:xfrm>
          <a:prstGeom prst="rect">
            <a:avLst/>
          </a:prstGeom>
          <a:noFill/>
          <a:ln>
            <a:noFill/>
          </a:ln>
        </p:spPr>
        <p:txBody>
          <a:bodyPr wrap="square" lIns="0" tIns="0" rIns="0" bIns="0" rtlCol="0">
            <a:spAutoFit/>
          </a:bodyPr>
          <a:lstStyle/>
          <a:p>
            <a:pPr fontAlgn="base">
              <a:spcBef>
                <a:spcPct val="50000"/>
              </a:spcBef>
              <a:spcAft>
                <a:spcPct val="0"/>
              </a:spcAft>
              <a:buClr>
                <a:srgbClr val="F0AB00"/>
              </a:buClr>
              <a:buSzPct val="80000"/>
            </a:pPr>
            <a:r>
              <a:rPr lang="en-US" sz="1100" b="1" kern="0">
                <a:latin typeface="+mn-lt"/>
                <a:ea typeface="Arial Unicode MS" pitchFamily="34" charset="-128"/>
                <a:cs typeface="Arial Unicode MS" pitchFamily="34" charset="-128"/>
              </a:rPr>
              <a:t>Purchase Order (PO)</a:t>
            </a:r>
          </a:p>
        </p:txBody>
      </p:sp>
      <p:sp>
        <p:nvSpPr>
          <p:cNvPr id="160" name="TextBox 159">
            <a:extLst>
              <a:ext uri="{FF2B5EF4-FFF2-40B4-BE49-F238E27FC236}">
                <a16:creationId xmlns:a16="http://schemas.microsoft.com/office/drawing/2014/main" id="{5D2E3B10-C20A-485E-AAF0-1D79E720F8CA}"/>
              </a:ext>
            </a:extLst>
          </p:cNvPr>
          <p:cNvSpPr txBox="1"/>
          <p:nvPr/>
        </p:nvSpPr>
        <p:spPr>
          <a:xfrm>
            <a:off x="8022321" y="2905344"/>
            <a:ext cx="1766299" cy="169277"/>
          </a:xfrm>
          <a:prstGeom prst="rect">
            <a:avLst/>
          </a:prstGeom>
          <a:noFill/>
          <a:ln>
            <a:noFill/>
          </a:ln>
        </p:spPr>
        <p:txBody>
          <a:bodyPr wrap="square" lIns="0" tIns="0" rIns="0" bIns="0" rtlCol="0">
            <a:spAutoFit/>
          </a:bodyPr>
          <a:lstStyle/>
          <a:p>
            <a:pPr fontAlgn="base">
              <a:spcBef>
                <a:spcPct val="50000"/>
              </a:spcBef>
              <a:spcAft>
                <a:spcPct val="0"/>
              </a:spcAft>
              <a:buClr>
                <a:srgbClr val="F0AB00"/>
              </a:buClr>
              <a:buSzPct val="80000"/>
            </a:pPr>
            <a:r>
              <a:rPr lang="en-US" sz="1100" b="1" kern="0">
                <a:latin typeface="+mn-lt"/>
                <a:ea typeface="Arial Unicode MS" pitchFamily="34" charset="-128"/>
                <a:cs typeface="Arial Unicode MS" pitchFamily="34" charset="-128"/>
              </a:rPr>
              <a:t>Order Confirmation (OC)</a:t>
            </a:r>
          </a:p>
        </p:txBody>
      </p:sp>
      <p:sp>
        <p:nvSpPr>
          <p:cNvPr id="161" name="TextBox 160">
            <a:extLst>
              <a:ext uri="{FF2B5EF4-FFF2-40B4-BE49-F238E27FC236}">
                <a16:creationId xmlns:a16="http://schemas.microsoft.com/office/drawing/2014/main" id="{B4154BBA-4502-488E-A08D-5CB5FA2FC5BD}"/>
              </a:ext>
            </a:extLst>
          </p:cNvPr>
          <p:cNvSpPr txBox="1"/>
          <p:nvPr/>
        </p:nvSpPr>
        <p:spPr>
          <a:xfrm>
            <a:off x="8022321" y="3288467"/>
            <a:ext cx="2161833" cy="169277"/>
          </a:xfrm>
          <a:prstGeom prst="rect">
            <a:avLst/>
          </a:prstGeom>
          <a:noFill/>
          <a:ln>
            <a:noFill/>
          </a:ln>
        </p:spPr>
        <p:txBody>
          <a:bodyPr wrap="square" lIns="0" tIns="0" rIns="0" bIns="0" rtlCol="0">
            <a:spAutoFit/>
          </a:bodyPr>
          <a:lstStyle/>
          <a:p>
            <a:pPr fontAlgn="base">
              <a:spcBef>
                <a:spcPct val="50000"/>
              </a:spcBef>
              <a:spcAft>
                <a:spcPct val="0"/>
              </a:spcAft>
              <a:buClr>
                <a:srgbClr val="F0AB00"/>
              </a:buClr>
              <a:buSzPct val="80000"/>
            </a:pPr>
            <a:r>
              <a:rPr lang="en-US" sz="1100" b="1" kern="0">
                <a:highlight>
                  <a:srgbClr val="FFFFFF"/>
                </a:highlight>
                <a:latin typeface="+mn-lt"/>
                <a:ea typeface="Arial Unicode MS" pitchFamily="34" charset="-128"/>
                <a:cs typeface="Arial Unicode MS" pitchFamily="34" charset="-128"/>
              </a:rPr>
              <a:t>Advance Shipping Notice (ASN)</a:t>
            </a:r>
          </a:p>
        </p:txBody>
      </p:sp>
      <p:sp>
        <p:nvSpPr>
          <p:cNvPr id="162" name="TextBox 161">
            <a:extLst>
              <a:ext uri="{FF2B5EF4-FFF2-40B4-BE49-F238E27FC236}">
                <a16:creationId xmlns:a16="http://schemas.microsoft.com/office/drawing/2014/main" id="{C0965B36-CD2E-4229-BAAE-66E3393EDC1C}"/>
              </a:ext>
            </a:extLst>
          </p:cNvPr>
          <p:cNvSpPr txBox="1"/>
          <p:nvPr/>
        </p:nvSpPr>
        <p:spPr>
          <a:xfrm>
            <a:off x="7988151" y="3708621"/>
            <a:ext cx="1905445" cy="169277"/>
          </a:xfrm>
          <a:prstGeom prst="rect">
            <a:avLst/>
          </a:prstGeom>
          <a:noFill/>
          <a:ln>
            <a:noFill/>
          </a:ln>
        </p:spPr>
        <p:txBody>
          <a:bodyPr wrap="square" lIns="0" tIns="0" rIns="0" bIns="0" rtlCol="0">
            <a:spAutoFit/>
          </a:bodyPr>
          <a:lstStyle/>
          <a:p>
            <a:pPr fontAlgn="base">
              <a:spcBef>
                <a:spcPct val="50000"/>
              </a:spcBef>
              <a:spcAft>
                <a:spcPct val="0"/>
              </a:spcAft>
              <a:buClr>
                <a:srgbClr val="F0AB00"/>
              </a:buClr>
              <a:buSzPct val="80000"/>
            </a:pPr>
            <a:r>
              <a:rPr lang="en-US" sz="1100" b="1" kern="0">
                <a:latin typeface="+mn-lt"/>
                <a:ea typeface="Arial Unicode MS" pitchFamily="34" charset="-128"/>
                <a:cs typeface="Arial Unicode MS" pitchFamily="34" charset="-128"/>
              </a:rPr>
              <a:t>Good Receipt Notice (GRN)</a:t>
            </a:r>
          </a:p>
        </p:txBody>
      </p:sp>
      <p:sp>
        <p:nvSpPr>
          <p:cNvPr id="163" name="TextBox 162">
            <a:extLst>
              <a:ext uri="{FF2B5EF4-FFF2-40B4-BE49-F238E27FC236}">
                <a16:creationId xmlns:a16="http://schemas.microsoft.com/office/drawing/2014/main" id="{1D029351-3A29-4015-8541-692A244164FD}"/>
              </a:ext>
            </a:extLst>
          </p:cNvPr>
          <p:cNvSpPr txBox="1"/>
          <p:nvPr/>
        </p:nvSpPr>
        <p:spPr>
          <a:xfrm>
            <a:off x="7966718" y="4067363"/>
            <a:ext cx="1766299" cy="169277"/>
          </a:xfrm>
          <a:prstGeom prst="rect">
            <a:avLst/>
          </a:prstGeom>
          <a:noFill/>
          <a:ln>
            <a:noFill/>
          </a:ln>
        </p:spPr>
        <p:txBody>
          <a:bodyPr wrap="square" lIns="0" tIns="0" rIns="0" bIns="0" rtlCol="0">
            <a:spAutoFit/>
          </a:bodyPr>
          <a:lstStyle/>
          <a:p>
            <a:pPr fontAlgn="base">
              <a:spcBef>
                <a:spcPct val="50000"/>
              </a:spcBef>
              <a:spcAft>
                <a:spcPct val="0"/>
              </a:spcAft>
              <a:buClr>
                <a:srgbClr val="F0AB00"/>
              </a:buClr>
              <a:buSzPct val="80000"/>
            </a:pPr>
            <a:r>
              <a:rPr lang="en-US" sz="1100" b="1" kern="0">
                <a:latin typeface="+mn-lt"/>
                <a:ea typeface="Arial Unicode MS" pitchFamily="34" charset="-128"/>
                <a:cs typeface="Arial Unicode MS" pitchFamily="34" charset="-128"/>
              </a:rPr>
              <a:t>Invoice (INV)</a:t>
            </a:r>
          </a:p>
        </p:txBody>
      </p:sp>
      <p:cxnSp>
        <p:nvCxnSpPr>
          <p:cNvPr id="164" name="Straight Arrow Connector 163">
            <a:extLst>
              <a:ext uri="{FF2B5EF4-FFF2-40B4-BE49-F238E27FC236}">
                <a16:creationId xmlns:a16="http://schemas.microsoft.com/office/drawing/2014/main" id="{DFB67A78-F29A-4BDF-84DE-6ACE18AD2C97}"/>
              </a:ext>
            </a:extLst>
          </p:cNvPr>
          <p:cNvCxnSpPr>
            <a:cxnSpLocks/>
          </p:cNvCxnSpPr>
          <p:nvPr/>
        </p:nvCxnSpPr>
        <p:spPr>
          <a:xfrm flipH="1">
            <a:off x="1350651" y="5602123"/>
            <a:ext cx="1832166" cy="0"/>
          </a:xfrm>
          <a:prstGeom prst="straightConnector1">
            <a:avLst/>
          </a:prstGeom>
          <a:ln w="25400">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165" name="TextBox 164">
            <a:extLst>
              <a:ext uri="{FF2B5EF4-FFF2-40B4-BE49-F238E27FC236}">
                <a16:creationId xmlns:a16="http://schemas.microsoft.com/office/drawing/2014/main" id="{1460E7D7-3F11-4A94-9719-F0FE6DC6C04A}"/>
              </a:ext>
            </a:extLst>
          </p:cNvPr>
          <p:cNvSpPr txBox="1"/>
          <p:nvPr/>
        </p:nvSpPr>
        <p:spPr>
          <a:xfrm>
            <a:off x="1412346" y="4896269"/>
            <a:ext cx="1766299" cy="169277"/>
          </a:xfrm>
          <a:prstGeom prst="rect">
            <a:avLst/>
          </a:prstGeom>
          <a:noFill/>
          <a:ln>
            <a:noFill/>
          </a:ln>
        </p:spPr>
        <p:txBody>
          <a:bodyPr wrap="square" lIns="0" tIns="0" rIns="0" bIns="0" rtlCol="0" anchor="t">
            <a:spAutoFit/>
          </a:bodyPr>
          <a:lstStyle/>
          <a:p>
            <a:pPr fontAlgn="base">
              <a:spcBef>
                <a:spcPct val="50000"/>
              </a:spcBef>
              <a:spcAft>
                <a:spcPct val="0"/>
              </a:spcAft>
              <a:buClr>
                <a:srgbClr val="F0AB00"/>
              </a:buClr>
              <a:buSzPct val="80000"/>
            </a:pPr>
            <a:r>
              <a:rPr lang="en-US" sz="1100" b="1" kern="0">
                <a:latin typeface="+mn-lt"/>
                <a:ea typeface="Arial Unicode MS"/>
                <a:cs typeface="Arial Unicode MS"/>
              </a:rPr>
              <a:t>Payment Proposal (PP)</a:t>
            </a:r>
          </a:p>
        </p:txBody>
      </p:sp>
      <p:cxnSp>
        <p:nvCxnSpPr>
          <p:cNvPr id="166" name="Straight Arrow Connector 165">
            <a:extLst>
              <a:ext uri="{FF2B5EF4-FFF2-40B4-BE49-F238E27FC236}">
                <a16:creationId xmlns:a16="http://schemas.microsoft.com/office/drawing/2014/main" id="{4B800144-D323-4CCD-83F1-B569F2A51051}"/>
              </a:ext>
            </a:extLst>
          </p:cNvPr>
          <p:cNvCxnSpPr>
            <a:cxnSpLocks/>
          </p:cNvCxnSpPr>
          <p:nvPr/>
        </p:nvCxnSpPr>
        <p:spPr>
          <a:xfrm flipH="1">
            <a:off x="7896643" y="5617586"/>
            <a:ext cx="1891977" cy="0"/>
          </a:xfrm>
          <a:prstGeom prst="straightConnector1">
            <a:avLst/>
          </a:prstGeom>
          <a:ln w="25400">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167" name="TextBox 166">
            <a:extLst>
              <a:ext uri="{FF2B5EF4-FFF2-40B4-BE49-F238E27FC236}">
                <a16:creationId xmlns:a16="http://schemas.microsoft.com/office/drawing/2014/main" id="{BEA2A7BF-664B-4223-9AC3-A6EE190AA2E9}"/>
              </a:ext>
            </a:extLst>
          </p:cNvPr>
          <p:cNvSpPr txBox="1"/>
          <p:nvPr/>
        </p:nvSpPr>
        <p:spPr>
          <a:xfrm>
            <a:off x="7954060" y="5344218"/>
            <a:ext cx="1766299" cy="169277"/>
          </a:xfrm>
          <a:prstGeom prst="rect">
            <a:avLst/>
          </a:prstGeom>
          <a:noFill/>
          <a:ln>
            <a:noFill/>
          </a:ln>
        </p:spPr>
        <p:txBody>
          <a:bodyPr wrap="square" lIns="0" tIns="0" rIns="0" bIns="0" rtlCol="0">
            <a:spAutoFit/>
          </a:bodyPr>
          <a:lstStyle/>
          <a:p>
            <a:pPr fontAlgn="base">
              <a:spcBef>
                <a:spcPct val="50000"/>
              </a:spcBef>
              <a:spcAft>
                <a:spcPct val="0"/>
              </a:spcAft>
              <a:buClr>
                <a:srgbClr val="F0AB00"/>
              </a:buClr>
              <a:buSzPct val="80000"/>
            </a:pPr>
            <a:r>
              <a:rPr lang="en-US" sz="1100" b="1" kern="0">
                <a:latin typeface="+mn-lt"/>
                <a:ea typeface="Arial Unicode MS" pitchFamily="34" charset="-128"/>
                <a:cs typeface="Arial Unicode MS" pitchFamily="34" charset="-128"/>
              </a:rPr>
              <a:t>Service Entry Sheet (SES)</a:t>
            </a:r>
          </a:p>
        </p:txBody>
      </p:sp>
      <p:sp>
        <p:nvSpPr>
          <p:cNvPr id="168" name="TextBox 167">
            <a:extLst>
              <a:ext uri="{FF2B5EF4-FFF2-40B4-BE49-F238E27FC236}">
                <a16:creationId xmlns:a16="http://schemas.microsoft.com/office/drawing/2014/main" id="{CC2B88FA-26C6-4FAA-873A-8031B9C63CB6}"/>
              </a:ext>
            </a:extLst>
          </p:cNvPr>
          <p:cNvSpPr txBox="1"/>
          <p:nvPr/>
        </p:nvSpPr>
        <p:spPr>
          <a:xfrm>
            <a:off x="1377451" y="5318595"/>
            <a:ext cx="1766299" cy="169277"/>
          </a:xfrm>
          <a:prstGeom prst="rect">
            <a:avLst/>
          </a:prstGeom>
          <a:noFill/>
          <a:ln>
            <a:noFill/>
          </a:ln>
        </p:spPr>
        <p:txBody>
          <a:bodyPr wrap="square" lIns="0" tIns="0" rIns="0" bIns="0" rtlCol="0">
            <a:spAutoFit/>
          </a:bodyPr>
          <a:lstStyle/>
          <a:p>
            <a:pPr fontAlgn="base">
              <a:spcBef>
                <a:spcPct val="50000"/>
              </a:spcBef>
              <a:spcAft>
                <a:spcPct val="0"/>
              </a:spcAft>
              <a:buClr>
                <a:srgbClr val="F0AB00"/>
              </a:buClr>
              <a:buSzPct val="80000"/>
            </a:pPr>
            <a:r>
              <a:rPr lang="en-US" sz="1100" b="1" kern="0">
                <a:latin typeface="+mn-lt"/>
                <a:ea typeface="Arial Unicode MS" pitchFamily="34" charset="-128"/>
                <a:cs typeface="Arial Unicode MS" pitchFamily="34" charset="-128"/>
              </a:rPr>
              <a:t>Service Entry Sheet (SES)</a:t>
            </a:r>
          </a:p>
        </p:txBody>
      </p:sp>
      <p:cxnSp>
        <p:nvCxnSpPr>
          <p:cNvPr id="169" name="Straight Arrow Connector 168">
            <a:extLst>
              <a:ext uri="{FF2B5EF4-FFF2-40B4-BE49-F238E27FC236}">
                <a16:creationId xmlns:a16="http://schemas.microsoft.com/office/drawing/2014/main" id="{AC68A7E8-285D-47A8-8A4F-7DDEE85D7FAF}"/>
              </a:ext>
            </a:extLst>
          </p:cNvPr>
          <p:cNvCxnSpPr>
            <a:cxnSpLocks/>
          </p:cNvCxnSpPr>
          <p:nvPr/>
        </p:nvCxnSpPr>
        <p:spPr>
          <a:xfrm>
            <a:off x="1377451" y="5184594"/>
            <a:ext cx="1811345" cy="0"/>
          </a:xfrm>
          <a:prstGeom prst="straightConnector1">
            <a:avLst/>
          </a:prstGeom>
          <a:ln w="25400">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170" name="TextBox 169">
            <a:extLst>
              <a:ext uri="{FF2B5EF4-FFF2-40B4-BE49-F238E27FC236}">
                <a16:creationId xmlns:a16="http://schemas.microsoft.com/office/drawing/2014/main" id="{D9892DDE-D06D-4644-A749-351603416785}"/>
              </a:ext>
            </a:extLst>
          </p:cNvPr>
          <p:cNvSpPr txBox="1"/>
          <p:nvPr/>
        </p:nvSpPr>
        <p:spPr>
          <a:xfrm>
            <a:off x="8000879" y="4940298"/>
            <a:ext cx="1766299" cy="169277"/>
          </a:xfrm>
          <a:prstGeom prst="rect">
            <a:avLst/>
          </a:prstGeom>
          <a:noFill/>
          <a:ln>
            <a:noFill/>
          </a:ln>
        </p:spPr>
        <p:txBody>
          <a:bodyPr wrap="square" lIns="0" tIns="0" rIns="0" bIns="0" rtlCol="0" anchor="t">
            <a:spAutoFit/>
          </a:bodyPr>
          <a:lstStyle/>
          <a:p>
            <a:pPr fontAlgn="base">
              <a:spcBef>
                <a:spcPct val="50000"/>
              </a:spcBef>
              <a:spcAft>
                <a:spcPct val="0"/>
              </a:spcAft>
              <a:buClr>
                <a:srgbClr val="F0AB00"/>
              </a:buClr>
              <a:buSzPct val="80000"/>
            </a:pPr>
            <a:r>
              <a:rPr lang="en-US" sz="1100" b="1" kern="0">
                <a:latin typeface="+mn-lt"/>
                <a:ea typeface="Arial Unicode MS"/>
                <a:cs typeface="Arial Unicode MS"/>
              </a:rPr>
              <a:t>Payment Proposal (PP)</a:t>
            </a:r>
          </a:p>
        </p:txBody>
      </p:sp>
      <p:cxnSp>
        <p:nvCxnSpPr>
          <p:cNvPr id="171" name="Straight Arrow Connector 170">
            <a:extLst>
              <a:ext uri="{FF2B5EF4-FFF2-40B4-BE49-F238E27FC236}">
                <a16:creationId xmlns:a16="http://schemas.microsoft.com/office/drawing/2014/main" id="{8F079358-0317-4761-B561-6DDF82BC3C7E}"/>
              </a:ext>
            </a:extLst>
          </p:cNvPr>
          <p:cNvCxnSpPr>
            <a:cxnSpLocks/>
          </p:cNvCxnSpPr>
          <p:nvPr/>
        </p:nvCxnSpPr>
        <p:spPr>
          <a:xfrm>
            <a:off x="7980099" y="5214512"/>
            <a:ext cx="1811345" cy="0"/>
          </a:xfrm>
          <a:prstGeom prst="straightConnector1">
            <a:avLst/>
          </a:prstGeom>
          <a:ln w="25400">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172" name="Straight Arrow Connector 171">
            <a:extLst>
              <a:ext uri="{FF2B5EF4-FFF2-40B4-BE49-F238E27FC236}">
                <a16:creationId xmlns:a16="http://schemas.microsoft.com/office/drawing/2014/main" id="{6D609E55-A287-4DC8-802B-B594816D0B55}"/>
              </a:ext>
            </a:extLst>
          </p:cNvPr>
          <p:cNvCxnSpPr>
            <a:cxnSpLocks/>
          </p:cNvCxnSpPr>
          <p:nvPr/>
        </p:nvCxnSpPr>
        <p:spPr>
          <a:xfrm>
            <a:off x="1354929" y="2362036"/>
            <a:ext cx="1811345" cy="0"/>
          </a:xfrm>
          <a:prstGeom prst="straightConnector1">
            <a:avLst/>
          </a:prstGeom>
          <a:ln w="25400">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173" name="TextBox 172">
            <a:extLst>
              <a:ext uri="{FF2B5EF4-FFF2-40B4-BE49-F238E27FC236}">
                <a16:creationId xmlns:a16="http://schemas.microsoft.com/office/drawing/2014/main" id="{D16E02C2-B9FC-4EAD-871F-4EB5AA9A706F}"/>
              </a:ext>
            </a:extLst>
          </p:cNvPr>
          <p:cNvSpPr txBox="1"/>
          <p:nvPr/>
        </p:nvSpPr>
        <p:spPr>
          <a:xfrm>
            <a:off x="1470573" y="2130556"/>
            <a:ext cx="1766299" cy="169277"/>
          </a:xfrm>
          <a:prstGeom prst="rect">
            <a:avLst/>
          </a:prstGeom>
          <a:noFill/>
          <a:ln>
            <a:noFill/>
          </a:ln>
        </p:spPr>
        <p:txBody>
          <a:bodyPr wrap="square" lIns="0" tIns="0" rIns="0" bIns="0" rtlCol="0">
            <a:spAutoFit/>
          </a:bodyPr>
          <a:lstStyle/>
          <a:p>
            <a:pPr fontAlgn="base">
              <a:spcBef>
                <a:spcPct val="50000"/>
              </a:spcBef>
              <a:spcAft>
                <a:spcPct val="0"/>
              </a:spcAft>
              <a:buClr>
                <a:srgbClr val="F0AB00"/>
              </a:buClr>
              <a:buSzPct val="80000"/>
            </a:pPr>
            <a:r>
              <a:rPr lang="en-US" sz="1100" b="1" kern="0">
                <a:latin typeface="+mn-lt"/>
                <a:ea typeface="Arial Unicode MS" pitchFamily="34" charset="-128"/>
                <a:cs typeface="Arial Unicode MS" pitchFamily="34" charset="-128"/>
              </a:rPr>
              <a:t>Purchase Order (PO)</a:t>
            </a:r>
          </a:p>
        </p:txBody>
      </p:sp>
      <p:cxnSp>
        <p:nvCxnSpPr>
          <p:cNvPr id="174" name="Straight Arrow Connector 173">
            <a:extLst>
              <a:ext uri="{FF2B5EF4-FFF2-40B4-BE49-F238E27FC236}">
                <a16:creationId xmlns:a16="http://schemas.microsoft.com/office/drawing/2014/main" id="{59DF4301-DA47-400F-B68E-01D9774D941B}"/>
              </a:ext>
            </a:extLst>
          </p:cNvPr>
          <p:cNvCxnSpPr>
            <a:cxnSpLocks/>
          </p:cNvCxnSpPr>
          <p:nvPr/>
        </p:nvCxnSpPr>
        <p:spPr>
          <a:xfrm>
            <a:off x="7994101" y="2773039"/>
            <a:ext cx="1747964" cy="0"/>
          </a:xfrm>
          <a:prstGeom prst="straightConnector1">
            <a:avLst/>
          </a:prstGeom>
          <a:ln w="25400">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175" name="TextBox 174">
            <a:extLst>
              <a:ext uri="{FF2B5EF4-FFF2-40B4-BE49-F238E27FC236}">
                <a16:creationId xmlns:a16="http://schemas.microsoft.com/office/drawing/2014/main" id="{6255F2C7-DDC4-44EE-AA0E-95EA4AC4736E}"/>
              </a:ext>
            </a:extLst>
          </p:cNvPr>
          <p:cNvSpPr txBox="1"/>
          <p:nvPr/>
        </p:nvSpPr>
        <p:spPr>
          <a:xfrm>
            <a:off x="7996750" y="2512471"/>
            <a:ext cx="1766299" cy="169277"/>
          </a:xfrm>
          <a:prstGeom prst="rect">
            <a:avLst/>
          </a:prstGeom>
          <a:noFill/>
          <a:ln>
            <a:noFill/>
          </a:ln>
        </p:spPr>
        <p:txBody>
          <a:bodyPr wrap="square" lIns="0" tIns="0" rIns="0" bIns="0" rtlCol="0">
            <a:spAutoFit/>
          </a:bodyPr>
          <a:lstStyle/>
          <a:p>
            <a:pPr fontAlgn="base">
              <a:spcBef>
                <a:spcPct val="50000"/>
              </a:spcBef>
              <a:spcAft>
                <a:spcPct val="0"/>
              </a:spcAft>
              <a:buClr>
                <a:srgbClr val="F0AB00"/>
              </a:buClr>
              <a:buSzPct val="80000"/>
            </a:pPr>
            <a:r>
              <a:rPr lang="en-US" sz="1100" b="1" kern="0">
                <a:latin typeface="+mn-lt"/>
                <a:ea typeface="Arial Unicode MS" pitchFamily="34" charset="-128"/>
                <a:cs typeface="Arial Unicode MS" pitchFamily="34" charset="-128"/>
              </a:rPr>
              <a:t>Change Order (CO)</a:t>
            </a:r>
          </a:p>
        </p:txBody>
      </p:sp>
    </p:spTree>
    <p:extLst>
      <p:ext uri="{BB962C8B-B14F-4D97-AF65-F5344CB8AC3E}">
        <p14:creationId xmlns:p14="http://schemas.microsoft.com/office/powerpoint/2010/main" val="29896188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43B4EA53-70D0-4687-914A-17250A319258}"/>
              </a:ext>
            </a:extLst>
          </p:cNvPr>
          <p:cNvGraphicFramePr/>
          <p:nvPr/>
        </p:nvGraphicFramePr>
        <p:xfrm>
          <a:off x="691791" y="1161288"/>
          <a:ext cx="7764740" cy="5134058"/>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9" name="Title 8">
            <a:extLst>
              <a:ext uri="{FF2B5EF4-FFF2-40B4-BE49-F238E27FC236}">
                <a16:creationId xmlns:a16="http://schemas.microsoft.com/office/drawing/2014/main" id="{1C688A42-9CAD-40A5-ABEA-3CBF80EE4D03}"/>
              </a:ext>
            </a:extLst>
          </p:cNvPr>
          <p:cNvSpPr>
            <a:spLocks noGrp="1"/>
          </p:cNvSpPr>
          <p:nvPr>
            <p:ph type="title"/>
          </p:nvPr>
        </p:nvSpPr>
        <p:spPr>
          <a:xfrm>
            <a:off x="504001" y="504000"/>
            <a:ext cx="8206166" cy="369332"/>
          </a:xfrm>
        </p:spPr>
        <p:txBody>
          <a:bodyPr/>
          <a:lstStyle/>
          <a:p>
            <a:r>
              <a:rPr lang="en-US"/>
              <a:t>Table of Contents</a:t>
            </a:r>
          </a:p>
        </p:txBody>
      </p:sp>
      <p:sp>
        <p:nvSpPr>
          <p:cNvPr id="6" name="TextBox 5">
            <a:extLst>
              <a:ext uri="{FF2B5EF4-FFF2-40B4-BE49-F238E27FC236}">
                <a16:creationId xmlns:a16="http://schemas.microsoft.com/office/drawing/2014/main" id="{5C6970FE-86C9-43D7-85FE-C8BBD0C91DA8}"/>
              </a:ext>
            </a:extLst>
          </p:cNvPr>
          <p:cNvSpPr txBox="1"/>
          <p:nvPr/>
        </p:nvSpPr>
        <p:spPr>
          <a:xfrm>
            <a:off x="8860975" y="0"/>
            <a:ext cx="3334200" cy="6858000"/>
          </a:xfrm>
          <a:prstGeom prst="rect">
            <a:avLst/>
          </a:prstGeom>
          <a:solidFill>
            <a:schemeClr val="tx1"/>
          </a:solidFill>
        </p:spPr>
        <p:txBody>
          <a:bodyPr wrap="square" lIns="0" tIns="0" rIns="0" bIns="0" rtlCol="0">
            <a:spAutoFit/>
          </a:bodyPr>
          <a:lstStyle/>
          <a:p>
            <a:pPr fontAlgn="base">
              <a:spcBef>
                <a:spcPct val="50000"/>
              </a:spcBef>
              <a:spcAft>
                <a:spcPct val="0"/>
              </a:spcAft>
              <a:buClr>
                <a:srgbClr val="F0AB00"/>
              </a:buClr>
              <a:buSzPct val="80000"/>
            </a:pPr>
            <a:endParaRPr lang="en-US" sz="1800" kern="0">
              <a:ea typeface="Arial Unicode MS" pitchFamily="34" charset="-128"/>
              <a:cs typeface="Arial Unicode MS" pitchFamily="34" charset="-128"/>
            </a:endParaRPr>
          </a:p>
        </p:txBody>
      </p:sp>
      <p:sp>
        <p:nvSpPr>
          <p:cNvPr id="22" name="TextBox 21">
            <a:extLst>
              <a:ext uri="{FF2B5EF4-FFF2-40B4-BE49-F238E27FC236}">
                <a16:creationId xmlns:a16="http://schemas.microsoft.com/office/drawing/2014/main" id="{AA4FA021-F43C-4B83-9A90-79B335B256BD}"/>
              </a:ext>
            </a:extLst>
          </p:cNvPr>
          <p:cNvSpPr txBox="1"/>
          <p:nvPr/>
        </p:nvSpPr>
        <p:spPr>
          <a:xfrm>
            <a:off x="9013668" y="1478692"/>
            <a:ext cx="2613896" cy="4255011"/>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800" b="1" kern="0">
                <a:solidFill>
                  <a:schemeClr val="bg1"/>
                </a:solidFill>
                <a:latin typeface="+mn-lt"/>
                <a:ea typeface="Arial Unicode MS" pitchFamily="34" charset="-128"/>
                <a:cs typeface="Arial Unicode MS" pitchFamily="34" charset="-128"/>
              </a:rPr>
              <a:t>Using This Guide…</a:t>
            </a:r>
          </a:p>
          <a:p>
            <a:pPr fontAlgn="base">
              <a:spcBef>
                <a:spcPct val="50000"/>
              </a:spcBef>
              <a:spcAft>
                <a:spcPct val="0"/>
              </a:spcAft>
              <a:buClr>
                <a:srgbClr val="F0AB00"/>
              </a:buClr>
              <a:buSzPct val="80000"/>
            </a:pPr>
            <a:endParaRPr lang="en-US" sz="900" kern="0">
              <a:solidFill>
                <a:schemeClr val="bg1"/>
              </a:solidFill>
              <a:latin typeface="+mn-lt"/>
              <a:ea typeface="Arial Unicode MS" pitchFamily="34" charset="-128"/>
              <a:cs typeface="Arial Unicode MS" pitchFamily="34" charset="-128"/>
            </a:endParaRPr>
          </a:p>
          <a:p>
            <a:pPr fontAlgn="base">
              <a:spcBef>
                <a:spcPct val="50000"/>
              </a:spcBef>
              <a:spcAft>
                <a:spcPct val="0"/>
              </a:spcAft>
              <a:buClr>
                <a:srgbClr val="F0AB00"/>
              </a:buClr>
              <a:buSzPct val="80000"/>
            </a:pPr>
            <a:r>
              <a:rPr lang="en-US" sz="1400" kern="0">
                <a:solidFill>
                  <a:schemeClr val="bg1"/>
                </a:solidFill>
                <a:latin typeface="+mn-lt"/>
                <a:ea typeface="Arial Unicode MS" pitchFamily="34" charset="-128"/>
                <a:cs typeface="Arial Unicode MS" pitchFamily="34" charset="-128"/>
              </a:rPr>
              <a:t>This ebook is intended to provide quick access to fundamental aspects of Supplier Integration with the SAP Business Network. This information will help you as your Supplier Integration program is developed.</a:t>
            </a:r>
          </a:p>
          <a:p>
            <a:pPr fontAlgn="base">
              <a:spcBef>
                <a:spcPct val="50000"/>
              </a:spcBef>
              <a:spcAft>
                <a:spcPct val="0"/>
              </a:spcAft>
              <a:buClr>
                <a:srgbClr val="F0AB00"/>
              </a:buClr>
              <a:buSzPct val="80000"/>
            </a:pPr>
            <a:endParaRPr lang="en-US" sz="1400" kern="0">
              <a:solidFill>
                <a:schemeClr val="bg1"/>
              </a:solidFill>
              <a:latin typeface="+mn-lt"/>
              <a:ea typeface="Arial Unicode MS" pitchFamily="34" charset="-128"/>
              <a:cs typeface="Arial Unicode MS" pitchFamily="34" charset="-128"/>
            </a:endParaRPr>
          </a:p>
          <a:p>
            <a:pPr marL="228600" fontAlgn="base">
              <a:spcBef>
                <a:spcPct val="50000"/>
              </a:spcBef>
              <a:spcAft>
                <a:spcPct val="0"/>
              </a:spcAft>
              <a:buClr>
                <a:srgbClr val="F0AB00"/>
              </a:buClr>
              <a:buSzPct val="80000"/>
            </a:pPr>
            <a:r>
              <a:rPr lang="en-US" sz="1400" kern="0">
                <a:solidFill>
                  <a:schemeClr val="bg1"/>
                </a:solidFill>
                <a:latin typeface="+mn-lt"/>
                <a:ea typeface="Arial Unicode MS" pitchFamily="34" charset="-128"/>
                <a:cs typeface="Arial Unicode MS" pitchFamily="34" charset="-128"/>
              </a:rPr>
              <a:t>Click the icons to the left to jump to specific content.</a:t>
            </a:r>
          </a:p>
          <a:p>
            <a:pPr fontAlgn="base">
              <a:spcBef>
                <a:spcPct val="50000"/>
              </a:spcBef>
              <a:spcAft>
                <a:spcPct val="0"/>
              </a:spcAft>
              <a:buClr>
                <a:srgbClr val="F0AB00"/>
              </a:buClr>
              <a:buSzPct val="80000"/>
            </a:pPr>
            <a:endParaRPr lang="en-US" sz="1400" kern="0">
              <a:solidFill>
                <a:schemeClr val="bg1"/>
              </a:solidFill>
              <a:latin typeface="+mn-lt"/>
              <a:ea typeface="Arial Unicode MS" pitchFamily="34" charset="-128"/>
              <a:cs typeface="Arial Unicode MS" pitchFamily="34" charset="-128"/>
            </a:endParaRPr>
          </a:p>
          <a:p>
            <a:pPr fontAlgn="base">
              <a:spcBef>
                <a:spcPct val="50000"/>
              </a:spcBef>
              <a:spcAft>
                <a:spcPct val="0"/>
              </a:spcAft>
              <a:buClr>
                <a:srgbClr val="F0AB00"/>
              </a:buClr>
              <a:buSzPct val="80000"/>
            </a:pPr>
            <a:r>
              <a:rPr lang="en-US" sz="1400" kern="0">
                <a:solidFill>
                  <a:schemeClr val="bg1"/>
                </a:solidFill>
                <a:latin typeface="+mn-lt"/>
                <a:ea typeface="Arial Unicode MS" pitchFamily="34" charset="-128"/>
                <a:cs typeface="Arial Unicode MS" pitchFamily="34" charset="-128"/>
              </a:rPr>
              <a:t>Within each section, you can scroll through to review the pages within the section.</a:t>
            </a:r>
          </a:p>
        </p:txBody>
      </p:sp>
      <p:pic>
        <p:nvPicPr>
          <p:cNvPr id="42" name="Picture 41">
            <a:extLst>
              <a:ext uri="{FF2B5EF4-FFF2-40B4-BE49-F238E27FC236}">
                <a16:creationId xmlns:a16="http://schemas.microsoft.com/office/drawing/2014/main" id="{970F1A19-C673-4EEF-9DC0-40BC79552C2B}"/>
              </a:ext>
            </a:extLst>
          </p:cNvPr>
          <p:cNvPicPr>
            <a:picLocks noChangeAspect="1"/>
          </p:cNvPicPr>
          <p:nvPr/>
        </p:nvPicPr>
        <p:blipFill>
          <a:blip r:embed="rId14"/>
          <a:stretch>
            <a:fillRect/>
          </a:stretch>
        </p:blipFill>
        <p:spPr>
          <a:xfrm>
            <a:off x="9376278" y="-165274"/>
            <a:ext cx="1741710" cy="1741710"/>
          </a:xfrm>
          <a:prstGeom prst="rect">
            <a:avLst/>
          </a:prstGeom>
        </p:spPr>
      </p:pic>
      <p:pic>
        <p:nvPicPr>
          <p:cNvPr id="46" name="Picture 45">
            <a:extLst>
              <a:ext uri="{FF2B5EF4-FFF2-40B4-BE49-F238E27FC236}">
                <a16:creationId xmlns:a16="http://schemas.microsoft.com/office/drawing/2014/main" id="{50182AA7-BC7F-4270-89AF-3E479CB6D18C}"/>
              </a:ext>
            </a:extLst>
          </p:cNvPr>
          <p:cNvPicPr>
            <a:picLocks noChangeAspect="1"/>
          </p:cNvPicPr>
          <p:nvPr/>
        </p:nvPicPr>
        <p:blipFill>
          <a:blip r:embed="rId15"/>
          <a:stretch>
            <a:fillRect/>
          </a:stretch>
        </p:blipFill>
        <p:spPr>
          <a:xfrm flipH="1">
            <a:off x="8545410" y="3542216"/>
            <a:ext cx="1045467" cy="1601209"/>
          </a:xfrm>
          <a:prstGeom prst="rect">
            <a:avLst/>
          </a:prstGeom>
        </p:spPr>
      </p:pic>
      <p:pic>
        <p:nvPicPr>
          <p:cNvPr id="4" name="Picture 3">
            <a:extLst>
              <a:ext uri="{FF2B5EF4-FFF2-40B4-BE49-F238E27FC236}">
                <a16:creationId xmlns:a16="http://schemas.microsoft.com/office/drawing/2014/main" id="{66FFF248-630B-D227-4CAE-386C922B5A1F}"/>
              </a:ext>
            </a:extLst>
          </p:cNvPr>
          <p:cNvPicPr>
            <a:picLocks noChangeAspect="1"/>
          </p:cNvPicPr>
          <p:nvPr>
            <p:custDataLst>
              <p:tags r:id="rId1"/>
            </p:custDataLst>
          </p:nvPr>
        </p:nvPicPr>
        <p:blipFill rotWithShape="1">
          <a:blip r:embed="rId16"/>
          <a:srcRect l="860" t="-6067" r="860" b="2018"/>
          <a:stretch/>
        </p:blipFill>
        <p:spPr>
          <a:xfrm>
            <a:off x="6813014" y="1847072"/>
            <a:ext cx="1072201" cy="1135121"/>
          </a:xfrm>
          <a:prstGeom prst="rect">
            <a:avLst/>
          </a:prstGeom>
        </p:spPr>
      </p:pic>
      <p:pic>
        <p:nvPicPr>
          <p:cNvPr id="7" name="Picture 6">
            <a:extLst>
              <a:ext uri="{FF2B5EF4-FFF2-40B4-BE49-F238E27FC236}">
                <a16:creationId xmlns:a16="http://schemas.microsoft.com/office/drawing/2014/main" id="{8389D82F-F4AB-2E30-9080-0477E22F4791}"/>
              </a:ext>
            </a:extLst>
          </p:cNvPr>
          <p:cNvPicPr>
            <a:picLocks noChangeAspect="1"/>
          </p:cNvPicPr>
          <p:nvPr>
            <p:custDataLst>
              <p:tags r:id="rId2"/>
            </p:custDataLst>
          </p:nvPr>
        </p:nvPicPr>
        <p:blipFill rotWithShape="1">
          <a:blip r:embed="rId17"/>
          <a:srcRect/>
          <a:stretch/>
        </p:blipFill>
        <p:spPr>
          <a:xfrm>
            <a:off x="3987689" y="1755260"/>
            <a:ext cx="1394471" cy="1394471"/>
          </a:xfrm>
          <a:prstGeom prst="rect">
            <a:avLst/>
          </a:prstGeom>
        </p:spPr>
      </p:pic>
      <p:pic>
        <p:nvPicPr>
          <p:cNvPr id="12" name="Picture 11">
            <a:extLst>
              <a:ext uri="{FF2B5EF4-FFF2-40B4-BE49-F238E27FC236}">
                <a16:creationId xmlns:a16="http://schemas.microsoft.com/office/drawing/2014/main" id="{963D9BDB-E2EC-06ED-7E25-B2A7A0127690}"/>
              </a:ext>
            </a:extLst>
          </p:cNvPr>
          <p:cNvPicPr>
            <a:picLocks noChangeAspect="1"/>
          </p:cNvPicPr>
          <p:nvPr>
            <p:custDataLst>
              <p:tags r:id="rId3"/>
            </p:custDataLst>
          </p:nvPr>
        </p:nvPicPr>
        <p:blipFill rotWithShape="1">
          <a:blip r:embed="rId18"/>
          <a:srcRect l="1" t="3322" r="1"/>
          <a:stretch/>
        </p:blipFill>
        <p:spPr>
          <a:xfrm>
            <a:off x="1044438" y="3838163"/>
            <a:ext cx="1576357" cy="1524003"/>
          </a:xfrm>
          <a:prstGeom prst="rect">
            <a:avLst/>
          </a:prstGeom>
        </p:spPr>
      </p:pic>
      <p:pic>
        <p:nvPicPr>
          <p:cNvPr id="14" name="Picture 13">
            <a:extLst>
              <a:ext uri="{FF2B5EF4-FFF2-40B4-BE49-F238E27FC236}">
                <a16:creationId xmlns:a16="http://schemas.microsoft.com/office/drawing/2014/main" id="{BDB85CCC-1D1A-D21E-9181-247949C885F1}"/>
              </a:ext>
            </a:extLst>
          </p:cNvPr>
          <p:cNvPicPr>
            <a:picLocks noChangeAspect="1"/>
          </p:cNvPicPr>
          <p:nvPr>
            <p:custDataLst>
              <p:tags r:id="rId4"/>
            </p:custDataLst>
          </p:nvPr>
        </p:nvPicPr>
        <p:blipFill rotWithShape="1">
          <a:blip r:embed="rId19"/>
          <a:srcRect l="-1" r="-665"/>
          <a:stretch/>
        </p:blipFill>
        <p:spPr>
          <a:xfrm>
            <a:off x="6419254" y="3684721"/>
            <a:ext cx="1815252" cy="1803272"/>
          </a:xfrm>
          <a:prstGeom prst="rect">
            <a:avLst/>
          </a:prstGeom>
        </p:spPr>
      </p:pic>
      <p:pic>
        <p:nvPicPr>
          <p:cNvPr id="16" name="Picture 15">
            <a:extLst>
              <a:ext uri="{FF2B5EF4-FFF2-40B4-BE49-F238E27FC236}">
                <a16:creationId xmlns:a16="http://schemas.microsoft.com/office/drawing/2014/main" id="{8CD27CD6-E7FA-CE78-5DC0-C5F9D705C85E}"/>
              </a:ext>
            </a:extLst>
          </p:cNvPr>
          <p:cNvPicPr>
            <a:picLocks noChangeAspect="1"/>
          </p:cNvPicPr>
          <p:nvPr>
            <p:custDataLst>
              <p:tags r:id="rId5"/>
            </p:custDataLst>
          </p:nvPr>
        </p:nvPicPr>
        <p:blipFill rotWithShape="1">
          <a:blip r:embed="rId20"/>
          <a:srcRect l="-1" t="-645" r="1" b="-1"/>
          <a:stretch/>
        </p:blipFill>
        <p:spPr>
          <a:xfrm>
            <a:off x="4023509" y="3988532"/>
            <a:ext cx="1261399" cy="1268282"/>
          </a:xfrm>
          <a:prstGeom prst="rect">
            <a:avLst/>
          </a:prstGeom>
        </p:spPr>
      </p:pic>
      <p:pic>
        <p:nvPicPr>
          <p:cNvPr id="23" name="Picture 22">
            <a:extLst>
              <a:ext uri="{FF2B5EF4-FFF2-40B4-BE49-F238E27FC236}">
                <a16:creationId xmlns:a16="http://schemas.microsoft.com/office/drawing/2014/main" id="{91A63E70-CECA-77EE-8555-0C32BBB6DF11}"/>
              </a:ext>
            </a:extLst>
          </p:cNvPr>
          <p:cNvPicPr>
            <a:picLocks noChangeAspect="1"/>
          </p:cNvPicPr>
          <p:nvPr>
            <p:custDataLst>
              <p:tags r:id="rId6"/>
            </p:custDataLst>
          </p:nvPr>
        </p:nvPicPr>
        <p:blipFill rotWithShape="1">
          <a:blip r:embed="rId21"/>
          <a:srcRect l="1" t="1809" r="7928"/>
          <a:stretch/>
        </p:blipFill>
        <p:spPr>
          <a:xfrm>
            <a:off x="1144121" y="1749550"/>
            <a:ext cx="1576357" cy="1679450"/>
          </a:xfrm>
          <a:prstGeom prst="rect">
            <a:avLst/>
          </a:prstGeom>
        </p:spPr>
      </p:pic>
    </p:spTree>
    <p:extLst>
      <p:ext uri="{BB962C8B-B14F-4D97-AF65-F5344CB8AC3E}">
        <p14:creationId xmlns:p14="http://schemas.microsoft.com/office/powerpoint/2010/main" val="18871294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Text Placeholder 13">
            <a:extLst>
              <a:ext uri="{FF2B5EF4-FFF2-40B4-BE49-F238E27FC236}">
                <a16:creationId xmlns:a16="http://schemas.microsoft.com/office/drawing/2014/main" id="{CF17C0B7-8745-1D6F-6EA6-17B6573B2F8C}"/>
              </a:ext>
            </a:extLst>
          </p:cNvPr>
          <p:cNvPicPr>
            <a:picLocks noChangeAspect="1"/>
          </p:cNvPicPr>
          <p:nvPr>
            <p:custDataLst>
              <p:tags r:id="rId1"/>
            </p:custDataLst>
          </p:nvPr>
        </p:nvPicPr>
        <p:blipFill rotWithShape="1">
          <a:blip r:embed="rId6"/>
          <a:srcRect l="-7076" t="-1900" r="-17273" b="-3820"/>
          <a:stretch/>
        </p:blipFill>
        <p:spPr>
          <a:xfrm>
            <a:off x="4302598" y="3017677"/>
            <a:ext cx="3225977" cy="2742722"/>
          </a:xfrm>
          <a:prstGeom prst="rect">
            <a:avLst/>
          </a:prstGeom>
        </p:spPr>
      </p:pic>
      <p:sp>
        <p:nvSpPr>
          <p:cNvPr id="14" name="Text Placeholder 13">
            <a:extLst>
              <a:ext uri="{FF2B5EF4-FFF2-40B4-BE49-F238E27FC236}">
                <a16:creationId xmlns:a16="http://schemas.microsoft.com/office/drawing/2014/main" id="{0994CA88-4F9B-4AC2-AD86-455F9E5D00FE}"/>
              </a:ext>
            </a:extLst>
          </p:cNvPr>
          <p:cNvSpPr>
            <a:spLocks noGrp="1"/>
          </p:cNvSpPr>
          <p:nvPr>
            <p:ph type="body" sz="quarter" idx="10"/>
          </p:nvPr>
        </p:nvSpPr>
        <p:spPr>
          <a:xfrm>
            <a:off x="636756" y="1139070"/>
            <a:ext cx="10505376" cy="5038423"/>
          </a:xfrm>
        </p:spPr>
        <p:txBody>
          <a:bodyPr>
            <a:normAutofit/>
          </a:bodyPr>
          <a:lstStyle/>
          <a:p>
            <a:r>
              <a:rPr lang="en-US">
                <a:latin typeface="+mn-lt"/>
              </a:rPr>
              <a:t>The most important thing to remember about this journey is that it’s a partnership!</a:t>
            </a:r>
          </a:p>
          <a:p>
            <a:endParaRPr lang="en-US" sz="1800">
              <a:latin typeface="+mn-lt"/>
            </a:endParaRPr>
          </a:p>
          <a:p>
            <a:endParaRPr lang="en-US" sz="1800">
              <a:latin typeface="+mn-lt"/>
            </a:endParaRPr>
          </a:p>
          <a:p>
            <a:endParaRPr lang="en-US" sz="1800">
              <a:latin typeface="+mn-lt"/>
            </a:endParaRPr>
          </a:p>
          <a:p>
            <a:endParaRPr lang="en-US" sz="1800">
              <a:latin typeface="+mn-lt"/>
            </a:endParaRPr>
          </a:p>
          <a:p>
            <a:endParaRPr lang="en-US" sz="1800">
              <a:latin typeface="+mn-lt"/>
            </a:endParaRPr>
          </a:p>
          <a:p>
            <a:endParaRPr lang="en-US" sz="1800">
              <a:latin typeface="+mn-lt"/>
            </a:endParaRPr>
          </a:p>
          <a:p>
            <a:endParaRPr lang="en-US" sz="1800">
              <a:latin typeface="+mn-lt"/>
            </a:endParaRPr>
          </a:p>
          <a:p>
            <a:endParaRPr lang="en-US" sz="1800">
              <a:latin typeface="+mn-lt"/>
            </a:endParaRPr>
          </a:p>
          <a:p>
            <a:r>
              <a:rPr lang="en-US" sz="1800">
                <a:latin typeface="+mn-lt"/>
              </a:rPr>
              <a:t>We’re most successful when we work together!</a:t>
            </a:r>
          </a:p>
        </p:txBody>
      </p:sp>
      <p:sp>
        <p:nvSpPr>
          <p:cNvPr id="3" name="Title 2">
            <a:extLst>
              <a:ext uri="{FF2B5EF4-FFF2-40B4-BE49-F238E27FC236}">
                <a16:creationId xmlns:a16="http://schemas.microsoft.com/office/drawing/2014/main" id="{72C5B769-7EE4-4171-904C-6258100DFD7D}"/>
              </a:ext>
            </a:extLst>
          </p:cNvPr>
          <p:cNvSpPr>
            <a:spLocks noGrp="1"/>
          </p:cNvSpPr>
          <p:nvPr>
            <p:ph type="title"/>
          </p:nvPr>
        </p:nvSpPr>
        <p:spPr/>
        <p:txBody>
          <a:bodyPr/>
          <a:lstStyle/>
          <a:p>
            <a:r>
              <a:rPr lang="en-US"/>
              <a:t>It’s a Partnership!</a:t>
            </a:r>
          </a:p>
        </p:txBody>
      </p:sp>
      <p:sp>
        <p:nvSpPr>
          <p:cNvPr id="20" name="Rectangle: Rounded Corners 19">
            <a:extLst>
              <a:ext uri="{FF2B5EF4-FFF2-40B4-BE49-F238E27FC236}">
                <a16:creationId xmlns:a16="http://schemas.microsoft.com/office/drawing/2014/main" id="{6CD7060F-5A9F-468B-9B77-6DA1448366CF}"/>
              </a:ext>
            </a:extLst>
          </p:cNvPr>
          <p:cNvSpPr/>
          <p:nvPr/>
        </p:nvSpPr>
        <p:spPr bwMode="gray">
          <a:xfrm>
            <a:off x="323805" y="2023236"/>
            <a:ext cx="3496991" cy="480291"/>
          </a:xfrm>
          <a:prstGeom prst="roundRect">
            <a:avLst/>
          </a:prstGeom>
          <a:solidFill>
            <a:schemeClr val="bg1"/>
          </a:solidFill>
          <a:ln w="25400" algn="ctr">
            <a:solidFill>
              <a:schemeClr val="tx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en-US" sz="2400" b="0" i="0" u="none" strike="noStrike" kern="0" cap="none" spc="0" normalizeH="0" baseline="0" noProof="0">
                <a:ln>
                  <a:noFill/>
                </a:ln>
                <a:effectLst/>
                <a:uLnTx/>
                <a:uFillTx/>
                <a:latin typeface="+mn-lt"/>
                <a:ea typeface="Arial Unicode MS" pitchFamily="34" charset="-128"/>
                <a:cs typeface="Arial Unicode MS" pitchFamily="34" charset="-128"/>
              </a:rPr>
              <a:t>Buyer</a:t>
            </a:r>
          </a:p>
        </p:txBody>
      </p:sp>
      <p:sp>
        <p:nvSpPr>
          <p:cNvPr id="21" name="Rectangle: Rounded Corners 20">
            <a:extLst>
              <a:ext uri="{FF2B5EF4-FFF2-40B4-BE49-F238E27FC236}">
                <a16:creationId xmlns:a16="http://schemas.microsoft.com/office/drawing/2014/main" id="{00BD809E-996D-4905-8E6D-8526D9B3625F}"/>
              </a:ext>
            </a:extLst>
          </p:cNvPr>
          <p:cNvSpPr/>
          <p:nvPr/>
        </p:nvSpPr>
        <p:spPr bwMode="gray">
          <a:xfrm>
            <a:off x="4167092" y="2023236"/>
            <a:ext cx="3496991" cy="480291"/>
          </a:xfrm>
          <a:prstGeom prst="roundRect">
            <a:avLst/>
          </a:prstGeom>
          <a:solidFill>
            <a:schemeClr val="bg1"/>
          </a:solidFill>
          <a:ln w="25400" algn="ctr">
            <a:solidFill>
              <a:schemeClr val="tx1"/>
            </a:solid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r>
              <a:rPr lang="en-US" sz="2400" kern="0">
                <a:latin typeface="+mn-lt"/>
                <a:ea typeface="Arial Unicode MS" pitchFamily="34" charset="-128"/>
                <a:cs typeface="Arial Unicode MS" pitchFamily="34" charset="-128"/>
              </a:rPr>
              <a:t>SAP</a:t>
            </a:r>
          </a:p>
        </p:txBody>
      </p:sp>
      <p:sp>
        <p:nvSpPr>
          <p:cNvPr id="22" name="Rectangle: Rounded Corners 21">
            <a:extLst>
              <a:ext uri="{FF2B5EF4-FFF2-40B4-BE49-F238E27FC236}">
                <a16:creationId xmlns:a16="http://schemas.microsoft.com/office/drawing/2014/main" id="{72ADF733-B248-48EC-AEE8-9316460F7D81}"/>
              </a:ext>
            </a:extLst>
          </p:cNvPr>
          <p:cNvSpPr/>
          <p:nvPr/>
        </p:nvSpPr>
        <p:spPr bwMode="gray">
          <a:xfrm>
            <a:off x="8010606" y="2023236"/>
            <a:ext cx="3496991" cy="480291"/>
          </a:xfrm>
          <a:prstGeom prst="roundRect">
            <a:avLst/>
          </a:prstGeom>
          <a:solidFill>
            <a:schemeClr val="bg1"/>
          </a:solidFill>
          <a:ln w="25400" algn="ctr">
            <a:solidFill>
              <a:schemeClr val="tx1"/>
            </a:solid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r>
              <a:rPr lang="en-US" sz="2400" kern="0">
                <a:latin typeface="+mn-lt"/>
                <a:ea typeface="Arial Unicode MS" pitchFamily="34" charset="-128"/>
                <a:cs typeface="Arial Unicode MS" pitchFamily="34" charset="-128"/>
              </a:rPr>
              <a:t>Supplier</a:t>
            </a:r>
          </a:p>
        </p:txBody>
      </p:sp>
      <p:pic>
        <p:nvPicPr>
          <p:cNvPr id="2" name="Picture 1">
            <a:extLst>
              <a:ext uri="{FF2B5EF4-FFF2-40B4-BE49-F238E27FC236}">
                <a16:creationId xmlns:a16="http://schemas.microsoft.com/office/drawing/2014/main" id="{58363664-EBC6-82C0-4FEB-F09585C41E0F}"/>
              </a:ext>
            </a:extLst>
          </p:cNvPr>
          <p:cNvPicPr>
            <a:picLocks noChangeAspect="1"/>
          </p:cNvPicPr>
          <p:nvPr>
            <p:custDataLst>
              <p:tags r:id="rId2"/>
            </p:custDataLst>
          </p:nvPr>
        </p:nvPicPr>
        <p:blipFill rotWithShape="1">
          <a:blip r:embed="rId7"/>
          <a:srcRect l="1" t="1809" r="7928"/>
          <a:stretch/>
        </p:blipFill>
        <p:spPr>
          <a:xfrm>
            <a:off x="821354" y="2888540"/>
            <a:ext cx="2424781" cy="2583360"/>
          </a:xfrm>
          <a:prstGeom prst="rect">
            <a:avLst/>
          </a:prstGeom>
        </p:spPr>
      </p:pic>
      <p:pic>
        <p:nvPicPr>
          <p:cNvPr id="5" name="Picture 4">
            <a:extLst>
              <a:ext uri="{FF2B5EF4-FFF2-40B4-BE49-F238E27FC236}">
                <a16:creationId xmlns:a16="http://schemas.microsoft.com/office/drawing/2014/main" id="{697AC412-63FF-04BE-F28B-44460D15747D}"/>
              </a:ext>
            </a:extLst>
          </p:cNvPr>
          <p:cNvPicPr>
            <a:picLocks noChangeAspect="1"/>
          </p:cNvPicPr>
          <p:nvPr>
            <p:custDataLst>
              <p:tags r:id="rId3"/>
            </p:custDataLst>
          </p:nvPr>
        </p:nvPicPr>
        <p:blipFill rotWithShape="1">
          <a:blip r:embed="rId7"/>
          <a:srcRect l="1" t="1809" r="7928"/>
          <a:stretch/>
        </p:blipFill>
        <p:spPr>
          <a:xfrm>
            <a:off x="8147480" y="2947752"/>
            <a:ext cx="2424781" cy="2583360"/>
          </a:xfrm>
          <a:prstGeom prst="rect">
            <a:avLst/>
          </a:prstGeom>
        </p:spPr>
      </p:pic>
    </p:spTree>
    <p:extLst>
      <p:ext uri="{BB962C8B-B14F-4D97-AF65-F5344CB8AC3E}">
        <p14:creationId xmlns:p14="http://schemas.microsoft.com/office/powerpoint/2010/main" val="37284760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2C5B769-7EE4-4171-904C-6258100DFD7D}"/>
              </a:ext>
            </a:extLst>
          </p:cNvPr>
          <p:cNvSpPr>
            <a:spLocks noGrp="1"/>
          </p:cNvSpPr>
          <p:nvPr>
            <p:ph type="title"/>
          </p:nvPr>
        </p:nvSpPr>
        <p:spPr/>
        <p:txBody>
          <a:bodyPr/>
          <a:lstStyle/>
          <a:p>
            <a:r>
              <a:rPr lang="en-US"/>
              <a:t>Supplier Support for Supplier Integration</a:t>
            </a:r>
          </a:p>
        </p:txBody>
      </p:sp>
      <p:sp>
        <p:nvSpPr>
          <p:cNvPr id="21" name="Rectangle 5">
            <a:extLst>
              <a:ext uri="{FF2B5EF4-FFF2-40B4-BE49-F238E27FC236}">
                <a16:creationId xmlns:a16="http://schemas.microsoft.com/office/drawing/2014/main" id="{3757ABE2-E450-4F61-AD19-4BFA9708C7DC}"/>
              </a:ext>
            </a:extLst>
          </p:cNvPr>
          <p:cNvSpPr>
            <a:spLocks noChangeArrowheads="1"/>
          </p:cNvSpPr>
          <p:nvPr/>
        </p:nvSpPr>
        <p:spPr bwMode="auto">
          <a:xfrm>
            <a:off x="302941" y="1408938"/>
            <a:ext cx="2728913" cy="641350"/>
          </a:xfrm>
          <a:prstGeom prst="rect">
            <a:avLst/>
          </a:pr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22" name="Rectangle 6">
            <a:extLst>
              <a:ext uri="{FF2B5EF4-FFF2-40B4-BE49-F238E27FC236}">
                <a16:creationId xmlns:a16="http://schemas.microsoft.com/office/drawing/2014/main" id="{8CFD7E77-F69D-4FA6-AA5F-800342DDDB10}"/>
              </a:ext>
            </a:extLst>
          </p:cNvPr>
          <p:cNvSpPr>
            <a:spLocks noChangeArrowheads="1"/>
          </p:cNvSpPr>
          <p:nvPr/>
        </p:nvSpPr>
        <p:spPr bwMode="auto">
          <a:xfrm>
            <a:off x="3100116" y="1408938"/>
            <a:ext cx="2797175" cy="641350"/>
          </a:xfrm>
          <a:prstGeom prst="rect">
            <a:avLst/>
          </a:pr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23" name="Rectangle 7">
            <a:extLst>
              <a:ext uri="{FF2B5EF4-FFF2-40B4-BE49-F238E27FC236}">
                <a16:creationId xmlns:a16="http://schemas.microsoft.com/office/drawing/2014/main" id="{E2B19AA5-B556-4517-B7CD-DB9E9B973BBD}"/>
              </a:ext>
            </a:extLst>
          </p:cNvPr>
          <p:cNvSpPr>
            <a:spLocks noChangeArrowheads="1"/>
          </p:cNvSpPr>
          <p:nvPr/>
        </p:nvSpPr>
        <p:spPr bwMode="auto">
          <a:xfrm>
            <a:off x="5965553" y="1410525"/>
            <a:ext cx="2728913" cy="639763"/>
          </a:xfrm>
          <a:prstGeom prst="rect">
            <a:avLst/>
          </a:pr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24" name="Rectangle 8">
            <a:extLst>
              <a:ext uri="{FF2B5EF4-FFF2-40B4-BE49-F238E27FC236}">
                <a16:creationId xmlns:a16="http://schemas.microsoft.com/office/drawing/2014/main" id="{631F82A9-0E27-4BF1-B656-E29849B05793}"/>
              </a:ext>
            </a:extLst>
          </p:cNvPr>
          <p:cNvSpPr>
            <a:spLocks noChangeArrowheads="1"/>
          </p:cNvSpPr>
          <p:nvPr/>
        </p:nvSpPr>
        <p:spPr bwMode="auto">
          <a:xfrm>
            <a:off x="8762728" y="1410525"/>
            <a:ext cx="2728913" cy="639763"/>
          </a:xfrm>
          <a:prstGeom prst="rect">
            <a:avLst/>
          </a:prstGeom>
          <a:solidFill>
            <a:schemeClr val="bg1"/>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25" name="Rectangle 9">
            <a:extLst>
              <a:ext uri="{FF2B5EF4-FFF2-40B4-BE49-F238E27FC236}">
                <a16:creationId xmlns:a16="http://schemas.microsoft.com/office/drawing/2014/main" id="{197C4C29-DDA4-4409-8FED-CFC29BB80CAE}"/>
              </a:ext>
            </a:extLst>
          </p:cNvPr>
          <p:cNvSpPr>
            <a:spLocks noChangeArrowheads="1"/>
          </p:cNvSpPr>
          <p:nvPr/>
        </p:nvSpPr>
        <p:spPr bwMode="auto">
          <a:xfrm>
            <a:off x="1061766" y="1610550"/>
            <a:ext cx="129202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mn-lt"/>
              </a:rPr>
              <a:t>Project Lead</a:t>
            </a:r>
            <a:endParaRPr kumimoji="0" lang="en-US" altLang="en-US" sz="1800" b="0" i="0" u="none" strike="noStrike" cap="none" normalizeH="0" baseline="0">
              <a:ln>
                <a:noFill/>
              </a:ln>
              <a:solidFill>
                <a:schemeClr val="tx1"/>
              </a:solidFill>
              <a:effectLst/>
              <a:latin typeface="+mn-lt"/>
            </a:endParaRPr>
          </a:p>
        </p:txBody>
      </p:sp>
      <p:sp>
        <p:nvSpPr>
          <p:cNvPr id="26" name="Rectangle 10">
            <a:extLst>
              <a:ext uri="{FF2B5EF4-FFF2-40B4-BE49-F238E27FC236}">
                <a16:creationId xmlns:a16="http://schemas.microsoft.com/office/drawing/2014/main" id="{315B1428-B777-404A-BCDC-5763F94566BE}"/>
              </a:ext>
            </a:extLst>
          </p:cNvPr>
          <p:cNvSpPr>
            <a:spLocks noChangeArrowheads="1"/>
          </p:cNvSpPr>
          <p:nvPr/>
        </p:nvSpPr>
        <p:spPr bwMode="auto">
          <a:xfrm>
            <a:off x="3516041" y="1610550"/>
            <a:ext cx="19941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mn-lt"/>
              </a:rPr>
              <a:t>Connectivity Expert</a:t>
            </a:r>
            <a:endParaRPr kumimoji="0" lang="en-US" altLang="en-US" sz="1800" b="0" i="0" u="none" strike="noStrike" cap="none" normalizeH="0" baseline="0">
              <a:ln>
                <a:noFill/>
              </a:ln>
              <a:solidFill>
                <a:schemeClr val="tx1"/>
              </a:solidFill>
              <a:effectLst/>
              <a:latin typeface="+mn-lt"/>
            </a:endParaRPr>
          </a:p>
        </p:txBody>
      </p:sp>
      <p:sp>
        <p:nvSpPr>
          <p:cNvPr id="27" name="Rectangle 11">
            <a:extLst>
              <a:ext uri="{FF2B5EF4-FFF2-40B4-BE49-F238E27FC236}">
                <a16:creationId xmlns:a16="http://schemas.microsoft.com/office/drawing/2014/main" id="{7D3F727D-1EF4-49BA-AE94-845AA456D16F}"/>
              </a:ext>
            </a:extLst>
          </p:cNvPr>
          <p:cNvSpPr>
            <a:spLocks noChangeArrowheads="1"/>
          </p:cNvSpPr>
          <p:nvPr/>
        </p:nvSpPr>
        <p:spPr bwMode="auto">
          <a:xfrm>
            <a:off x="6306866" y="1474025"/>
            <a:ext cx="206947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914400"/>
            <a:r>
              <a:rPr kumimoji="0" lang="en-US" altLang="en-US" sz="1800" b="0" i="0" u="none" strike="noStrike" cap="none" normalizeH="0" baseline="0">
                <a:ln>
                  <a:noFill/>
                </a:ln>
                <a:solidFill>
                  <a:srgbClr val="000000"/>
                </a:solidFill>
                <a:effectLst/>
                <a:latin typeface="+mn-lt"/>
              </a:rPr>
              <a:t>Document Mapping</a:t>
            </a:r>
            <a:r>
              <a:rPr lang="en-US" altLang="en-US" sz="1800">
                <a:solidFill>
                  <a:srgbClr val="000000"/>
                </a:solidFill>
                <a:latin typeface="+mn-lt"/>
              </a:rPr>
              <a:t> </a:t>
            </a:r>
          </a:p>
          <a:p>
            <a:pPr defTabSz="914400"/>
            <a:r>
              <a:rPr lang="en-US" altLang="en-US" sz="1800">
                <a:solidFill>
                  <a:srgbClr val="000000"/>
                </a:solidFill>
                <a:latin typeface="+mn-lt"/>
              </a:rPr>
              <a:t>Expert </a:t>
            </a:r>
            <a:endParaRPr kumimoji="0" lang="en-US" altLang="en-US" sz="1800" b="0" i="0" u="none" strike="noStrike" cap="none" normalizeH="0" baseline="0">
              <a:ln>
                <a:noFill/>
              </a:ln>
              <a:solidFill>
                <a:schemeClr val="tx1"/>
              </a:solidFill>
              <a:effectLst/>
              <a:latin typeface="+mn-lt"/>
            </a:endParaRPr>
          </a:p>
        </p:txBody>
      </p:sp>
      <p:sp>
        <p:nvSpPr>
          <p:cNvPr id="29" name="Rectangle 13">
            <a:extLst>
              <a:ext uri="{FF2B5EF4-FFF2-40B4-BE49-F238E27FC236}">
                <a16:creationId xmlns:a16="http://schemas.microsoft.com/office/drawing/2014/main" id="{31738DF4-AF25-4C0B-8D99-9D1E36EA3BEB}"/>
              </a:ext>
            </a:extLst>
          </p:cNvPr>
          <p:cNvSpPr>
            <a:spLocks noChangeArrowheads="1"/>
          </p:cNvSpPr>
          <p:nvPr/>
        </p:nvSpPr>
        <p:spPr bwMode="auto">
          <a:xfrm>
            <a:off x="9307241" y="1610550"/>
            <a:ext cx="15917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mn-lt"/>
              </a:rPr>
              <a:t>Testing Contact</a:t>
            </a:r>
            <a:endParaRPr kumimoji="0" lang="en-US" altLang="en-US" sz="1800" b="0" i="0" u="none" strike="noStrike" cap="none" normalizeH="0" baseline="0">
              <a:ln>
                <a:noFill/>
              </a:ln>
              <a:solidFill>
                <a:schemeClr val="tx1"/>
              </a:solidFill>
              <a:effectLst/>
              <a:latin typeface="+mn-lt"/>
            </a:endParaRPr>
          </a:p>
        </p:txBody>
      </p:sp>
      <p:sp>
        <p:nvSpPr>
          <p:cNvPr id="78" name="Rectangle 77">
            <a:extLst>
              <a:ext uri="{FF2B5EF4-FFF2-40B4-BE49-F238E27FC236}">
                <a16:creationId xmlns:a16="http://schemas.microsoft.com/office/drawing/2014/main" id="{5EC53AD2-3272-47FA-8E40-24826FD9FAD7}"/>
              </a:ext>
            </a:extLst>
          </p:cNvPr>
          <p:cNvSpPr/>
          <p:nvPr/>
        </p:nvSpPr>
        <p:spPr>
          <a:xfrm>
            <a:off x="305814" y="2829577"/>
            <a:ext cx="2726040" cy="1384995"/>
          </a:xfrm>
          <a:prstGeom prst="rect">
            <a:avLst/>
          </a:prstGeom>
        </p:spPr>
        <p:txBody>
          <a:bodyPr wrap="square">
            <a:spAutoFit/>
          </a:bodyPr>
          <a:lstStyle/>
          <a:p>
            <a:pPr marL="285750" indent="-285750">
              <a:buClr>
                <a:schemeClr val="tx1"/>
              </a:buClr>
              <a:buFont typeface="Arial" panose="020B0604020202020204" pitchFamily="34" charset="0"/>
              <a:buChar char="•"/>
            </a:pPr>
            <a:r>
              <a:rPr lang="en-US" sz="1200">
                <a:latin typeface="+mn-lt"/>
              </a:rPr>
              <a:t>Main contact for </a:t>
            </a:r>
            <a:r>
              <a:rPr lang="en-US" sz="1200" b="1">
                <a:latin typeface="+mn-lt"/>
              </a:rPr>
              <a:t>project coordination</a:t>
            </a:r>
            <a:endParaRPr lang="en-US" sz="1200">
              <a:latin typeface="+mn-lt"/>
            </a:endParaRPr>
          </a:p>
          <a:p>
            <a:pPr marL="285750" indent="-285750">
              <a:buClr>
                <a:schemeClr val="tx1"/>
              </a:buClr>
              <a:buFont typeface="Arial" panose="020B0604020202020204" pitchFamily="34" charset="0"/>
              <a:buChar char="•"/>
            </a:pPr>
            <a:r>
              <a:rPr lang="en-US" sz="1200">
                <a:latin typeface="+mn-lt"/>
              </a:rPr>
              <a:t>Provides </a:t>
            </a:r>
            <a:r>
              <a:rPr lang="en-US" sz="1200" b="1">
                <a:latin typeface="+mn-lt"/>
              </a:rPr>
              <a:t>commitment</a:t>
            </a:r>
            <a:r>
              <a:rPr lang="en-US" sz="1200">
                <a:latin typeface="+mn-lt"/>
              </a:rPr>
              <a:t> to project timeline</a:t>
            </a:r>
          </a:p>
          <a:p>
            <a:pPr marL="285750" indent="-285750">
              <a:buClr>
                <a:schemeClr val="tx1"/>
              </a:buClr>
              <a:buFont typeface="Arial" panose="020B0604020202020204" pitchFamily="34" charset="0"/>
              <a:buChar char="•"/>
            </a:pPr>
            <a:r>
              <a:rPr lang="en-US" sz="1200">
                <a:latin typeface="+mn-lt"/>
              </a:rPr>
              <a:t>Understands </a:t>
            </a:r>
            <a:r>
              <a:rPr lang="en-US" sz="1200" b="1">
                <a:latin typeface="+mn-lt"/>
              </a:rPr>
              <a:t>buyer’s transaction</a:t>
            </a:r>
            <a:r>
              <a:rPr lang="en-US" sz="1200">
                <a:latin typeface="+mn-lt"/>
              </a:rPr>
              <a:t> validation rules</a:t>
            </a:r>
          </a:p>
          <a:p>
            <a:pPr marL="285750" indent="-285750">
              <a:buClr>
                <a:schemeClr val="tx1"/>
              </a:buClr>
              <a:buFont typeface="Arial" panose="020B0604020202020204" pitchFamily="34" charset="0"/>
              <a:buChar char="•"/>
            </a:pPr>
            <a:r>
              <a:rPr lang="en-US" sz="1200">
                <a:latin typeface="+mn-lt"/>
              </a:rPr>
              <a:t>Participates in </a:t>
            </a:r>
            <a:r>
              <a:rPr lang="en-US" sz="1200" b="1">
                <a:latin typeface="+mn-lt"/>
              </a:rPr>
              <a:t>status meetings</a:t>
            </a:r>
          </a:p>
        </p:txBody>
      </p:sp>
      <p:sp>
        <p:nvSpPr>
          <p:cNvPr id="79" name="Rectangle 78">
            <a:extLst>
              <a:ext uri="{FF2B5EF4-FFF2-40B4-BE49-F238E27FC236}">
                <a16:creationId xmlns:a16="http://schemas.microsoft.com/office/drawing/2014/main" id="{89AD6A6B-FFFF-4EEA-9DA7-AE864279945B}"/>
              </a:ext>
            </a:extLst>
          </p:cNvPr>
          <p:cNvSpPr/>
          <p:nvPr/>
        </p:nvSpPr>
        <p:spPr>
          <a:xfrm>
            <a:off x="8762727" y="2727586"/>
            <a:ext cx="2728913" cy="1569660"/>
          </a:xfrm>
          <a:prstGeom prst="rect">
            <a:avLst/>
          </a:prstGeom>
        </p:spPr>
        <p:txBody>
          <a:bodyPr wrap="square">
            <a:spAutoFit/>
          </a:bodyPr>
          <a:lstStyle/>
          <a:p>
            <a:pPr marL="285750" indent="-285750">
              <a:buClr>
                <a:schemeClr val="tx1"/>
              </a:buClr>
              <a:buFont typeface="Arial" panose="020B0604020202020204" pitchFamily="34" charset="0"/>
              <a:buChar char="•"/>
            </a:pPr>
            <a:r>
              <a:rPr lang="en-US" sz="1200">
                <a:latin typeface="+mn-lt"/>
              </a:rPr>
              <a:t>Review and confirm </a:t>
            </a:r>
            <a:r>
              <a:rPr lang="en-US" sz="1200" b="1">
                <a:latin typeface="+mn-lt"/>
              </a:rPr>
              <a:t>test plan</a:t>
            </a:r>
          </a:p>
          <a:p>
            <a:pPr marL="285750" indent="-285750">
              <a:buClr>
                <a:schemeClr val="tx1"/>
              </a:buClr>
              <a:buFont typeface="Arial" panose="020B0604020202020204" pitchFamily="34" charset="0"/>
              <a:buChar char="•"/>
            </a:pPr>
            <a:r>
              <a:rPr lang="en-US" sz="1200">
                <a:latin typeface="+mn-lt"/>
              </a:rPr>
              <a:t>Download and </a:t>
            </a:r>
            <a:r>
              <a:rPr lang="en-US" sz="1200" b="1">
                <a:latin typeface="+mn-lt"/>
              </a:rPr>
              <a:t>validate</a:t>
            </a:r>
            <a:r>
              <a:rPr lang="en-US" sz="1200">
                <a:latin typeface="+mn-lt"/>
              </a:rPr>
              <a:t> applicable test transactions</a:t>
            </a:r>
          </a:p>
          <a:p>
            <a:pPr marL="285750" indent="-285750">
              <a:buClr>
                <a:schemeClr val="tx1"/>
              </a:buClr>
              <a:buFont typeface="Arial" panose="020B0604020202020204" pitchFamily="34" charset="0"/>
              <a:buChar char="•"/>
            </a:pPr>
            <a:r>
              <a:rPr lang="en-US" sz="1200">
                <a:latin typeface="+mn-lt"/>
              </a:rPr>
              <a:t>Load and </a:t>
            </a:r>
            <a:r>
              <a:rPr lang="en-US" sz="1200" b="1">
                <a:latin typeface="+mn-lt"/>
              </a:rPr>
              <a:t>process</a:t>
            </a:r>
            <a:r>
              <a:rPr lang="en-US" sz="1200">
                <a:latin typeface="+mn-lt"/>
              </a:rPr>
              <a:t> transactions through supplier’s ERP</a:t>
            </a:r>
          </a:p>
          <a:p>
            <a:pPr marL="285750" indent="-285750">
              <a:buClr>
                <a:schemeClr val="tx1"/>
              </a:buClr>
              <a:buFont typeface="Arial" panose="020B0604020202020204" pitchFamily="34" charset="0"/>
              <a:buChar char="•"/>
            </a:pPr>
            <a:r>
              <a:rPr lang="en-US" sz="1200" b="1">
                <a:latin typeface="+mn-lt"/>
              </a:rPr>
              <a:t>Coordinate</a:t>
            </a:r>
            <a:r>
              <a:rPr lang="en-US" sz="1200">
                <a:latin typeface="+mn-lt"/>
              </a:rPr>
              <a:t> cutover and deployment in preparation for go live</a:t>
            </a:r>
          </a:p>
        </p:txBody>
      </p:sp>
      <p:sp>
        <p:nvSpPr>
          <p:cNvPr id="80" name="Rectangle 79">
            <a:extLst>
              <a:ext uri="{FF2B5EF4-FFF2-40B4-BE49-F238E27FC236}">
                <a16:creationId xmlns:a16="http://schemas.microsoft.com/office/drawing/2014/main" id="{C8FCA858-58CE-45C9-BBF7-B64F902A4ECF}"/>
              </a:ext>
            </a:extLst>
          </p:cNvPr>
          <p:cNvSpPr/>
          <p:nvPr/>
        </p:nvSpPr>
        <p:spPr>
          <a:xfrm>
            <a:off x="5978584" y="2835511"/>
            <a:ext cx="2726040" cy="1015663"/>
          </a:xfrm>
          <a:prstGeom prst="rect">
            <a:avLst/>
          </a:prstGeom>
        </p:spPr>
        <p:txBody>
          <a:bodyPr wrap="square">
            <a:spAutoFit/>
          </a:bodyPr>
          <a:lstStyle/>
          <a:p>
            <a:pPr marL="285750" indent="-285750">
              <a:buClr>
                <a:schemeClr val="tx1"/>
              </a:buClr>
              <a:buFont typeface="Arial" panose="020B0604020202020204" pitchFamily="34" charset="0"/>
              <a:buChar char="•"/>
            </a:pPr>
            <a:r>
              <a:rPr lang="en-US" sz="1200">
                <a:latin typeface="+mn-lt"/>
              </a:rPr>
              <a:t>Provide </a:t>
            </a:r>
            <a:r>
              <a:rPr lang="en-US" sz="1200" b="1">
                <a:latin typeface="+mn-lt"/>
              </a:rPr>
              <a:t>technical details</a:t>
            </a:r>
            <a:r>
              <a:rPr lang="en-US" sz="1200">
                <a:latin typeface="+mn-lt"/>
              </a:rPr>
              <a:t> for integration to back-end systems</a:t>
            </a:r>
          </a:p>
          <a:p>
            <a:pPr marL="285750" indent="-285750">
              <a:buClr>
                <a:schemeClr val="tx1"/>
              </a:buClr>
              <a:buFont typeface="Arial" panose="020B0604020202020204" pitchFamily="34" charset="0"/>
              <a:buChar char="•"/>
            </a:pPr>
            <a:r>
              <a:rPr lang="en-US" sz="1200">
                <a:latin typeface="+mn-lt"/>
              </a:rPr>
              <a:t>Perform data </a:t>
            </a:r>
            <a:r>
              <a:rPr lang="en-US" sz="1200" b="1">
                <a:latin typeface="+mn-lt"/>
              </a:rPr>
              <a:t>mapping</a:t>
            </a:r>
          </a:p>
          <a:p>
            <a:pPr marL="285750" indent="-285750">
              <a:buClr>
                <a:schemeClr val="tx1"/>
              </a:buClr>
              <a:buFont typeface="Arial" panose="020B0604020202020204" pitchFamily="34" charset="0"/>
              <a:buChar char="•"/>
            </a:pPr>
            <a:r>
              <a:rPr lang="en-US" sz="1200">
                <a:latin typeface="+mn-lt"/>
              </a:rPr>
              <a:t>Assist in </a:t>
            </a:r>
            <a:r>
              <a:rPr lang="en-US" sz="1200" b="1">
                <a:latin typeface="+mn-lt"/>
              </a:rPr>
              <a:t>troubleshooting</a:t>
            </a:r>
            <a:r>
              <a:rPr lang="en-US" sz="1200">
                <a:latin typeface="+mn-lt"/>
              </a:rPr>
              <a:t> document failures</a:t>
            </a:r>
          </a:p>
        </p:txBody>
      </p:sp>
      <p:sp>
        <p:nvSpPr>
          <p:cNvPr id="81" name="Rectangle 80">
            <a:extLst>
              <a:ext uri="{FF2B5EF4-FFF2-40B4-BE49-F238E27FC236}">
                <a16:creationId xmlns:a16="http://schemas.microsoft.com/office/drawing/2014/main" id="{C5F78EDA-4B03-40FC-8F15-C40776286646}"/>
              </a:ext>
            </a:extLst>
          </p:cNvPr>
          <p:cNvSpPr/>
          <p:nvPr/>
        </p:nvSpPr>
        <p:spPr>
          <a:xfrm>
            <a:off x="3129956" y="2831641"/>
            <a:ext cx="2790524" cy="830997"/>
          </a:xfrm>
          <a:prstGeom prst="rect">
            <a:avLst/>
          </a:prstGeom>
        </p:spPr>
        <p:txBody>
          <a:bodyPr wrap="square">
            <a:spAutoFit/>
          </a:bodyPr>
          <a:lstStyle/>
          <a:p>
            <a:pPr marL="285750" indent="-285750">
              <a:buClr>
                <a:schemeClr val="tx1"/>
              </a:buClr>
              <a:buFont typeface="Arial" panose="020B0604020202020204" pitchFamily="34" charset="0"/>
              <a:buChar char="•"/>
            </a:pPr>
            <a:r>
              <a:rPr lang="en-US" sz="1200">
                <a:latin typeface="+mn-lt"/>
              </a:rPr>
              <a:t>Sets up </a:t>
            </a:r>
            <a:r>
              <a:rPr lang="en-US" sz="1200" b="1">
                <a:latin typeface="+mn-lt"/>
              </a:rPr>
              <a:t>connectivity</a:t>
            </a:r>
            <a:r>
              <a:rPr lang="en-US" sz="1200">
                <a:latin typeface="+mn-lt"/>
              </a:rPr>
              <a:t> between SAP Business Network and supplier’s ERP system through the SAP Cloud Integration Gateway</a:t>
            </a:r>
          </a:p>
        </p:txBody>
      </p:sp>
      <p:sp>
        <p:nvSpPr>
          <p:cNvPr id="30" name="Rectangle 29">
            <a:extLst>
              <a:ext uri="{FF2B5EF4-FFF2-40B4-BE49-F238E27FC236}">
                <a16:creationId xmlns:a16="http://schemas.microsoft.com/office/drawing/2014/main" id="{685C2D1D-D500-4844-97CE-3BE83DE2A9B9}"/>
              </a:ext>
            </a:extLst>
          </p:cNvPr>
          <p:cNvSpPr/>
          <p:nvPr/>
        </p:nvSpPr>
        <p:spPr>
          <a:xfrm>
            <a:off x="379093" y="6151500"/>
            <a:ext cx="11172919" cy="246221"/>
          </a:xfrm>
          <a:prstGeom prst="rect">
            <a:avLst/>
          </a:prstGeom>
        </p:spPr>
        <p:txBody>
          <a:bodyPr wrap="square">
            <a:spAutoFit/>
          </a:bodyPr>
          <a:lstStyle/>
          <a:p>
            <a:r>
              <a:rPr lang="en-US" sz="1000" kern="0">
                <a:latin typeface="+mn-lt"/>
                <a:cs typeface="Arial" pitchFamily="34" charset="0"/>
              </a:rPr>
              <a:t>Note: Roles may be performed by one or more resources within your company.</a:t>
            </a:r>
          </a:p>
        </p:txBody>
      </p:sp>
      <p:pic>
        <p:nvPicPr>
          <p:cNvPr id="2" name="Picture 1">
            <a:extLst>
              <a:ext uri="{FF2B5EF4-FFF2-40B4-BE49-F238E27FC236}">
                <a16:creationId xmlns:a16="http://schemas.microsoft.com/office/drawing/2014/main" id="{1AF1CE78-6756-D905-EC0D-57DB1B31ADEE}"/>
              </a:ext>
            </a:extLst>
          </p:cNvPr>
          <p:cNvPicPr>
            <a:picLocks noChangeAspect="1"/>
          </p:cNvPicPr>
          <p:nvPr>
            <p:custDataLst>
              <p:tags r:id="rId1"/>
            </p:custDataLst>
          </p:nvPr>
        </p:nvPicPr>
        <p:blipFill rotWithShape="1">
          <a:blip r:embed="rId4"/>
          <a:srcRect l="-2" t="2257" r="-12617" b="1"/>
          <a:stretch/>
        </p:blipFill>
        <p:spPr>
          <a:xfrm>
            <a:off x="10129249" y="133660"/>
            <a:ext cx="1517010" cy="1316615"/>
          </a:xfrm>
          <a:prstGeom prst="rect">
            <a:avLst/>
          </a:prstGeom>
        </p:spPr>
      </p:pic>
    </p:spTree>
    <p:extLst>
      <p:ext uri="{BB962C8B-B14F-4D97-AF65-F5344CB8AC3E}">
        <p14:creationId xmlns:p14="http://schemas.microsoft.com/office/powerpoint/2010/main" val="1985960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2C5B769-7EE4-4171-904C-6258100DFD7D}"/>
              </a:ext>
            </a:extLst>
          </p:cNvPr>
          <p:cNvSpPr>
            <a:spLocks noGrp="1"/>
          </p:cNvSpPr>
          <p:nvPr>
            <p:ph type="title"/>
          </p:nvPr>
        </p:nvSpPr>
        <p:spPr>
          <a:xfrm>
            <a:off x="258579" y="477137"/>
            <a:ext cx="11186476" cy="369332"/>
          </a:xfrm>
        </p:spPr>
        <p:txBody>
          <a:bodyPr/>
          <a:lstStyle/>
          <a:p>
            <a:r>
              <a:rPr lang="en-US">
                <a:latin typeface="+mj-lt"/>
              </a:rPr>
              <a:t>SAP</a:t>
            </a:r>
            <a:r>
              <a:rPr lang="en-US">
                <a:solidFill>
                  <a:schemeClr val="accent1"/>
                </a:solidFill>
                <a:latin typeface="+mj-lt"/>
              </a:rPr>
              <a:t> </a:t>
            </a:r>
            <a:r>
              <a:rPr lang="en-US">
                <a:latin typeface="+mj-lt"/>
              </a:rPr>
              <a:t>Support for Supplier Integration</a:t>
            </a:r>
          </a:p>
        </p:txBody>
      </p:sp>
      <p:sp>
        <p:nvSpPr>
          <p:cNvPr id="17" name="AutoShape 3">
            <a:extLst>
              <a:ext uri="{FF2B5EF4-FFF2-40B4-BE49-F238E27FC236}">
                <a16:creationId xmlns:a16="http://schemas.microsoft.com/office/drawing/2014/main" id="{A3FC637B-4017-483D-A9F0-55B6659633CE}"/>
              </a:ext>
            </a:extLst>
          </p:cNvPr>
          <p:cNvSpPr>
            <a:spLocks noChangeAspect="1" noChangeArrowheads="1" noTextEdit="1"/>
          </p:cNvSpPr>
          <p:nvPr/>
        </p:nvSpPr>
        <p:spPr bwMode="auto">
          <a:xfrm>
            <a:off x="258579" y="1218142"/>
            <a:ext cx="11185525" cy="529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5">
            <a:extLst>
              <a:ext uri="{FF2B5EF4-FFF2-40B4-BE49-F238E27FC236}">
                <a16:creationId xmlns:a16="http://schemas.microsoft.com/office/drawing/2014/main" id="{2142FC88-B046-41B2-97E3-ADA9EB08E111}"/>
              </a:ext>
            </a:extLst>
          </p:cNvPr>
          <p:cNvSpPr>
            <a:spLocks noChangeArrowheads="1"/>
          </p:cNvSpPr>
          <p:nvPr/>
        </p:nvSpPr>
        <p:spPr bwMode="auto">
          <a:xfrm>
            <a:off x="250689" y="1824040"/>
            <a:ext cx="3692525" cy="369888"/>
          </a:xfrm>
          <a:prstGeom prst="rect">
            <a:avLst/>
          </a:pr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23" name="Rectangle 6">
            <a:extLst>
              <a:ext uri="{FF2B5EF4-FFF2-40B4-BE49-F238E27FC236}">
                <a16:creationId xmlns:a16="http://schemas.microsoft.com/office/drawing/2014/main" id="{2DE368AB-6C35-4E4A-AFE4-F02FFDF5AB5C}"/>
              </a:ext>
            </a:extLst>
          </p:cNvPr>
          <p:cNvSpPr>
            <a:spLocks noChangeArrowheads="1"/>
          </p:cNvSpPr>
          <p:nvPr/>
        </p:nvSpPr>
        <p:spPr bwMode="auto">
          <a:xfrm>
            <a:off x="4033700" y="1824040"/>
            <a:ext cx="3662365" cy="369888"/>
          </a:xfrm>
          <a:prstGeom prst="rect">
            <a:avLst/>
          </a:prstGeom>
          <a:solidFill>
            <a:schemeClr val="bg1"/>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24" name="Rectangle 7">
            <a:extLst>
              <a:ext uri="{FF2B5EF4-FFF2-40B4-BE49-F238E27FC236}">
                <a16:creationId xmlns:a16="http://schemas.microsoft.com/office/drawing/2014/main" id="{0C554136-081C-4FA2-B754-4905800285E9}"/>
              </a:ext>
            </a:extLst>
          </p:cNvPr>
          <p:cNvSpPr>
            <a:spLocks noChangeArrowheads="1"/>
          </p:cNvSpPr>
          <p:nvPr/>
        </p:nvSpPr>
        <p:spPr bwMode="auto">
          <a:xfrm>
            <a:off x="7758620" y="1824040"/>
            <a:ext cx="3680770" cy="369888"/>
          </a:xfrm>
          <a:prstGeom prst="rect">
            <a:avLst/>
          </a:prstGeom>
          <a:solidFill>
            <a:schemeClr val="bg1"/>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31" name="Rectangle 14">
            <a:extLst>
              <a:ext uri="{FF2B5EF4-FFF2-40B4-BE49-F238E27FC236}">
                <a16:creationId xmlns:a16="http://schemas.microsoft.com/office/drawing/2014/main" id="{7D2890DF-EB65-4B07-BCB7-CF3BF99A9645}"/>
              </a:ext>
            </a:extLst>
          </p:cNvPr>
          <p:cNvSpPr>
            <a:spLocks noChangeArrowheads="1"/>
          </p:cNvSpPr>
          <p:nvPr/>
        </p:nvSpPr>
        <p:spPr bwMode="auto">
          <a:xfrm>
            <a:off x="1192077" y="1892303"/>
            <a:ext cx="183223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mn-lt"/>
              </a:rPr>
              <a:t>Strategic Planning</a:t>
            </a:r>
            <a:endParaRPr kumimoji="0" lang="en-US" altLang="en-US" sz="1800" b="0" i="0" u="none" strike="noStrike" cap="none" normalizeH="0" baseline="0">
              <a:ln>
                <a:noFill/>
              </a:ln>
              <a:solidFill>
                <a:schemeClr val="tx1"/>
              </a:solidFill>
              <a:effectLst/>
              <a:latin typeface="+mn-lt"/>
            </a:endParaRPr>
          </a:p>
        </p:txBody>
      </p:sp>
      <p:sp>
        <p:nvSpPr>
          <p:cNvPr id="32" name="Rectangle 15">
            <a:extLst>
              <a:ext uri="{FF2B5EF4-FFF2-40B4-BE49-F238E27FC236}">
                <a16:creationId xmlns:a16="http://schemas.microsoft.com/office/drawing/2014/main" id="{6D78A2F7-1790-4447-9C5B-3D586DE0B00E}"/>
              </a:ext>
            </a:extLst>
          </p:cNvPr>
          <p:cNvSpPr>
            <a:spLocks noChangeArrowheads="1"/>
          </p:cNvSpPr>
          <p:nvPr/>
        </p:nvSpPr>
        <p:spPr bwMode="auto">
          <a:xfrm>
            <a:off x="4932227" y="1892303"/>
            <a:ext cx="185788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mn-lt"/>
              </a:rPr>
              <a:t>Tactical Execution</a:t>
            </a:r>
            <a:endParaRPr kumimoji="0" lang="en-US" altLang="en-US" sz="1800" b="0" i="0" u="none" strike="noStrike" cap="none" normalizeH="0" baseline="0">
              <a:ln>
                <a:noFill/>
              </a:ln>
              <a:solidFill>
                <a:schemeClr val="tx1"/>
              </a:solidFill>
              <a:effectLst/>
              <a:latin typeface="+mn-lt"/>
            </a:endParaRPr>
          </a:p>
        </p:txBody>
      </p:sp>
      <p:sp>
        <p:nvSpPr>
          <p:cNvPr id="33" name="Rectangle 16">
            <a:extLst>
              <a:ext uri="{FF2B5EF4-FFF2-40B4-BE49-F238E27FC236}">
                <a16:creationId xmlns:a16="http://schemas.microsoft.com/office/drawing/2014/main" id="{D6D3EFB1-6105-44AC-8BF1-311063A84C77}"/>
              </a:ext>
            </a:extLst>
          </p:cNvPr>
          <p:cNvSpPr>
            <a:spLocks noChangeArrowheads="1"/>
          </p:cNvSpPr>
          <p:nvPr/>
        </p:nvSpPr>
        <p:spPr bwMode="auto">
          <a:xfrm>
            <a:off x="8781914" y="1892303"/>
            <a:ext cx="158216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mn-lt"/>
              </a:rPr>
              <a:t>Supplier Facing</a:t>
            </a:r>
            <a:endParaRPr kumimoji="0" lang="en-US" altLang="en-US" sz="1800" b="0" i="0" u="none" strike="noStrike" cap="none" normalizeH="0" baseline="0">
              <a:ln>
                <a:noFill/>
              </a:ln>
              <a:solidFill>
                <a:schemeClr val="tx1"/>
              </a:solidFill>
              <a:effectLst/>
              <a:latin typeface="+mn-lt"/>
            </a:endParaRPr>
          </a:p>
        </p:txBody>
      </p:sp>
      <p:sp>
        <p:nvSpPr>
          <p:cNvPr id="159" name="Rectangle 158">
            <a:extLst>
              <a:ext uri="{FF2B5EF4-FFF2-40B4-BE49-F238E27FC236}">
                <a16:creationId xmlns:a16="http://schemas.microsoft.com/office/drawing/2014/main" id="{AF998D76-2A1F-43C4-A927-A3310DC4ACA6}"/>
              </a:ext>
            </a:extLst>
          </p:cNvPr>
          <p:cNvSpPr/>
          <p:nvPr/>
        </p:nvSpPr>
        <p:spPr bwMode="gray">
          <a:xfrm>
            <a:off x="250689" y="1453660"/>
            <a:ext cx="7445376" cy="318376"/>
          </a:xfrm>
          <a:prstGeom prst="rect">
            <a:avLst/>
          </a:prstGeom>
          <a:solidFill>
            <a:schemeClr val="bg1"/>
          </a:solidFill>
          <a:ln w="25400" algn="ctr">
            <a:solidFill>
              <a:schemeClr val="tx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en-US" sz="1800" b="0" i="0" u="none" strike="noStrike" kern="0" cap="none" spc="0" normalizeH="0" baseline="0" noProof="0">
                <a:ln>
                  <a:noFill/>
                </a:ln>
                <a:effectLst/>
                <a:uLnTx/>
                <a:uFillTx/>
                <a:latin typeface="+mn-lt"/>
                <a:ea typeface="Arial Unicode MS" pitchFamily="34" charset="-128"/>
                <a:cs typeface="Arial Unicode MS" pitchFamily="34" charset="-128"/>
              </a:rPr>
              <a:t>Buy Side</a:t>
            </a:r>
          </a:p>
        </p:txBody>
      </p:sp>
      <p:sp>
        <p:nvSpPr>
          <p:cNvPr id="160" name="Rectangle 159">
            <a:extLst>
              <a:ext uri="{FF2B5EF4-FFF2-40B4-BE49-F238E27FC236}">
                <a16:creationId xmlns:a16="http://schemas.microsoft.com/office/drawing/2014/main" id="{3ACB929F-00CD-46FB-9F8C-B735934A0257}"/>
              </a:ext>
            </a:extLst>
          </p:cNvPr>
          <p:cNvSpPr/>
          <p:nvPr/>
        </p:nvSpPr>
        <p:spPr bwMode="gray">
          <a:xfrm>
            <a:off x="7756961" y="1447441"/>
            <a:ext cx="3682425" cy="318376"/>
          </a:xfrm>
          <a:prstGeom prst="rect">
            <a:avLst/>
          </a:prstGeom>
          <a:solidFill>
            <a:schemeClr val="bg1"/>
          </a:solidFill>
          <a:ln w="25400" algn="ctr">
            <a:solidFill>
              <a:schemeClr val="tx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US" sz="1800" kern="0">
                <a:latin typeface="+mn-lt"/>
                <a:ea typeface="Arial Unicode MS" pitchFamily="34" charset="-128"/>
                <a:cs typeface="Arial Unicode MS" pitchFamily="34" charset="-128"/>
              </a:rPr>
              <a:t>Sell Side</a:t>
            </a:r>
            <a:endParaRPr kumimoji="0" lang="en-US" sz="1800" b="0" i="0" u="none" strike="noStrike" kern="0" cap="none" spc="0" normalizeH="0" baseline="0" noProof="0" err="1">
              <a:ln>
                <a:noFill/>
              </a:ln>
              <a:effectLst/>
              <a:uLnTx/>
              <a:uFillTx/>
              <a:latin typeface="+mn-lt"/>
              <a:ea typeface="Arial Unicode MS" pitchFamily="34" charset="-128"/>
              <a:cs typeface="Arial Unicode MS" pitchFamily="34" charset="-128"/>
            </a:endParaRPr>
          </a:p>
        </p:txBody>
      </p:sp>
      <p:sp>
        <p:nvSpPr>
          <p:cNvPr id="161" name="Rectangle 160">
            <a:extLst>
              <a:ext uri="{FF2B5EF4-FFF2-40B4-BE49-F238E27FC236}">
                <a16:creationId xmlns:a16="http://schemas.microsoft.com/office/drawing/2014/main" id="{86149768-2169-497D-A4EF-BB3920AFB74D}"/>
              </a:ext>
            </a:extLst>
          </p:cNvPr>
          <p:cNvSpPr/>
          <p:nvPr/>
        </p:nvSpPr>
        <p:spPr>
          <a:xfrm>
            <a:off x="258580" y="3516090"/>
            <a:ext cx="3692526" cy="1384995"/>
          </a:xfrm>
          <a:prstGeom prst="rect">
            <a:avLst/>
          </a:prstGeom>
        </p:spPr>
        <p:txBody>
          <a:bodyPr wrap="square">
            <a:spAutoFit/>
          </a:bodyPr>
          <a:lstStyle/>
          <a:p>
            <a:pPr marL="285750" indent="-285750">
              <a:buFont typeface="Arial" panose="020B0604020202020204" pitchFamily="34" charset="0"/>
              <a:buChar char="•"/>
            </a:pPr>
            <a:r>
              <a:rPr lang="en-US" sz="1200" b="1">
                <a:latin typeface="+mn-lt"/>
              </a:rPr>
              <a:t>Collaborates</a:t>
            </a:r>
            <a:r>
              <a:rPr lang="en-US" sz="1200">
                <a:latin typeface="+mn-lt"/>
              </a:rPr>
              <a:t> with customer’s project team to build supplier integration strategy, plan, and timeline</a:t>
            </a:r>
          </a:p>
          <a:p>
            <a:pPr marL="285750" indent="-285750">
              <a:buFont typeface="Arial" panose="020B0604020202020204" pitchFamily="34" charset="0"/>
              <a:buChar char="•"/>
            </a:pPr>
            <a:r>
              <a:rPr lang="en-US" sz="1200" b="1">
                <a:latin typeface="+mn-lt"/>
              </a:rPr>
              <a:t>Conducts</a:t>
            </a:r>
            <a:r>
              <a:rPr lang="en-US" sz="1200">
                <a:latin typeface="+mn-lt"/>
              </a:rPr>
              <a:t> “Buyer Readiness Verification” (BRV)</a:t>
            </a:r>
          </a:p>
          <a:p>
            <a:pPr marL="285750" indent="-285750">
              <a:buFont typeface="Arial" panose="020B0604020202020204" pitchFamily="34" charset="0"/>
              <a:buChar char="•"/>
            </a:pPr>
            <a:r>
              <a:rPr lang="en-US" sz="1200">
                <a:latin typeface="+mn-lt"/>
              </a:rPr>
              <a:t>Coordinates </a:t>
            </a:r>
            <a:r>
              <a:rPr lang="en-US" sz="1200" b="1">
                <a:latin typeface="+mn-lt"/>
              </a:rPr>
              <a:t>staffing</a:t>
            </a:r>
            <a:r>
              <a:rPr lang="en-US" sz="1200">
                <a:latin typeface="+mn-lt"/>
              </a:rPr>
              <a:t> with Supplier Integration Management for timely Supplier Integration resource assignments</a:t>
            </a:r>
          </a:p>
        </p:txBody>
      </p:sp>
      <p:sp>
        <p:nvSpPr>
          <p:cNvPr id="162" name="Rectangle 161">
            <a:extLst>
              <a:ext uri="{FF2B5EF4-FFF2-40B4-BE49-F238E27FC236}">
                <a16:creationId xmlns:a16="http://schemas.microsoft.com/office/drawing/2014/main" id="{DDB41A84-7A1C-4D11-AB98-255441A4DCE7}"/>
              </a:ext>
            </a:extLst>
          </p:cNvPr>
          <p:cNvSpPr/>
          <p:nvPr/>
        </p:nvSpPr>
        <p:spPr>
          <a:xfrm>
            <a:off x="4033700" y="3516090"/>
            <a:ext cx="3662365" cy="2123658"/>
          </a:xfrm>
          <a:prstGeom prst="rect">
            <a:avLst/>
          </a:prstGeom>
        </p:spPr>
        <p:txBody>
          <a:bodyPr wrap="square">
            <a:spAutoFit/>
          </a:bodyPr>
          <a:lstStyle/>
          <a:p>
            <a:pPr marL="285750" indent="-285750">
              <a:buFont typeface="Arial" panose="020B0604020202020204" pitchFamily="34" charset="0"/>
              <a:buChar char="•"/>
            </a:pPr>
            <a:r>
              <a:rPr lang="en-US" sz="1200" b="1">
                <a:latin typeface="+mn-lt"/>
              </a:rPr>
              <a:t>Serves</a:t>
            </a:r>
            <a:r>
              <a:rPr lang="en-US" sz="1200">
                <a:latin typeface="+mn-lt"/>
              </a:rPr>
              <a:t> as expert in SAP Business Network supplier integration formats</a:t>
            </a:r>
          </a:p>
          <a:p>
            <a:pPr marL="285750" indent="-285750">
              <a:buFont typeface="Arial" panose="020B0604020202020204" pitchFamily="34" charset="0"/>
              <a:buChar char="•"/>
            </a:pPr>
            <a:r>
              <a:rPr lang="en-US" sz="1200">
                <a:latin typeface="+mn-lt"/>
              </a:rPr>
              <a:t>Performs </a:t>
            </a:r>
            <a:r>
              <a:rPr lang="en-US" sz="1200" b="1">
                <a:latin typeface="+mn-lt"/>
              </a:rPr>
              <a:t>solutions testing</a:t>
            </a:r>
          </a:p>
          <a:p>
            <a:pPr marL="285750" indent="-285750">
              <a:buFont typeface="Arial" panose="020B0604020202020204" pitchFamily="34" charset="0"/>
              <a:buChar char="•"/>
            </a:pPr>
            <a:r>
              <a:rPr lang="en-US" sz="1200">
                <a:latin typeface="+mn-lt"/>
              </a:rPr>
              <a:t>Prepares </a:t>
            </a:r>
            <a:r>
              <a:rPr lang="en-US" sz="1200" b="1">
                <a:latin typeface="+mn-lt"/>
              </a:rPr>
              <a:t>supplier integration documentation</a:t>
            </a:r>
          </a:p>
          <a:p>
            <a:pPr marL="285750" indent="-285750">
              <a:buFont typeface="Arial" panose="020B0604020202020204" pitchFamily="34" charset="0"/>
              <a:buChar char="•"/>
            </a:pPr>
            <a:r>
              <a:rPr lang="en-US" sz="1200">
                <a:latin typeface="+mn-lt"/>
              </a:rPr>
              <a:t>Serves as single point of contact and </a:t>
            </a:r>
            <a:r>
              <a:rPr lang="en-US" sz="1200" b="1">
                <a:latin typeface="+mn-lt"/>
              </a:rPr>
              <a:t>coordinates</a:t>
            </a:r>
            <a:r>
              <a:rPr lang="en-US" sz="1200">
                <a:latin typeface="+mn-lt"/>
              </a:rPr>
              <a:t> supplier activities with supplier facing integration resources during pilot wave</a:t>
            </a:r>
          </a:p>
          <a:p>
            <a:pPr marL="285750" indent="-285750">
              <a:buFont typeface="Arial" panose="020B0604020202020204" pitchFamily="34" charset="0"/>
              <a:buChar char="•"/>
            </a:pPr>
            <a:r>
              <a:rPr lang="en-US" sz="1200">
                <a:latin typeface="+mn-lt"/>
              </a:rPr>
              <a:t>Completes </a:t>
            </a:r>
            <a:r>
              <a:rPr lang="en-US" sz="1200" b="1">
                <a:latin typeface="+mn-lt"/>
              </a:rPr>
              <a:t>knowledge transfer</a:t>
            </a:r>
            <a:r>
              <a:rPr lang="en-US" sz="1200">
                <a:latin typeface="+mn-lt"/>
              </a:rPr>
              <a:t> to resources</a:t>
            </a:r>
          </a:p>
          <a:p>
            <a:pPr marL="285750" indent="-285750">
              <a:buFont typeface="Arial" panose="020B0604020202020204" pitchFamily="34" charset="0"/>
              <a:buChar char="•"/>
            </a:pPr>
            <a:r>
              <a:rPr lang="en-US" sz="1200" b="1">
                <a:latin typeface="+mn-lt"/>
              </a:rPr>
              <a:t>Escalates</a:t>
            </a:r>
            <a:r>
              <a:rPr lang="en-US" sz="1200">
                <a:latin typeface="+mn-lt"/>
              </a:rPr>
              <a:t> issues according to defined escalation path</a:t>
            </a:r>
          </a:p>
        </p:txBody>
      </p:sp>
      <p:sp>
        <p:nvSpPr>
          <p:cNvPr id="163" name="Rectangle 162">
            <a:extLst>
              <a:ext uri="{FF2B5EF4-FFF2-40B4-BE49-F238E27FC236}">
                <a16:creationId xmlns:a16="http://schemas.microsoft.com/office/drawing/2014/main" id="{6076508A-338F-4E28-AFDC-AB7FBA4FAEBB}"/>
              </a:ext>
            </a:extLst>
          </p:cNvPr>
          <p:cNvSpPr/>
          <p:nvPr/>
        </p:nvSpPr>
        <p:spPr>
          <a:xfrm>
            <a:off x="7756961" y="3516090"/>
            <a:ext cx="3687143" cy="1384995"/>
          </a:xfrm>
          <a:prstGeom prst="rect">
            <a:avLst/>
          </a:prstGeom>
        </p:spPr>
        <p:txBody>
          <a:bodyPr wrap="square">
            <a:spAutoFit/>
          </a:bodyPr>
          <a:lstStyle/>
          <a:p>
            <a:pPr marL="285750" indent="-285750">
              <a:buFont typeface="Arial" panose="020B0604020202020204" pitchFamily="34" charset="0"/>
              <a:buChar char="•"/>
            </a:pPr>
            <a:r>
              <a:rPr lang="en-US" sz="1200">
                <a:latin typeface="+mn-lt"/>
              </a:rPr>
              <a:t>Proactively </a:t>
            </a:r>
            <a:r>
              <a:rPr lang="en-US" sz="1200" b="1">
                <a:latin typeface="+mn-lt"/>
              </a:rPr>
              <a:t>manages supplier integration projects per supplier</a:t>
            </a:r>
            <a:r>
              <a:rPr lang="en-US" sz="1200">
                <a:latin typeface="+mn-lt"/>
              </a:rPr>
              <a:t>, including outreach and catalog support</a:t>
            </a:r>
          </a:p>
          <a:p>
            <a:pPr marL="285750" indent="-285750">
              <a:buFont typeface="Arial" panose="020B0604020202020204" pitchFamily="34" charset="0"/>
              <a:buChar char="•"/>
            </a:pPr>
            <a:r>
              <a:rPr lang="en-US" sz="1200" b="1">
                <a:latin typeface="+mn-lt"/>
              </a:rPr>
              <a:t>Troubleshoots</a:t>
            </a:r>
            <a:r>
              <a:rPr lang="en-US" sz="1200">
                <a:latin typeface="+mn-lt"/>
              </a:rPr>
              <a:t> failed and rejected test documents</a:t>
            </a:r>
          </a:p>
          <a:p>
            <a:pPr marL="285750" indent="-285750">
              <a:buFont typeface="Arial" panose="020B0604020202020204" pitchFamily="34" charset="0"/>
              <a:buChar char="•"/>
            </a:pPr>
            <a:r>
              <a:rPr lang="en-US" sz="1200">
                <a:latin typeface="+mn-lt"/>
              </a:rPr>
              <a:t>Provides weekly </a:t>
            </a:r>
            <a:r>
              <a:rPr lang="en-US" sz="1200" b="1">
                <a:latin typeface="+mn-lt"/>
              </a:rPr>
              <a:t>status updates</a:t>
            </a:r>
            <a:r>
              <a:rPr lang="en-US" sz="1200">
                <a:latin typeface="+mn-lt"/>
              </a:rPr>
              <a:t> in tracker on supplier progress and milestones</a:t>
            </a:r>
          </a:p>
        </p:txBody>
      </p:sp>
      <p:sp>
        <p:nvSpPr>
          <p:cNvPr id="28" name="Rectangle 27">
            <a:extLst>
              <a:ext uri="{FF2B5EF4-FFF2-40B4-BE49-F238E27FC236}">
                <a16:creationId xmlns:a16="http://schemas.microsoft.com/office/drawing/2014/main" id="{F9A6EFFA-4717-477E-B187-E14C0AFD545C}"/>
              </a:ext>
            </a:extLst>
          </p:cNvPr>
          <p:cNvSpPr/>
          <p:nvPr/>
        </p:nvSpPr>
        <p:spPr>
          <a:xfrm>
            <a:off x="343281" y="5963219"/>
            <a:ext cx="11172919" cy="553998"/>
          </a:xfrm>
          <a:prstGeom prst="rect">
            <a:avLst/>
          </a:prstGeom>
        </p:spPr>
        <p:txBody>
          <a:bodyPr wrap="square">
            <a:spAutoFit/>
          </a:bodyPr>
          <a:lstStyle/>
          <a:p>
            <a:r>
              <a:rPr lang="en-US" sz="1000" kern="0">
                <a:latin typeface="+mn-lt"/>
                <a:cs typeface="Arial" pitchFamily="34" charset="0"/>
              </a:rPr>
              <a:t>Note: The Supplier Integration Team is a Shared Services function that supports multiple customers simultaneously. </a:t>
            </a:r>
            <a:r>
              <a:rPr lang="en-US" sz="1000" b="1" kern="0">
                <a:latin typeface="+mn-lt"/>
                <a:cs typeface="Arial" pitchFamily="34" charset="0"/>
              </a:rPr>
              <a:t>Roles may be operated by the same or multiple resources, depending on criteria such as region, complexity of project scope, and number of targeted integrated suppliers.</a:t>
            </a:r>
            <a:r>
              <a:rPr lang="en-US" sz="1000" kern="0">
                <a:latin typeface="+mn-lt"/>
                <a:cs typeface="Arial" pitchFamily="34" charset="0"/>
              </a:rPr>
              <a:t> Supplier Integration Management determines the roles that will be staffed on a per project basis to best support the business outcome objectives. </a:t>
            </a:r>
          </a:p>
        </p:txBody>
      </p:sp>
      <p:pic>
        <p:nvPicPr>
          <p:cNvPr id="4" name="Picture 3">
            <a:extLst>
              <a:ext uri="{FF2B5EF4-FFF2-40B4-BE49-F238E27FC236}">
                <a16:creationId xmlns:a16="http://schemas.microsoft.com/office/drawing/2014/main" id="{63A2D8C5-1257-9FF6-A3C7-D07DC6A1983A}"/>
              </a:ext>
            </a:extLst>
          </p:cNvPr>
          <p:cNvPicPr>
            <a:picLocks noChangeAspect="1"/>
          </p:cNvPicPr>
          <p:nvPr>
            <p:custDataLst>
              <p:tags r:id="rId1"/>
            </p:custDataLst>
          </p:nvPr>
        </p:nvPicPr>
        <p:blipFill rotWithShape="1">
          <a:blip r:embed="rId6"/>
          <a:srcRect l="-2" t="-1113" r="-16444" b="-1"/>
          <a:stretch/>
        </p:blipFill>
        <p:spPr>
          <a:xfrm>
            <a:off x="5117272" y="2189895"/>
            <a:ext cx="1624936" cy="1410995"/>
          </a:xfrm>
          <a:prstGeom prst="rect">
            <a:avLst/>
          </a:prstGeom>
        </p:spPr>
      </p:pic>
      <p:pic>
        <p:nvPicPr>
          <p:cNvPr id="6" name="Picture 5">
            <a:extLst>
              <a:ext uri="{FF2B5EF4-FFF2-40B4-BE49-F238E27FC236}">
                <a16:creationId xmlns:a16="http://schemas.microsoft.com/office/drawing/2014/main" id="{2D41FB11-BE30-8977-2BB3-0FDB831C7F0F}"/>
              </a:ext>
            </a:extLst>
          </p:cNvPr>
          <p:cNvPicPr>
            <a:picLocks noChangeAspect="1"/>
          </p:cNvPicPr>
          <p:nvPr>
            <p:custDataLst>
              <p:tags r:id="rId2"/>
            </p:custDataLst>
          </p:nvPr>
        </p:nvPicPr>
        <p:blipFill rotWithShape="1">
          <a:blip r:embed="rId7"/>
          <a:srcRect l="1" t="7416" r="-16762"/>
          <a:stretch/>
        </p:blipFill>
        <p:spPr>
          <a:xfrm>
            <a:off x="1226667" y="2127797"/>
            <a:ext cx="2265247" cy="1794400"/>
          </a:xfrm>
          <a:prstGeom prst="rect">
            <a:avLst/>
          </a:prstGeom>
        </p:spPr>
      </p:pic>
      <p:pic>
        <p:nvPicPr>
          <p:cNvPr id="27" name="Picture 26">
            <a:extLst>
              <a:ext uri="{FF2B5EF4-FFF2-40B4-BE49-F238E27FC236}">
                <a16:creationId xmlns:a16="http://schemas.microsoft.com/office/drawing/2014/main" id="{1459E213-3812-2E94-D31B-3BBB739971BC}"/>
              </a:ext>
            </a:extLst>
          </p:cNvPr>
          <p:cNvPicPr>
            <a:picLocks noChangeAspect="1"/>
          </p:cNvPicPr>
          <p:nvPr>
            <p:custDataLst>
              <p:tags r:id="rId3"/>
            </p:custDataLst>
          </p:nvPr>
        </p:nvPicPr>
        <p:blipFill rotWithShape="1">
          <a:blip r:embed="rId8"/>
          <a:srcRect l="-1" t="-3354" r="-17563" b="-1"/>
          <a:stretch/>
        </p:blipFill>
        <p:spPr>
          <a:xfrm>
            <a:off x="8840889" y="2055667"/>
            <a:ext cx="1910343" cy="1679450"/>
          </a:xfrm>
          <a:prstGeom prst="rect">
            <a:avLst/>
          </a:prstGeom>
        </p:spPr>
      </p:pic>
    </p:spTree>
    <p:extLst>
      <p:ext uri="{BB962C8B-B14F-4D97-AF65-F5344CB8AC3E}">
        <p14:creationId xmlns:p14="http://schemas.microsoft.com/office/powerpoint/2010/main" val="88870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2C5B769-7EE4-4171-904C-6258100DFD7D}"/>
              </a:ext>
            </a:extLst>
          </p:cNvPr>
          <p:cNvSpPr>
            <a:spLocks noGrp="1"/>
          </p:cNvSpPr>
          <p:nvPr>
            <p:ph type="title"/>
          </p:nvPr>
        </p:nvSpPr>
        <p:spPr>
          <a:xfrm>
            <a:off x="258579" y="477137"/>
            <a:ext cx="11186476" cy="369332"/>
          </a:xfrm>
        </p:spPr>
        <p:txBody>
          <a:bodyPr/>
          <a:lstStyle/>
          <a:p>
            <a:r>
              <a:rPr lang="en-US">
                <a:latin typeface="+mj-lt"/>
              </a:rPr>
              <a:t>Buyer Support for Supplier Integration</a:t>
            </a:r>
          </a:p>
        </p:txBody>
      </p:sp>
      <p:sp>
        <p:nvSpPr>
          <p:cNvPr id="17" name="AutoShape 3">
            <a:extLst>
              <a:ext uri="{FF2B5EF4-FFF2-40B4-BE49-F238E27FC236}">
                <a16:creationId xmlns:a16="http://schemas.microsoft.com/office/drawing/2014/main" id="{A3FC637B-4017-483D-A9F0-55B6659633CE}"/>
              </a:ext>
            </a:extLst>
          </p:cNvPr>
          <p:cNvSpPr>
            <a:spLocks noChangeAspect="1" noChangeArrowheads="1" noTextEdit="1"/>
          </p:cNvSpPr>
          <p:nvPr/>
        </p:nvSpPr>
        <p:spPr bwMode="auto">
          <a:xfrm>
            <a:off x="258579" y="1218142"/>
            <a:ext cx="11185525" cy="529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Rectangle 5">
            <a:extLst>
              <a:ext uri="{FF2B5EF4-FFF2-40B4-BE49-F238E27FC236}">
                <a16:creationId xmlns:a16="http://schemas.microsoft.com/office/drawing/2014/main" id="{E4D433E4-F817-4858-8A1C-6A95D200F5D4}"/>
              </a:ext>
            </a:extLst>
          </p:cNvPr>
          <p:cNvSpPr>
            <a:spLocks noChangeArrowheads="1"/>
          </p:cNvSpPr>
          <p:nvPr/>
        </p:nvSpPr>
        <p:spPr bwMode="auto">
          <a:xfrm>
            <a:off x="266603" y="1348752"/>
            <a:ext cx="2797175" cy="641350"/>
          </a:xfrm>
          <a:prstGeom prst="rect">
            <a:avLst/>
          </a:prstGeom>
          <a:solidFill>
            <a:schemeClr val="bg1"/>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37" name="Rectangle 6">
            <a:extLst>
              <a:ext uri="{FF2B5EF4-FFF2-40B4-BE49-F238E27FC236}">
                <a16:creationId xmlns:a16="http://schemas.microsoft.com/office/drawing/2014/main" id="{1A8FAAE1-7B6F-47E1-A5F0-22AA95E8A963}"/>
              </a:ext>
            </a:extLst>
          </p:cNvPr>
          <p:cNvSpPr>
            <a:spLocks noChangeArrowheads="1"/>
          </p:cNvSpPr>
          <p:nvPr/>
        </p:nvSpPr>
        <p:spPr bwMode="auto">
          <a:xfrm>
            <a:off x="3063778" y="1348752"/>
            <a:ext cx="2797175" cy="641350"/>
          </a:xfrm>
          <a:prstGeom prst="rect">
            <a:avLst/>
          </a:prstGeom>
          <a:solidFill>
            <a:schemeClr val="bg1"/>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a:endParaRPr lang="en-US">
              <a:latin typeface="+mn-lt"/>
            </a:endParaRPr>
          </a:p>
        </p:txBody>
      </p:sp>
      <p:sp>
        <p:nvSpPr>
          <p:cNvPr id="38" name="Rectangle 7">
            <a:extLst>
              <a:ext uri="{FF2B5EF4-FFF2-40B4-BE49-F238E27FC236}">
                <a16:creationId xmlns:a16="http://schemas.microsoft.com/office/drawing/2014/main" id="{A4211921-8C03-4D46-9EFB-EB4D700E3AED}"/>
              </a:ext>
            </a:extLst>
          </p:cNvPr>
          <p:cNvSpPr>
            <a:spLocks noChangeArrowheads="1"/>
          </p:cNvSpPr>
          <p:nvPr/>
        </p:nvSpPr>
        <p:spPr bwMode="auto">
          <a:xfrm>
            <a:off x="5860953" y="1350339"/>
            <a:ext cx="2797175" cy="639763"/>
          </a:xfrm>
          <a:prstGeom prst="rect">
            <a:avLst/>
          </a:prstGeom>
          <a:solidFill>
            <a:schemeClr val="bg1"/>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39" name="Rectangle 8">
            <a:extLst>
              <a:ext uri="{FF2B5EF4-FFF2-40B4-BE49-F238E27FC236}">
                <a16:creationId xmlns:a16="http://schemas.microsoft.com/office/drawing/2014/main" id="{0B005C00-FC0A-4002-B997-84D033ACA8DF}"/>
              </a:ext>
            </a:extLst>
          </p:cNvPr>
          <p:cNvSpPr>
            <a:spLocks noChangeArrowheads="1"/>
          </p:cNvSpPr>
          <p:nvPr/>
        </p:nvSpPr>
        <p:spPr bwMode="auto">
          <a:xfrm>
            <a:off x="8658128" y="1350339"/>
            <a:ext cx="2797175" cy="639763"/>
          </a:xfrm>
          <a:prstGeom prst="rect">
            <a:avLst/>
          </a:prstGeom>
          <a:solidFill>
            <a:schemeClr val="bg1"/>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40" name="Rectangle 9">
            <a:extLst>
              <a:ext uri="{FF2B5EF4-FFF2-40B4-BE49-F238E27FC236}">
                <a16:creationId xmlns:a16="http://schemas.microsoft.com/office/drawing/2014/main" id="{F1705BF7-D3B0-448D-9B5F-AC8044887C9C}"/>
              </a:ext>
            </a:extLst>
          </p:cNvPr>
          <p:cNvSpPr>
            <a:spLocks noChangeArrowheads="1"/>
          </p:cNvSpPr>
          <p:nvPr/>
        </p:nvSpPr>
        <p:spPr bwMode="auto">
          <a:xfrm>
            <a:off x="921429" y="1550364"/>
            <a:ext cx="151323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mn-lt"/>
              </a:rPr>
              <a:t>Business Lead</a:t>
            </a:r>
            <a:endParaRPr kumimoji="0" lang="en-US" altLang="en-US" sz="1800" b="0" i="0" u="none" strike="noStrike" cap="none" normalizeH="0" baseline="0">
              <a:ln>
                <a:noFill/>
              </a:ln>
              <a:solidFill>
                <a:schemeClr val="tx1"/>
              </a:solidFill>
              <a:effectLst/>
              <a:latin typeface="+mn-lt"/>
            </a:endParaRPr>
          </a:p>
        </p:txBody>
      </p:sp>
      <p:sp>
        <p:nvSpPr>
          <p:cNvPr id="41" name="Rectangle 10">
            <a:extLst>
              <a:ext uri="{FF2B5EF4-FFF2-40B4-BE49-F238E27FC236}">
                <a16:creationId xmlns:a16="http://schemas.microsoft.com/office/drawing/2014/main" id="{8BE37CB5-7D16-4E6F-A892-524B2FEE01C4}"/>
              </a:ext>
            </a:extLst>
          </p:cNvPr>
          <p:cNvSpPr>
            <a:spLocks noChangeArrowheads="1"/>
          </p:cNvSpPr>
          <p:nvPr/>
        </p:nvSpPr>
        <p:spPr bwMode="auto">
          <a:xfrm>
            <a:off x="4028064" y="1543826"/>
            <a:ext cx="11798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mn-lt"/>
              </a:rPr>
              <a:t>SBN Admin</a:t>
            </a:r>
            <a:endParaRPr kumimoji="0" lang="en-US" altLang="en-US" sz="1800" b="0" i="0" u="none" strike="noStrike" cap="none" normalizeH="0" baseline="0">
              <a:ln>
                <a:noFill/>
              </a:ln>
              <a:solidFill>
                <a:schemeClr val="tx1"/>
              </a:solidFill>
              <a:effectLst/>
              <a:latin typeface="+mn-lt"/>
            </a:endParaRPr>
          </a:p>
        </p:txBody>
      </p:sp>
      <p:sp>
        <p:nvSpPr>
          <p:cNvPr id="42" name="Rectangle 11">
            <a:extLst>
              <a:ext uri="{FF2B5EF4-FFF2-40B4-BE49-F238E27FC236}">
                <a16:creationId xmlns:a16="http://schemas.microsoft.com/office/drawing/2014/main" id="{778553A1-34D3-451B-B5AF-1A38DA5CBF5D}"/>
              </a:ext>
            </a:extLst>
          </p:cNvPr>
          <p:cNvSpPr>
            <a:spLocks noChangeArrowheads="1"/>
          </p:cNvSpPr>
          <p:nvPr/>
        </p:nvSpPr>
        <p:spPr bwMode="auto">
          <a:xfrm>
            <a:off x="6490067" y="1550364"/>
            <a:ext cx="153894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mn-lt"/>
              </a:rPr>
              <a:t>Technical Lead</a:t>
            </a:r>
            <a:endParaRPr kumimoji="0" lang="en-US" altLang="en-US" sz="1800" b="0" i="0" u="none" strike="noStrike" cap="none" normalizeH="0" baseline="0">
              <a:ln>
                <a:noFill/>
              </a:ln>
              <a:solidFill>
                <a:schemeClr val="tx1"/>
              </a:solidFill>
              <a:effectLst/>
              <a:latin typeface="+mn-lt"/>
            </a:endParaRPr>
          </a:p>
        </p:txBody>
      </p:sp>
      <p:sp>
        <p:nvSpPr>
          <p:cNvPr id="43" name="Rectangle 13">
            <a:extLst>
              <a:ext uri="{FF2B5EF4-FFF2-40B4-BE49-F238E27FC236}">
                <a16:creationId xmlns:a16="http://schemas.microsoft.com/office/drawing/2014/main" id="{8EE2537C-448A-4F02-88A2-8FDA9CFEF7D9}"/>
              </a:ext>
            </a:extLst>
          </p:cNvPr>
          <p:cNvSpPr>
            <a:spLocks noChangeArrowheads="1"/>
          </p:cNvSpPr>
          <p:nvPr/>
        </p:nvSpPr>
        <p:spPr bwMode="auto">
          <a:xfrm>
            <a:off x="9402657" y="1540341"/>
            <a:ext cx="130811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mn-lt"/>
              </a:rPr>
              <a:t>Testing Lead</a:t>
            </a:r>
            <a:endParaRPr kumimoji="0" lang="en-US" altLang="en-US" sz="1800" b="0" i="0" u="none" strike="noStrike" cap="none" normalizeH="0" baseline="0">
              <a:ln>
                <a:noFill/>
              </a:ln>
              <a:solidFill>
                <a:schemeClr val="tx1"/>
              </a:solidFill>
              <a:effectLst/>
              <a:latin typeface="+mn-lt"/>
            </a:endParaRPr>
          </a:p>
        </p:txBody>
      </p:sp>
      <p:sp>
        <p:nvSpPr>
          <p:cNvPr id="44" name="Rectangle 43">
            <a:extLst>
              <a:ext uri="{FF2B5EF4-FFF2-40B4-BE49-F238E27FC236}">
                <a16:creationId xmlns:a16="http://schemas.microsoft.com/office/drawing/2014/main" id="{50B69CD4-0528-452F-B1D0-7EBCFF4ABA37}"/>
              </a:ext>
            </a:extLst>
          </p:cNvPr>
          <p:cNvSpPr/>
          <p:nvPr/>
        </p:nvSpPr>
        <p:spPr>
          <a:xfrm>
            <a:off x="597201" y="2503527"/>
            <a:ext cx="2286000" cy="2677656"/>
          </a:xfrm>
          <a:prstGeom prst="rect">
            <a:avLst/>
          </a:prstGeom>
        </p:spPr>
        <p:txBody>
          <a:bodyPr wrap="square">
            <a:spAutoFit/>
          </a:bodyPr>
          <a:lstStyle/>
          <a:p>
            <a:pPr marL="285750" indent="-285750">
              <a:buFont typeface="Arial" panose="020B0604020202020204" pitchFamily="34" charset="0"/>
              <a:buChar char="•"/>
            </a:pPr>
            <a:r>
              <a:rPr lang="en-US" sz="1200">
                <a:latin typeface="+mn-lt"/>
              </a:rPr>
              <a:t>Main contact for </a:t>
            </a:r>
            <a:r>
              <a:rPr lang="en-US" sz="1200" b="1">
                <a:latin typeface="+mn-lt"/>
              </a:rPr>
              <a:t>project coordination</a:t>
            </a:r>
          </a:p>
          <a:p>
            <a:pPr marL="285750" indent="-285750">
              <a:buFont typeface="Arial" panose="020B0604020202020204" pitchFamily="34" charset="0"/>
              <a:buChar char="•"/>
            </a:pPr>
            <a:r>
              <a:rPr lang="en-US" sz="1200">
                <a:latin typeface="+mn-lt"/>
              </a:rPr>
              <a:t>Provide </a:t>
            </a:r>
            <a:r>
              <a:rPr lang="en-US" sz="1200" b="1">
                <a:latin typeface="+mn-lt"/>
              </a:rPr>
              <a:t>commitment</a:t>
            </a:r>
            <a:r>
              <a:rPr lang="en-US" sz="1200">
                <a:latin typeface="+mn-lt"/>
              </a:rPr>
              <a:t> to project timeline</a:t>
            </a:r>
          </a:p>
          <a:p>
            <a:pPr marL="285750" indent="-285750">
              <a:buFont typeface="Arial" panose="020B0604020202020204" pitchFamily="34" charset="0"/>
              <a:buChar char="•"/>
            </a:pPr>
            <a:r>
              <a:rPr lang="en-US" sz="1200" b="1">
                <a:latin typeface="+mn-lt"/>
              </a:rPr>
              <a:t>Participate</a:t>
            </a:r>
            <a:r>
              <a:rPr lang="en-US" sz="1200">
                <a:latin typeface="+mn-lt"/>
              </a:rPr>
              <a:t> in status meetings</a:t>
            </a:r>
          </a:p>
          <a:p>
            <a:pPr marL="285750" indent="-285750">
              <a:buFont typeface="Arial" panose="020B0604020202020204" pitchFamily="34" charset="0"/>
              <a:buChar char="•"/>
            </a:pPr>
            <a:r>
              <a:rPr lang="en-US" sz="1200" b="1">
                <a:latin typeface="+mn-lt"/>
              </a:rPr>
              <a:t>Answer</a:t>
            </a:r>
            <a:r>
              <a:rPr lang="en-US" sz="1200">
                <a:latin typeface="+mn-lt"/>
              </a:rPr>
              <a:t> business process related questions</a:t>
            </a:r>
          </a:p>
          <a:p>
            <a:pPr marL="285750" indent="-285750">
              <a:buFont typeface="Arial" panose="020B0604020202020204" pitchFamily="34" charset="0"/>
              <a:buChar char="•"/>
            </a:pPr>
            <a:r>
              <a:rPr lang="en-US" sz="1200" b="1">
                <a:latin typeface="+mn-lt"/>
              </a:rPr>
              <a:t>Coordinate</a:t>
            </a:r>
            <a:r>
              <a:rPr lang="en-US" sz="1200">
                <a:latin typeface="+mn-lt"/>
              </a:rPr>
              <a:t> feedback on test plan</a:t>
            </a:r>
          </a:p>
          <a:p>
            <a:pPr marL="285750" indent="-285750">
              <a:buFont typeface="Arial" panose="020B0604020202020204" pitchFamily="34" charset="0"/>
              <a:buChar char="•"/>
            </a:pPr>
            <a:r>
              <a:rPr lang="en-US" sz="1200" b="1">
                <a:latin typeface="+mn-lt"/>
              </a:rPr>
              <a:t>Review</a:t>
            </a:r>
            <a:r>
              <a:rPr lang="en-US" sz="1200">
                <a:latin typeface="+mn-lt"/>
              </a:rPr>
              <a:t> completed test plan</a:t>
            </a:r>
          </a:p>
          <a:p>
            <a:pPr marL="285750" indent="-285750">
              <a:buFont typeface="Arial" panose="020B0604020202020204" pitchFamily="34" charset="0"/>
              <a:buChar char="•"/>
            </a:pPr>
            <a:r>
              <a:rPr lang="en-US" sz="1200" b="1">
                <a:latin typeface="+mn-lt"/>
              </a:rPr>
              <a:t>Confirm</a:t>
            </a:r>
            <a:r>
              <a:rPr lang="en-US" sz="1200">
                <a:latin typeface="+mn-lt"/>
              </a:rPr>
              <a:t> testing is completed</a:t>
            </a:r>
          </a:p>
        </p:txBody>
      </p:sp>
      <p:sp>
        <p:nvSpPr>
          <p:cNvPr id="45" name="Rectangle 44">
            <a:extLst>
              <a:ext uri="{FF2B5EF4-FFF2-40B4-BE49-F238E27FC236}">
                <a16:creationId xmlns:a16="http://schemas.microsoft.com/office/drawing/2014/main" id="{FDAB746B-81B7-4DEC-A457-816286E49030}"/>
              </a:ext>
            </a:extLst>
          </p:cNvPr>
          <p:cNvSpPr/>
          <p:nvPr/>
        </p:nvSpPr>
        <p:spPr>
          <a:xfrm>
            <a:off x="3378110" y="2506531"/>
            <a:ext cx="2286000" cy="1754326"/>
          </a:xfrm>
          <a:prstGeom prst="rect">
            <a:avLst/>
          </a:prstGeom>
        </p:spPr>
        <p:txBody>
          <a:bodyPr wrap="square">
            <a:spAutoFit/>
          </a:bodyPr>
          <a:lstStyle/>
          <a:p>
            <a:pPr marL="285750" indent="-285750">
              <a:buFont typeface="Arial" panose="020B0604020202020204" pitchFamily="34" charset="0"/>
              <a:buChar char="•"/>
            </a:pPr>
            <a:r>
              <a:rPr lang="en-US" sz="1200" b="1">
                <a:latin typeface="+mn-lt"/>
              </a:rPr>
              <a:t>Enable supplier</a:t>
            </a:r>
            <a:r>
              <a:rPr lang="en-US" sz="1200">
                <a:latin typeface="+mn-lt"/>
              </a:rPr>
              <a:t> in test account</a:t>
            </a:r>
          </a:p>
          <a:p>
            <a:pPr marL="285750" indent="-285750">
              <a:buFont typeface="Arial" panose="020B0604020202020204" pitchFamily="34" charset="0"/>
              <a:buChar char="•"/>
            </a:pPr>
            <a:r>
              <a:rPr lang="en-US" sz="1200" b="1">
                <a:latin typeface="+mn-lt"/>
              </a:rPr>
              <a:t>Create</a:t>
            </a:r>
            <a:r>
              <a:rPr lang="en-US" sz="1200">
                <a:latin typeface="+mn-lt"/>
              </a:rPr>
              <a:t> links between Buyer and SAP Business Network for successful order routing</a:t>
            </a:r>
          </a:p>
          <a:p>
            <a:pPr marL="285750" indent="-285750">
              <a:buFont typeface="Arial" panose="020B0604020202020204" pitchFamily="34" charset="0"/>
              <a:buChar char="•"/>
            </a:pPr>
            <a:r>
              <a:rPr lang="en-US" sz="1200">
                <a:latin typeface="+mn-lt"/>
              </a:rPr>
              <a:t>Provide </a:t>
            </a:r>
            <a:r>
              <a:rPr lang="en-US" sz="1200" b="1">
                <a:latin typeface="+mn-lt"/>
              </a:rPr>
              <a:t>notification</a:t>
            </a:r>
            <a:r>
              <a:rPr lang="en-US" sz="1200">
                <a:latin typeface="+mn-lt"/>
              </a:rPr>
              <a:t> that supplier is ready for testing</a:t>
            </a:r>
          </a:p>
        </p:txBody>
      </p:sp>
      <p:sp>
        <p:nvSpPr>
          <p:cNvPr id="46" name="Rectangle 45">
            <a:extLst>
              <a:ext uri="{FF2B5EF4-FFF2-40B4-BE49-F238E27FC236}">
                <a16:creationId xmlns:a16="http://schemas.microsoft.com/office/drawing/2014/main" id="{AFB196A0-3247-41E6-B6D3-52A794A1756D}"/>
              </a:ext>
            </a:extLst>
          </p:cNvPr>
          <p:cNvSpPr/>
          <p:nvPr/>
        </p:nvSpPr>
        <p:spPr>
          <a:xfrm>
            <a:off x="6097587" y="2501640"/>
            <a:ext cx="2286000" cy="1015663"/>
          </a:xfrm>
          <a:prstGeom prst="rect">
            <a:avLst/>
          </a:prstGeom>
        </p:spPr>
        <p:txBody>
          <a:bodyPr wrap="square">
            <a:spAutoFit/>
          </a:bodyPr>
          <a:lstStyle/>
          <a:p>
            <a:pPr marL="285750" indent="-285750">
              <a:buFont typeface="Arial" panose="020B0604020202020204" pitchFamily="34" charset="0"/>
              <a:buChar char="•"/>
            </a:pPr>
            <a:r>
              <a:rPr lang="en-US" sz="1200">
                <a:latin typeface="+mn-lt"/>
              </a:rPr>
              <a:t>Provide </a:t>
            </a:r>
            <a:r>
              <a:rPr lang="en-US" sz="1200" b="1">
                <a:latin typeface="+mn-lt"/>
              </a:rPr>
              <a:t>technical details </a:t>
            </a:r>
            <a:r>
              <a:rPr lang="en-US" sz="1200">
                <a:latin typeface="+mn-lt"/>
              </a:rPr>
              <a:t>for integration to back-end systems</a:t>
            </a:r>
          </a:p>
          <a:p>
            <a:pPr marL="285750" indent="-285750">
              <a:buFont typeface="Arial" panose="020B0604020202020204" pitchFamily="34" charset="0"/>
              <a:buChar char="•"/>
            </a:pPr>
            <a:r>
              <a:rPr lang="en-US" sz="1200">
                <a:latin typeface="+mn-lt"/>
              </a:rPr>
              <a:t>Assist in </a:t>
            </a:r>
            <a:r>
              <a:rPr lang="en-US" sz="1200" b="1">
                <a:latin typeface="+mn-lt"/>
              </a:rPr>
              <a:t>troubleshooting </a:t>
            </a:r>
            <a:r>
              <a:rPr lang="en-US" sz="1200">
                <a:latin typeface="+mn-lt"/>
              </a:rPr>
              <a:t>document failures</a:t>
            </a:r>
          </a:p>
        </p:txBody>
      </p:sp>
      <p:sp>
        <p:nvSpPr>
          <p:cNvPr id="47" name="Rectangle 46">
            <a:extLst>
              <a:ext uri="{FF2B5EF4-FFF2-40B4-BE49-F238E27FC236}">
                <a16:creationId xmlns:a16="http://schemas.microsoft.com/office/drawing/2014/main" id="{8F07024E-93A5-418A-A11F-338EA3E96B96}"/>
              </a:ext>
            </a:extLst>
          </p:cNvPr>
          <p:cNvSpPr/>
          <p:nvPr/>
        </p:nvSpPr>
        <p:spPr>
          <a:xfrm>
            <a:off x="8913714" y="2508726"/>
            <a:ext cx="2286000" cy="2492990"/>
          </a:xfrm>
          <a:prstGeom prst="rect">
            <a:avLst/>
          </a:prstGeom>
        </p:spPr>
        <p:txBody>
          <a:bodyPr wrap="square">
            <a:spAutoFit/>
          </a:bodyPr>
          <a:lstStyle/>
          <a:p>
            <a:pPr marL="285750" indent="-285750">
              <a:buFont typeface="Arial" panose="020B0604020202020204" pitchFamily="34" charset="0"/>
              <a:buChar char="•"/>
            </a:pPr>
            <a:r>
              <a:rPr lang="en-US" sz="1200">
                <a:latin typeface="+mn-lt"/>
              </a:rPr>
              <a:t>Review and confirm </a:t>
            </a:r>
            <a:r>
              <a:rPr lang="en-US" sz="1200" b="1">
                <a:latin typeface="+mn-lt"/>
              </a:rPr>
              <a:t>test plan</a:t>
            </a:r>
            <a:endParaRPr lang="en-US" sz="1200">
              <a:latin typeface="+mn-lt"/>
            </a:endParaRPr>
          </a:p>
          <a:p>
            <a:pPr marL="285750" indent="-285750">
              <a:buFont typeface="Arial" panose="020B0604020202020204" pitchFamily="34" charset="0"/>
              <a:buChar char="•"/>
            </a:pPr>
            <a:r>
              <a:rPr lang="en-US" sz="1200" b="1">
                <a:latin typeface="+mn-lt"/>
              </a:rPr>
              <a:t>Create </a:t>
            </a:r>
            <a:r>
              <a:rPr lang="en-US" sz="1200">
                <a:latin typeface="+mn-lt"/>
              </a:rPr>
              <a:t>orders as requested as outlined by test plan</a:t>
            </a:r>
          </a:p>
          <a:p>
            <a:pPr marL="285750" indent="-285750">
              <a:buFont typeface="Arial" panose="020B0604020202020204" pitchFamily="34" charset="0"/>
              <a:buChar char="•"/>
            </a:pPr>
            <a:r>
              <a:rPr lang="en-US" sz="1200" b="1">
                <a:latin typeface="+mn-lt"/>
              </a:rPr>
              <a:t>Populate</a:t>
            </a:r>
            <a:r>
              <a:rPr lang="en-US" sz="1200">
                <a:latin typeface="+mn-lt"/>
              </a:rPr>
              <a:t> test plan with PO numbers</a:t>
            </a:r>
          </a:p>
          <a:p>
            <a:pPr marL="285750" indent="-285750">
              <a:buFont typeface="Arial" panose="020B0604020202020204" pitchFamily="34" charset="0"/>
              <a:buChar char="•"/>
            </a:pPr>
            <a:r>
              <a:rPr lang="en-US" sz="1200" b="1">
                <a:latin typeface="+mn-lt"/>
              </a:rPr>
              <a:t>Involve</a:t>
            </a:r>
            <a:r>
              <a:rPr lang="en-US" sz="1200">
                <a:latin typeface="+mn-lt"/>
              </a:rPr>
              <a:t> technical resources as needed.</a:t>
            </a:r>
          </a:p>
          <a:p>
            <a:pPr marL="285750" indent="-285750">
              <a:buFont typeface="Arial" panose="020B0604020202020204" pitchFamily="34" charset="0"/>
              <a:buChar char="•"/>
            </a:pPr>
            <a:r>
              <a:rPr lang="en-US" sz="1200" b="1">
                <a:latin typeface="+mn-lt"/>
              </a:rPr>
              <a:t>Verify</a:t>
            </a:r>
            <a:r>
              <a:rPr lang="en-US" sz="1200">
                <a:latin typeface="+mn-lt"/>
              </a:rPr>
              <a:t> return documents</a:t>
            </a:r>
          </a:p>
          <a:p>
            <a:pPr marL="285750" indent="-285750">
              <a:buFont typeface="Arial" panose="020B0604020202020204" pitchFamily="34" charset="0"/>
              <a:buChar char="•"/>
            </a:pPr>
            <a:r>
              <a:rPr lang="en-US" sz="1200" b="1">
                <a:latin typeface="+mn-lt"/>
              </a:rPr>
              <a:t>Update</a:t>
            </a:r>
            <a:r>
              <a:rPr lang="en-US" sz="1200">
                <a:latin typeface="+mn-lt"/>
              </a:rPr>
              <a:t> test plan with status of returned documents.</a:t>
            </a:r>
          </a:p>
        </p:txBody>
      </p:sp>
      <p:sp>
        <p:nvSpPr>
          <p:cNvPr id="48" name="Rectangle 47">
            <a:extLst>
              <a:ext uri="{FF2B5EF4-FFF2-40B4-BE49-F238E27FC236}">
                <a16:creationId xmlns:a16="http://schemas.microsoft.com/office/drawing/2014/main" id="{7C37E8C2-DA24-4DE7-8880-C12CB567F5A5}"/>
              </a:ext>
            </a:extLst>
          </p:cNvPr>
          <p:cNvSpPr/>
          <p:nvPr/>
        </p:nvSpPr>
        <p:spPr>
          <a:xfrm>
            <a:off x="266603" y="6060167"/>
            <a:ext cx="11172919" cy="246221"/>
          </a:xfrm>
          <a:prstGeom prst="rect">
            <a:avLst/>
          </a:prstGeom>
        </p:spPr>
        <p:txBody>
          <a:bodyPr wrap="square">
            <a:spAutoFit/>
          </a:bodyPr>
          <a:lstStyle/>
          <a:p>
            <a:pPr marL="171450" indent="-171450">
              <a:buClr>
                <a:schemeClr val="tx2"/>
              </a:buClr>
              <a:buFont typeface="Arial" panose="020B0604020202020204" pitchFamily="34" charset="0"/>
              <a:buChar char="•"/>
            </a:pPr>
            <a:r>
              <a:rPr lang="en-US" sz="1000" kern="0">
                <a:latin typeface="+mn-lt"/>
                <a:cs typeface="Arial" pitchFamily="34" charset="0"/>
              </a:rPr>
              <a:t>Note: Roles may be performed by one or more resources within your company.</a:t>
            </a:r>
          </a:p>
        </p:txBody>
      </p:sp>
      <p:pic>
        <p:nvPicPr>
          <p:cNvPr id="4" name="Picture 3">
            <a:extLst>
              <a:ext uri="{FF2B5EF4-FFF2-40B4-BE49-F238E27FC236}">
                <a16:creationId xmlns:a16="http://schemas.microsoft.com/office/drawing/2014/main" id="{56EE433D-45B0-6020-7636-E3B99AFFC8F9}"/>
              </a:ext>
            </a:extLst>
          </p:cNvPr>
          <p:cNvPicPr>
            <a:picLocks noChangeAspect="1"/>
          </p:cNvPicPr>
          <p:nvPr>
            <p:custDataLst>
              <p:tags r:id="rId1"/>
            </p:custDataLst>
          </p:nvPr>
        </p:nvPicPr>
        <p:blipFill rotWithShape="1">
          <a:blip r:embed="rId4"/>
          <a:srcRect l="-2" t="2257" r="-12617" b="1"/>
          <a:stretch/>
        </p:blipFill>
        <p:spPr>
          <a:xfrm>
            <a:off x="10129249" y="133660"/>
            <a:ext cx="1517010" cy="1316615"/>
          </a:xfrm>
          <a:prstGeom prst="rect">
            <a:avLst/>
          </a:prstGeom>
        </p:spPr>
      </p:pic>
    </p:spTree>
    <p:extLst>
      <p:ext uri="{BB962C8B-B14F-4D97-AF65-F5344CB8AC3E}">
        <p14:creationId xmlns:p14="http://schemas.microsoft.com/office/powerpoint/2010/main" val="2558451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P spid="40" grpId="0"/>
      <p:bldP spid="41" grpId="0"/>
      <p:bldP spid="42" grpId="0"/>
      <p:bldP spid="43" grpId="0"/>
      <p:bldP spid="44" grpId="0"/>
      <p:bldP spid="45" grpId="0"/>
      <p:bldP spid="46" grpId="0"/>
      <p:bldP spid="47" grpId="0"/>
      <p:bldP spid="4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04001" y="504000"/>
            <a:ext cx="10390422" cy="369332"/>
          </a:xfrm>
        </p:spPr>
        <p:txBody>
          <a:bodyPr/>
          <a:lstStyle/>
          <a:p>
            <a:r>
              <a:rPr lang="en-US">
                <a:latin typeface="+mj-lt"/>
              </a:rPr>
              <a:t>How can suppliers connect to the SAP Business Network?</a:t>
            </a:r>
          </a:p>
        </p:txBody>
      </p:sp>
      <p:sp>
        <p:nvSpPr>
          <p:cNvPr id="35" name="Text Placeholder 1">
            <a:extLst>
              <a:ext uri="{FF2B5EF4-FFF2-40B4-BE49-F238E27FC236}">
                <a16:creationId xmlns:a16="http://schemas.microsoft.com/office/drawing/2014/main" id="{FA52CB59-081A-4064-B679-F10AEA5A1A6A}"/>
              </a:ext>
            </a:extLst>
          </p:cNvPr>
          <p:cNvSpPr txBox="1">
            <a:spLocks/>
          </p:cNvSpPr>
          <p:nvPr/>
        </p:nvSpPr>
        <p:spPr>
          <a:xfrm>
            <a:off x="504001" y="1294874"/>
            <a:ext cx="5486095" cy="5059125"/>
          </a:xfrm>
          <a:prstGeom prst="rect">
            <a:avLst/>
          </a:prstGeom>
        </p:spPr>
        <p:txBody>
          <a:bodyPr vert="horz" lIns="0" tIns="0" rIns="0" bIns="0" rtlCol="0" anchor="t">
            <a:norm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AU"/>
              <a:t>Cloud Integration Gateway</a:t>
            </a:r>
            <a:endParaRPr lang="en-US"/>
          </a:p>
          <a:p>
            <a:pPr marL="342900" indent="-342900">
              <a:buClr>
                <a:schemeClr val="tx2"/>
              </a:buClr>
              <a:buFont typeface="Arial" panose="020B0604020202020204" pitchFamily="34" charset="0"/>
              <a:buChar char="•"/>
            </a:pPr>
            <a:r>
              <a:rPr lang="en-AU">
                <a:cs typeface="Arial"/>
              </a:rPr>
              <a:t>Method of connection for integration suppliers</a:t>
            </a:r>
          </a:p>
          <a:p>
            <a:pPr marL="342900" indent="-342900">
              <a:buClr>
                <a:schemeClr val="tx2"/>
              </a:buClr>
              <a:buFont typeface="Arial" panose="020B0604020202020204" pitchFamily="34" charset="0"/>
              <a:buChar char="•"/>
            </a:pPr>
            <a:r>
              <a:rPr lang="en-AU">
                <a:cs typeface="Arial"/>
              </a:rPr>
              <a:t>Supports cXML, EDIFACT, ANSI x12 and more</a:t>
            </a:r>
          </a:p>
          <a:p>
            <a:pPr marL="342900" indent="-342900">
              <a:buClr>
                <a:schemeClr val="tx2"/>
              </a:buClr>
              <a:buFont typeface="Arial" panose="020B0604020202020204" pitchFamily="34" charset="0"/>
              <a:buChar char="•"/>
            </a:pPr>
            <a:r>
              <a:rPr lang="en-AU">
                <a:cs typeface="Arial"/>
              </a:rPr>
              <a:t>Supports HTTPS, AS2, VANs and more</a:t>
            </a:r>
            <a:endParaRPr lang="en-AU">
              <a:ea typeface="72 Brand"/>
              <a:cs typeface="Arial"/>
            </a:endParaRPr>
          </a:p>
          <a:p>
            <a:pPr marL="342900" indent="-342900">
              <a:buClr>
                <a:schemeClr val="tx2"/>
              </a:buClr>
              <a:buFont typeface="Arial" panose="020B0604020202020204" pitchFamily="34" charset="0"/>
              <a:buChar char="•"/>
            </a:pPr>
            <a:r>
              <a:rPr lang="en-AU">
                <a:cs typeface="Arial"/>
              </a:rPr>
              <a:t>Self Testing tools for connections from the Supplier to the SAP Business Network</a:t>
            </a:r>
          </a:p>
          <a:p>
            <a:pPr marL="342900" indent="-342900">
              <a:buClr>
                <a:schemeClr val="tx2"/>
              </a:buClr>
              <a:buFont typeface="Arial" panose="020B0604020202020204" pitchFamily="34" charset="0"/>
              <a:buChar char="•"/>
            </a:pPr>
            <a:r>
              <a:rPr lang="en-AU">
                <a:cs typeface="Arial"/>
              </a:rPr>
              <a:t>Transaction Tracker for document tracking and errors</a:t>
            </a:r>
          </a:p>
          <a:p>
            <a:endParaRPr lang="en-AU">
              <a:cs typeface="Arial"/>
            </a:endParaRPr>
          </a:p>
        </p:txBody>
      </p:sp>
      <p:pic>
        <p:nvPicPr>
          <p:cNvPr id="4" name="Picture 3">
            <a:extLst>
              <a:ext uri="{FF2B5EF4-FFF2-40B4-BE49-F238E27FC236}">
                <a16:creationId xmlns:a16="http://schemas.microsoft.com/office/drawing/2014/main" id="{DF1B6FEE-CE00-AEBA-4242-BE45C94FD6C4}"/>
              </a:ext>
            </a:extLst>
          </p:cNvPr>
          <p:cNvPicPr>
            <a:picLocks noChangeAspect="1"/>
          </p:cNvPicPr>
          <p:nvPr>
            <p:custDataLst>
              <p:tags r:id="rId1"/>
            </p:custDataLst>
          </p:nvPr>
        </p:nvPicPr>
        <p:blipFill rotWithShape="1">
          <a:blip r:embed="rId4"/>
          <a:srcRect/>
          <a:stretch/>
        </p:blipFill>
        <p:spPr>
          <a:xfrm>
            <a:off x="6713521" y="1522889"/>
            <a:ext cx="4275057" cy="4270786"/>
          </a:xfrm>
          <a:prstGeom prst="rect">
            <a:avLst/>
          </a:prstGeom>
        </p:spPr>
      </p:pic>
    </p:spTree>
    <p:extLst>
      <p:ext uri="{BB962C8B-B14F-4D97-AF65-F5344CB8AC3E}">
        <p14:creationId xmlns:p14="http://schemas.microsoft.com/office/powerpoint/2010/main" val="362317006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P_AGENDA" val="TOC TOCShowsSubsections Dividers SectionNumber SlideNumber"/>
</p:tagLst>
</file>

<file path=ppt/tags/tag1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100 [4]&quot; Source=&quot;Harvey 100&quot; /&gt;"/>
</p:tagLst>
</file>

<file path=ppt/tags/tag10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4/100 [94]&quot; Source=&quot;Harvey 100&quot; /&gt;"/>
</p:tagLst>
</file>

<file path=ppt/tags/tag10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5/100 [95]&quot; Source=&quot;Harvey 100&quot; /&gt;"/>
</p:tagLst>
</file>

<file path=ppt/tags/tag10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6/100 [96]&quot; Source=&quot;Harvey 100&quot; /&gt;"/>
</p:tagLst>
</file>

<file path=ppt/tags/tag10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7/100 [97]&quot; Source=&quot;Harvey 100&quot; /&gt;"/>
</p:tagLst>
</file>

<file path=ppt/tags/tag10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8/100 [98]&quot; Source=&quot;Harvey 100&quot; /&gt;"/>
</p:tagLst>
</file>

<file path=ppt/tags/tag10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9/100 [99]&quot; Source=&quot;Harvey 100&quot; /&gt;"/>
</p:tagLst>
</file>

<file path=ppt/tags/tag10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00/100 [100]&quot; Source=&quot;Harvey 100&quot; /&gt;"/>
</p:tagLst>
</file>

<file path=ppt/tags/tag107.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0/8 [0]&quot; /&gt;"/>
</p:tagLst>
</file>

<file path=ppt/tags/tag108.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1/8 [1]&quot; /&gt;"/>
</p:tagLst>
</file>

<file path=ppt/tags/tag109.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2/8 [2]&quot; /&gt;"/>
</p:tagLst>
</file>

<file path=ppt/tags/tag1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100 [5]&quot; Source=&quot;Harvey 100&quot; /&gt;"/>
</p:tagLst>
</file>

<file path=ppt/tags/tag110.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3/8 [3]&quot; /&gt;"/>
</p:tagLst>
</file>

<file path=ppt/tags/tag111.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4/8 [4]&quot; /&gt;"/>
</p:tagLst>
</file>

<file path=ppt/tags/tag112.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5/8 [5]&quot; /&gt;"/>
</p:tagLst>
</file>

<file path=ppt/tags/tag113.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6/8 [6]&quot; /&gt;"/>
</p:tagLst>
</file>

<file path=ppt/tags/tag114.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7/8 [7]&quot; /&gt;"/>
</p:tagLst>
</file>

<file path=ppt/tags/tag115.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8/8 [8]&quot; /&gt;"/>
</p:tagLst>
</file>

<file path=ppt/tags/tag116.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0/4 [0]&quot; /&gt;"/>
</p:tagLst>
</file>

<file path=ppt/tags/tag117.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1/4 [1]&quot; /&gt;"/>
</p:tagLst>
</file>

<file path=ppt/tags/tag118.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2/4 [2]&quot; /&gt;"/>
</p:tagLst>
</file>

<file path=ppt/tags/tag119.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3/4 [3]&quot; /&gt;"/>
</p:tagLst>
</file>

<file path=ppt/tags/tag1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100 [6]&quot; Source=&quot;Harvey 100&quot; /&gt;"/>
</p:tagLst>
</file>

<file path=ppt/tags/tag120.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4/4 [4]&quot; /&gt;"/>
</p:tagLst>
</file>

<file path=ppt/tags/tag121.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0/3 [0]&quot; /&gt;"/>
</p:tagLst>
</file>

<file path=ppt/tags/tag122.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1/3 [1]&quot; /&gt;"/>
</p:tagLst>
</file>

<file path=ppt/tags/tag123.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2/3 [2]&quot; /&gt;"/>
</p:tagLst>
</file>

<file path=ppt/tags/tag124.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3/3 [3]&quot; /&gt;"/>
</p:tagLst>
</file>

<file path=ppt/tags/tag125.xml><?xml version="1.0" encoding="utf-8"?>
<p:tagLst xmlns:a="http://schemas.openxmlformats.org/drawingml/2006/main" xmlns:r="http://schemas.openxmlformats.org/officeDocument/2006/relationships" xmlns:p="http://schemas.openxmlformats.org/presentationml/2006/main">
  <p:tag name="CONTAINEDIMAGEPATH" val="C:\Users\I562489\AppData\Local\Templafy\AddIns\PowerPointVsto\download.png"/>
</p:tagLst>
</file>

<file path=ppt/tags/tag126.xml><?xml version="1.0" encoding="utf-8"?>
<p:tagLst xmlns:a="http://schemas.openxmlformats.org/drawingml/2006/main" xmlns:r="http://schemas.openxmlformats.org/officeDocument/2006/relationships" xmlns:p="http://schemas.openxmlformats.org/presentationml/2006/main">
  <p:tag name="CONTAINEDIMAGEPATH" val="C:\Users\I562489\AppData\Local\Templafy\AddIns\PowerPointVsto\download.png"/>
</p:tagLst>
</file>

<file path=ppt/tags/tag127.xml><?xml version="1.0" encoding="utf-8"?>
<p:tagLst xmlns:a="http://schemas.openxmlformats.org/drawingml/2006/main" xmlns:r="http://schemas.openxmlformats.org/officeDocument/2006/relationships" xmlns:p="http://schemas.openxmlformats.org/presentationml/2006/main">
  <p:tag name="CONTAINEDIMAGEPATH" val="C:\Users\I562489\AppData\Local\Templafy\AddIns\PowerPointVsto\download.png"/>
</p:tagLst>
</file>

<file path=ppt/tags/tag128.xml><?xml version="1.0" encoding="utf-8"?>
<p:tagLst xmlns:a="http://schemas.openxmlformats.org/drawingml/2006/main" xmlns:r="http://schemas.openxmlformats.org/officeDocument/2006/relationships" xmlns:p="http://schemas.openxmlformats.org/presentationml/2006/main">
  <p:tag name="CONTAINEDIMAGEPATH" val="C:\Users\I562489\AppData\Local\Templafy\AddIns\PowerPointVsto\download.png"/>
</p:tagLst>
</file>

<file path=ppt/tags/tag129.xml><?xml version="1.0" encoding="utf-8"?>
<p:tagLst xmlns:a="http://schemas.openxmlformats.org/drawingml/2006/main" xmlns:r="http://schemas.openxmlformats.org/officeDocument/2006/relationships" xmlns:p="http://schemas.openxmlformats.org/presentationml/2006/main">
  <p:tag name="CONTAINEDIMAGEPATH" val="C:\Users\I562489\AppData\Local\Templafy\AddIns\PowerPointVsto\download.png"/>
</p:tagLst>
</file>

<file path=ppt/tags/tag1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100 [7]&quot; Source=&quot;Harvey 100&quot; /&gt;"/>
</p:tagLst>
</file>

<file path=ppt/tags/tag130.xml><?xml version="1.0" encoding="utf-8"?>
<p:tagLst xmlns:a="http://schemas.openxmlformats.org/drawingml/2006/main" xmlns:r="http://schemas.openxmlformats.org/officeDocument/2006/relationships" xmlns:p="http://schemas.openxmlformats.org/presentationml/2006/main">
  <p:tag name="CONTAINEDIMAGEPATH" val="C:\Users\I562489\AppData\Local\Templafy\AddIns\PowerPointVsto\download.png"/>
</p:tagLst>
</file>

<file path=ppt/tags/tag131.xml><?xml version="1.0" encoding="utf-8"?>
<p:tagLst xmlns:a="http://schemas.openxmlformats.org/drawingml/2006/main" xmlns:r="http://schemas.openxmlformats.org/officeDocument/2006/relationships" xmlns:p="http://schemas.openxmlformats.org/presentationml/2006/main">
  <p:tag name="CONTAINEDIMAGEPATH" val="C:\Users\I562489\AppData\Local\Templafy\AddIns\PowerPointVsto\download.png"/>
</p:tagLst>
</file>

<file path=ppt/tags/tag132.xml><?xml version="1.0" encoding="utf-8"?>
<p:tagLst xmlns:a="http://schemas.openxmlformats.org/drawingml/2006/main" xmlns:r="http://schemas.openxmlformats.org/officeDocument/2006/relationships" xmlns:p="http://schemas.openxmlformats.org/presentationml/2006/main">
  <p:tag name="CONTAINEDIMAGEPATH" val="C:\Users\I562489\AppData\Local\Templafy\AddIns\PowerPointVsto\download.png"/>
</p:tagLst>
</file>

<file path=ppt/tags/tag133.xml><?xml version="1.0" encoding="utf-8"?>
<p:tagLst xmlns:a="http://schemas.openxmlformats.org/drawingml/2006/main" xmlns:r="http://schemas.openxmlformats.org/officeDocument/2006/relationships" xmlns:p="http://schemas.openxmlformats.org/presentationml/2006/main">
  <p:tag name="CONTAINEDIMAGEPATH" val="C:\Users\I562489\AppData\Local\Templafy\AddIns\PowerPointVsto\download.png"/>
</p:tagLst>
</file>

<file path=ppt/tags/tag134.xml><?xml version="1.0" encoding="utf-8"?>
<p:tagLst xmlns:a="http://schemas.openxmlformats.org/drawingml/2006/main" xmlns:r="http://schemas.openxmlformats.org/officeDocument/2006/relationships" xmlns:p="http://schemas.openxmlformats.org/presentationml/2006/main">
  <p:tag name="CONTAINEDIMAGEPATH" val="C:\Users\I562489\AppData\Local\Templafy\AddIns\PowerPointVsto\download.png"/>
</p:tagLst>
</file>

<file path=ppt/tags/tag135.xml><?xml version="1.0" encoding="utf-8"?>
<p:tagLst xmlns:a="http://schemas.openxmlformats.org/drawingml/2006/main" xmlns:r="http://schemas.openxmlformats.org/officeDocument/2006/relationships" xmlns:p="http://schemas.openxmlformats.org/presentationml/2006/main">
  <p:tag name="CONTAINEDIMAGEPATH" val="C:\Users\I562489\AppData\Local\Templafy\AddIns\PowerPointVsto\download.png"/>
</p:tagLst>
</file>

<file path=ppt/tags/tag136.xml><?xml version="1.0" encoding="utf-8"?>
<p:tagLst xmlns:a="http://schemas.openxmlformats.org/drawingml/2006/main" xmlns:r="http://schemas.openxmlformats.org/officeDocument/2006/relationships" xmlns:p="http://schemas.openxmlformats.org/presentationml/2006/main">
  <p:tag name="CONTAINEDIMAGEPATH" val="C:\Users\I562489\AppData\Local\Templafy\AddIns\PowerPointVsto\download.png"/>
</p:tagLst>
</file>

<file path=ppt/tags/tag137.xml><?xml version="1.0" encoding="utf-8"?>
<p:tagLst xmlns:a="http://schemas.openxmlformats.org/drawingml/2006/main" xmlns:r="http://schemas.openxmlformats.org/officeDocument/2006/relationships" xmlns:p="http://schemas.openxmlformats.org/presentationml/2006/main">
  <p:tag name="CONTAINEDIMAGEPATH" val="C:\Users\I562489\AppData\Local\Templafy\AddIns\PowerPointVsto\download.png"/>
</p:tagLst>
</file>

<file path=ppt/tags/tag138.xml><?xml version="1.0" encoding="utf-8"?>
<p:tagLst xmlns:a="http://schemas.openxmlformats.org/drawingml/2006/main" xmlns:r="http://schemas.openxmlformats.org/officeDocument/2006/relationships" xmlns:p="http://schemas.openxmlformats.org/presentationml/2006/main">
  <p:tag name="CONTAINEDIMAGEPATH" val="C:\Users\I562489\AppData\Local\Templafy\AddIns\PowerPointVsto\download.png"/>
</p:tagLst>
</file>

<file path=ppt/tags/tag139.xml><?xml version="1.0" encoding="utf-8"?>
<p:tagLst xmlns:a="http://schemas.openxmlformats.org/drawingml/2006/main" xmlns:r="http://schemas.openxmlformats.org/officeDocument/2006/relationships" xmlns:p="http://schemas.openxmlformats.org/presentationml/2006/main">
  <p:tag name="CONTAINEDIMAGEPATH" val="C:\Users\I562489\AppData\Local\Templafy\AddIns\PowerPointVsto\download.png"/>
</p:tagLst>
</file>

<file path=ppt/tags/tag1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100 [8]&quot; Source=&quot;Harvey 100&quot; /&gt;"/>
</p:tagLst>
</file>

<file path=ppt/tags/tag140.xml><?xml version="1.0" encoding="utf-8"?>
<p:tagLst xmlns:a="http://schemas.openxmlformats.org/drawingml/2006/main" xmlns:r="http://schemas.openxmlformats.org/officeDocument/2006/relationships" xmlns:p="http://schemas.openxmlformats.org/presentationml/2006/main">
  <p:tag name="CONTAINEDIMAGEPATH" val="C:\Users\I562489\AppData\Local\Templafy\AddIns\PowerPointVsto\download.png"/>
</p:tagLst>
</file>

<file path=ppt/tags/tag141.xml><?xml version="1.0" encoding="utf-8"?>
<p:tagLst xmlns:a="http://schemas.openxmlformats.org/drawingml/2006/main" xmlns:r="http://schemas.openxmlformats.org/officeDocument/2006/relationships" xmlns:p="http://schemas.openxmlformats.org/presentationml/2006/main">
  <p:tag name="CONTAINEDIMAGEPATH" val="C:\Users\I562489\AppData\Local\Templafy\AddIns\PowerPointVsto\download.png"/>
</p:tagLst>
</file>

<file path=ppt/tags/tag142.xml><?xml version="1.0" encoding="utf-8"?>
<p:tagLst xmlns:a="http://schemas.openxmlformats.org/drawingml/2006/main" xmlns:r="http://schemas.openxmlformats.org/officeDocument/2006/relationships" xmlns:p="http://schemas.openxmlformats.org/presentationml/2006/main">
  <p:tag name="CONTAINEDIMAGEPATH" val="C:\Users\I562489\AppData\Local\Templafy\AddIns\PowerPointVsto\download.png"/>
</p:tagLst>
</file>

<file path=ppt/tags/tag1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100 [9]&quot; Source=&quot;Harvey 100&quot; /&gt;"/>
</p:tagLst>
</file>

<file path=ppt/tags/tag1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0/100 [10]&quot; Source=&quot;Harvey 100&quot; /&gt;"/>
</p:tagLst>
</file>

<file path=ppt/tags/tag1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1/100 [11]&quot; Source=&quot;Harvey 100&quot; /&gt;"/>
</p:tagLst>
</file>

<file path=ppt/tags/tag1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2/100 [12]&quot; Source=&quot;Harvey 100&quot; /&gt;"/>
</p:tagLst>
</file>

<file path=ppt/tags/tag1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3/100 [13]&quot; Source=&quot;Harvey 100&quot; /&gt;"/>
</p:tagLst>
</file>

<file path=ppt/tags/tag2.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True&quot; Source=&quot;Group 4&quot; Layer=&quot;Group 4&quot; /&gt;"/>
</p:tagLst>
</file>

<file path=ppt/tags/tag2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4/100 [14]&quot; Source=&quot;Harvey 100&quot; /&gt;"/>
</p:tagLst>
</file>

<file path=ppt/tags/tag2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5/100 [15]&quot; Source=&quot;Harvey 100&quot; /&gt;"/>
</p:tagLst>
</file>

<file path=ppt/tags/tag2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6/100 [16]&quot; Source=&quot;Harvey 100&quot; /&gt;"/>
</p:tagLst>
</file>

<file path=ppt/tags/tag2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7/100 [17]&quot; Source=&quot;Harvey 100&quot; /&gt;"/>
</p:tagLst>
</file>

<file path=ppt/tags/tag2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8/100 [18]&quot; Source=&quot;Harvey 100&quot; /&gt;"/>
</p:tagLst>
</file>

<file path=ppt/tags/tag2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9/100 [19]&quot; Source=&quot;Harvey 100&quot; /&gt;"/>
</p:tagLst>
</file>

<file path=ppt/tags/tag2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0/100 [20]&quot; Source=&quot;Harvey 100&quot; /&gt;"/>
</p:tagLst>
</file>

<file path=ppt/tags/tag2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1/100 [21]&quot; Source=&quot;Harvey 100&quot; /&gt;"/>
</p:tagLst>
</file>

<file path=ppt/tags/tag2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2/100 [22]&quot; Source=&quot;Harvey 100&quot; /&gt;"/>
</p:tagLst>
</file>

<file path=ppt/tags/tag2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3/100 [23]&quot; Source=&quot;Harvey 100&quot; /&gt;"/>
</p:tagLst>
</file>

<file path=ppt/tags/tag3.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True&quot; Source=&quot;Group 5&quot; Layer=&quot;Group 5&quot; /&gt;"/>
</p:tagLst>
</file>

<file path=ppt/tags/tag3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4/100 [24]&quot; Source=&quot;Harvey 100&quot; /&gt;"/>
</p:tagLst>
</file>

<file path=ppt/tags/tag3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5/100 [25]&quot; Source=&quot;Harvey 100&quot; /&gt;"/>
</p:tagLst>
</file>

<file path=ppt/tags/tag3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6/100 [26]&quot; Source=&quot;Harvey 100&quot; /&gt;"/>
</p:tagLst>
</file>

<file path=ppt/tags/tag3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7/100 [27]&quot; Source=&quot;Harvey 100&quot; /&gt;"/>
</p:tagLst>
</file>

<file path=ppt/tags/tag3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8/100 [28]&quot; Source=&quot;Harvey 100&quot; /&gt;"/>
</p:tagLst>
</file>

<file path=ppt/tags/tag3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9/100 [29]&quot; Source=&quot;Harvey 100&quot; /&gt;"/>
</p:tagLst>
</file>

<file path=ppt/tags/tag3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0/100 [30]&quot; Source=&quot;Harvey 100&quot; /&gt;"/>
</p:tagLst>
</file>

<file path=ppt/tags/tag3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1/100 [31]&quot; Source=&quot;Harvey 100&quot; /&gt;"/>
</p:tagLst>
</file>

<file path=ppt/tags/tag3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2/100 [32]&quot; Source=&quot;Harvey 100&quot; /&gt;"/>
</p:tagLst>
</file>

<file path=ppt/tags/tag3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3/100 [33]&quot; Source=&quot;Harvey 100&quot; /&gt;"/>
</p:tagLst>
</file>

<file path=ppt/tags/tag4.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True&quot; Source=&quot;Harvey 8&quot; Layer=&quot;Harvey 8&quot; /&gt;"/>
</p:tagLst>
</file>

<file path=ppt/tags/tag4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4/100 [34]&quot; Source=&quot;Harvey 100&quot; /&gt;"/>
</p:tagLst>
</file>

<file path=ppt/tags/tag4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5/100 [35]&quot; Source=&quot;Harvey 100&quot; /&gt;"/>
</p:tagLst>
</file>

<file path=ppt/tags/tag4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6/100 [36]&quot; Source=&quot;Harvey 100&quot; /&gt;"/>
</p:tagLst>
</file>

<file path=ppt/tags/tag4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7/100 [37]&quot; Source=&quot;Harvey 100&quot; /&gt;"/>
</p:tagLst>
</file>

<file path=ppt/tags/tag4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8/100 [38]&quot; Source=&quot;Harvey 100&quot; /&gt;"/>
</p:tagLst>
</file>

<file path=ppt/tags/tag4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9/100 [39]&quot; Source=&quot;Harvey 100&quot; /&gt;"/>
</p:tagLst>
</file>

<file path=ppt/tags/tag4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0/100 [40]&quot; Source=&quot;Harvey 100&quot; /&gt;"/>
</p:tagLst>
</file>

<file path=ppt/tags/tag4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1/100 [41]&quot; Source=&quot;Harvey 100&quot; /&gt;"/>
</p:tagLst>
</file>

<file path=ppt/tags/tag4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2/100 [42]&quot; Source=&quot;Harvey 100&quot; /&gt;"/>
</p:tagLst>
</file>

<file path=ppt/tags/tag4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3/100 [43]&quot; Source=&quot;Harvey 100&quot; /&gt;"/>
</p:tagLst>
</file>

<file path=ppt/tags/tag5.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d5f66dcd-7c8d-4661-849b-23a9587c15e3&quot; /&gt;"/>
  <p:tag name="SP_POWERSHAPE" val="&lt;PowerShapeTag ClassVersion=&quot;0&quot; GUID=&quot;81f1f80b-b882-418d-8bbb-9c38d8d27274&quot; IsConsolidated=&quot;False&quot; IsTopLevel=&quot;True&quot; Layer=&quot;Harvey 100&quot; Source=&quot;Harvey 100&quot; /&gt;"/>
</p:tagLst>
</file>

<file path=ppt/tags/tag5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4/100 [44]&quot; Source=&quot;Harvey 100&quot; /&gt;"/>
</p:tagLst>
</file>

<file path=ppt/tags/tag5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5/100 [45]&quot; Source=&quot;Harvey 100&quot; /&gt;"/>
</p:tagLst>
</file>

<file path=ppt/tags/tag5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6/100 [46]&quot; Source=&quot;Harvey 100&quot; /&gt;"/>
</p:tagLst>
</file>

<file path=ppt/tags/tag5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7/100 [47]&quot; Source=&quot;Harvey 100&quot; /&gt;"/>
</p:tagLst>
</file>

<file path=ppt/tags/tag5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8/100 [48]&quot; Source=&quot;Harvey 100&quot; /&gt;"/>
</p:tagLst>
</file>

<file path=ppt/tags/tag5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9/100 [49]&quot; Source=&quot;Harvey 100&quot; /&gt;"/>
</p:tagLst>
</file>

<file path=ppt/tags/tag5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0/100 [50]&quot; Source=&quot;Harvey 100&quot; /&gt;"/>
</p:tagLst>
</file>

<file path=ppt/tags/tag5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1/100 [51]&quot; Source=&quot;Harvey 100&quot; /&gt;"/>
</p:tagLst>
</file>

<file path=ppt/tags/tag5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2/100 [52]&quot; Source=&quot;Harvey 100&quot; /&gt;"/>
</p:tagLst>
</file>

<file path=ppt/tags/tag5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3/100 [53]&quot; Source=&quot;Harvey 100&quot; /&gt;"/>
</p:tagLst>
</file>

<file path=ppt/tags/tag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0/100 [0]&quot; Source=&quot;Harvey 100&quot; /&gt;"/>
</p:tagLst>
</file>

<file path=ppt/tags/tag6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4/100 [54]&quot; Source=&quot;Harvey 100&quot; /&gt;"/>
</p:tagLst>
</file>

<file path=ppt/tags/tag6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5/100 [55]&quot; Source=&quot;Harvey 100&quot; /&gt;"/>
</p:tagLst>
</file>

<file path=ppt/tags/tag6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6/100 [56]&quot; Source=&quot;Harvey 100&quot; /&gt;"/>
</p:tagLst>
</file>

<file path=ppt/tags/tag6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7/100 [57]&quot; Source=&quot;Harvey 100&quot; /&gt;"/>
</p:tagLst>
</file>

<file path=ppt/tags/tag6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8/100 [58]&quot; Source=&quot;Harvey 100&quot; /&gt;"/>
</p:tagLst>
</file>

<file path=ppt/tags/tag6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9/100 [59]&quot; Source=&quot;Harvey 100&quot; /&gt;"/>
</p:tagLst>
</file>

<file path=ppt/tags/tag6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0/100 [60]&quot; Source=&quot;Harvey 100&quot; /&gt;"/>
</p:tagLst>
</file>

<file path=ppt/tags/tag6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1/100 [61]&quot; Source=&quot;Harvey 100&quot; /&gt;"/>
</p:tagLst>
</file>

<file path=ppt/tags/tag6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2/100 [62]&quot; Source=&quot;Harvey 100&quot; /&gt;"/>
</p:tagLst>
</file>

<file path=ppt/tags/tag6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3/100 [63]&quot; Source=&quot;Harvey 100&quot; /&gt;"/>
</p:tagLst>
</file>

<file path=ppt/tags/tag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100 [1]&quot; Source=&quot;Harvey 100&quot; /&gt;"/>
</p:tagLst>
</file>

<file path=ppt/tags/tag7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4/100 [64]&quot; Source=&quot;Harvey 100&quot; /&gt;"/>
</p:tagLst>
</file>

<file path=ppt/tags/tag7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5/100 [65]&quot; Source=&quot;Harvey 100&quot; /&gt;"/>
</p:tagLst>
</file>

<file path=ppt/tags/tag7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6/100 [66]&quot; Source=&quot;Harvey 100&quot; /&gt;"/>
</p:tagLst>
</file>

<file path=ppt/tags/tag7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7/100 [67]&quot; Source=&quot;Harvey 100&quot; /&gt;"/>
</p:tagLst>
</file>

<file path=ppt/tags/tag7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8/100 [68]&quot; Source=&quot;Harvey 100&quot; /&gt;"/>
</p:tagLst>
</file>

<file path=ppt/tags/tag7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9/100 [69]&quot; Source=&quot;Harvey 100&quot; /&gt;"/>
</p:tagLst>
</file>

<file path=ppt/tags/tag7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0/100 [70]&quot; Source=&quot;Harvey 100&quot; /&gt;"/>
</p:tagLst>
</file>

<file path=ppt/tags/tag7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1/100 [71]&quot; Source=&quot;Harvey 100&quot; /&gt;"/>
</p:tagLst>
</file>

<file path=ppt/tags/tag7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2/100 [72]&quot; Source=&quot;Harvey 100&quot; /&gt;"/>
</p:tagLst>
</file>

<file path=ppt/tags/tag7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3/100 [73]&quot; Source=&quot;Harvey 100&quot; /&gt;"/>
</p:tagLst>
</file>

<file path=ppt/tags/tag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100 [2]&quot; Source=&quot;Harvey 100&quot; /&gt;"/>
</p:tagLst>
</file>

<file path=ppt/tags/tag8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4/100 [74]&quot; Source=&quot;Harvey 100&quot; /&gt;"/>
</p:tagLst>
</file>

<file path=ppt/tags/tag8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5/100 [75]&quot; Source=&quot;Harvey 100&quot; /&gt;"/>
</p:tagLst>
</file>

<file path=ppt/tags/tag8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6/100 [76]&quot; Source=&quot;Harvey 100&quot; /&gt;"/>
</p:tagLst>
</file>

<file path=ppt/tags/tag8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7/100 [77]&quot; Source=&quot;Harvey 100&quot; /&gt;"/>
</p:tagLst>
</file>

<file path=ppt/tags/tag8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8/100 [78]&quot; Source=&quot;Harvey 100&quot; /&gt;"/>
</p:tagLst>
</file>

<file path=ppt/tags/tag8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9/100 [79]&quot; Source=&quot;Harvey 100&quot; /&gt;"/>
</p:tagLst>
</file>

<file path=ppt/tags/tag8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0/100 [80]&quot; Source=&quot;Harvey 100&quot; /&gt;"/>
</p:tagLst>
</file>

<file path=ppt/tags/tag8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1/100 [81]&quot; Source=&quot;Harvey 100&quot; /&gt;"/>
</p:tagLst>
</file>

<file path=ppt/tags/tag8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2/100 [82]&quot; Source=&quot;Harvey 100&quot; /&gt;"/>
</p:tagLst>
</file>

<file path=ppt/tags/tag8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3/100 [83]&quot; Source=&quot;Harvey 100&quot; /&gt;"/>
</p:tagLst>
</file>

<file path=ppt/tags/tag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100 [3]&quot; Source=&quot;Harvey 100&quot; /&gt;"/>
</p:tagLst>
</file>

<file path=ppt/tags/tag9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4/100 [84]&quot; Source=&quot;Harvey 100&quot; /&gt;"/>
</p:tagLst>
</file>

<file path=ppt/tags/tag9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5/100 [85]&quot; Source=&quot;Harvey 100&quot; /&gt;"/>
</p:tagLst>
</file>

<file path=ppt/tags/tag9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6/100 [86]&quot; Source=&quot;Harvey 100&quot; /&gt;"/>
</p:tagLst>
</file>

<file path=ppt/tags/tag9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7/100 [87]&quot; Source=&quot;Harvey 100&quot; /&gt;"/>
</p:tagLst>
</file>

<file path=ppt/tags/tag9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8/100 [88]&quot; Source=&quot;Harvey 100&quot; /&gt;"/>
</p:tagLst>
</file>

<file path=ppt/tags/tag9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9/100 [89]&quot; Source=&quot;Harvey 100&quot; /&gt;"/>
</p:tagLst>
</file>

<file path=ppt/tags/tag9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0/100 [90]&quot; Source=&quot;Harvey 100&quot; /&gt;"/>
</p:tagLst>
</file>

<file path=ppt/tags/tag9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1/100 [91]&quot; Source=&quot;Harvey 100&quot; /&gt;"/>
</p:tagLst>
</file>

<file path=ppt/tags/tag9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2/100 [92]&quot; Source=&quot;Harvey 100&quot; /&gt;"/>
</p:tagLst>
</file>

<file path=ppt/tags/tag9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3/100 [93]&quot; Source=&quot;Harvey 100&quot; /&gt;"/>
</p:tagLst>
</file>

<file path=ppt/theme/theme1.xml><?xml version="1.0" encoding="utf-8"?>
<a:theme xmlns:a="http://schemas.openxmlformats.org/drawingml/2006/main" name="SAP Template 2025">
  <a:themeElements>
    <a:clrScheme name="SAP Colors 2023">
      <a:dk1>
        <a:srgbClr val="000000"/>
      </a:dk1>
      <a:lt1>
        <a:srgbClr val="FFFFFF"/>
      </a:lt1>
      <a:dk2>
        <a:srgbClr val="1B90FF"/>
      </a:dk2>
      <a:lt2>
        <a:srgbClr val="89D1FF"/>
      </a:lt2>
      <a:accent1>
        <a:srgbClr val="E76500"/>
      </a:accent1>
      <a:accent2>
        <a:srgbClr val="049F9A"/>
      </a:accent2>
      <a:accent3>
        <a:srgbClr val="36A41D"/>
      </a:accent3>
      <a:accent4>
        <a:srgbClr val="FA4F96"/>
      </a:accent4>
      <a:accent5>
        <a:srgbClr val="F31DED"/>
      </a:accent5>
      <a:accent6>
        <a:srgbClr val="7858FF"/>
      </a:accent6>
      <a:hlink>
        <a:srgbClr val="0070F2"/>
      </a:hlink>
      <a:folHlink>
        <a:srgbClr val="0070F2"/>
      </a:folHlink>
    </a:clrScheme>
    <a:fontScheme name="SAP 2023">
      <a:majorFont>
        <a:latin typeface="72 Brand Medium"/>
        <a:ea typeface=""/>
        <a:cs typeface=""/>
      </a:majorFont>
      <a:minorFont>
        <a:latin typeface="72 Brand"/>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noFill/>
        <a:ln w="25400" algn="ctr">
          <a:solidFill>
            <a:schemeClr val="tx1"/>
          </a:solidFill>
          <a:miter lim="800000"/>
          <a:headEnd/>
          <a:tailEnd/>
        </a:ln>
      </a:spPr>
      <a:bodyPr lIns="90000" tIns="72000" rIns="90000" bIns="72000" rtlCol="0" anchor="ctr"/>
      <a:lstStyle>
        <a:defPPr marR="0" algn="ctr"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smtClean="0">
            <a:ln>
              <a:noFill/>
            </a:ln>
            <a:effectLst/>
            <a:uLnTx/>
            <a:uFillTx/>
            <a:latin typeface="+mn-lt"/>
            <a:ea typeface="72 Brand" pitchFamily="34" charset="-128"/>
            <a:cs typeface="72 Brand" pitchFamily="34" charset="-128"/>
          </a:defRPr>
        </a:defPPr>
      </a:lstStyle>
    </a:spDef>
    <a:lnDef>
      <a:spPr>
        <a:ln w="25400">
          <a:solidFill>
            <a:schemeClr val="tx1"/>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fontAlgn="base">
          <a:spcBef>
            <a:spcPct val="50000"/>
          </a:spcBef>
          <a:spcAft>
            <a:spcPct val="0"/>
          </a:spcAft>
          <a:buClr>
            <a:schemeClr val="tx1"/>
          </a:buClr>
          <a:buSzPct val="100000"/>
          <a:defRPr sz="1800" kern="0" dirty="0" err="1" smtClean="0">
            <a:latin typeface="72 Brand" panose="020B0504030603020204" pitchFamily="34" charset="0"/>
            <a:ea typeface="72 Brand" pitchFamily="34" charset="-128"/>
            <a:cs typeface="72 Brand" pitchFamily="34" charset="-128"/>
          </a:defRPr>
        </a:defPPr>
      </a:lstStyle>
    </a:txDef>
  </a:objectDefaults>
  <a:extraClrSchemeLst/>
  <a:custClrLst>
    <a:custClr name="Blue 2">
      <a:srgbClr val="D1EFFF"/>
    </a:custClr>
    <a:custClr name="Blue 4">
      <a:srgbClr val="89D1FF"/>
    </a:custClr>
    <a:custClr name="Blue 6">
      <a:srgbClr val="1B90FF"/>
    </a:custClr>
    <a:custClr name="Blue 7">
      <a:srgbClr val="0070F2"/>
    </a:custClr>
    <a:custClr name="Blue 10">
      <a:srgbClr val="002A86"/>
    </a:custClr>
    <a:custClr name="Blue 11">
      <a:srgbClr val="00144A"/>
    </a:custClr>
    <a:custClr name="Mango 2">
      <a:srgbClr val="FFF3B8"/>
    </a:custClr>
    <a:custClr name="Mango 4">
      <a:srgbClr val="FFC933"/>
    </a:custClr>
    <a:custClr name="Mango 6">
      <a:srgbClr val="E76500"/>
    </a:custClr>
    <a:custClr name="Mango 7">
      <a:srgbClr val="C35500"/>
    </a:custClr>
    <a:custClr name="Mango 10">
      <a:srgbClr val="6D1900"/>
    </a:custClr>
    <a:custClr name="Mango 11">
      <a:srgbClr val="450B00"/>
    </a:custClr>
    <a:custClr name="Teal 2">
      <a:srgbClr val="C2FCEE"/>
    </a:custClr>
    <a:custClr name="Teal 4">
      <a:srgbClr val="2CE0BF"/>
    </a:custClr>
    <a:custClr name="Teal 6">
      <a:srgbClr val="049F9A"/>
    </a:custClr>
    <a:custClr name="Teal 7">
      <a:srgbClr val="07838F"/>
    </a:custClr>
    <a:custClr name="Teal 10">
      <a:srgbClr val="02414C"/>
    </a:custClr>
    <a:custClr name="Teal 11">
      <a:srgbClr val="012931"/>
    </a:custClr>
    <a:custClr name="Green 2">
      <a:srgbClr val="EBF5CB"/>
    </a:custClr>
    <a:custClr name="Green 4">
      <a:srgbClr val="97DD40"/>
    </a:custClr>
    <a:custClr name="Green 6">
      <a:srgbClr val="36A41D"/>
    </a:custClr>
    <a:custClr name="Green 7">
      <a:srgbClr val="188918"/>
    </a:custClr>
    <a:custClr name="Green 10">
      <a:srgbClr val="164323"/>
    </a:custClr>
    <a:custClr name="Green 11">
      <a:srgbClr val="0E2B16"/>
    </a:custClr>
    <a:custClr name="Red 2">
      <a:srgbClr val="FFD5EA"/>
    </a:custClr>
    <a:custClr name="Red 4">
      <a:srgbClr val="FF8CB2"/>
    </a:custClr>
    <a:custClr name="Red 6">
      <a:srgbClr val="EE3939"/>
    </a:custClr>
    <a:custClr name="Red 7">
      <a:srgbClr val="D20A0A"/>
    </a:custClr>
    <a:custClr name="Red 10">
      <a:srgbClr val="5A0404"/>
    </a:custClr>
    <a:custClr name="Red 11">
      <a:srgbClr val="350000"/>
    </a:custClr>
    <a:custClr name="Raspberry 2">
      <a:srgbClr val="FFDCE8"/>
    </a:custClr>
    <a:custClr name="Raspberry 4">
      <a:srgbClr val="FEADC8"/>
    </a:custClr>
    <a:custClr name="Raspberry 6">
      <a:srgbClr val="FA4F96"/>
    </a:custClr>
    <a:custClr name="Raspberry 7">
      <a:srgbClr val="DF1278"/>
    </a:custClr>
    <a:custClr name="Raspberry 10">
      <a:srgbClr val="71014B"/>
    </a:custClr>
    <a:custClr name="Raspberry 11">
      <a:srgbClr val="510136"/>
    </a:custClr>
    <a:custClr name="Pink 2">
      <a:srgbClr val="FFDCF3"/>
    </a:custClr>
    <a:custClr name="Pink 4">
      <a:srgbClr val="FF8AF0"/>
    </a:custClr>
    <a:custClr name="Pink 6">
      <a:srgbClr val="F31DED"/>
    </a:custClr>
    <a:custClr name="Pink 7">
      <a:srgbClr val="CC00DC"/>
    </a:custClr>
    <a:custClr name="Pink 10">
      <a:srgbClr val="510080"/>
    </a:custClr>
    <a:custClr name="Pink 11">
      <a:srgbClr val="28004A"/>
    </a:custClr>
    <a:custClr name="Indigo 2">
      <a:srgbClr val="E2D8FF"/>
    </a:custClr>
    <a:custClr name="Indigo 4">
      <a:srgbClr val="B894FF"/>
    </a:custClr>
    <a:custClr name="Indigo 6">
      <a:srgbClr val="7858FF"/>
    </a:custClr>
    <a:custClr name="Indigo 7">
      <a:srgbClr val="5D36FF"/>
    </a:custClr>
    <a:custClr name="Indigo 10">
      <a:srgbClr val="1C0C6E"/>
    </a:custClr>
    <a:custClr name="Indigo 11">
      <a:srgbClr val="0E0637"/>
    </a:custClr>
  </a:custClrLst>
  <a:extLst>
    <a:ext uri="{05A4C25C-085E-4340-85A3-A5531E510DB2}">
      <thm15:themeFamily xmlns:thm15="http://schemas.microsoft.com/office/thememl/2012/main" name="SAP_BusinessNetwork_2025" id="{24B351D2-CB11-F341-8FE5-C3CB3C789ED9}" vid="{93A20017-DADC-D142-AA24-1BA05013C7C0}"/>
    </a:ext>
  </a:extLst>
</a:theme>
</file>

<file path=ppt/theme/theme2.xml><?xml version="1.0" encoding="utf-8"?>
<a:theme xmlns:a="http://schemas.openxmlformats.org/drawingml/2006/main" name="Office Theme">
  <a:themeElements>
    <a:clrScheme name="SAP_Colors2011_1.1">
      <a:dk1>
        <a:srgbClr val="000000"/>
      </a:dk1>
      <a:lt1>
        <a:srgbClr val="FFFFFF"/>
      </a:lt1>
      <a:dk2>
        <a:srgbClr val="0076CB"/>
      </a:dk2>
      <a:lt2>
        <a:srgbClr val="CCCCCC"/>
      </a:lt2>
      <a:accent1>
        <a:srgbClr val="F0AB00"/>
      </a:accent1>
      <a:accent2>
        <a:srgbClr val="666666"/>
      </a:accent2>
      <a:accent3>
        <a:srgbClr val="0076CB"/>
      </a:accent3>
      <a:accent4>
        <a:srgbClr val="4FB81C"/>
      </a:accent4>
      <a:accent5>
        <a:srgbClr val="E35500"/>
      </a:accent5>
      <a:accent6>
        <a:srgbClr val="760A85"/>
      </a:accent6>
      <a:hlink>
        <a:srgbClr val="666666"/>
      </a:hlink>
      <a:folHlink>
        <a:srgbClr val="CCCCCC"/>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custClrLst>
    <a:custClr name="Blue 2">
      <a:srgbClr val="D1EFFF"/>
    </a:custClr>
  </a:custClrLst>
</a:theme>
</file>

<file path=ppt/theme/theme3.xml><?xml version="1.0" encoding="utf-8"?>
<a:theme xmlns:a="http://schemas.openxmlformats.org/drawingml/2006/main" name="Office Theme">
  <a:themeElements>
    <a:clrScheme name="SAP_Colors2011">
      <a:dk1>
        <a:srgbClr val="000000"/>
      </a:dk1>
      <a:lt1>
        <a:srgbClr val="FFFFFF"/>
      </a:lt1>
      <a:dk2>
        <a:srgbClr val="00AFE3"/>
      </a:dk2>
      <a:lt2>
        <a:srgbClr val="CCCCCC"/>
      </a:lt2>
      <a:accent1>
        <a:srgbClr val="FDB913"/>
      </a:accent1>
      <a:accent2>
        <a:srgbClr val="626366"/>
      </a:accent2>
      <a:accent3>
        <a:srgbClr val="0082C9"/>
      </a:accent3>
      <a:accent4>
        <a:srgbClr val="4BBE44"/>
      </a:accent4>
      <a:accent5>
        <a:srgbClr val="B1D249"/>
      </a:accent5>
      <a:accent6>
        <a:srgbClr val="80298F"/>
      </a:accent6>
      <a:hlink>
        <a:srgbClr val="04357B"/>
      </a:hlink>
      <a:folHlink>
        <a:srgbClr val="999999"/>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custClrLst>
    <a:custClr name="Blue 2">
      <a:srgbClr val="D1EFFF"/>
    </a:custClr>
  </a:custClrLst>
</a:theme>
</file>

<file path=ppt/webextensions/_rels/taskpanes.xml.rels><?xml version="1.0" encoding="UTF-8" standalone="yes"?>
<Relationships xmlns="http://schemas.openxmlformats.org/package/2006/relationships"><Relationship Id="rId2" Type="http://schemas.microsoft.com/office/2011/relationships/webextension" Target="webextension2.xml"/><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 dockstate="right" visibility="0" width="350" row="0">
    <wetp:webextensionref xmlns:r="http://schemas.openxmlformats.org/officeDocument/2006/relationships" r:id="rId2"/>
  </wetp:taskpane>
</wetp:taskpanes>
</file>

<file path=ppt/webextensions/webextension1.xml><?xml version="1.0" encoding="utf-8"?>
<we:webextension xmlns:we="http://schemas.microsoft.com/office/webextensions/webextension/2010/11" id="{D0FCFAFA-D3D3-1441-8101-DA629D03A5D9}">
  <we:reference id="b0692d11-e342-a550-cfba-e8c57e47b8f1" version="1.0.0.8" store="EXCatalog" storeType="EXCatalog"/>
  <we:alternateReferences/>
  <we:properties/>
  <we:bindings/>
  <we:snapshot xmlns:r="http://schemas.openxmlformats.org/officeDocument/2006/relationships"/>
</we:webextension>
</file>

<file path=ppt/webextensions/webextension2.xml><?xml version="1.0" encoding="utf-8"?>
<we:webextension xmlns:we="http://schemas.microsoft.com/office/webextensions/webextension/2010/11" id="{E65AE667-A5F5-0F47-8627-5174A8B7EA47}">
  <we:reference id="b8d7a30b-109c-4c41-a1df-a6cb639730b5" version="2.0.0.5" store="EXCatalog" storeType="EXCatalog"/>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p:properties xmlns:p="http://schemas.microsoft.com/office/2006/metadata/properties" xmlns:xsi="http://www.w3.org/2001/XMLSchema-instance" xmlns:pc="http://schemas.microsoft.com/office/infopath/2007/PartnerControls">
  <documentManagement>
    <Region xmlns="ECE1BE85-955C-4C86-9D1F-12A1E8F753FE" xsi:nil="true"/>
    <CustomTag xmlns="ECE1BE85-955C-4C86-9D1F-12A1E8F753FE" xsi:nil="true"/>
    <SAP_x0020_Activate_x0020_Workstream xmlns="ECE1BE85-955C-4C86-9D1F-12A1E8F753FE" xsi:nil="true"/>
    <DeploymentStartDate xmlns="ECE1BE85-955C-4C86-9D1F-12A1E8F753FE" xsi:nil="true"/>
    <SAP_x0020_Activate_x0020_Phase xmlns="ECE1BE85-955C-4C86-9D1F-12A1E8F753FE" xsi:nil="true"/>
    <Solution xmlns="ECE1BE85-955C-4C86-9D1F-12A1E8F753FE" xsi:nil="true"/>
  </documentManagement>
</p:properties>
</file>

<file path=customXml/item10.xml><?xml version="1.0" encoding="utf-8"?>
<TemplafyTemplateConfiguration><![CDATA[{"elementsMetadata":[{"type":"shape","id":"9423b2d8-d40b-4f0b-a377-49eb4a67af48","elementConfiguration":{"binding":"{{ DataSources.Classification[Form.Classification.Name].Display}}","type":"text","disableUpdates":false}},{"type":"shape","id":"434fcaa9-b8a0-48f3-bd18-176ed8be6f23","elementConfiguration":{"inheritDimensions":"{{InheritDimensions.InheritNone}}","width":"","height":"1 cm","image":"{{Form.SAPLogo.SubbrandBlue}}","visibility":"","type":"image","disableUpdates":false}},{"type":"shape","id":"9e572ad8-69f7-44c8-9682-af1221f7b889","elementConfiguration":{"binding":"{{Form.Classification.Display}}","visibility":"","type":"text","disableUpdates":false}},{"type":"shape","id":"c4b547f1-37cf-4954-8a0a-29ac7c745070","elementConfiguration":{"binding":"{{Form.Classification.Display}}","visibility":"","type":"text","disableUpdates":false}},{"type":"shape","id":"813285f5-9fec-4482-ac3d-914bef14d0c3","elementConfiguration":{"inheritDimensions":"{{InheritDimensions.InheritNone}}","width":"","height":"1 cm","image":"{{Form.SAPLogo.SubbrandBlack}}","visibility":"","type":"image","disableUpdates":false}},{"type":"shape","id":"a31fde0c-25d9-4ecb-a478-f9231bdf8eaf","elementConfiguration":{"inheritDimensions":"{{InheritDimensions.InheritNone}}","width":"","height":"1 cm","image":"{{Form.SAPLogo.SubbrandWhite}}","visibility":"","type":"image","disableUpdates":false}},{"type":"shape","id":"73dc0094-6167-481e-b920-84f7a8b2bed4","elementConfiguration":{"binding":"{{Form.Classification.Display}}","visibility":"","type":"text","disableUpdates":false}},{"type":"shape","id":"41361e50-3205-47e0-b691-86a56d49f94e","elementConfiguration":{"inheritDimensions":"{{InheritDimensions.InheritNone}}","width":"","height":"1 cm","image":"{{Form.SAPLogo.SubbrandBlue}}","visibility":"","type":"image","disableUpdates":false}},{"type":"shape","id":"eac5d49a-94aa-453d-b208-cda0b594f96c","elementConfiguration":{"binding":"{{Form.Classification.Display}}","visibility":"","type":"text","disableUpdates":false}},{"type":"shape","id":"763790bc-58eb-4363-9866-4f446ecd6dd9","elementConfiguration":{"inheritDimensions":"{{InheritDimensions.InheritNone}}","width":"","height":"1 cm","image":"{{Form.SAPLogo.SubbrandBlue}}","visibility":"","type":"image","disableUpdates":false}},{"type":"shape","id":"cf3a0af6-43b8-46d8-ab4a-168cebcda84e","elementConfiguration":{"binding":"{{Form.Classification.Display}}","visibility":"","type":"text","disableUpdates":false}},{"type":"shape","id":"9ce0a2bd-7d83-45ea-b26d-42b247507c25","elementConfiguration":{"inheritDimensions":"{{InheritDimensions.InheritNone}}","width":"","height":"1 cm","image":"{{Form.SAPLogo.SubbrandBlue}}","visibility":"","type":"image","disableUpdates":false}},{"type":"shape","id":"7a4bda13-3dc9-4ab2-97a4-f46d460c24d1","elementConfiguration":{"binding":"{{Form.Classification.Display}}","visibility":"","type":"text","disableUpdates":false}},{"type":"shape","id":"fb209fc8-0075-4f67-869c-be57fbcae641","elementConfiguration":{"inheritDimensions":"{{InheritDimensions.InheritNone}}","width":"","height":"1 cm","image":"{{Form.SAPLogo.SubbrandWhite}}","visibility":"","type":"image","disableUpdates":false}},{"type":"shape","id":"0e600416-19c4-4653-a96a-5e73267f5883","elementConfiguration":{"binding":"{{Form.Classification.Display}}","visibility":"","type":"text","disableUpdates":false}},{"type":"shape","id":"24c14a00-1db6-4aff-82a8-9eda31c11f40","elementConfiguration":{"binding":"{{DataSources.PPTCopyRight[\"Slide 5 copyright\"].CopyrightMessage}}","visibility":"","type":"text","disableUpdates":false}},{"type":"shape","id":"126400e4-130c-4aaa-8d05-3a4c25ee93ae","elementConfiguration":{"inheritDimensions":"{{InheritDimensions.InheritNone}}","width":"","height":"1 cm","image":"{{Form.SAPLogo.SubbrandBlack}}","visibility":"","type":"image","disableUpdates":false}},{"type":"shape","id":"b7da23b6-47f7-4b0d-81ec-b1abe93fb431","elementConfiguration":{"binding":"{{Form.Classification.Display}}","visibility":"","type":"text","disableUpdates":false}},{"type":"shape","id":"e56eed7b-ccd4-4d26-9b99-bb2b0c6ee762","elementConfiguration":{"inheritDimensions":"{{InheritDimensions.InheritNone}}","width":"","height":"1 cm","image":"{{Form.SAPLogo.SubbrandWhite}}","visibility":"","type":"image","disableUpdates":false}},{"type":"shape","id":"847651dc-64e7-4a92-aab9-c04dc8b7e500","elementConfiguration":{"binding":"{{Form.Classification.Display}}","visibility":"","type":"text","disableUpdates":false}},{"type":"shape","id":"b77c90a0-474c-46f7-bc2d-416ff74fec8b","elementConfiguration":{"inheritDimensions":"{{InheritDimensions.InheritNone}}","width":"","height":"1 cm","image":"{{Form.SAPLogo.SubbrandBlack}}","visibility":"","type":"image","disableUpdates":false}},{"type":"shape","id":"1d113020-6da7-4c99-8450-05307722bb2d","elementConfiguration":{"binding":"{{Form.Classification.Display}}","visibility":"","type":"text","disableUpdates":false}},{"type":"shape","id":"0d1262f1-c6e8-412c-9096-5fa5fde597b6","elementConfiguration":{"inheritDimensions":"{{InheritDimensions.InheritNone}}","width":"","height":"1 cm","image":"{{Form.SAPLogo.SubbrandWhite}}","visibility":"","type":"image","disableUpdates":false}},{"type":"shape","id":"b25bc887-cecf-4c0c-9192-d0cd0951a12e","elementConfiguration":{"binding":"{{Form.Classification.Display}}","visibility":"","type":"text","disableUpdates":false}},{"type":"shape","id":"fd7a7518-9097-410b-bbac-a71a98079194","elementConfiguration":{"inheritDimensions":"{{InheritDimensions.InheritNone}}","width":"","height":"1 cm","image":"{{Form.SAPLogo.SubbrandWhite}}","visibility":"","type":"image","disableUpdates":false}},{"type":"shape","id":"fee25845-6467-4f0f-b84c-a7c81a0b8b2b","elementConfiguration":{"binding":"{{Form.Classification.Display}}","visibility":"","type":"text","disableUpdates":false}},{"type":"shape","id":"250a1079-b0c7-465d-9059-3570aa4a6d0c","elementConfiguration":{"binding":"{{StringJoin(\", \", Form.SpeakerName,\"SAP\")}}","type":"text","disableUpdates":false}},{"type":"shape","id":"fe3240e3-0e9f-48f3-958b-d280a55e2c5c","elementConfiguration":{"binding":"{{FormatDateTime(Form.Date,\"MMMM dd, yyyy\",\"en-US\")}}","type":"text","disableUpdates":false}},{"type":"shape","id":"49c25513-7d88-4c28-92f1-7696dc3de5fb","elementConfiguration":{"binding":"{{StringJoin(\", \", Form.SpeakerName,\"SAP\")}}","type":"text","disableUpdates":false}},{"type":"shape","id":"210b4c52-eee5-41be-b28f-e9f7f69dd3f0","elementConfiguration":{"binding":"{{FormatDateTime(Form.Date,\"MMMM dd, yyyy\",\"en-US\")}}","type":"text","disableUpdates":false}},{"type":"shape","id":"00152a5c-6c8a-43da-8ba3-78530db0ad89","elementConfiguration":{"binding":"{{StringJoin(\", \", Form.SpeakerName,\"SAP\")}}","type":"text","disableUpdates":false}},{"type":"shape","id":"4e695c19-afcc-4bee-bbfb-d815ca433b8f","elementConfiguration":{"binding":"{{FormatDateTime(Form.Date,\"MMMM dd, yyyy\",\"en-US\")}}","type":"text","disableUpdates":false}},{"type":"shape","id":"143fd30c-3c2e-45ef-ac8a-b6d9705d6bb5","elementConfiguration":{"binding":"{{StringJoin(\", \", Form.SpeakerName,\"SAP\")}}","type":"text","disableUpdates":false}},{"type":"shape","id":"7fbeccc5-29ae-46bf-9aac-746462e5da66","elementConfiguration":{"binding":"{{FormatDateTime(Form.Date,\"MMMM dd, yyyy\",\"en-US\")}}","type":"text","disableUpdates":false}},{"type":"shape","id":"5864af07-9e2c-4750-b759-722cc54083b0","elementConfiguration":{"binding":"{{StringJoin(\", \", Form.SpeakerName,\"SAP\")}}","type":"text","disableUpdates":false}},{"type":"shape","id":"28c16dd5-845e-439b-be94-69da8cf022bb","elementConfiguration":{"binding":"{{FormatDateTime(Form.Date,\"MMMM dd, yyyy\",\"en-US\")}}","type":"text","disableUpdates":false}},{"type":"shape","id":"94533e77-4092-4125-9b17-8e2f9ceda793","elementConfiguration":{"binding":"{{StringJoin(\", \", Form.SpeakerName,\"SAP\")}}","type":"text","disableUpdates":false}},{"type":"shape","id":"8b3f58d3-bb90-4a2c-8762-528ea582f49c","elementConfiguration":{"binding":"{{FormatDateTime(Form.Date,\"MMMM dd, yyyy\",\"en-US\")}}","type":"text","disableUpdates":false}},{"type":"shape","id":"23e533a6-b4b2-4ac1-ad6d-f7f525705b66","elementConfiguration":{"binding":"{{Form.SpeakerName}}","type":"text","disableUpdates":false}},{"type":"shape","id":"862f8704-144b-4144-a7c4-c491ceb6d941","elementConfiguration":{"binding":"{{Form.Email}}","type":"text","disableUpdates":false}}],"transformationConfigurations":[],"templateName":"SAP Template NEW","templateDescription":"","enableDocumentContentUpdater":true,"version":"2.0"}]]></TemplafyTemplateConfiguration>
</file>

<file path=customXml/item11.xml><?xml version="1.0" encoding="utf-8"?>
<TemplafySlideFormConfiguration><![CDATA[{"formFields":[],"formDataEntries":[]}]]></TemplafySlideFormConfiguration>
</file>

<file path=customXml/item12.xml><?xml version="1.0" encoding="utf-8"?>
<TemplafySlideFormConfiguration><![CDATA[{"formFields":[{"distinct":false,"hideIfNoUserInteractionRequired":false,"required":true,"autoSelectFirstOption":false,"shareValue":false,"type":"dropDown","dataSourceName":"PPTSubBrandLogos2023","dataSourceFieldName":"Name","name":"SAPLogo","label":"Select Template"},{"distinct":false,"hideIfNoUserInteractionRequired":false,"required":true,"autoSelectFirstOption":false,"shareValue":false,"type":"dropDown","dataSourceName":"Classification","dataSourceFieldName":"Name","name":"Classification","label":"Select Classification"},{"required":false,"shareValue":false,"type":"datePicker","name":"Date","label":"Date"},{"required":false,"placeholder":"","lines":1,"defaultValue":"{{StringJoin(\" \", UserProfile.FirstName,UserProfile.LastName)}}","helpTexts":{"prefix":"After your name, include your preferred pronouns (they/them, she/her, he/him)."},"shareValue":false,"type":"textBox","name":"SpeakerName","label":"Name and Pronouns"}],"formDataEntries":[]}]]></TemplafySlideFormConfiguration>
</file>

<file path=customXml/item13.xml><?xml version="1.0" encoding="utf-8"?>
<TemplafySlideFormConfiguration><![CDATA[{"formFields":[{"distinct":false,"hideIfNoUserInteractionRequired":false,"required":true,"autoSelectFirstOption":false,"shareValue":false,"type":"dropDown","dataSourceName":"PPTSubBrandLogos2023","dataSourceFieldName":"Name","name":"SAPLogo","label":"Select Template"},{"distinct":false,"hideIfNoUserInteractionRequired":false,"required":true,"autoSelectFirstOption":false,"shareValue":false,"type":"dropDown","dataSourceName":"Classification","dataSourceFieldName":"Name","name":"Classification","label":"Select Classification"},{"required":false,"shareValue":false,"type":"datePicker","name":"Date","label":"Date"},{"required":false,"placeholder":"","lines":1,"defaultValue":"{{StringJoin(\" \", UserProfile.FirstName,UserProfile.LastName)}}","helpTexts":{"prefix":"After your name, include your preferred pronouns (they/them, she/her, he/him)."},"shareValue":false,"type":"textBox","name":"SpeakerName","label":"Name and Pronouns"}],"formDataEntries":[]}]]></TemplafySlideFormConfiguration>
</file>

<file path=customXml/item14.xml><?xml version="1.0" encoding="utf-8"?>
<TemplafySlideTemplateConfiguration><![CDATA[{"slideVersion":18,"isValidatorEnabled":false,"isLocked":false,"elementsMetadata":[{"type":"shape","elementConfiguration":{"binding":"{{StringJoin(\", \", Form.SpeakerName,\"SAP\")}}","type":"text","disableUpdates":false}},{"type":"shape","elementConfiguration":{"binding":"{{FormatDateTime(Form.Date,\"MMMM dd, yyyy\",\"en-US\")}}","type":"text","disableUpdates":false}},{"type":"shape","elementConfiguration":{"inheritDimensions":"{{InheritDimensions.InheritNone}}","width":"","height":"1 cm","image":"{{Form.SAPLogo.SubbrandBlue}}","visibility":"","type":"image","disableUpdates":false}},{"type":"shape","elementConfiguration":{"binding":"{{Form.Classification.Display}}","visibility":"","type":"text","disableUpdates":false}}],"slideId":"638331234102843511","enableDocumentContentUpdater":false,"version":"2.0"}]]></TemplafySlideTemplateConfiguration>
</file>

<file path=customXml/item15.xml><?xml version="1.0" encoding="utf-8"?>
<TemplafySlideTemplateConfiguration><![CDATA[{"slideVersion":18,"isValidatorEnabled":false,"isLocked":false,"elementsMetadata":[],"slideId":"638331234102899225","enableDocumentContentUpdater":false,"version":"2.0"}]]></TemplafySlideTemplateConfiguration>
</file>

<file path=customXml/item16.xml><?xml version="1.0" encoding="utf-8"?>
<TemplafySlideFormConfiguration><![CDATA[{"formFields":[],"formDataEntries":[]}]]></TemplafySlideFormConfiguration>
</file>

<file path=customXml/item17.xml><?xml version="1.0" encoding="utf-8"?>
<TemplafySlideTemplateConfiguration><![CDATA[{"slideVersion":18,"isValidatorEnabled":false,"isLocked":false,"elementsMetadata":[{"type":"shape","elementConfiguration":{"binding":"{{StringJoin(\", \", Form.SpeakerName,\"SAP\")}}","type":"text","disableUpdates":false}},{"type":"shape","elementConfiguration":{"binding":"{{FormatDateTime(Form.Date,\"MMMM dd, yyyy\",\"en-US\")}}","type":"text","disableUpdates":false}},{"type":"shape","elementConfiguration":{"inheritDimensions":"{{InheritDimensions.InheritNone}}","width":"","height":"1 cm","image":"{{Form.SAPLogo.SubbrandWhite}}","visibility":"","type":"image","disableUpdates":false}},{"type":"shape","elementConfiguration":{"binding":"{{Form.Classification.Display}}","visibility":"","type":"text","disableUpdates":false}}],"slideId":"638331234102692406","enableDocumentContentUpdater":false,"version":"2.0"}]]></TemplafySlideTemplateConfiguration>
</file>

<file path=customXml/item18.xml><?xml version="1.0" encoding="utf-8"?>
<TemplafySlideTemplateConfiguration><![CDATA[{"slideVersion":18,"isValidatorEnabled":false,"isLocked":false,"elementsMetadata":[{"type":"shape","elementConfiguration":{"binding":"{{StringJoin(\", \", Form.SpeakerName,\"SAP\")}}","type":"text","disableUpdates":false}},{"type":"shape","elementConfiguration":{"binding":"{{FormatDateTime(Form.Date,\"MMMM dd, yyyy\",\"en-US\")}}","type":"text","disableUpdates":false}},{"type":"shape","elementConfiguration":{"binding":"{{Form.Classification.Display}}","visibility":"","type":"text","disableUpdates":false}},{"type":"shape","elementConfiguration":{"inheritDimensions":"{{InheritDimensions.InheritNone}}","width":"","height":"1 cm","image":"{{Form.SAPLogo.SubbrandBlack}}","visibility":"","type":"image","disableUpdates":false}}],"slideId":"638331234102547405","enableDocumentContentUpdater":false,"version":"2.0"}]]></TemplafySlideTemplateConfiguration>
</file>

<file path=customXml/item19.xml><?xml version="1.0" encoding="utf-8"?>
<TemplafySlideFormConfiguration><![CDATA[{"formFields":[{"distinct":false,"hideIfNoUserInteractionRequired":false,"required":true,"autoSelectFirstOption":false,"shareValue":false,"type":"dropDown","dataSourceName":"PPTSubBrandLogos2023","dataSourceFieldName":"Name","name":"SAPLogo","label":"Select Template"},{"distinct":false,"hideIfNoUserInteractionRequired":false,"required":true,"autoSelectFirstOption":false,"shareValue":false,"type":"dropDown","dataSourceName":"Classification","dataSourceFieldName":"Name","name":"Classification","label":"Select Classification"},{"required":false,"shareValue":false,"type":"datePicker","name":"Date","label":"Date"},{"required":false,"placeholder":"","lines":1,"defaultValue":"{{StringJoin(\" \", UserProfile.FirstName,UserProfile.LastName)}}","helpTexts":{"prefix":"After your name, include your preferred pronouns (they/them, she/her, he/him)."},"shareValue":false,"type":"textBox","name":"SpeakerName","label":"Name and Pronouns"}],"formDataEntries":[]}]]></TemplafySlideFormConfiguration>
</file>

<file path=customXml/item2.xml><?xml version="1.0" encoding="utf-8"?>
<?mso-contentType ?>
<FormTemplates xmlns="http://schemas.microsoft.com/sharepoint/v3/contenttype/forms">
  <Display>DocumentLibraryForm</Display>
  <Edit>DocumentLibraryForm</Edit>
  <New>DocumentLibraryForm</New>
</FormTemplates>
</file>

<file path=customXml/item20.xml><?xml version="1.0" encoding="utf-8"?>
<TemplafySlideTemplateConfiguration><![CDATA[{"slideVersion":21,"isValidatorEnabled":false,"isLocked":false,"elementsMetadata":[],"slideId":"638331234103040955","enableDocumentContentUpdater":false,"version":"2.0"}]]></TemplafySlideTemplateConfiguration>
</file>

<file path=customXml/item21.xml><?xml version="1.0" encoding="utf-8"?>
<TemplafySlideTemplateConfiguration><![CDATA[{"slideVersion":18,"isValidatorEnabled":false,"isLocked":false,"elementsMetadata":[{"type":"shape","elementConfiguration":{"binding":"{{StringJoin(\", \", Form.SpeakerName,\"SAP\")}}","type":"text","disableUpdates":false}},{"type":"shape","elementConfiguration":{"binding":"{{FormatDateTime(Form.Date,\"MMMM dd, yyyy\",\"en-US\")}}","type":"text","disableUpdates":false}},{"type":"shape","elementConfiguration":{"inheritDimensions":"{{InheritDimensions.InheritNone}}","width":"","height":"1 cm","image":"{{Form.SAPLogo.SubbrandWhite}}","visibility":"","type":"image","disableUpdates":false}},{"type":"shape","elementConfiguration":{"binding":"{{Form.Classification.Display}}","visibility":"","type":"text","disableUpdates":false}}],"slideId":"638331234102430701","enableDocumentContentUpdater":false,"version":"2.0"}]]></TemplafySlideTemplateConfiguration>
</file>

<file path=customXml/item22.xml><?xml version="1.0" encoding="utf-8"?>
<TemplafyFormConfiguration><![CDATA[{"formFields":[{"distinct":false,"hideIfNoUserInteractionRequired":false,"required":true,"autoSelectFirstOption":false,"shareValue":false,"type":"dropDown","dataSourceName":"PPTSubBrandLogos2023","dataSourceFieldName":"Name","name":"SAPLogo","label":"Select Template"},{"distinct":false,"hideIfNoUserInteractionRequired":false,"required":true,"autoSelectFirstOption":false,"shareValue":false,"type":"dropDown","dataSourceName":"Classification","dataSourceFieldName":"Name","name":"Classification","label":"Select Classification"},{"required":false,"shareValue":false,"type":"datePicker","name":"Date","label":"Date"},{"required":false,"placeholder":"","lines":1,"defaultValue":"{{StringJoin(\" \", UserProfile.FirstName,UserProfile.LastName)}}","helpTexts":{"prefix":"After your name, include your preferred pronouns (they/them, she/her, he/him)."},"shareValue":false,"type":"textBox","name":"SpeakerName","label":"Name and Pronouns"},{"required":false,"placeholder":"","lines":1,"defaultValue":"{{UserProfile.Email}}","shareValue":false,"type":"textBox","name":"Email","label":"Email"}],"formDataEntries":[{"name":"SAPLogo","value":"dZtsUWn0449k/3U62k6oDMAKTSZ7O/T8cTHDYnRch4I="},{"name":"Classification","value":"ymJrqHtCbqsNqr6XCvK/J3C91AVusHN8CBtsQSVO9ew="},{"name":"Date","value":"VpFI1E0YQIUbeWJ2yP3+kQ=="},{"name":"SpeakerName","value":"YnPwfaWtJd9yqRikMcavEg=="},{"name":"Email","value":"v35+JSpO6F5yjM5PrFdVwQ=="}]}]]></TemplafyFormConfiguration>
</file>

<file path=customXml/item23.xml><?xml version="1.0" encoding="utf-8"?>
<TemplafySlideTemplateConfiguration><![CDATA[{"slideVersion":17,"isValidatorEnabled":false,"isLocked":false,"elementsMetadata":[],"slideId":"638331234102931200","enableDocumentContentUpdater":false,"version":"2.0"}]]></TemplafySlideTemplateConfiguration>
</file>

<file path=customXml/item24.xml><?xml version="1.0" encoding="utf-8"?>
<TemplafySlideFormConfiguration><![CDATA[{"formFields":[{"distinct":false,"hideIfNoUserInteractionRequired":false,"required":true,"autoSelectFirstOption":false,"shareValue":false,"type":"dropDown","dataSourceName":"PPTSubBrandLogos2023","dataSourceFieldName":"Name","name":"SAPLogo","label":"Select Template"},{"distinct":false,"hideIfNoUserInteractionRequired":false,"required":true,"autoSelectFirstOption":false,"shareValue":false,"type":"dropDown","dataSourceName":"Classification","dataSourceFieldName":"Name","name":"Classification","label":"Select Classification"},{"required":false,"shareValue":false,"type":"datePicker","name":"Date","label":"Date"},{"required":false,"placeholder":"","lines":1,"defaultValue":"{{StringJoin(\" \", UserProfile.FirstName,UserProfile.LastName)}}","helpTexts":{"prefix":"After your name, include your preferred pronouns (they/them, she/her, he/him)."},"shareValue":false,"type":"textBox","name":"SpeakerName","label":"Name and Pronouns"}],"formDataEntries":[]}]]></TemplafySlideFormConfiguration>
</file>

<file path=customXml/item25.xml><?xml version="1.0" encoding="utf-8"?>
<TemplafySlideTemplateConfiguration><![CDATA[{"slideVersion":7,"isValidatorEnabled":false,"isLocked":false,"elementsMetadata":[{"type":"shape","elementConfiguration":{"binding":"{{StringJoin(\", \", Form.SpeakerName,\"SAP\")}}","type":"text","disableUpdates":false}},{"type":"shape","elementConfiguration":{"binding":"{{FormatDateTime(Form.Date,\"MMMM dd, yyyy\",\"en-US\")}}","type":"text","disableUpdates":false}},{"type":"shape","elementConfiguration":{"inheritDimensions":"{{InheritDimensions.InheritNone}}","width":"","height":"1 cm","image":"{{Form.SAPLogo.SubbrandBlue}}","visibility":"","type":"image","disableUpdates":false}},{"type":"shape","elementConfiguration":{"binding":"{{Form.Classification.Display}}","visibility":"","type":"text","disableUpdates":false}}],"slideId":"638331234101560684","enableDocumentContentUpdater":false,"version":"2.0"}]]></TemplafySlideTemplateConfiguration>
</file>

<file path=customXml/item26.xml><?xml version="1.0" encoding="utf-8"?>
<TemplafySlideFormConfiguration><![CDATA[{"formFields":[{"required":false,"placeholder":"","lines":1,"defaultValue":"{{StringJoin(\" \", UserProfile.FirstName,UserProfile.LastName)}}","helpTexts":{"prefix":"After your name, include your preferred pronouns (they/them, she/her, he/him)."},"shareValue":false,"type":"textBox","name":"SpeakerName","label":"Name and Pronouns"},{"required":false,"placeholder":"","lines":1,"defaultValue":"{{UserProfile.Email}}","shareValue":false,"type":"textBox","name":"Email","label":"Email"}],"formDataEntries":[]}]]></TemplafySlideFormConfiguration>
</file>

<file path=customXml/item27.xml><?xml version="1.0" encoding="utf-8"?>
<TemplafySlideTemplateConfiguration><![CDATA[{"slideVersion":17,"isValidatorEnabled":false,"isLocked":false,"elementsMetadata":[{"type":"shape","elementConfiguration":{"binding":"{{Form.SpeakerName}}","type":"text","disableUpdates":false}},{"type":"shape","elementConfiguration":{"binding":"{{Form.Email}}","type":"text","disableUpdates":false}},{"type":"shape","elementConfiguration":{"binding":"{{DataSources.PPTCopyRight[\"Slide 5 copyright\"].CopyrightMessage}}","visibility":"","type":"text","disableUpdates":false}}],"slideId":"638331234103056874","enableDocumentContentUpdater":false,"version":"2.0"}]]></TemplafySlideTemplateConfiguration>
</file>

<file path=customXml/item3.xml><?xml version="1.0" encoding="utf-8"?>
<TemplafySlideFormConfiguration><![CDATA[{"formFields":[],"formDataEntries":[]}]]></TemplafySlideFormConfiguration>
</file>

<file path=customXml/item4.xml><?xml version="1.0" encoding="utf-8"?>
<TemplafySlideTemplateConfiguration><![CDATA[{"slideVersion":18,"isValidatorEnabled":false,"isLocked":false,"elementsMetadata":[],"slideId":"638331234103099669","enableDocumentContentUpdater":false,"version":"2.0"}]]></TemplafySlideTemplateConfiguration>
</file>

<file path=customXml/item5.xml><?xml version="1.0" encoding="utf-8"?>
<TemplafySlideFormConfiguration><![CDATA[{"formFields":[],"formDataEntries":[]}]]></TemplafySlideFormConfiguration>
</file>

<file path=customXml/item6.xml><?xml version="1.0" encoding="utf-8"?>
<TemplafySlideFormConfiguration><![CDATA[{"formFields":[{"distinct":false,"hideIfNoUserInteractionRequired":false,"required":true,"autoSelectFirstOption":false,"shareValue":false,"type":"dropDown","dataSourceName":"PPTSubBrandLogos2023","dataSourceFieldName":"Name","name":"SAPLogo","label":"Select Template"},{"distinct":false,"hideIfNoUserInteractionRequired":false,"required":true,"autoSelectFirstOption":false,"shareValue":false,"type":"dropDown","dataSourceName":"Classification","dataSourceFieldName":"Name","name":"Classification","label":"Select Classification"},{"required":false,"shareValue":false,"type":"datePicker","name":"Date","label":"Date"},{"required":false,"placeholder":"","lines":1,"defaultValue":"{{StringJoin(\" \", UserProfile.FirstName,UserProfile.LastName)}}","helpTexts":{"prefix":"After your name, include your preferred pronouns (they/them, she/her, he/him)."},"shareValue":false,"type":"textBox","name":"SpeakerName","label":"Name and Pronouns"}],"formDataEntries":[]}]]></TemplafySlideFormConfiguration>
</file>

<file path=customXml/item7.xml><?xml version="1.0" encoding="utf-8"?>
<TemplafySlideTemplateConfiguration><![CDATA[{"slideVersion":18,"isValidatorEnabled":false,"isLocked":false,"elementsMetadata":[{"type":"shape","elementConfiguration":{"binding":"{{StringJoin(\", \", Form.SpeakerName,\"SAP\")}}","type":"text","disableUpdates":false}},{"type":"shape","elementConfiguration":{"binding":"{{FormatDateTime(Form.Date,\"MMMM dd, yyyy\",\"en-US\")}}","type":"text","disableUpdates":false}},{"type":"shape","elementConfiguration":{"inheritDimensions":"{{InheritDimensions.InheritNone}}","width":"","height":"1 cm","image":"{{Form.SAPLogo.SubbrandWhite}}","visibility":"","type":"image","disableUpdates":false}},{"type":"shape","elementConfiguration":{"binding":"{{Form.Classification.Display}}","visibility":"","type":"text","disableUpdates":false}}],"slideId":"638331234102776925","enableDocumentContentUpdater":false,"version":"2.0"}]]></TemplafySlideTemplateConfiguration>
</file>

<file path=customXml/item8.xml><?xml version="1.0" encoding="utf-8"?>
<ct:contentTypeSchema xmlns:ct="http://schemas.microsoft.com/office/2006/metadata/contentType" xmlns:ma="http://schemas.microsoft.com/office/2006/metadata/properties/metaAttributes" ct:_="" ma:_="" ma:contentTypeName="Document" ma:contentTypeID="0x010100472D75C22331C644B2158345EE632AC9" ma:contentTypeVersion="2" ma:contentTypeDescription="Create a new document." ma:contentTypeScope="" ma:versionID="302413da9d447412958b9d9d342b80fc">
  <xsd:schema xmlns:xsd="http://www.w3.org/2001/XMLSchema" xmlns:xs="http://www.w3.org/2001/XMLSchema" xmlns:p="http://schemas.microsoft.com/office/2006/metadata/properties" xmlns:ns2="ECE1BE85-955C-4C86-9D1F-12A1E8F753FE" xmlns:ns3="aa377506-530f-4d38-a904-aae4766f8a34" xmlns:ns4="c3523a0f-ac6d-4565-a766-e48f96ee1a21" xmlns:ns5="ece1be85-955c-4c86-9d1f-12a1e8f753fe" targetNamespace="http://schemas.microsoft.com/office/2006/metadata/properties" ma:root="true" ma:fieldsID="1d96c4721b8d32562cab8322c06ca577" ns2:_="" ns3:_="" ns4:_="" ns5:_="">
    <xsd:import namespace="ECE1BE85-955C-4C86-9D1F-12A1E8F753FE"/>
    <xsd:import namespace="aa377506-530f-4d38-a904-aae4766f8a34"/>
    <xsd:import namespace="c3523a0f-ac6d-4565-a766-e48f96ee1a21"/>
    <xsd:import namespace="ece1be85-955c-4c86-9d1f-12a1e8f753fe"/>
    <xsd:element name="properties">
      <xsd:complexType>
        <xsd:sequence>
          <xsd:element name="documentManagement">
            <xsd:complexType>
              <xsd:all>
                <xsd:element ref="ns2:Region" minOccurs="0"/>
                <xsd:element ref="ns2:Solution" minOccurs="0"/>
                <xsd:element ref="ns2:SAP_x0020_Activate_x0020_Phase" minOccurs="0"/>
                <xsd:element ref="ns2:SAP_x0020_Activate_x0020_Workstream" minOccurs="0"/>
                <xsd:element ref="ns2:MediaServiceMetadata" minOccurs="0"/>
                <xsd:element ref="ns2:MediaServiceFastMetadata" minOccurs="0"/>
                <xsd:element ref="ns2:DeploymentStartDate" minOccurs="0"/>
                <xsd:element ref="ns2:CustomTag" minOccurs="0"/>
                <xsd:element ref="ns3:SharedWithUsers" minOccurs="0"/>
                <xsd:element ref="ns4:SharedWithDetails" minOccurs="0"/>
                <xsd:element ref="ns5:MediaServiceSearchProperties" minOccurs="0"/>
                <xsd:element ref="ns5: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CE1BE85-955C-4C86-9D1F-12A1E8F753FE" elementFormDefault="qualified">
    <xsd:import namespace="http://schemas.microsoft.com/office/2006/documentManagement/types"/>
    <xsd:import namespace="http://schemas.microsoft.com/office/infopath/2007/PartnerControls"/>
    <xsd:element name="Region" ma:index="8" nillable="true" ma:displayName="Region" ma:internalName="Region">
      <xsd:complexType>
        <xsd:complexContent>
          <xsd:extension base="dms:MultiChoice">
            <xsd:sequence>
              <xsd:element name="Value" maxOccurs="unbounded" minOccurs="0" nillable="true">
                <xsd:simpleType>
                  <xsd:restriction base="dms:Choice">
                    <xsd:enumeration value="NA"/>
                    <xsd:enumeration value="EMEA/MEE"/>
                    <xsd:enumeration value="AFRICA"/>
                    <xsd:enumeration value="MENA"/>
                    <xsd:enumeration value="BRAZIL"/>
                    <xsd:enumeration value="LATAM"/>
                    <xsd:enumeration value="ANZ"/>
                    <xsd:enumeration value="JAPAN"/>
                    <xsd:enumeration value="KOREA"/>
                    <xsd:enumeration value="SE ASIA"/>
                    <xsd:enumeration value="CHINA"/>
                    <xsd:enumeration value="INDIA"/>
                  </xsd:restriction>
                </xsd:simpleType>
              </xsd:element>
            </xsd:sequence>
          </xsd:extension>
        </xsd:complexContent>
      </xsd:complexType>
    </xsd:element>
    <xsd:element name="Solution" ma:index="9" nillable="true" ma:displayName="Solution" ma:internalName="Solution">
      <xsd:complexType>
        <xsd:complexContent>
          <xsd:extension base="dms:MultiChoice">
            <xsd:sequence>
              <xsd:element name="Value" maxOccurs="unbounded" minOccurs="0" nillable="true">
                <xsd:simpleType>
                  <xsd:restriction base="dms:Choice">
                    <xsd:enumeration value="Procurement"/>
                    <xsd:enumeration value="Strategic Sourcing"/>
                    <xsd:enumeration value="Spend Analysis"/>
                    <xsd:enumeration value="Network Enablement"/>
                    <xsd:enumeration value="Supply Chain Collaboration"/>
                    <xsd:enumeration value="Payables"/>
                    <xsd:enumeration value="Invoice Conversion Services"/>
                    <xsd:enumeration value="Supplier Management"/>
                  </xsd:restriction>
                </xsd:simpleType>
              </xsd:element>
            </xsd:sequence>
          </xsd:extension>
        </xsd:complexContent>
      </xsd:complexType>
    </xsd:element>
    <xsd:element name="SAP_x0020_Activate_x0020_Phase" ma:index="10" nillable="true" ma:displayName="SAP Activate Phase" ma:internalName="SAP_x0020_Activate_x0020_Phase">
      <xsd:complexType>
        <xsd:complexContent>
          <xsd:extension base="dms:MultiChoice">
            <xsd:sequence>
              <xsd:element name="Value" maxOccurs="unbounded" minOccurs="0" nillable="true">
                <xsd:simpleType>
                  <xsd:restriction base="dms:Choice">
                    <xsd:enumeration value="Prepare"/>
                    <xsd:enumeration value="Explore"/>
                    <xsd:enumeration value="Realize"/>
                    <xsd:enumeration value="Deploy"/>
                    <xsd:enumeration value="Run"/>
                  </xsd:restriction>
                </xsd:simpleType>
              </xsd:element>
            </xsd:sequence>
          </xsd:extension>
        </xsd:complexContent>
      </xsd:complexType>
    </xsd:element>
    <xsd:element name="SAP_x0020_Activate_x0020_Workstream" ma:index="11" nillable="true" ma:displayName="SAP Activate Workstream" ma:internalName="SAP_x0020_Activate_x0020_Workstream">
      <xsd:complexType>
        <xsd:complexContent>
          <xsd:extension base="dms:MultiChoice">
            <xsd:sequence>
              <xsd:element name="Value" maxOccurs="unbounded" minOccurs="0" nillable="true">
                <xsd:simpleType>
                  <xsd:restriction base="dms:Choice">
                    <xsd:enumeration value="Project Management"/>
                    <xsd:enumeration value="Application: Solution Adoption"/>
                    <xsd:enumeration value="Application: Customer Team Enablement"/>
                    <xsd:enumeration value="Application: Design and Configuration"/>
                    <xsd:enumeration value="Application: Integration"/>
                    <xsd:enumeration value="Application: Testing"/>
                    <xsd:enumeration value="Custom Code Extensions"/>
                    <xsd:enumeration value="Technical Architecture and Infrastructure"/>
                    <xsd:enumeration value="System Data Migration"/>
                    <xsd:enumeration value="Transition to Operations"/>
                  </xsd:restriction>
                </xsd:simpleType>
              </xsd:element>
            </xsd:sequence>
          </xsd:extension>
        </xsd:complexContent>
      </xsd:complexType>
    </xsd:element>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DeploymentStartDate" ma:index="14" nillable="true" ma:displayName="Deployment Start Date" ma:format="DateOnly" ma:indexed="true" ma:internalName="DeploymentStartDate">
      <xsd:simpleType>
        <xsd:restriction base="dms:DateTime"/>
      </xsd:simpleType>
    </xsd:element>
    <xsd:element name="CustomTag" ma:index="15" nillable="true" ma:displayName="Custom Tag" ma:indexed="true" ma:internalName="CustomTag">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a377506-530f-4d38-a904-aae4766f8a34"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3523a0f-ac6d-4565-a766-e48f96ee1a21" elementFormDefault="qualified">
    <xsd:import namespace="http://schemas.microsoft.com/office/2006/documentManagement/types"/>
    <xsd:import namespace="http://schemas.microsoft.com/office/infopath/2007/PartnerControls"/>
    <xsd:element name="SharedWithDetails" ma:index="17"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ce1be85-955c-4c86-9d1f-12a1e8f753fe" elementFormDefault="qualified">
    <xsd:import namespace="http://schemas.microsoft.com/office/2006/documentManagement/types"/>
    <xsd:import namespace="http://schemas.microsoft.com/office/infopath/2007/PartnerControls"/>
    <xsd:element name="MediaServiceSearchProperties" ma:index="18" nillable="true" ma:displayName="MediaServiceSearchProperties" ma:hidden="true" ma:internalName="MediaServiceSearchProperties" ma:readOnly="true">
      <xsd:simpleType>
        <xsd:restriction base="dms:Note"/>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9.xml><?xml version="1.0" encoding="utf-8"?>
<TemplafySlideFormConfiguration><![CDATA[{"formFields":[{"distinct":false,"hideIfNoUserInteractionRequired":false,"required":true,"autoSelectFirstOption":false,"shareValue":false,"type":"dropDown","dataSourceName":"PPTSubBrandLogos2023","dataSourceFieldName":"Name","name":"SAPLogo","label":"Select Template"},{"distinct":false,"hideIfNoUserInteractionRequired":false,"required":true,"autoSelectFirstOption":false,"shareValue":false,"type":"dropDown","dataSourceName":"Classification","dataSourceFieldName":"Name","name":"Classification","label":"Select Classification"},{"required":false,"shareValue":false,"type":"datePicker","name":"Date","label":"Date"},{"required":false,"placeholder":"","lines":1,"defaultValue":"{{StringJoin(\" \", UserProfile.FirstName,UserProfile.LastName)}}","helpTexts":{"prefix":"After your name, include your preferred pronouns (they/them, she/her, he/him)."},"shareValue":false,"type":"textBox","name":"SpeakerName","label":"Name and Pronouns"}],"formDataEntries":[]}]]></TemplafySlideFormConfiguration>
</file>

<file path=customXml/itemProps1.xml><?xml version="1.0" encoding="utf-8"?>
<ds:datastoreItem xmlns:ds="http://schemas.openxmlformats.org/officeDocument/2006/customXml" ds:itemID="{C1422F45-04DB-421D-8796-270006657806}">
  <ds:schemaRefs>
    <ds:schemaRef ds:uri="http://schemas.microsoft.com/office/2006/metadata/properties"/>
    <ds:schemaRef ds:uri="http://schemas.microsoft.com/office/2006/documentManagement/types"/>
    <ds:schemaRef ds:uri="56e5287d-017b-441b-8765-d82f399bd6f9"/>
    <ds:schemaRef ds:uri="http://purl.org/dc/dcmitype/"/>
    <ds:schemaRef ds:uri="http://purl.org/dc/elements/1.1/"/>
    <ds:schemaRef ds:uri="http://purl.org/dc/terms/"/>
    <ds:schemaRef ds:uri="http://schemas.microsoft.com/office/infopath/2007/PartnerControls"/>
    <ds:schemaRef ds:uri="http://schemas.openxmlformats.org/package/2006/metadata/core-properties"/>
    <ds:schemaRef ds:uri="a94b4153-4ca8-4e98-855e-9264726c7996"/>
    <ds:schemaRef ds:uri="http://www.w3.org/XML/1998/namespace"/>
  </ds:schemaRefs>
</ds:datastoreItem>
</file>

<file path=customXml/itemProps10.xml><?xml version="1.0" encoding="utf-8"?>
<ds:datastoreItem xmlns:ds="http://schemas.openxmlformats.org/officeDocument/2006/customXml" ds:itemID="{626BBCBB-1894-4E66-BA48-9E91CE3ACBA0}">
  <ds:schemaRefs/>
</ds:datastoreItem>
</file>

<file path=customXml/itemProps11.xml><?xml version="1.0" encoding="utf-8"?>
<ds:datastoreItem xmlns:ds="http://schemas.openxmlformats.org/officeDocument/2006/customXml" ds:itemID="{A3EC6DE2-FD66-684A-AC9E-08E25388DBEF}">
  <ds:schemaRefs/>
</ds:datastoreItem>
</file>

<file path=customXml/itemProps12.xml><?xml version="1.0" encoding="utf-8"?>
<ds:datastoreItem xmlns:ds="http://schemas.openxmlformats.org/officeDocument/2006/customXml" ds:itemID="{034DD3E1-2858-4C70-BC3A-61FB10763B47}">
  <ds:schemaRefs/>
</ds:datastoreItem>
</file>

<file path=customXml/itemProps13.xml><?xml version="1.0" encoding="utf-8"?>
<ds:datastoreItem xmlns:ds="http://schemas.openxmlformats.org/officeDocument/2006/customXml" ds:itemID="{77EBBC25-7217-6047-A6FE-6E3834623618}">
  <ds:schemaRefs/>
</ds:datastoreItem>
</file>

<file path=customXml/itemProps14.xml><?xml version="1.0" encoding="utf-8"?>
<ds:datastoreItem xmlns:ds="http://schemas.openxmlformats.org/officeDocument/2006/customXml" ds:itemID="{CD69D8E4-3079-0947-A87B-18CDAB899542}">
  <ds:schemaRefs/>
</ds:datastoreItem>
</file>

<file path=customXml/itemProps15.xml><?xml version="1.0" encoding="utf-8"?>
<ds:datastoreItem xmlns:ds="http://schemas.openxmlformats.org/officeDocument/2006/customXml" ds:itemID="{DF3DA119-9F3B-B04F-B2CE-ED7B6150E810}">
  <ds:schemaRefs/>
</ds:datastoreItem>
</file>

<file path=customXml/itemProps16.xml><?xml version="1.0" encoding="utf-8"?>
<ds:datastoreItem xmlns:ds="http://schemas.openxmlformats.org/officeDocument/2006/customXml" ds:itemID="{7F6898E6-9ADD-4538-B0E5-FC21C8DB6903}">
  <ds:schemaRefs/>
</ds:datastoreItem>
</file>

<file path=customXml/itemProps17.xml><?xml version="1.0" encoding="utf-8"?>
<ds:datastoreItem xmlns:ds="http://schemas.openxmlformats.org/officeDocument/2006/customXml" ds:itemID="{E592BBB8-4E80-3C45-BEE9-486ED596EB3C}">
  <ds:schemaRefs/>
</ds:datastoreItem>
</file>

<file path=customXml/itemProps18.xml><?xml version="1.0" encoding="utf-8"?>
<ds:datastoreItem xmlns:ds="http://schemas.openxmlformats.org/officeDocument/2006/customXml" ds:itemID="{3B62FFE9-ED73-4F57-B7FD-1898883AC30C}">
  <ds:schemaRefs/>
</ds:datastoreItem>
</file>

<file path=customXml/itemProps19.xml><?xml version="1.0" encoding="utf-8"?>
<ds:datastoreItem xmlns:ds="http://schemas.openxmlformats.org/officeDocument/2006/customXml" ds:itemID="{538A7E94-9A75-944B-BB53-DAD192A33F0F}">
  <ds:schemaRefs/>
</ds:datastoreItem>
</file>

<file path=customXml/itemProps2.xml><?xml version="1.0" encoding="utf-8"?>
<ds:datastoreItem xmlns:ds="http://schemas.openxmlformats.org/officeDocument/2006/customXml" ds:itemID="{291DCB28-1C52-4C0E-804A-6BD2D3F0FB8D}">
  <ds:schemaRefs>
    <ds:schemaRef ds:uri="http://schemas.microsoft.com/sharepoint/v3/contenttype/forms"/>
  </ds:schemaRefs>
</ds:datastoreItem>
</file>

<file path=customXml/itemProps20.xml><?xml version="1.0" encoding="utf-8"?>
<ds:datastoreItem xmlns:ds="http://schemas.openxmlformats.org/officeDocument/2006/customXml" ds:itemID="{FB3CBE98-0F50-4DCC-AB6D-9CE0DBAA75FF}">
  <ds:schemaRefs/>
</ds:datastoreItem>
</file>

<file path=customXml/itemProps21.xml><?xml version="1.0" encoding="utf-8"?>
<ds:datastoreItem xmlns:ds="http://schemas.openxmlformats.org/officeDocument/2006/customXml" ds:itemID="{FB378D73-682D-4B5C-B045-A467836EDC7E}">
  <ds:schemaRefs/>
</ds:datastoreItem>
</file>

<file path=customXml/itemProps22.xml><?xml version="1.0" encoding="utf-8"?>
<ds:datastoreItem xmlns:ds="http://schemas.openxmlformats.org/officeDocument/2006/customXml" ds:itemID="{CC49FFC8-2FF3-4057-96F0-3BCD1A4F0351}">
  <ds:schemaRefs/>
</ds:datastoreItem>
</file>

<file path=customXml/itemProps23.xml><?xml version="1.0" encoding="utf-8"?>
<ds:datastoreItem xmlns:ds="http://schemas.openxmlformats.org/officeDocument/2006/customXml" ds:itemID="{97E3BD22-8559-41C7-B32B-85AADBCE3220}">
  <ds:schemaRefs/>
</ds:datastoreItem>
</file>

<file path=customXml/itemProps24.xml><?xml version="1.0" encoding="utf-8"?>
<ds:datastoreItem xmlns:ds="http://schemas.openxmlformats.org/officeDocument/2006/customXml" ds:itemID="{B89264EE-9DAE-4DDA-BE1F-9850ECB8FAF8}">
  <ds:schemaRefs/>
</ds:datastoreItem>
</file>

<file path=customXml/itemProps25.xml><?xml version="1.0" encoding="utf-8"?>
<ds:datastoreItem xmlns:ds="http://schemas.openxmlformats.org/officeDocument/2006/customXml" ds:itemID="{4CCDC824-8731-4122-BF71-7B4031082972}">
  <ds:schemaRefs/>
</ds:datastoreItem>
</file>

<file path=customXml/itemProps26.xml><?xml version="1.0" encoding="utf-8"?>
<ds:datastoreItem xmlns:ds="http://schemas.openxmlformats.org/officeDocument/2006/customXml" ds:itemID="{47869D81-24A3-1649-A7BC-E604AE89024C}">
  <ds:schemaRefs/>
</ds:datastoreItem>
</file>

<file path=customXml/itemProps27.xml><?xml version="1.0" encoding="utf-8"?>
<ds:datastoreItem xmlns:ds="http://schemas.openxmlformats.org/officeDocument/2006/customXml" ds:itemID="{3E4381A6-8E2C-574D-B48E-536A53B18F66}">
  <ds:schemaRefs/>
</ds:datastoreItem>
</file>

<file path=customXml/itemProps3.xml><?xml version="1.0" encoding="utf-8"?>
<ds:datastoreItem xmlns:ds="http://schemas.openxmlformats.org/officeDocument/2006/customXml" ds:itemID="{32B4CE40-A540-46F0-A4B7-2503498DD8B0}">
  <ds:schemaRefs/>
</ds:datastoreItem>
</file>

<file path=customXml/itemProps4.xml><?xml version="1.0" encoding="utf-8"?>
<ds:datastoreItem xmlns:ds="http://schemas.openxmlformats.org/officeDocument/2006/customXml" ds:itemID="{0EC57229-3C66-4E28-BE75-EC4AA2288617}">
  <ds:schemaRefs/>
</ds:datastoreItem>
</file>

<file path=customXml/itemProps5.xml><?xml version="1.0" encoding="utf-8"?>
<ds:datastoreItem xmlns:ds="http://schemas.openxmlformats.org/officeDocument/2006/customXml" ds:itemID="{8D60027D-B63E-433E-BB56-64F598DA4B11}">
  <ds:schemaRefs/>
</ds:datastoreItem>
</file>

<file path=customXml/itemProps6.xml><?xml version="1.0" encoding="utf-8"?>
<ds:datastoreItem xmlns:ds="http://schemas.openxmlformats.org/officeDocument/2006/customXml" ds:itemID="{118DC9FA-6E7A-134A-A4CB-DB7E25529BCD}">
  <ds:schemaRefs/>
</ds:datastoreItem>
</file>

<file path=customXml/itemProps7.xml><?xml version="1.0" encoding="utf-8"?>
<ds:datastoreItem xmlns:ds="http://schemas.openxmlformats.org/officeDocument/2006/customXml" ds:itemID="{BE35CB75-D316-A442-AF6F-E30B686305AD}">
  <ds:schemaRefs/>
</ds:datastoreItem>
</file>

<file path=customXml/itemProps8.xml><?xml version="1.0" encoding="utf-8"?>
<ds:datastoreItem xmlns:ds="http://schemas.openxmlformats.org/officeDocument/2006/customXml" ds:itemID="{D616262C-A496-43AB-A12B-C40692C76D0A}"/>
</file>

<file path=customXml/itemProps9.xml><?xml version="1.0" encoding="utf-8"?>
<ds:datastoreItem xmlns:ds="http://schemas.openxmlformats.org/officeDocument/2006/customXml" ds:itemID="{EA0EFD7B-A280-45FB-AEC3-B703B28210D9}">
  <ds:schemaRefs/>
</ds:datastoreItem>
</file>

<file path=docMetadata/LabelInfo.xml><?xml version="1.0" encoding="utf-8"?>
<clbl:labelList xmlns:clbl="http://schemas.microsoft.com/office/2020/mipLabelMetadata">
  <clbl:label id="{42f7676c-f455-423c-82f6-dc2d99791af7}" enabled="0" method="" siteId="{42f7676c-f455-423c-82f6-dc2d99791af7}" removed="1"/>
</clbl:labelList>
</file>

<file path=docProps/app.xml><?xml version="1.0" encoding="utf-8"?>
<Properties xmlns="http://schemas.openxmlformats.org/officeDocument/2006/extended-properties" xmlns:vt="http://schemas.openxmlformats.org/officeDocument/2006/docPropsVTypes">
  <Template>SAP_BusinessNetwork_2025</Template>
  <TotalTime>0</TotalTime>
  <Words>2016</Words>
  <Application>Microsoft Office PowerPoint</Application>
  <PresentationFormat>Custom</PresentationFormat>
  <Paragraphs>443</Paragraphs>
  <Slides>18</Slides>
  <Notes>18</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18</vt:i4>
      </vt:variant>
    </vt:vector>
  </HeadingPairs>
  <TitlesOfParts>
    <vt:vector size="29" baseType="lpstr">
      <vt:lpstr>Calibri</vt:lpstr>
      <vt:lpstr>BentonSans</vt:lpstr>
      <vt:lpstr>wingdings</vt:lpstr>
      <vt:lpstr>Arial Unicode MS</vt:lpstr>
      <vt:lpstr>wingdings</vt:lpstr>
      <vt:lpstr>72 Brand</vt:lpstr>
      <vt:lpstr>Symbol</vt:lpstr>
      <vt:lpstr>72 Brand Medium</vt:lpstr>
      <vt:lpstr>Courier New</vt:lpstr>
      <vt:lpstr>Arial</vt:lpstr>
      <vt:lpstr>SAP Template 2025</vt:lpstr>
      <vt:lpstr>Supplier Integration Overview for Suppliers</vt:lpstr>
      <vt:lpstr>Introduction to SAP Business Network Supplier Integration:  What is Supplier Integration?</vt:lpstr>
      <vt:lpstr>PowerPoint Presentation</vt:lpstr>
      <vt:lpstr>Table of Contents</vt:lpstr>
      <vt:lpstr>It’s a Partnership!</vt:lpstr>
      <vt:lpstr>Supplier Support for Supplier Integration</vt:lpstr>
      <vt:lpstr>SAP Support for Supplier Integration</vt:lpstr>
      <vt:lpstr>Buyer Support for Supplier Integration</vt:lpstr>
      <vt:lpstr>How can suppliers connect to the SAP Business Network?</vt:lpstr>
      <vt:lpstr>Supplier Integration Solution Blueprint</vt:lpstr>
      <vt:lpstr>Buyer Transactions Samples</vt:lpstr>
      <vt:lpstr>Supplier Test Plan</vt:lpstr>
      <vt:lpstr>Project Plan Timelines</vt:lpstr>
      <vt:lpstr>Project Plan Governance</vt:lpstr>
      <vt:lpstr>Appendix: Supplier Integration Options</vt:lpstr>
      <vt:lpstr>Appendix: Supplier Integration Testing Roles &amp; Responsibilities</vt:lpstr>
      <vt:lpstr>Appendix: Guided Integration for Trading Partners</vt:lpstr>
      <vt:lpstr>Thank you.</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Markoska, Katerina</dc:creator>
  <cp:keywords/>
  <dc:description/>
  <cp:lastModifiedBy>Tunchev, Georgi</cp:lastModifiedBy>
  <cp:revision>1</cp:revision>
  <dcterms:created xsi:type="dcterms:W3CDTF">2025-01-23T13:47:55Z</dcterms:created>
  <dcterms:modified xsi:type="dcterms:W3CDTF">2025-02-10T08:44:54Z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1101452479</vt:i4>
  </property>
  <property fmtid="{D5CDD505-2E9C-101B-9397-08002B2CF9AE}" pid="3" name="_NewReviewCycle">
    <vt:lpwstr/>
  </property>
  <property fmtid="{D5CDD505-2E9C-101B-9397-08002B2CF9AE}" pid="4" name="_EmailSubject">
    <vt:lpwstr>SAP - PPT Exploration (Updated)</vt:lpwstr>
  </property>
  <property fmtid="{D5CDD505-2E9C-101B-9397-08002B2CF9AE}" pid="5" name="_PreviousAdHocReviewCycleID">
    <vt:i4>1357826825</vt:i4>
  </property>
  <property fmtid="{D5CDD505-2E9C-101B-9397-08002B2CF9AE}" pid="6" name="ContentTypeId">
    <vt:lpwstr>0x010100472D75C22331C644B2158345EE632AC9</vt:lpwstr>
  </property>
  <property fmtid="{D5CDD505-2E9C-101B-9397-08002B2CF9AE}" pid="7" name="TemplafyTenantId">
    <vt:lpwstr>sap</vt:lpwstr>
  </property>
  <property fmtid="{D5CDD505-2E9C-101B-9397-08002B2CF9AE}" pid="8" name="TemplafyTemplateId">
    <vt:lpwstr>743088030174412800</vt:lpwstr>
  </property>
  <property fmtid="{D5CDD505-2E9C-101B-9397-08002B2CF9AE}" pid="9" name="TemplafyUserProfileId">
    <vt:lpwstr>637798402244144810</vt:lpwstr>
  </property>
  <property fmtid="{D5CDD505-2E9C-101B-9397-08002B2CF9AE}" pid="10" name="TemplafyLanguageCode">
    <vt:lpwstr>en-US</vt:lpwstr>
  </property>
  <property fmtid="{D5CDD505-2E9C-101B-9397-08002B2CF9AE}" pid="11" name="TemplafyFromBlank">
    <vt:bool>false</vt:bool>
  </property>
  <property fmtid="{D5CDD505-2E9C-101B-9397-08002B2CF9AE}" pid="12" name="MediaServiceImageTags">
    <vt:lpwstr/>
  </property>
  <property fmtid="{D5CDD505-2E9C-101B-9397-08002B2CF9AE}" pid="13" name="TemplafyTimeStamp">
    <vt:lpwstr>2024-09-17T07:55:49</vt:lpwstr>
  </property>
</Properties>
</file>