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9" r:id="rId5"/>
  </p:sldMasterIdLst>
  <p:notesMasterIdLst>
    <p:notesMasterId r:id="rId28"/>
  </p:notesMasterIdLst>
  <p:sldIdLst>
    <p:sldId id="447" r:id="rId6"/>
    <p:sldId id="506" r:id="rId7"/>
    <p:sldId id="508" r:id="rId8"/>
    <p:sldId id="507" r:id="rId9"/>
    <p:sldId id="502" r:id="rId10"/>
    <p:sldId id="429" r:id="rId11"/>
    <p:sldId id="499" r:id="rId12"/>
    <p:sldId id="500" r:id="rId13"/>
    <p:sldId id="505" r:id="rId14"/>
    <p:sldId id="514" r:id="rId15"/>
    <p:sldId id="430" r:id="rId16"/>
    <p:sldId id="517" r:id="rId17"/>
    <p:sldId id="504" r:id="rId18"/>
    <p:sldId id="519" r:id="rId19"/>
    <p:sldId id="518" r:id="rId20"/>
    <p:sldId id="516" r:id="rId21"/>
    <p:sldId id="512" r:id="rId22"/>
    <p:sldId id="511" r:id="rId23"/>
    <p:sldId id="513" r:id="rId24"/>
    <p:sldId id="515" r:id="rId25"/>
    <p:sldId id="413" r:id="rId26"/>
    <p:sldId id="3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21C9"/>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8568" autoAdjust="0"/>
    <p:restoredTop sz="94660"/>
  </p:normalViewPr>
  <p:slideViewPr>
    <p:cSldViewPr snapToGrid="0">
      <p:cViewPr varScale="1">
        <p:scale>
          <a:sx n="122" d="100"/>
          <a:sy n="122" d="100"/>
        </p:scale>
        <p:origin x="43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las, Matthew" userId="3e57a1c9-3fd5-4c8a-a410-70b628789f7a" providerId="ADAL" clId="{8757F3BE-C6B9-42AE-83B8-FA19B7CCB2E7}"/>
    <pc:docChg chg="undo custSel modSld">
      <pc:chgData name="Dallas, Matthew" userId="3e57a1c9-3fd5-4c8a-a410-70b628789f7a" providerId="ADAL" clId="{8757F3BE-C6B9-42AE-83B8-FA19B7CCB2E7}" dt="2020-06-16T17:19:53.142" v="348" actId="20577"/>
      <pc:docMkLst>
        <pc:docMk/>
      </pc:docMkLst>
      <pc:sldChg chg="modSp">
        <pc:chgData name="Dallas, Matthew" userId="3e57a1c9-3fd5-4c8a-a410-70b628789f7a" providerId="ADAL" clId="{8757F3BE-C6B9-42AE-83B8-FA19B7CCB2E7}" dt="2020-06-16T17:14:23.887" v="40" actId="20577"/>
        <pc:sldMkLst>
          <pc:docMk/>
          <pc:sldMk cId="615054371" sldId="500"/>
        </pc:sldMkLst>
        <pc:graphicFrameChg chg="mod">
          <ac:chgData name="Dallas, Matthew" userId="3e57a1c9-3fd5-4c8a-a410-70b628789f7a" providerId="ADAL" clId="{8757F3BE-C6B9-42AE-83B8-FA19B7CCB2E7}" dt="2020-06-16T17:14:23.887" v="40" actId="20577"/>
          <ac:graphicFrameMkLst>
            <pc:docMk/>
            <pc:sldMk cId="615054371" sldId="500"/>
            <ac:graphicFrameMk id="9" creationId="{1CB1803F-D1F6-401B-A025-A60AB151F7B5}"/>
          </ac:graphicFrameMkLst>
        </pc:graphicFrameChg>
        <pc:graphicFrameChg chg="mod">
          <ac:chgData name="Dallas, Matthew" userId="3e57a1c9-3fd5-4c8a-a410-70b628789f7a" providerId="ADAL" clId="{8757F3BE-C6B9-42AE-83B8-FA19B7CCB2E7}" dt="2020-06-16T17:13:52.285" v="8" actId="20577"/>
          <ac:graphicFrameMkLst>
            <pc:docMk/>
            <pc:sldMk cId="615054371" sldId="500"/>
            <ac:graphicFrameMk id="10" creationId="{A1F89345-37C2-4701-BC57-0340D03A9700}"/>
          </ac:graphicFrameMkLst>
        </pc:graphicFrameChg>
      </pc:sldChg>
      <pc:sldChg chg="modSp">
        <pc:chgData name="Dallas, Matthew" userId="3e57a1c9-3fd5-4c8a-a410-70b628789f7a" providerId="ADAL" clId="{8757F3BE-C6B9-42AE-83B8-FA19B7CCB2E7}" dt="2020-06-16T17:18:23.333" v="286" actId="14734"/>
        <pc:sldMkLst>
          <pc:docMk/>
          <pc:sldMk cId="4051444349" sldId="507"/>
        </pc:sldMkLst>
        <pc:graphicFrameChg chg="modGraphic">
          <ac:chgData name="Dallas, Matthew" userId="3e57a1c9-3fd5-4c8a-a410-70b628789f7a" providerId="ADAL" clId="{8757F3BE-C6B9-42AE-83B8-FA19B7CCB2E7}" dt="2020-06-16T17:18:23.333" v="286" actId="14734"/>
          <ac:graphicFrameMkLst>
            <pc:docMk/>
            <pc:sldMk cId="4051444349" sldId="507"/>
            <ac:graphicFrameMk id="10" creationId="{86D0159A-DB5A-4C6C-841B-27E0FA0E00DB}"/>
          </ac:graphicFrameMkLst>
        </pc:graphicFrameChg>
      </pc:sldChg>
      <pc:sldChg chg="modSp">
        <pc:chgData name="Dallas, Matthew" userId="3e57a1c9-3fd5-4c8a-a410-70b628789f7a" providerId="ADAL" clId="{8757F3BE-C6B9-42AE-83B8-FA19B7CCB2E7}" dt="2020-06-16T17:19:53.142" v="348" actId="20577"/>
        <pc:sldMkLst>
          <pc:docMk/>
          <pc:sldMk cId="2812802135" sldId="512"/>
        </pc:sldMkLst>
        <pc:graphicFrameChg chg="mod">
          <ac:chgData name="Dallas, Matthew" userId="3e57a1c9-3fd5-4c8a-a410-70b628789f7a" providerId="ADAL" clId="{8757F3BE-C6B9-42AE-83B8-FA19B7CCB2E7}" dt="2020-06-16T17:19:53.142" v="348" actId="20577"/>
          <ac:graphicFrameMkLst>
            <pc:docMk/>
            <pc:sldMk cId="2812802135" sldId="512"/>
            <ac:graphicFrameMk id="14" creationId="{B9B01DB1-C4E8-49B4-BC7C-3511B42FD1A4}"/>
          </ac:graphicFrameMkLst>
        </pc:graphicFrameChg>
      </pc:sldChg>
      <pc:sldChg chg="modSp">
        <pc:chgData name="Dallas, Matthew" userId="3e57a1c9-3fd5-4c8a-a410-70b628789f7a" providerId="ADAL" clId="{8757F3BE-C6B9-42AE-83B8-FA19B7CCB2E7}" dt="2020-06-16T17:17:36.135" v="244" actId="2711"/>
        <pc:sldMkLst>
          <pc:docMk/>
          <pc:sldMk cId="2511280248" sldId="514"/>
        </pc:sldMkLst>
        <pc:graphicFrameChg chg="modGraphic">
          <ac:chgData name="Dallas, Matthew" userId="3e57a1c9-3fd5-4c8a-a410-70b628789f7a" providerId="ADAL" clId="{8757F3BE-C6B9-42AE-83B8-FA19B7CCB2E7}" dt="2020-06-16T17:17:36.135" v="244" actId="2711"/>
          <ac:graphicFrameMkLst>
            <pc:docMk/>
            <pc:sldMk cId="2511280248" sldId="514"/>
            <ac:graphicFrameMk id="10" creationId="{942A5E97-A75C-4977-AC8C-58671439731B}"/>
          </ac:graphicFrameMkLst>
        </pc:graphicFrameChg>
      </pc:sldChg>
    </pc:docChg>
  </pc:docChgLst>
  <pc:docChgLst>
    <pc:chgData name="DeLuca, Douglas" userId="86214e25-c817-46da-83e1-ed2ccf94bafa" providerId="ADAL" clId="{1BDEFE32-74A3-4CA8-BE02-0335C83F4447}"/>
    <pc:docChg chg="modMainMaster">
      <pc:chgData name="DeLuca, Douglas" userId="86214e25-c817-46da-83e1-ed2ccf94bafa" providerId="ADAL" clId="{1BDEFE32-74A3-4CA8-BE02-0335C83F4447}" dt="2020-06-29T15:43:24.859" v="3" actId="20577"/>
      <pc:docMkLst>
        <pc:docMk/>
      </pc:docMkLst>
      <pc:sldMasterChg chg="modSp">
        <pc:chgData name="DeLuca, Douglas" userId="86214e25-c817-46da-83e1-ed2ccf94bafa" providerId="ADAL" clId="{1BDEFE32-74A3-4CA8-BE02-0335C83F4447}" dt="2020-06-29T15:43:24.859" v="3" actId="20577"/>
        <pc:sldMasterMkLst>
          <pc:docMk/>
          <pc:sldMasterMk cId="3011113201" sldId="2147483660"/>
        </pc:sldMasterMkLst>
        <pc:spChg chg="mod">
          <ac:chgData name="DeLuca, Douglas" userId="86214e25-c817-46da-83e1-ed2ccf94bafa" providerId="ADAL" clId="{1BDEFE32-74A3-4CA8-BE02-0335C83F4447}" dt="2020-06-29T15:43:24.859" v="3" actId="20577"/>
          <ac:spMkLst>
            <pc:docMk/>
            <pc:sldMasterMk cId="3011113201" sldId="2147483660"/>
            <ac:spMk id="10" creationId="{00000000-0000-0000-0000-000000000000}"/>
          </ac:spMkLst>
        </pc:spChg>
      </pc:sldMasterChg>
    </pc:docChg>
  </pc:docChgLst>
  <pc:docChgLst>
    <pc:chgData name="Dallas, Matthew" userId="3e57a1c9-3fd5-4c8a-a410-70b628789f7a" providerId="ADAL" clId="{767E771E-961C-4396-AAC6-1419942328FA}"/>
    <pc:docChg chg="undo custSel modSld">
      <pc:chgData name="Dallas, Matthew" userId="3e57a1c9-3fd5-4c8a-a410-70b628789f7a" providerId="ADAL" clId="{767E771E-961C-4396-AAC6-1419942328FA}" dt="2020-06-24T15:45:50.681" v="207" actId="20577"/>
      <pc:docMkLst>
        <pc:docMk/>
      </pc:docMkLst>
      <pc:sldChg chg="addSp delSp modSp">
        <pc:chgData name="Dallas, Matthew" userId="3e57a1c9-3fd5-4c8a-a410-70b628789f7a" providerId="ADAL" clId="{767E771E-961C-4396-AAC6-1419942328FA}" dt="2020-06-23T22:10:38.403" v="160" actId="14100"/>
        <pc:sldMkLst>
          <pc:docMk/>
          <pc:sldMk cId="615054371" sldId="500"/>
        </pc:sldMkLst>
        <pc:spChg chg="mod">
          <ac:chgData name="Dallas, Matthew" userId="3e57a1c9-3fd5-4c8a-a410-70b628789f7a" providerId="ADAL" clId="{767E771E-961C-4396-AAC6-1419942328FA}" dt="2020-06-23T17:07:44.383" v="71"/>
          <ac:spMkLst>
            <pc:docMk/>
            <pc:sldMk cId="615054371" sldId="500"/>
            <ac:spMk id="2" creationId="{EEEBCC3C-773E-4205-920F-10EC0B0D6F7D}"/>
          </ac:spMkLst>
        </pc:spChg>
        <pc:spChg chg="add mod">
          <ac:chgData name="Dallas, Matthew" userId="3e57a1c9-3fd5-4c8a-a410-70b628789f7a" providerId="ADAL" clId="{767E771E-961C-4396-AAC6-1419942328FA}" dt="2020-06-23T22:10:23.038" v="157" actId="1076"/>
          <ac:spMkLst>
            <pc:docMk/>
            <pc:sldMk cId="615054371" sldId="500"/>
            <ac:spMk id="4" creationId="{D89BCA30-981A-44D9-AAF5-AA6D6876AF87}"/>
          </ac:spMkLst>
        </pc:spChg>
        <pc:spChg chg="mod">
          <ac:chgData name="Dallas, Matthew" userId="3e57a1c9-3fd5-4c8a-a410-70b628789f7a" providerId="ADAL" clId="{767E771E-961C-4396-AAC6-1419942328FA}" dt="2020-06-23T17:07:49.197" v="72"/>
          <ac:spMkLst>
            <pc:docMk/>
            <pc:sldMk cId="615054371" sldId="500"/>
            <ac:spMk id="8" creationId="{700DB773-4252-4ACD-8010-3AFADC7ACD05}"/>
          </ac:spMkLst>
        </pc:spChg>
        <pc:spChg chg="add mod">
          <ac:chgData name="Dallas, Matthew" userId="3e57a1c9-3fd5-4c8a-a410-70b628789f7a" providerId="ADAL" clId="{767E771E-961C-4396-AAC6-1419942328FA}" dt="2020-06-23T17:08:10.815" v="79" actId="1076"/>
          <ac:spMkLst>
            <pc:docMk/>
            <pc:sldMk cId="615054371" sldId="500"/>
            <ac:spMk id="12" creationId="{D2E6C968-2507-4B4C-A77C-4A60464E3DE4}"/>
          </ac:spMkLst>
        </pc:spChg>
        <pc:graphicFrameChg chg="add del mod">
          <ac:chgData name="Dallas, Matthew" userId="3e57a1c9-3fd5-4c8a-a410-70b628789f7a" providerId="ADAL" clId="{767E771E-961C-4396-AAC6-1419942328FA}" dt="2020-06-23T17:05:44.493" v="66" actId="478"/>
          <ac:graphicFrameMkLst>
            <pc:docMk/>
            <pc:sldMk cId="615054371" sldId="500"/>
            <ac:graphicFrameMk id="4" creationId="{46246AFA-2120-40BA-892B-B54969BFD932}"/>
          </ac:graphicFrameMkLst>
        </pc:graphicFrameChg>
        <pc:graphicFrameChg chg="add mod">
          <ac:chgData name="Dallas, Matthew" userId="3e57a1c9-3fd5-4c8a-a410-70b628789f7a" providerId="ADAL" clId="{767E771E-961C-4396-AAC6-1419942328FA}" dt="2020-06-23T22:10:38.403" v="160" actId="14100"/>
          <ac:graphicFrameMkLst>
            <pc:docMk/>
            <pc:sldMk cId="615054371" sldId="500"/>
            <ac:graphicFrameMk id="7" creationId="{2A2B2163-91A4-41D0-85AD-DB890B4AC8D5}"/>
          </ac:graphicFrameMkLst>
        </pc:graphicFrameChg>
        <pc:graphicFrameChg chg="mod">
          <ac:chgData name="Dallas, Matthew" userId="3e57a1c9-3fd5-4c8a-a410-70b628789f7a" providerId="ADAL" clId="{767E771E-961C-4396-AAC6-1419942328FA}" dt="2020-06-23T17:05:23.832" v="64" actId="20577"/>
          <ac:graphicFrameMkLst>
            <pc:docMk/>
            <pc:sldMk cId="615054371" sldId="500"/>
            <ac:graphicFrameMk id="9" creationId="{1CB1803F-D1F6-401B-A025-A60AB151F7B5}"/>
          </ac:graphicFrameMkLst>
        </pc:graphicFrameChg>
        <pc:graphicFrameChg chg="mod">
          <ac:chgData name="Dallas, Matthew" userId="3e57a1c9-3fd5-4c8a-a410-70b628789f7a" providerId="ADAL" clId="{767E771E-961C-4396-AAC6-1419942328FA}" dt="2020-06-23T17:04:43.060" v="25" actId="20577"/>
          <ac:graphicFrameMkLst>
            <pc:docMk/>
            <pc:sldMk cId="615054371" sldId="500"/>
            <ac:graphicFrameMk id="10" creationId="{A1F89345-37C2-4701-BC57-0340D03A9700}"/>
          </ac:graphicFrameMkLst>
        </pc:graphicFrameChg>
        <pc:graphicFrameChg chg="add del mod">
          <ac:chgData name="Dallas, Matthew" userId="3e57a1c9-3fd5-4c8a-a410-70b628789f7a" providerId="ADAL" clId="{767E771E-961C-4396-AAC6-1419942328FA}" dt="2020-06-23T22:09:23.565" v="150" actId="478"/>
          <ac:graphicFrameMkLst>
            <pc:docMk/>
            <pc:sldMk cId="615054371" sldId="500"/>
            <ac:graphicFrameMk id="14" creationId="{05187BBB-637D-4B8F-82FA-027EAD701FDF}"/>
          </ac:graphicFrameMkLst>
        </pc:graphicFrameChg>
        <pc:picChg chg="add del mod">
          <ac:chgData name="Dallas, Matthew" userId="3e57a1c9-3fd5-4c8a-a410-70b628789f7a" providerId="ADAL" clId="{767E771E-961C-4396-AAC6-1419942328FA}" dt="2020-06-23T17:07:32.064" v="70" actId="478"/>
          <ac:picMkLst>
            <pc:docMk/>
            <pc:sldMk cId="615054371" sldId="500"/>
            <ac:picMk id="7" creationId="{04E9214B-2C03-433A-982E-47C7DAFEE5D9}"/>
          </ac:picMkLst>
        </pc:picChg>
      </pc:sldChg>
      <pc:sldChg chg="modSp">
        <pc:chgData name="Dallas, Matthew" userId="3e57a1c9-3fd5-4c8a-a410-70b628789f7a" providerId="ADAL" clId="{767E771E-961C-4396-AAC6-1419942328FA}" dt="2020-06-24T15:45:50.681" v="207" actId="20577"/>
        <pc:sldMkLst>
          <pc:docMk/>
          <pc:sldMk cId="4051444349" sldId="507"/>
        </pc:sldMkLst>
        <pc:graphicFrameChg chg="mod modGraphic">
          <ac:chgData name="Dallas, Matthew" userId="3e57a1c9-3fd5-4c8a-a410-70b628789f7a" providerId="ADAL" clId="{767E771E-961C-4396-AAC6-1419942328FA}" dt="2020-06-24T15:45:50.681" v="207" actId="20577"/>
          <ac:graphicFrameMkLst>
            <pc:docMk/>
            <pc:sldMk cId="4051444349" sldId="507"/>
            <ac:graphicFrameMk id="10" creationId="{86D0159A-DB5A-4C6C-841B-27E0FA0E00DB}"/>
          </ac:graphicFrameMkLst>
        </pc:graphicFrameChg>
      </pc:sldChg>
      <pc:sldChg chg="modSp">
        <pc:chgData name="Dallas, Matthew" userId="3e57a1c9-3fd5-4c8a-a410-70b628789f7a" providerId="ADAL" clId="{767E771E-961C-4396-AAC6-1419942328FA}" dt="2020-06-23T17:09:05.263" v="130" actId="20577"/>
        <pc:sldMkLst>
          <pc:docMk/>
          <pc:sldMk cId="2511280248" sldId="514"/>
        </pc:sldMkLst>
        <pc:graphicFrameChg chg="modGraphic">
          <ac:chgData name="Dallas, Matthew" userId="3e57a1c9-3fd5-4c8a-a410-70b628789f7a" providerId="ADAL" clId="{767E771E-961C-4396-AAC6-1419942328FA}" dt="2020-06-23T17:09:05.263" v="130" actId="20577"/>
          <ac:graphicFrameMkLst>
            <pc:docMk/>
            <pc:sldMk cId="2511280248" sldId="514"/>
            <ac:graphicFrameMk id="10" creationId="{942A5E97-A75C-4977-AC8C-58671439731B}"/>
          </ac:graphicFrameMkLst>
        </pc:graphicFrameChg>
      </pc:sldChg>
    </pc:docChg>
  </pc:docChgLst>
</pc:chgInfo>
</file>

<file path=ppt/diagrams/_rels/data9.xml.rels><?xml version="1.0" encoding="UTF-8" standalone="yes"?>
<Relationships xmlns="http://schemas.openxmlformats.org/package/2006/relationships"><Relationship Id="rId3" Type="http://schemas.openxmlformats.org/officeDocument/2006/relationships/hyperlink" Target="http://netstat.ariba.com/" TargetMode="External"/><Relationship Id="rId2" Type="http://schemas.openxmlformats.org/officeDocument/2006/relationships/hyperlink" Target="http://trust.ariba.com/" TargetMode="External"/><Relationship Id="rId1" Type="http://schemas.openxmlformats.org/officeDocument/2006/relationships/hyperlink" Target="http://supplier.ariba.com/help" TargetMode="External"/></Relationships>
</file>

<file path=ppt/diagrams/_rels/drawing9.xml.rels><?xml version="1.0" encoding="UTF-8" standalone="yes"?>
<Relationships xmlns="http://schemas.openxmlformats.org/package/2006/relationships"><Relationship Id="rId3" Type="http://schemas.openxmlformats.org/officeDocument/2006/relationships/hyperlink" Target="http://netstat.ariba.com/" TargetMode="External"/><Relationship Id="rId2" Type="http://schemas.openxmlformats.org/officeDocument/2006/relationships/hyperlink" Target="http://trust.ariba.com/" TargetMode="External"/><Relationship Id="rId1" Type="http://schemas.openxmlformats.org/officeDocument/2006/relationships/hyperlink" Target="http://supplier.ariba.com/help"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E5F102-5625-4164-8CA7-C92F15831529}" type="doc">
      <dgm:prSet loTypeId="urn:microsoft.com/office/officeart/2005/8/layout/vList5" loCatId="list" qsTypeId="urn:microsoft.com/office/officeart/2005/8/quickstyle/simple2" qsCatId="simple" csTypeId="urn:microsoft.com/office/officeart/2005/8/colors/accent3_2" csCatId="accent3" phldr="1"/>
      <dgm:spPr/>
      <dgm:t>
        <a:bodyPr/>
        <a:lstStyle/>
        <a:p>
          <a:endParaRPr lang="en-US"/>
        </a:p>
      </dgm:t>
    </dgm:pt>
    <dgm:pt modelId="{FAFA68A0-E7AE-4F8D-844D-1BBECBA7F54C}">
      <dgm:prSet phldrT="[Text]"/>
      <dgm:spPr>
        <a:xfrm>
          <a:off x="0" y="1502"/>
          <a:ext cx="2400258" cy="874658"/>
        </a:xfrm>
        <a:prstGeom prst="roundRect">
          <a:avLst/>
        </a:prstGeom>
      </dgm:spPr>
      <dgm:t>
        <a:bodyPr/>
        <a:lstStyle/>
        <a:p>
          <a:pPr>
            <a:buNone/>
          </a:pPr>
          <a:r>
            <a:rPr lang="en-US" dirty="0">
              <a:latin typeface="Calibri" panose="020F0502020204030204"/>
              <a:ea typeface="+mn-ea"/>
              <a:cs typeface="+mn-cs"/>
            </a:rPr>
            <a:t>Tasks completed to date</a:t>
          </a:r>
        </a:p>
      </dgm:t>
    </dgm:pt>
    <dgm:pt modelId="{5D6BF8F3-7C6D-4AEA-8DC2-A840DFFCFBE5}" type="parTrans" cxnId="{60866AD3-B92F-4B80-9299-2088F7FD7E2B}">
      <dgm:prSet/>
      <dgm:spPr/>
      <dgm:t>
        <a:bodyPr/>
        <a:lstStyle/>
        <a:p>
          <a:endParaRPr lang="en-US"/>
        </a:p>
      </dgm:t>
    </dgm:pt>
    <dgm:pt modelId="{DA197382-4EF0-4B35-8D33-570180BA5E69}" type="sibTrans" cxnId="{60866AD3-B92F-4B80-9299-2088F7FD7E2B}">
      <dgm:prSet/>
      <dgm:spPr/>
      <dgm:t>
        <a:bodyPr/>
        <a:lstStyle/>
        <a:p>
          <a:endParaRPr lang="en-US"/>
        </a:p>
      </dgm:t>
    </dgm:pt>
    <dgm:pt modelId="{269FD2D1-7A68-4AB0-8196-406517FA9F86}">
      <dgm:prSet phldrT="[Text]"/>
      <dgm:spPr>
        <a:xfrm rot="5400000">
          <a:off x="4183957" y="-1694731"/>
          <a:ext cx="699726" cy="4267125"/>
        </a:xfrm>
        <a:prstGeom prst="round2SameRect">
          <a:avLst/>
        </a:prstGeom>
      </dgm:spPr>
      <dgm:t>
        <a:bodyPr/>
        <a:lstStyle/>
        <a:p>
          <a:pPr>
            <a:buChar char="•"/>
          </a:pPr>
          <a:r>
            <a:rPr lang="en-US" dirty="0">
              <a:latin typeface="Calibri" panose="020F0502020204030204"/>
              <a:ea typeface="+mn-ea"/>
              <a:cs typeface="+mn-cs"/>
            </a:rPr>
            <a:t>Requirement delivered and reviewed by Supplier</a:t>
          </a:r>
        </a:p>
      </dgm:t>
    </dgm:pt>
    <dgm:pt modelId="{E7310639-2A2B-4426-B3FB-E45968C2CB0E}" type="parTrans" cxnId="{55AF6B58-D278-496D-A90D-D1843D3E3345}">
      <dgm:prSet/>
      <dgm:spPr/>
      <dgm:t>
        <a:bodyPr/>
        <a:lstStyle/>
        <a:p>
          <a:endParaRPr lang="en-US"/>
        </a:p>
      </dgm:t>
    </dgm:pt>
    <dgm:pt modelId="{7FEB8AB7-D0D2-44B2-8716-EE96CC340AE3}" type="sibTrans" cxnId="{55AF6B58-D278-496D-A90D-D1843D3E3345}">
      <dgm:prSet/>
      <dgm:spPr/>
      <dgm:t>
        <a:bodyPr/>
        <a:lstStyle/>
        <a:p>
          <a:endParaRPr lang="en-US"/>
        </a:p>
      </dgm:t>
    </dgm:pt>
    <dgm:pt modelId="{10438B77-A2D3-4C69-9B83-716F497637F7}">
      <dgm:prSet phldrT="[Text]"/>
      <dgm:spPr>
        <a:xfrm>
          <a:off x="0" y="1838285"/>
          <a:ext cx="2400258" cy="874658"/>
        </a:xfrm>
        <a:prstGeom prst="roundRect">
          <a:avLst/>
        </a:prstGeom>
      </dgm:spPr>
      <dgm:t>
        <a:bodyPr/>
        <a:lstStyle/>
        <a:p>
          <a:pPr>
            <a:buNone/>
          </a:pPr>
          <a:r>
            <a:rPr lang="en-US" dirty="0">
              <a:latin typeface="Calibri" panose="020F0502020204030204"/>
              <a:ea typeface="+mn-ea"/>
              <a:cs typeface="+mn-cs"/>
            </a:rPr>
            <a:t>Relationship accepted</a:t>
          </a:r>
        </a:p>
      </dgm:t>
    </dgm:pt>
    <dgm:pt modelId="{704E0D1A-9437-4933-92D8-F572304DF9CF}" type="parTrans" cxnId="{5D6F5CC2-9EE9-4434-A8D8-6759C5A153B3}">
      <dgm:prSet/>
      <dgm:spPr/>
      <dgm:t>
        <a:bodyPr/>
        <a:lstStyle/>
        <a:p>
          <a:endParaRPr lang="en-US"/>
        </a:p>
      </dgm:t>
    </dgm:pt>
    <dgm:pt modelId="{86F94AD0-F34E-4845-B093-4664EB5EBFCF}" type="sibTrans" cxnId="{5D6F5CC2-9EE9-4434-A8D8-6759C5A153B3}">
      <dgm:prSet/>
      <dgm:spPr/>
      <dgm:t>
        <a:bodyPr/>
        <a:lstStyle/>
        <a:p>
          <a:endParaRPr lang="en-US"/>
        </a:p>
      </dgm:t>
    </dgm:pt>
    <dgm:pt modelId="{D677028D-F542-4019-9CB6-9825DA6148E6}">
      <dgm:prSet phldrT="[Text]"/>
      <dgm:spPr>
        <a:xfrm rot="5400000">
          <a:off x="4183957" y="142051"/>
          <a:ext cx="699726" cy="4267125"/>
        </a:xfrm>
        <a:prstGeom prst="round2SameRect">
          <a:avLst/>
        </a:prstGeom>
      </dgm:spPr>
      <dgm:t>
        <a:bodyPr/>
        <a:lstStyle/>
        <a:p>
          <a:pPr>
            <a:buChar char="•"/>
          </a:pPr>
          <a:r>
            <a:rPr lang="en-US" dirty="0">
              <a:latin typeface="Calibri" panose="020F0502020204030204"/>
              <a:ea typeface="+mn-ea"/>
              <a:cs typeface="+mn-cs"/>
            </a:rPr>
            <a:t>Y/N</a:t>
          </a:r>
        </a:p>
      </dgm:t>
    </dgm:pt>
    <dgm:pt modelId="{DFAD4453-2091-4BC2-82B2-368BE3DDD3D0}" type="parTrans" cxnId="{2060CDDE-2467-4157-97ED-BB5881C2BDC0}">
      <dgm:prSet/>
      <dgm:spPr/>
      <dgm:t>
        <a:bodyPr/>
        <a:lstStyle/>
        <a:p>
          <a:endParaRPr lang="en-US"/>
        </a:p>
      </dgm:t>
    </dgm:pt>
    <dgm:pt modelId="{3A90E662-CAED-4BEA-9A61-A776A7098712}" type="sibTrans" cxnId="{2060CDDE-2467-4157-97ED-BB5881C2BDC0}">
      <dgm:prSet/>
      <dgm:spPr/>
      <dgm:t>
        <a:bodyPr/>
        <a:lstStyle/>
        <a:p>
          <a:endParaRPr lang="en-US"/>
        </a:p>
      </dgm:t>
    </dgm:pt>
    <dgm:pt modelId="{E860DFAF-B363-44E1-B632-4DACAABCEED9}">
      <dgm:prSet phldrT="[Text]"/>
      <dgm:spPr>
        <a:xfrm>
          <a:off x="0" y="2756676"/>
          <a:ext cx="2433811" cy="874658"/>
        </a:xfrm>
        <a:prstGeom prst="roundRect">
          <a:avLst/>
        </a:prstGeom>
      </dgm:spPr>
      <dgm:t>
        <a:bodyPr/>
        <a:lstStyle/>
        <a:p>
          <a:pPr>
            <a:buNone/>
          </a:pPr>
          <a:r>
            <a:rPr lang="en-US">
              <a:latin typeface="Calibri" panose="020F0502020204030204"/>
              <a:ea typeface="+mn-ea"/>
              <a:cs typeface="+mn-cs"/>
            </a:rPr>
            <a:t>Location</a:t>
          </a:r>
          <a:r>
            <a:rPr lang="en-US" baseline="0">
              <a:latin typeface="Calibri" panose="020F0502020204030204"/>
              <a:ea typeface="+mn-ea"/>
              <a:cs typeface="+mn-cs"/>
            </a:rPr>
            <a:t> </a:t>
          </a:r>
          <a:endParaRPr lang="en-US" dirty="0">
            <a:latin typeface="Calibri" panose="020F0502020204030204"/>
            <a:ea typeface="+mn-ea"/>
            <a:cs typeface="+mn-cs"/>
          </a:endParaRPr>
        </a:p>
      </dgm:t>
    </dgm:pt>
    <dgm:pt modelId="{4450B684-89A2-45B1-AB37-808F5A905D35}" type="parTrans" cxnId="{306774F2-C488-480D-925F-FA20AEDE863E}">
      <dgm:prSet/>
      <dgm:spPr/>
      <dgm:t>
        <a:bodyPr/>
        <a:lstStyle/>
        <a:p>
          <a:endParaRPr lang="en-US"/>
        </a:p>
      </dgm:t>
    </dgm:pt>
    <dgm:pt modelId="{AAE4AAB3-FB5F-41CC-9AEC-53076CA98F16}" type="sibTrans" cxnId="{306774F2-C488-480D-925F-FA20AEDE863E}">
      <dgm:prSet/>
      <dgm:spPr/>
      <dgm:t>
        <a:bodyPr/>
        <a:lstStyle/>
        <a:p>
          <a:endParaRPr lang="en-US"/>
        </a:p>
      </dgm:t>
    </dgm:pt>
    <dgm:pt modelId="{1B515E29-5421-4145-8366-62F66C274854}">
      <dgm:prSet phldrT="[Text]"/>
      <dgm:spPr>
        <a:xfrm rot="5400000">
          <a:off x="4198758" y="1079195"/>
          <a:ext cx="699726" cy="4229621"/>
        </a:xfrm>
        <a:prstGeom prst="round2SameRect">
          <a:avLst/>
        </a:prstGeom>
      </dgm:spPr>
      <dgm:t>
        <a:bodyPr/>
        <a:lstStyle/>
        <a:p>
          <a:pPr>
            <a:buChar char="•"/>
          </a:pPr>
          <a:r>
            <a:rPr lang="en-US" dirty="0">
              <a:solidFill>
                <a:sysClr val="windowText" lastClr="000000">
                  <a:hueOff val="0"/>
                  <a:satOff val="0"/>
                  <a:lumOff val="0"/>
                  <a:alphaOff val="0"/>
                </a:sysClr>
              </a:solidFill>
              <a:latin typeface="Calibri" panose="020F0502020204030204"/>
              <a:ea typeface="+mn-ea"/>
              <a:cs typeface="+mn-cs"/>
            </a:rPr>
            <a:t>Canada, US</a:t>
          </a:r>
        </a:p>
      </dgm:t>
    </dgm:pt>
    <dgm:pt modelId="{24D23BDE-F0D4-4D2B-BAD6-5CD3BD0B6BC5}" type="parTrans" cxnId="{28B54BC3-6CD6-4019-B153-885027A09B21}">
      <dgm:prSet/>
      <dgm:spPr/>
      <dgm:t>
        <a:bodyPr/>
        <a:lstStyle/>
        <a:p>
          <a:endParaRPr lang="en-US"/>
        </a:p>
      </dgm:t>
    </dgm:pt>
    <dgm:pt modelId="{56B3E62E-E79C-43CB-8875-19203ECF525C}" type="sibTrans" cxnId="{28B54BC3-6CD6-4019-B153-885027A09B21}">
      <dgm:prSet/>
      <dgm:spPr/>
      <dgm:t>
        <a:bodyPr/>
        <a:lstStyle/>
        <a:p>
          <a:endParaRPr lang="en-US"/>
        </a:p>
      </dgm:t>
    </dgm:pt>
    <dgm:pt modelId="{AFB00B13-D517-446F-9510-4415474C0BC6}">
      <dgm:prSet phldrT="[Text]"/>
      <dgm:spPr>
        <a:xfrm>
          <a:off x="17964" y="3693270"/>
          <a:ext cx="2400258" cy="874658"/>
        </a:xfrm>
        <a:prstGeom prst="roundRect">
          <a:avLst/>
        </a:prstGeom>
      </dgm:spPr>
      <dgm:t>
        <a:bodyPr/>
        <a:lstStyle/>
        <a:p>
          <a:pPr>
            <a:buNone/>
          </a:pPr>
          <a:r>
            <a:rPr lang="en-US">
              <a:latin typeface="Calibri" panose="020F0502020204030204"/>
              <a:ea typeface="+mn-ea"/>
              <a:cs typeface="+mn-cs"/>
            </a:rPr>
            <a:t>ANIDs</a:t>
          </a:r>
          <a:endParaRPr lang="en-US" dirty="0">
            <a:latin typeface="Calibri" panose="020F0502020204030204"/>
            <a:ea typeface="+mn-ea"/>
            <a:cs typeface="+mn-cs"/>
          </a:endParaRPr>
        </a:p>
      </dgm:t>
    </dgm:pt>
    <dgm:pt modelId="{3AD47F76-EF91-4D61-922B-2E68B10279AB}" type="parTrans" cxnId="{5C7950EA-D7DF-4D8E-ACB5-693EA43ECFEB}">
      <dgm:prSet/>
      <dgm:spPr/>
      <dgm:t>
        <a:bodyPr/>
        <a:lstStyle/>
        <a:p>
          <a:endParaRPr lang="en-US"/>
        </a:p>
      </dgm:t>
    </dgm:pt>
    <dgm:pt modelId="{2A07DE58-4C49-4932-8D4A-D8547954DA06}" type="sibTrans" cxnId="{5C7950EA-D7DF-4D8E-ACB5-693EA43ECFEB}">
      <dgm:prSet/>
      <dgm:spPr/>
      <dgm:t>
        <a:bodyPr/>
        <a:lstStyle/>
        <a:p>
          <a:endParaRPr lang="en-US"/>
        </a:p>
      </dgm:t>
    </dgm:pt>
    <dgm:pt modelId="{564AC6AF-36E2-4F83-84DA-C09D3BF51AF7}">
      <dgm:prSet phldrT="[Text]"/>
      <dgm:spPr>
        <a:xfrm rot="5400000">
          <a:off x="4183957" y="1957472"/>
          <a:ext cx="699726" cy="4267125"/>
        </a:xfrm>
        <a:prstGeom prst="round2SameRect">
          <a:avLst/>
        </a:prstGeom>
      </dgm:spPr>
      <dgm:t>
        <a:bodyPr/>
        <a:lstStyle/>
        <a:p>
          <a:pPr>
            <a:buChar char="•"/>
          </a:pPr>
          <a:r>
            <a:rPr lang="en-US" dirty="0">
              <a:latin typeface="Calibri" panose="020F0502020204030204"/>
              <a:ea typeface="+mn-ea"/>
              <a:cs typeface="+mn-cs"/>
            </a:rPr>
            <a:t>Buyer - AN01469267434</a:t>
          </a:r>
        </a:p>
      </dgm:t>
    </dgm:pt>
    <dgm:pt modelId="{FF73E934-CBCF-45E2-B5FD-4DE93EED4ED3}" type="parTrans" cxnId="{E9005471-30DB-4E9D-A331-BBED22A2C4DB}">
      <dgm:prSet/>
      <dgm:spPr/>
      <dgm:t>
        <a:bodyPr/>
        <a:lstStyle/>
        <a:p>
          <a:endParaRPr lang="en-US"/>
        </a:p>
      </dgm:t>
    </dgm:pt>
    <dgm:pt modelId="{FD98C0CA-005E-4785-BDBF-C2036351AA5B}" type="sibTrans" cxnId="{E9005471-30DB-4E9D-A331-BBED22A2C4DB}">
      <dgm:prSet/>
      <dgm:spPr/>
      <dgm:t>
        <a:bodyPr/>
        <a:lstStyle/>
        <a:p>
          <a:endParaRPr lang="en-US"/>
        </a:p>
      </dgm:t>
    </dgm:pt>
    <dgm:pt modelId="{3D21A260-B00D-4289-BCC7-A3396E3F0F85}">
      <dgm:prSet phldrT="[Text]"/>
      <dgm:spPr>
        <a:xfrm>
          <a:off x="0" y="4594962"/>
          <a:ext cx="2400258" cy="874658"/>
        </a:xfrm>
        <a:prstGeom prst="roundRect">
          <a:avLst/>
        </a:prstGeom>
      </dgm:spPr>
      <dgm:t>
        <a:bodyPr/>
        <a:lstStyle/>
        <a:p>
          <a:pPr>
            <a:buNone/>
          </a:pPr>
          <a:r>
            <a:rPr lang="en-US" dirty="0">
              <a:latin typeface="Calibri" panose="020F0502020204030204"/>
              <a:ea typeface="+mn-ea"/>
              <a:cs typeface="+mn-cs"/>
            </a:rPr>
            <a:t>Ariba Network Accounts Configured</a:t>
          </a:r>
        </a:p>
      </dgm:t>
    </dgm:pt>
    <dgm:pt modelId="{2C57053A-628F-4F43-BF9C-078CE996B99F}" type="parTrans" cxnId="{D9C86BD1-8BF0-4F73-9506-7247C9D98538}">
      <dgm:prSet/>
      <dgm:spPr/>
      <dgm:t>
        <a:bodyPr/>
        <a:lstStyle/>
        <a:p>
          <a:endParaRPr lang="en-US"/>
        </a:p>
      </dgm:t>
    </dgm:pt>
    <dgm:pt modelId="{5B0BF3B6-2C3C-4DE3-952B-2FAE82DB5913}" type="sibTrans" cxnId="{D9C86BD1-8BF0-4F73-9506-7247C9D98538}">
      <dgm:prSet/>
      <dgm:spPr/>
      <dgm:t>
        <a:bodyPr/>
        <a:lstStyle/>
        <a:p>
          <a:endParaRPr lang="en-US"/>
        </a:p>
      </dgm:t>
    </dgm:pt>
    <dgm:pt modelId="{C8D87BBD-89E7-45A4-9202-4A490C9FFADD}">
      <dgm:prSet phldrT="[Text]"/>
      <dgm:spPr>
        <a:xfrm rot="5400000">
          <a:off x="4183957" y="2936803"/>
          <a:ext cx="699726" cy="4267125"/>
        </a:xfrm>
        <a:prstGeom prst="round2SameRect">
          <a:avLst/>
        </a:prstGeom>
      </dgm:spPr>
      <dgm:t>
        <a:bodyPr/>
        <a:lstStyle/>
        <a:p>
          <a:pPr>
            <a:buChar char="•"/>
          </a:pPr>
          <a:r>
            <a:rPr lang="en-US">
              <a:latin typeface="Calibri" panose="020F0502020204030204"/>
              <a:ea typeface="+mn-ea"/>
              <a:cs typeface="+mn-cs"/>
            </a:rPr>
            <a:t>Y/N</a:t>
          </a:r>
          <a:endParaRPr lang="en-US" dirty="0">
            <a:latin typeface="Calibri" panose="020F0502020204030204"/>
            <a:ea typeface="+mn-ea"/>
            <a:cs typeface="+mn-cs"/>
          </a:endParaRPr>
        </a:p>
      </dgm:t>
    </dgm:pt>
    <dgm:pt modelId="{F07035DB-9FC5-44B8-9992-EABCF615FB13}" type="parTrans" cxnId="{736B59C7-52AB-41E9-B237-89429CD548C0}">
      <dgm:prSet/>
      <dgm:spPr/>
      <dgm:t>
        <a:bodyPr/>
        <a:lstStyle/>
        <a:p>
          <a:endParaRPr lang="en-US"/>
        </a:p>
      </dgm:t>
    </dgm:pt>
    <dgm:pt modelId="{426A65DE-BE85-457F-9A6B-E7ACD1A3F8E6}" type="sibTrans" cxnId="{736B59C7-52AB-41E9-B237-89429CD548C0}">
      <dgm:prSet/>
      <dgm:spPr/>
      <dgm:t>
        <a:bodyPr/>
        <a:lstStyle/>
        <a:p>
          <a:endParaRPr lang="en-US"/>
        </a:p>
      </dgm:t>
    </dgm:pt>
    <dgm:pt modelId="{4E7C86E4-ACE6-436C-86AE-D4564D61B163}">
      <dgm:prSet phldrT="[Text]"/>
      <dgm:spPr>
        <a:xfrm rot="5400000">
          <a:off x="4183957" y="1957472"/>
          <a:ext cx="699726" cy="4267125"/>
        </a:xfrm>
        <a:prstGeom prst="round2SameRect">
          <a:avLst/>
        </a:prstGeom>
      </dgm:spPr>
      <dgm:t>
        <a:bodyPr/>
        <a:lstStyle/>
        <a:p>
          <a:pPr>
            <a:buChar char="•"/>
          </a:pPr>
          <a:r>
            <a:rPr lang="en-US" dirty="0">
              <a:latin typeface="Calibri" panose="020F0502020204030204"/>
              <a:ea typeface="+mn-ea"/>
              <a:cs typeface="+mn-cs"/>
            </a:rPr>
            <a:t>Supplier - &lt;AN00..&gt;</a:t>
          </a:r>
        </a:p>
      </dgm:t>
    </dgm:pt>
    <dgm:pt modelId="{EACAFD40-D2C4-4977-B9DB-34828E38F9B0}" type="parTrans" cxnId="{CE79D9A1-4625-4224-AB51-ED611966BD62}">
      <dgm:prSet/>
      <dgm:spPr/>
      <dgm:t>
        <a:bodyPr/>
        <a:lstStyle/>
        <a:p>
          <a:endParaRPr lang="en-US"/>
        </a:p>
      </dgm:t>
    </dgm:pt>
    <dgm:pt modelId="{105DE6DD-6E94-4C7E-A77F-19C6608D31D1}" type="sibTrans" cxnId="{CE79D9A1-4625-4224-AB51-ED611966BD62}">
      <dgm:prSet/>
      <dgm:spPr/>
      <dgm:t>
        <a:bodyPr/>
        <a:lstStyle/>
        <a:p>
          <a:endParaRPr lang="en-US"/>
        </a:p>
      </dgm:t>
    </dgm:pt>
    <dgm:pt modelId="{063B868F-A9E2-4896-8A11-6B365943FB98}">
      <dgm:prSet phldrT="[Text]"/>
      <dgm:spPr>
        <a:xfrm>
          <a:off x="0" y="919893"/>
          <a:ext cx="2400258" cy="874658"/>
        </a:xfrm>
        <a:prstGeom prst="roundRect">
          <a:avLst/>
        </a:prstGeom>
      </dgm:spPr>
      <dgm:t>
        <a:bodyPr/>
        <a:lstStyle/>
        <a:p>
          <a:pPr>
            <a:buNone/>
          </a:pPr>
          <a:r>
            <a:rPr lang="en-US" dirty="0">
              <a:latin typeface="Calibri" panose="020F0502020204030204"/>
              <a:ea typeface="+mn-ea"/>
              <a:cs typeface="+mn-cs"/>
            </a:rPr>
            <a:t>Catalog</a:t>
          </a:r>
        </a:p>
      </dgm:t>
    </dgm:pt>
    <dgm:pt modelId="{96549CEA-FB70-4A83-A30E-C1E9EA12E339}" type="sibTrans" cxnId="{106C7227-0A25-495E-AB65-E231B65B2EDB}">
      <dgm:prSet/>
      <dgm:spPr/>
      <dgm:t>
        <a:bodyPr/>
        <a:lstStyle/>
        <a:p>
          <a:endParaRPr lang="en-US"/>
        </a:p>
      </dgm:t>
    </dgm:pt>
    <dgm:pt modelId="{396FABF1-F61D-482C-98DA-276D80C79402}" type="parTrans" cxnId="{106C7227-0A25-495E-AB65-E231B65B2EDB}">
      <dgm:prSet/>
      <dgm:spPr/>
      <dgm:t>
        <a:bodyPr/>
        <a:lstStyle/>
        <a:p>
          <a:endParaRPr lang="en-US"/>
        </a:p>
      </dgm:t>
    </dgm:pt>
    <dgm:pt modelId="{3A6001D4-9041-4CF8-9028-88BB13961F12}">
      <dgm:prSet phldrT="[Text]"/>
      <dgm:spPr>
        <a:xfrm rot="5400000">
          <a:off x="4183957" y="-776339"/>
          <a:ext cx="699726" cy="4267125"/>
        </a:xfrm>
        <a:prstGeom prst="round2SameRect">
          <a:avLst/>
        </a:prstGeom>
      </dgm:spPr>
      <dgm:t>
        <a:bodyPr/>
        <a:lstStyle/>
        <a:p>
          <a:pPr>
            <a:buChar char="•"/>
          </a:pPr>
          <a:r>
            <a:rPr lang="en-US" dirty="0">
              <a:solidFill>
                <a:sysClr val="windowText" lastClr="000000">
                  <a:hueOff val="0"/>
                  <a:satOff val="0"/>
                  <a:lumOff val="0"/>
                  <a:alphaOff val="0"/>
                </a:sysClr>
              </a:solidFill>
              <a:latin typeface="Calibri" panose="020F0502020204030204"/>
              <a:ea typeface="+mn-ea"/>
              <a:cs typeface="+mn-cs"/>
            </a:rPr>
            <a:t>CIF</a:t>
          </a:r>
          <a:r>
            <a:rPr lang="en-US">
              <a:solidFill>
                <a:sysClr val="windowText" lastClr="000000">
                  <a:hueOff val="0"/>
                  <a:satOff val="0"/>
                  <a:lumOff val="0"/>
                  <a:alphaOff val="0"/>
                </a:sysClr>
              </a:solidFill>
              <a:latin typeface="Calibri" panose="020F0502020204030204"/>
              <a:ea typeface="+mn-ea"/>
              <a:cs typeface="+mn-cs"/>
            </a:rPr>
            <a:t>/Punchout</a:t>
          </a:r>
          <a:endParaRPr lang="en-US" dirty="0">
            <a:solidFill>
              <a:sysClr val="windowText" lastClr="000000">
                <a:hueOff val="0"/>
                <a:satOff val="0"/>
                <a:lumOff val="0"/>
                <a:alphaOff val="0"/>
              </a:sysClr>
            </a:solidFill>
            <a:latin typeface="Calibri" panose="020F0502020204030204"/>
            <a:ea typeface="+mn-ea"/>
            <a:cs typeface="+mn-cs"/>
          </a:endParaRPr>
        </a:p>
      </dgm:t>
    </dgm:pt>
    <dgm:pt modelId="{67025726-0AF9-4948-A0AC-616DAE62914E}" type="sibTrans" cxnId="{3BD091D4-8B70-4EFD-B574-2A647F62DDD5}">
      <dgm:prSet/>
      <dgm:spPr/>
      <dgm:t>
        <a:bodyPr/>
        <a:lstStyle/>
        <a:p>
          <a:endParaRPr lang="en-US"/>
        </a:p>
      </dgm:t>
    </dgm:pt>
    <dgm:pt modelId="{B845FBBC-2C24-4B1E-A7B8-0668536F4601}" type="parTrans" cxnId="{3BD091D4-8B70-4EFD-B574-2A647F62DDD5}">
      <dgm:prSet/>
      <dgm:spPr/>
      <dgm:t>
        <a:bodyPr/>
        <a:lstStyle/>
        <a:p>
          <a:endParaRPr lang="en-US"/>
        </a:p>
      </dgm:t>
    </dgm:pt>
    <dgm:pt modelId="{8F8D6920-9193-4862-BFAB-EE8C4122EFDF}" type="pres">
      <dgm:prSet presAssocID="{09E5F102-5625-4164-8CA7-C92F15831529}" presName="Name0" presStyleCnt="0">
        <dgm:presLayoutVars>
          <dgm:dir/>
          <dgm:animLvl val="lvl"/>
          <dgm:resizeHandles val="exact"/>
        </dgm:presLayoutVars>
      </dgm:prSet>
      <dgm:spPr/>
    </dgm:pt>
    <dgm:pt modelId="{A8033E31-C637-4DE1-B06A-B0784A5E1134}" type="pres">
      <dgm:prSet presAssocID="{FAFA68A0-E7AE-4F8D-844D-1BBECBA7F54C}" presName="linNode" presStyleCnt="0"/>
      <dgm:spPr/>
    </dgm:pt>
    <dgm:pt modelId="{BF059DC7-64A6-4153-86DB-49073065B821}" type="pres">
      <dgm:prSet presAssocID="{FAFA68A0-E7AE-4F8D-844D-1BBECBA7F54C}" presName="parentText" presStyleLbl="node1" presStyleIdx="0" presStyleCnt="6">
        <dgm:presLayoutVars>
          <dgm:chMax val="1"/>
          <dgm:bulletEnabled val="1"/>
        </dgm:presLayoutVars>
      </dgm:prSet>
      <dgm:spPr/>
    </dgm:pt>
    <dgm:pt modelId="{2E06E134-D19D-4D1D-BAE4-CBA502C3A0CC}" type="pres">
      <dgm:prSet presAssocID="{FAFA68A0-E7AE-4F8D-844D-1BBECBA7F54C}" presName="descendantText" presStyleLbl="alignAccFollowNode1" presStyleIdx="0" presStyleCnt="6">
        <dgm:presLayoutVars>
          <dgm:bulletEnabled val="1"/>
        </dgm:presLayoutVars>
      </dgm:prSet>
      <dgm:spPr/>
    </dgm:pt>
    <dgm:pt modelId="{FF0E0D9D-05BC-4B6B-AC0D-7BB0AAC19E1E}" type="pres">
      <dgm:prSet presAssocID="{DA197382-4EF0-4B35-8D33-570180BA5E69}" presName="sp" presStyleCnt="0"/>
      <dgm:spPr/>
    </dgm:pt>
    <dgm:pt modelId="{B6FD2271-46E4-47C5-8A73-6CE10F94510A}" type="pres">
      <dgm:prSet presAssocID="{063B868F-A9E2-4896-8A11-6B365943FB98}" presName="linNode" presStyleCnt="0"/>
      <dgm:spPr/>
    </dgm:pt>
    <dgm:pt modelId="{55D9DBCA-8396-477E-811E-5AF85E72A950}" type="pres">
      <dgm:prSet presAssocID="{063B868F-A9E2-4896-8A11-6B365943FB98}" presName="parentText" presStyleLbl="node1" presStyleIdx="1" presStyleCnt="6">
        <dgm:presLayoutVars>
          <dgm:chMax val="1"/>
          <dgm:bulletEnabled val="1"/>
        </dgm:presLayoutVars>
      </dgm:prSet>
      <dgm:spPr/>
    </dgm:pt>
    <dgm:pt modelId="{EC3ACD6B-F406-477E-9A42-4E633E2023CD}" type="pres">
      <dgm:prSet presAssocID="{063B868F-A9E2-4896-8A11-6B365943FB98}" presName="descendantText" presStyleLbl="alignAccFollowNode1" presStyleIdx="1" presStyleCnt="6">
        <dgm:presLayoutVars>
          <dgm:bulletEnabled val="1"/>
        </dgm:presLayoutVars>
      </dgm:prSet>
      <dgm:spPr/>
    </dgm:pt>
    <dgm:pt modelId="{7820F1D7-F2EE-4BB1-AB45-0D9D8E3A40A5}" type="pres">
      <dgm:prSet presAssocID="{96549CEA-FB70-4A83-A30E-C1E9EA12E339}" presName="sp" presStyleCnt="0"/>
      <dgm:spPr/>
    </dgm:pt>
    <dgm:pt modelId="{E0716ED3-1033-431A-B115-061CB9C74EE6}" type="pres">
      <dgm:prSet presAssocID="{10438B77-A2D3-4C69-9B83-716F497637F7}" presName="linNode" presStyleCnt="0"/>
      <dgm:spPr/>
    </dgm:pt>
    <dgm:pt modelId="{A3AA37A4-1802-4FBA-9E25-3B37EF07797B}" type="pres">
      <dgm:prSet presAssocID="{10438B77-A2D3-4C69-9B83-716F497637F7}" presName="parentText" presStyleLbl="node1" presStyleIdx="2" presStyleCnt="6">
        <dgm:presLayoutVars>
          <dgm:chMax val="1"/>
          <dgm:bulletEnabled val="1"/>
        </dgm:presLayoutVars>
      </dgm:prSet>
      <dgm:spPr/>
    </dgm:pt>
    <dgm:pt modelId="{5234E280-F66F-474F-84BE-E123754B95A1}" type="pres">
      <dgm:prSet presAssocID="{10438B77-A2D3-4C69-9B83-716F497637F7}" presName="descendantText" presStyleLbl="alignAccFollowNode1" presStyleIdx="2" presStyleCnt="6">
        <dgm:presLayoutVars>
          <dgm:bulletEnabled val="1"/>
        </dgm:presLayoutVars>
      </dgm:prSet>
      <dgm:spPr/>
    </dgm:pt>
    <dgm:pt modelId="{CFE17D0E-84E7-4674-B978-4BCDF936ADA8}" type="pres">
      <dgm:prSet presAssocID="{86F94AD0-F34E-4845-B093-4664EB5EBFCF}" presName="sp" presStyleCnt="0"/>
      <dgm:spPr/>
    </dgm:pt>
    <dgm:pt modelId="{3E021819-C7CB-4251-BA9A-EB5A9F917914}" type="pres">
      <dgm:prSet presAssocID="{E860DFAF-B363-44E1-B632-4DACAABCEED9}" presName="linNode" presStyleCnt="0"/>
      <dgm:spPr/>
    </dgm:pt>
    <dgm:pt modelId="{93D6EEBB-FFB7-4A6F-90A3-AD1F36CBEE05}" type="pres">
      <dgm:prSet presAssocID="{E860DFAF-B363-44E1-B632-4DACAABCEED9}" presName="parentText" presStyleLbl="node1" presStyleIdx="3" presStyleCnt="6" custScaleX="99287" custLinFactNeighborX="-2079" custLinFactNeighborY="1949">
        <dgm:presLayoutVars>
          <dgm:chMax val="1"/>
          <dgm:bulletEnabled val="1"/>
        </dgm:presLayoutVars>
      </dgm:prSet>
      <dgm:spPr/>
    </dgm:pt>
    <dgm:pt modelId="{4AD3E886-6807-4EB2-977A-097AE6D2B61D}" type="pres">
      <dgm:prSet presAssocID="{E860DFAF-B363-44E1-B632-4DACAABCEED9}" presName="descendantText" presStyleLbl="alignAccFollowNode1" presStyleIdx="3" presStyleCnt="6">
        <dgm:presLayoutVars>
          <dgm:bulletEnabled val="1"/>
        </dgm:presLayoutVars>
      </dgm:prSet>
      <dgm:spPr/>
    </dgm:pt>
    <dgm:pt modelId="{5C06AC87-5F44-4854-A112-074EFCB688C2}" type="pres">
      <dgm:prSet presAssocID="{AAE4AAB3-FB5F-41CC-9AEC-53076CA98F16}" presName="sp" presStyleCnt="0"/>
      <dgm:spPr/>
    </dgm:pt>
    <dgm:pt modelId="{12543981-12E3-4501-86D6-20A203ED70FB}" type="pres">
      <dgm:prSet presAssocID="{AFB00B13-D517-446F-9510-4415474C0BC6}" presName="linNode" presStyleCnt="0"/>
      <dgm:spPr/>
    </dgm:pt>
    <dgm:pt modelId="{1D88839C-521B-4D4D-9866-A8BD1F820190}" type="pres">
      <dgm:prSet presAssocID="{AFB00B13-D517-446F-9510-4415474C0BC6}" presName="parentText" presStyleLbl="node1" presStyleIdx="4" presStyleCnt="6" custScaleX="99591" custLinFactNeighborX="0" custLinFactNeighborY="2081">
        <dgm:presLayoutVars>
          <dgm:chMax val="1"/>
          <dgm:bulletEnabled val="1"/>
        </dgm:presLayoutVars>
      </dgm:prSet>
      <dgm:spPr/>
    </dgm:pt>
    <dgm:pt modelId="{23C98AC1-970F-466A-A05C-182B520A0E27}" type="pres">
      <dgm:prSet presAssocID="{AFB00B13-D517-446F-9510-4415474C0BC6}" presName="descendantText" presStyleLbl="alignAccFollowNode1" presStyleIdx="4" presStyleCnt="6" custLinFactNeighborY="-3053">
        <dgm:presLayoutVars>
          <dgm:bulletEnabled val="1"/>
        </dgm:presLayoutVars>
      </dgm:prSet>
      <dgm:spPr/>
    </dgm:pt>
    <dgm:pt modelId="{EE805B28-5C6A-46EA-84DB-B7FD794CA365}" type="pres">
      <dgm:prSet presAssocID="{2A07DE58-4C49-4932-8D4A-D8547954DA06}" presName="sp" presStyleCnt="0"/>
      <dgm:spPr/>
    </dgm:pt>
    <dgm:pt modelId="{3DC68835-DE4E-4D4C-8B3B-53B77DC270CD}" type="pres">
      <dgm:prSet presAssocID="{3D21A260-B00D-4289-BCC7-A3396E3F0F85}" presName="linNode" presStyleCnt="0"/>
      <dgm:spPr/>
    </dgm:pt>
    <dgm:pt modelId="{3839F6BE-EB70-4337-B6E7-BE456EA25993}" type="pres">
      <dgm:prSet presAssocID="{3D21A260-B00D-4289-BCC7-A3396E3F0F85}" presName="parentText" presStyleLbl="node1" presStyleIdx="5" presStyleCnt="6" custLinFactNeighborX="0" custLinFactNeighborY="172">
        <dgm:presLayoutVars>
          <dgm:chMax val="1"/>
          <dgm:bulletEnabled val="1"/>
        </dgm:presLayoutVars>
      </dgm:prSet>
      <dgm:spPr/>
    </dgm:pt>
    <dgm:pt modelId="{F9CE2098-FA40-4785-A213-0E543A544DA9}" type="pres">
      <dgm:prSet presAssocID="{3D21A260-B00D-4289-BCC7-A3396E3F0F85}" presName="descendantText" presStyleLbl="alignAccFollowNode1" presStyleIdx="5" presStyleCnt="6" custLinFactNeighborX="1492" custLinFactNeighborY="5656">
        <dgm:presLayoutVars>
          <dgm:bulletEnabled val="1"/>
        </dgm:presLayoutVars>
      </dgm:prSet>
      <dgm:spPr/>
    </dgm:pt>
  </dgm:ptLst>
  <dgm:cxnLst>
    <dgm:cxn modelId="{106C7227-0A25-495E-AB65-E231B65B2EDB}" srcId="{09E5F102-5625-4164-8CA7-C92F15831529}" destId="{063B868F-A9E2-4896-8A11-6B365943FB98}" srcOrd="1" destOrd="0" parTransId="{396FABF1-F61D-482C-98DA-276D80C79402}" sibTransId="{96549CEA-FB70-4A83-A30E-C1E9EA12E339}"/>
    <dgm:cxn modelId="{EDE76F2E-644E-4984-8BBC-7E631E7F935F}" type="presOf" srcId="{269FD2D1-7A68-4AB0-8196-406517FA9F86}" destId="{2E06E134-D19D-4D1D-BAE4-CBA502C3A0CC}" srcOrd="0" destOrd="0" presId="urn:microsoft.com/office/officeart/2005/8/layout/vList5"/>
    <dgm:cxn modelId="{3BF24344-9F5D-481F-A712-F30D3F195E3C}" type="presOf" srcId="{09E5F102-5625-4164-8CA7-C92F15831529}" destId="{8F8D6920-9193-4862-BFAB-EE8C4122EFDF}" srcOrd="0" destOrd="0" presId="urn:microsoft.com/office/officeart/2005/8/layout/vList5"/>
    <dgm:cxn modelId="{E9005471-30DB-4E9D-A331-BBED22A2C4DB}" srcId="{AFB00B13-D517-446F-9510-4415474C0BC6}" destId="{564AC6AF-36E2-4F83-84DA-C09D3BF51AF7}" srcOrd="0" destOrd="0" parTransId="{FF73E934-CBCF-45E2-B5FD-4DE93EED4ED3}" sibTransId="{FD98C0CA-005E-4785-BDBF-C2036351AA5B}"/>
    <dgm:cxn modelId="{55AF6B58-D278-496D-A90D-D1843D3E3345}" srcId="{FAFA68A0-E7AE-4F8D-844D-1BBECBA7F54C}" destId="{269FD2D1-7A68-4AB0-8196-406517FA9F86}" srcOrd="0" destOrd="0" parTransId="{E7310639-2A2B-4426-B3FB-E45968C2CB0E}" sibTransId="{7FEB8AB7-D0D2-44B2-8716-EE96CC340AE3}"/>
    <dgm:cxn modelId="{6D62257A-018B-4759-969A-F8A02FC29101}" type="presOf" srcId="{FAFA68A0-E7AE-4F8D-844D-1BBECBA7F54C}" destId="{BF059DC7-64A6-4153-86DB-49073065B821}" srcOrd="0" destOrd="0" presId="urn:microsoft.com/office/officeart/2005/8/layout/vList5"/>
    <dgm:cxn modelId="{51388884-8FB7-4290-9B92-3C4396AF785A}" type="presOf" srcId="{564AC6AF-36E2-4F83-84DA-C09D3BF51AF7}" destId="{23C98AC1-970F-466A-A05C-182B520A0E27}" srcOrd="0" destOrd="0" presId="urn:microsoft.com/office/officeart/2005/8/layout/vList5"/>
    <dgm:cxn modelId="{CEAFC09A-BA04-4367-BD92-F13B131EF7C7}" type="presOf" srcId="{1B515E29-5421-4145-8366-62F66C274854}" destId="{4AD3E886-6807-4EB2-977A-097AE6D2B61D}" srcOrd="0" destOrd="0" presId="urn:microsoft.com/office/officeart/2005/8/layout/vList5"/>
    <dgm:cxn modelId="{B37A199C-F915-4012-A8FB-9E73932F4B69}" type="presOf" srcId="{4E7C86E4-ACE6-436C-86AE-D4564D61B163}" destId="{23C98AC1-970F-466A-A05C-182B520A0E27}" srcOrd="0" destOrd="1" presId="urn:microsoft.com/office/officeart/2005/8/layout/vList5"/>
    <dgm:cxn modelId="{AC90479F-0B46-41AD-BCCF-D07308F42BC7}" type="presOf" srcId="{3A6001D4-9041-4CF8-9028-88BB13961F12}" destId="{EC3ACD6B-F406-477E-9A42-4E633E2023CD}" srcOrd="0" destOrd="0" presId="urn:microsoft.com/office/officeart/2005/8/layout/vList5"/>
    <dgm:cxn modelId="{CE79D9A1-4625-4224-AB51-ED611966BD62}" srcId="{AFB00B13-D517-446F-9510-4415474C0BC6}" destId="{4E7C86E4-ACE6-436C-86AE-D4564D61B163}" srcOrd="1" destOrd="0" parTransId="{EACAFD40-D2C4-4977-B9DB-34828E38F9B0}" sibTransId="{105DE6DD-6E94-4C7E-A77F-19C6608D31D1}"/>
    <dgm:cxn modelId="{1DD77AA5-4BF3-4187-A3D3-666CC7FCB18C}" type="presOf" srcId="{D677028D-F542-4019-9CB6-9825DA6148E6}" destId="{5234E280-F66F-474F-84BE-E123754B95A1}" srcOrd="0" destOrd="0" presId="urn:microsoft.com/office/officeart/2005/8/layout/vList5"/>
    <dgm:cxn modelId="{7C50BFAC-E796-40C5-881B-483F895BEFD6}" type="presOf" srcId="{E860DFAF-B363-44E1-B632-4DACAABCEED9}" destId="{93D6EEBB-FFB7-4A6F-90A3-AD1F36CBEE05}" srcOrd="0" destOrd="0" presId="urn:microsoft.com/office/officeart/2005/8/layout/vList5"/>
    <dgm:cxn modelId="{0666D0B1-6A69-403B-ABA4-D7FBFF294B52}" type="presOf" srcId="{3D21A260-B00D-4289-BCC7-A3396E3F0F85}" destId="{3839F6BE-EB70-4337-B6E7-BE456EA25993}" srcOrd="0" destOrd="0" presId="urn:microsoft.com/office/officeart/2005/8/layout/vList5"/>
    <dgm:cxn modelId="{B771A1B4-51B4-41FD-B624-4E95639CA71B}" type="presOf" srcId="{10438B77-A2D3-4C69-9B83-716F497637F7}" destId="{A3AA37A4-1802-4FBA-9E25-3B37EF07797B}" srcOrd="0" destOrd="0" presId="urn:microsoft.com/office/officeart/2005/8/layout/vList5"/>
    <dgm:cxn modelId="{75EEA5C0-9F53-4D6D-AC48-955BB423ED10}" type="presOf" srcId="{063B868F-A9E2-4896-8A11-6B365943FB98}" destId="{55D9DBCA-8396-477E-811E-5AF85E72A950}" srcOrd="0" destOrd="0" presId="urn:microsoft.com/office/officeart/2005/8/layout/vList5"/>
    <dgm:cxn modelId="{5D6F5CC2-9EE9-4434-A8D8-6759C5A153B3}" srcId="{09E5F102-5625-4164-8CA7-C92F15831529}" destId="{10438B77-A2D3-4C69-9B83-716F497637F7}" srcOrd="2" destOrd="0" parTransId="{704E0D1A-9437-4933-92D8-F572304DF9CF}" sibTransId="{86F94AD0-F34E-4845-B093-4664EB5EBFCF}"/>
    <dgm:cxn modelId="{28B54BC3-6CD6-4019-B153-885027A09B21}" srcId="{E860DFAF-B363-44E1-B632-4DACAABCEED9}" destId="{1B515E29-5421-4145-8366-62F66C274854}" srcOrd="0" destOrd="0" parTransId="{24D23BDE-F0D4-4D2B-BAD6-5CD3BD0B6BC5}" sibTransId="{56B3E62E-E79C-43CB-8875-19203ECF525C}"/>
    <dgm:cxn modelId="{736B59C7-52AB-41E9-B237-89429CD548C0}" srcId="{3D21A260-B00D-4289-BCC7-A3396E3F0F85}" destId="{C8D87BBD-89E7-45A4-9202-4A490C9FFADD}" srcOrd="0" destOrd="0" parTransId="{F07035DB-9FC5-44B8-9992-EABCF615FB13}" sibTransId="{426A65DE-BE85-457F-9A6B-E7ACD1A3F8E6}"/>
    <dgm:cxn modelId="{D9C86BD1-8BF0-4F73-9506-7247C9D98538}" srcId="{09E5F102-5625-4164-8CA7-C92F15831529}" destId="{3D21A260-B00D-4289-BCC7-A3396E3F0F85}" srcOrd="5" destOrd="0" parTransId="{2C57053A-628F-4F43-BF9C-078CE996B99F}" sibTransId="{5B0BF3B6-2C3C-4DE3-952B-2FAE82DB5913}"/>
    <dgm:cxn modelId="{60866AD3-B92F-4B80-9299-2088F7FD7E2B}" srcId="{09E5F102-5625-4164-8CA7-C92F15831529}" destId="{FAFA68A0-E7AE-4F8D-844D-1BBECBA7F54C}" srcOrd="0" destOrd="0" parTransId="{5D6BF8F3-7C6D-4AEA-8DC2-A840DFFCFBE5}" sibTransId="{DA197382-4EF0-4B35-8D33-570180BA5E69}"/>
    <dgm:cxn modelId="{3BD091D4-8B70-4EFD-B574-2A647F62DDD5}" srcId="{063B868F-A9E2-4896-8A11-6B365943FB98}" destId="{3A6001D4-9041-4CF8-9028-88BB13961F12}" srcOrd="0" destOrd="0" parTransId="{B845FBBC-2C24-4B1E-A7B8-0668536F4601}" sibTransId="{67025726-0AF9-4948-A0AC-616DAE62914E}"/>
    <dgm:cxn modelId="{2D4E2AD7-4CBE-476D-B058-08F0381072C4}" type="presOf" srcId="{C8D87BBD-89E7-45A4-9202-4A490C9FFADD}" destId="{F9CE2098-FA40-4785-A213-0E543A544DA9}" srcOrd="0" destOrd="0" presId="urn:microsoft.com/office/officeart/2005/8/layout/vList5"/>
    <dgm:cxn modelId="{2060CDDE-2467-4157-97ED-BB5881C2BDC0}" srcId="{10438B77-A2D3-4C69-9B83-716F497637F7}" destId="{D677028D-F542-4019-9CB6-9825DA6148E6}" srcOrd="0" destOrd="0" parTransId="{DFAD4453-2091-4BC2-82B2-368BE3DDD3D0}" sibTransId="{3A90E662-CAED-4BEA-9A61-A776A7098712}"/>
    <dgm:cxn modelId="{D52C4CE8-ABF5-4BFF-89F7-59249D1CC9ED}" type="presOf" srcId="{AFB00B13-D517-446F-9510-4415474C0BC6}" destId="{1D88839C-521B-4D4D-9866-A8BD1F820190}" srcOrd="0" destOrd="0" presId="urn:microsoft.com/office/officeart/2005/8/layout/vList5"/>
    <dgm:cxn modelId="{5C7950EA-D7DF-4D8E-ACB5-693EA43ECFEB}" srcId="{09E5F102-5625-4164-8CA7-C92F15831529}" destId="{AFB00B13-D517-446F-9510-4415474C0BC6}" srcOrd="4" destOrd="0" parTransId="{3AD47F76-EF91-4D61-922B-2E68B10279AB}" sibTransId="{2A07DE58-4C49-4932-8D4A-D8547954DA06}"/>
    <dgm:cxn modelId="{306774F2-C488-480D-925F-FA20AEDE863E}" srcId="{09E5F102-5625-4164-8CA7-C92F15831529}" destId="{E860DFAF-B363-44E1-B632-4DACAABCEED9}" srcOrd="3" destOrd="0" parTransId="{4450B684-89A2-45B1-AB37-808F5A905D35}" sibTransId="{AAE4AAB3-FB5F-41CC-9AEC-53076CA98F16}"/>
    <dgm:cxn modelId="{98A37D28-FCFA-424F-87E9-28CBD37E3F82}" type="presParOf" srcId="{8F8D6920-9193-4862-BFAB-EE8C4122EFDF}" destId="{A8033E31-C637-4DE1-B06A-B0784A5E1134}" srcOrd="0" destOrd="0" presId="urn:microsoft.com/office/officeart/2005/8/layout/vList5"/>
    <dgm:cxn modelId="{82283828-A874-403A-9F07-E3F96BB5ADD6}" type="presParOf" srcId="{A8033E31-C637-4DE1-B06A-B0784A5E1134}" destId="{BF059DC7-64A6-4153-86DB-49073065B821}" srcOrd="0" destOrd="0" presId="urn:microsoft.com/office/officeart/2005/8/layout/vList5"/>
    <dgm:cxn modelId="{D8E94D55-AAC0-47E4-81D7-52DE8360674D}" type="presParOf" srcId="{A8033E31-C637-4DE1-B06A-B0784A5E1134}" destId="{2E06E134-D19D-4D1D-BAE4-CBA502C3A0CC}" srcOrd="1" destOrd="0" presId="urn:microsoft.com/office/officeart/2005/8/layout/vList5"/>
    <dgm:cxn modelId="{80250903-62EB-42DF-9EEB-F24C03983E30}" type="presParOf" srcId="{8F8D6920-9193-4862-BFAB-EE8C4122EFDF}" destId="{FF0E0D9D-05BC-4B6B-AC0D-7BB0AAC19E1E}" srcOrd="1" destOrd="0" presId="urn:microsoft.com/office/officeart/2005/8/layout/vList5"/>
    <dgm:cxn modelId="{EDBBA8BA-08A8-468D-9971-15B7C5D48872}" type="presParOf" srcId="{8F8D6920-9193-4862-BFAB-EE8C4122EFDF}" destId="{B6FD2271-46E4-47C5-8A73-6CE10F94510A}" srcOrd="2" destOrd="0" presId="urn:microsoft.com/office/officeart/2005/8/layout/vList5"/>
    <dgm:cxn modelId="{37C36625-69AB-4705-9E12-7AEDE49A6BCF}" type="presParOf" srcId="{B6FD2271-46E4-47C5-8A73-6CE10F94510A}" destId="{55D9DBCA-8396-477E-811E-5AF85E72A950}" srcOrd="0" destOrd="0" presId="urn:microsoft.com/office/officeart/2005/8/layout/vList5"/>
    <dgm:cxn modelId="{C398E549-B847-46A7-98DF-1927562E73D1}" type="presParOf" srcId="{B6FD2271-46E4-47C5-8A73-6CE10F94510A}" destId="{EC3ACD6B-F406-477E-9A42-4E633E2023CD}" srcOrd="1" destOrd="0" presId="urn:microsoft.com/office/officeart/2005/8/layout/vList5"/>
    <dgm:cxn modelId="{27B9E47A-6E82-47D0-9252-C58359937AC3}" type="presParOf" srcId="{8F8D6920-9193-4862-BFAB-EE8C4122EFDF}" destId="{7820F1D7-F2EE-4BB1-AB45-0D9D8E3A40A5}" srcOrd="3" destOrd="0" presId="urn:microsoft.com/office/officeart/2005/8/layout/vList5"/>
    <dgm:cxn modelId="{FE0AA0F9-D5DD-441C-86A2-0D085BEEE691}" type="presParOf" srcId="{8F8D6920-9193-4862-BFAB-EE8C4122EFDF}" destId="{E0716ED3-1033-431A-B115-061CB9C74EE6}" srcOrd="4" destOrd="0" presId="urn:microsoft.com/office/officeart/2005/8/layout/vList5"/>
    <dgm:cxn modelId="{29D0392E-F5FF-4C30-9F83-DB54621B2E53}" type="presParOf" srcId="{E0716ED3-1033-431A-B115-061CB9C74EE6}" destId="{A3AA37A4-1802-4FBA-9E25-3B37EF07797B}" srcOrd="0" destOrd="0" presId="urn:microsoft.com/office/officeart/2005/8/layout/vList5"/>
    <dgm:cxn modelId="{3A14CF4E-3A52-4644-A409-347154006587}" type="presParOf" srcId="{E0716ED3-1033-431A-B115-061CB9C74EE6}" destId="{5234E280-F66F-474F-84BE-E123754B95A1}" srcOrd="1" destOrd="0" presId="urn:microsoft.com/office/officeart/2005/8/layout/vList5"/>
    <dgm:cxn modelId="{28AB38D3-399C-402A-91CF-66FB1DF2AE1A}" type="presParOf" srcId="{8F8D6920-9193-4862-BFAB-EE8C4122EFDF}" destId="{CFE17D0E-84E7-4674-B978-4BCDF936ADA8}" srcOrd="5" destOrd="0" presId="urn:microsoft.com/office/officeart/2005/8/layout/vList5"/>
    <dgm:cxn modelId="{FFA55683-EFAE-4D81-96FA-38046D02FF6E}" type="presParOf" srcId="{8F8D6920-9193-4862-BFAB-EE8C4122EFDF}" destId="{3E021819-C7CB-4251-BA9A-EB5A9F917914}" srcOrd="6" destOrd="0" presId="urn:microsoft.com/office/officeart/2005/8/layout/vList5"/>
    <dgm:cxn modelId="{9014927D-BCD7-4B7A-A08E-7304FE548791}" type="presParOf" srcId="{3E021819-C7CB-4251-BA9A-EB5A9F917914}" destId="{93D6EEBB-FFB7-4A6F-90A3-AD1F36CBEE05}" srcOrd="0" destOrd="0" presId="urn:microsoft.com/office/officeart/2005/8/layout/vList5"/>
    <dgm:cxn modelId="{44EB6CC4-04CD-4F56-A975-8E810C19803B}" type="presParOf" srcId="{3E021819-C7CB-4251-BA9A-EB5A9F917914}" destId="{4AD3E886-6807-4EB2-977A-097AE6D2B61D}" srcOrd="1" destOrd="0" presId="urn:microsoft.com/office/officeart/2005/8/layout/vList5"/>
    <dgm:cxn modelId="{2BD27B7F-6BD5-4C99-904C-0B4BACBA003F}" type="presParOf" srcId="{8F8D6920-9193-4862-BFAB-EE8C4122EFDF}" destId="{5C06AC87-5F44-4854-A112-074EFCB688C2}" srcOrd="7" destOrd="0" presId="urn:microsoft.com/office/officeart/2005/8/layout/vList5"/>
    <dgm:cxn modelId="{44EABEAC-A2B3-4D3C-803C-8ADED2D60252}" type="presParOf" srcId="{8F8D6920-9193-4862-BFAB-EE8C4122EFDF}" destId="{12543981-12E3-4501-86D6-20A203ED70FB}" srcOrd="8" destOrd="0" presId="urn:microsoft.com/office/officeart/2005/8/layout/vList5"/>
    <dgm:cxn modelId="{C534D421-010E-49E1-92E9-969DEEAC3B7E}" type="presParOf" srcId="{12543981-12E3-4501-86D6-20A203ED70FB}" destId="{1D88839C-521B-4D4D-9866-A8BD1F820190}" srcOrd="0" destOrd="0" presId="urn:microsoft.com/office/officeart/2005/8/layout/vList5"/>
    <dgm:cxn modelId="{64D5E4F5-93FD-4D64-AEA0-61C53FFBD647}" type="presParOf" srcId="{12543981-12E3-4501-86D6-20A203ED70FB}" destId="{23C98AC1-970F-466A-A05C-182B520A0E27}" srcOrd="1" destOrd="0" presId="urn:microsoft.com/office/officeart/2005/8/layout/vList5"/>
    <dgm:cxn modelId="{A923F0FA-19A6-47DE-ABB6-C8F4CE4F81EE}" type="presParOf" srcId="{8F8D6920-9193-4862-BFAB-EE8C4122EFDF}" destId="{EE805B28-5C6A-46EA-84DB-B7FD794CA365}" srcOrd="9" destOrd="0" presId="urn:microsoft.com/office/officeart/2005/8/layout/vList5"/>
    <dgm:cxn modelId="{00EA1EF6-2F13-481F-9D7B-F650BF64527B}" type="presParOf" srcId="{8F8D6920-9193-4862-BFAB-EE8C4122EFDF}" destId="{3DC68835-DE4E-4D4C-8B3B-53B77DC270CD}" srcOrd="10" destOrd="0" presId="urn:microsoft.com/office/officeart/2005/8/layout/vList5"/>
    <dgm:cxn modelId="{571747FD-5E18-4DE3-BDB8-1289C49D0838}" type="presParOf" srcId="{3DC68835-DE4E-4D4C-8B3B-53B77DC270CD}" destId="{3839F6BE-EB70-4337-B6E7-BE456EA25993}" srcOrd="0" destOrd="0" presId="urn:microsoft.com/office/officeart/2005/8/layout/vList5"/>
    <dgm:cxn modelId="{A8EF3487-16C7-4943-8E32-A4C21B28868A}" type="presParOf" srcId="{3DC68835-DE4E-4D4C-8B3B-53B77DC270CD}" destId="{F9CE2098-FA40-4785-A213-0E543A544DA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FCC5F4-3303-4DB0-9A77-DE1118DBDE41}" type="doc">
      <dgm:prSet loTypeId="urn:microsoft.com/office/officeart/2005/8/layout/hList1" loCatId="list" qsTypeId="urn:microsoft.com/office/officeart/2005/8/quickstyle/3d1" qsCatId="3D" csTypeId="urn:microsoft.com/office/officeart/2005/8/colors/accent3_2" csCatId="accent3" phldr="1"/>
      <dgm:spPr/>
      <dgm:t>
        <a:bodyPr/>
        <a:lstStyle/>
        <a:p>
          <a:endParaRPr lang="en-US"/>
        </a:p>
      </dgm:t>
    </dgm:pt>
    <dgm:pt modelId="{CB13AAAB-CC89-4612-AB65-14821E13248B}">
      <dgm:prSet phldrT="[Text]" custT="1"/>
      <dgm:spPr>
        <a:xfrm>
          <a:off x="5513" y="379992"/>
          <a:ext cx="2113648" cy="834018"/>
        </a:xfrm>
        <a:prstGeom prst="rect">
          <a:avLst/>
        </a:prstGeom>
        <a:scene3d>
          <a:camera prst="orthographicFront"/>
          <a:lightRig rig="flat" dir="t"/>
        </a:scene3d>
        <a:sp3d prstMaterial="plastic">
          <a:bevelT w="120900" h="88900"/>
          <a:bevelB w="88900" h="31750" prst="angle"/>
        </a:sp3d>
      </dgm:spPr>
      <dgm:t>
        <a:bodyPr spcFirstLastPara="0" vert="horz" wrap="square" lIns="163576" tIns="93472" rIns="163576" bIns="93472" numCol="1" spcCol="1270" anchor="ctr" anchorCtr="0"/>
        <a:lstStyle/>
        <a:p>
          <a:pPr marL="0" lvl="0" indent="0" algn="ctr" defTabSz="1022350">
            <a:lnSpc>
              <a:spcPct val="90000"/>
            </a:lnSpc>
            <a:spcBef>
              <a:spcPct val="0"/>
            </a:spcBef>
            <a:spcAft>
              <a:spcPct val="35000"/>
            </a:spcAft>
            <a:buNone/>
          </a:pPr>
          <a:r>
            <a:rPr lang="en-US" sz="2300" kern="1200" dirty="0">
              <a:latin typeface="Calibri" panose="020F0502020204030204"/>
              <a:ea typeface="+mn-ea"/>
              <a:cs typeface="+mn-cs"/>
            </a:rPr>
            <a:t>Purchase Orders</a:t>
          </a:r>
        </a:p>
      </dgm:t>
    </dgm:pt>
    <dgm:pt modelId="{602DB25E-2162-4B76-902D-1BE62B917D7C}" type="parTrans" cxnId="{7F27713C-6E22-4687-9494-5002B6F0E974}">
      <dgm:prSet/>
      <dgm:spPr/>
      <dgm:t>
        <a:bodyPr/>
        <a:lstStyle/>
        <a:p>
          <a:endParaRPr lang="en-US"/>
        </a:p>
      </dgm:t>
    </dgm:pt>
    <dgm:pt modelId="{EC70BA59-4A9D-41BF-8C59-1876A747FE7D}" type="sibTrans" cxnId="{7F27713C-6E22-4687-9494-5002B6F0E974}">
      <dgm:prSet/>
      <dgm:spPr/>
      <dgm:t>
        <a:bodyPr/>
        <a:lstStyle/>
        <a:p>
          <a:endParaRPr lang="en-US"/>
        </a:p>
      </dgm:t>
    </dgm:pt>
    <dgm:pt modelId="{893E5E59-06F2-411D-9E63-0418E4A2D10F}">
      <dgm:prSet phldrT="[Text]"/>
      <dgm:spPr>
        <a:xfrm>
          <a:off x="5513" y="1214011"/>
          <a:ext cx="2113648" cy="1386997"/>
        </a:xfrm>
        <a:prstGeom prst="rect">
          <a:avLst/>
        </a:prstGeom>
        <a:scene3d>
          <a:camera prst="orthographicFront"/>
          <a:lightRig rig="flat" dir="t"/>
        </a:scene3d>
        <a:sp3d extrusionH="12700" prstMaterial="plastic">
          <a:bevelT w="50800" h="50800"/>
        </a:sp3d>
      </dgm:spPr>
      <dgm:t>
        <a:bodyPr spcFirstLastPara="0" vert="horz" wrap="square" lIns="68580" tIns="34290" rIns="68580" bIns="34290" numCol="1" spcCol="1270" anchor="ctr" anchorCtr="0"/>
        <a:lstStyle/>
        <a:p>
          <a:pPr>
            <a:buFont typeface="Arial" panose="020B0604020202020204" pitchFamily="34" charset="0"/>
            <a:buChar char="•"/>
          </a:pPr>
          <a:r>
            <a:rPr lang="en-US" dirty="0">
              <a:latin typeface="Calibri" panose="020F0502020204030204"/>
              <a:ea typeface="+mn-ea"/>
              <a:cs typeface="+mn-cs"/>
            </a:rPr>
            <a:t>Material PO </a:t>
          </a:r>
        </a:p>
      </dgm:t>
    </dgm:pt>
    <dgm:pt modelId="{AB92DBFD-6331-47AB-AD82-5291D3036467}" type="parTrans" cxnId="{CF2BB935-19FD-4034-9E3B-F0394D06BA3E}">
      <dgm:prSet/>
      <dgm:spPr/>
      <dgm:t>
        <a:bodyPr/>
        <a:lstStyle/>
        <a:p>
          <a:endParaRPr lang="en-US"/>
        </a:p>
      </dgm:t>
    </dgm:pt>
    <dgm:pt modelId="{F7ED1D05-51F7-4105-B942-EB5943AA9369}" type="sibTrans" cxnId="{CF2BB935-19FD-4034-9E3B-F0394D06BA3E}">
      <dgm:prSet/>
      <dgm:spPr/>
      <dgm:t>
        <a:bodyPr/>
        <a:lstStyle/>
        <a:p>
          <a:endParaRPr lang="en-US"/>
        </a:p>
      </dgm:t>
    </dgm:pt>
    <dgm:pt modelId="{919F534A-623C-415A-9989-5CFAD8E5DA72}">
      <dgm:prSet phldrT="[Text]"/>
      <dgm:spPr>
        <a:xfrm>
          <a:off x="5513" y="1214011"/>
          <a:ext cx="2113648" cy="1386997"/>
        </a:xfrm>
        <a:prstGeom prst="rect">
          <a:avLst/>
        </a:prstGeom>
        <a:scene3d>
          <a:camera prst="orthographicFront"/>
          <a:lightRig rig="flat" dir="t"/>
        </a:scene3d>
        <a:sp3d extrusionH="12700" prstMaterial="plastic">
          <a:bevelT w="50800" h="50800"/>
        </a:sp3d>
      </dgm:spPr>
      <dgm:t>
        <a:bodyPr spcFirstLastPara="0" vert="horz" wrap="square" lIns="68580" tIns="34290" rIns="68580" bIns="34290" numCol="1" spcCol="1270" anchor="ctr" anchorCtr="0"/>
        <a:lstStyle/>
        <a:p>
          <a:pPr>
            <a:buFont typeface="Arial" panose="020B0604020202020204" pitchFamily="34" charset="0"/>
            <a:buChar char="•"/>
          </a:pPr>
          <a:r>
            <a:rPr lang="en-US" dirty="0">
              <a:latin typeface="Calibri" panose="020F0502020204030204"/>
              <a:ea typeface="+mn-ea"/>
              <a:cs typeface="+mn-cs"/>
            </a:rPr>
            <a:t>Non-Catalog PO</a:t>
          </a:r>
        </a:p>
      </dgm:t>
    </dgm:pt>
    <dgm:pt modelId="{B2D1411F-95DB-4F08-B464-516E2AE0BB57}" type="parTrans" cxnId="{8C99FC61-048B-4C14-9DDD-A9740D97C383}">
      <dgm:prSet/>
      <dgm:spPr/>
      <dgm:t>
        <a:bodyPr/>
        <a:lstStyle/>
        <a:p>
          <a:endParaRPr lang="en-US"/>
        </a:p>
      </dgm:t>
    </dgm:pt>
    <dgm:pt modelId="{CF00E614-5281-4ABB-8E4E-C48F6B183625}" type="sibTrans" cxnId="{8C99FC61-048B-4C14-9DDD-A9740D97C383}">
      <dgm:prSet/>
      <dgm:spPr/>
      <dgm:t>
        <a:bodyPr/>
        <a:lstStyle/>
        <a:p>
          <a:endParaRPr lang="en-US"/>
        </a:p>
      </dgm:t>
    </dgm:pt>
    <dgm:pt modelId="{8F7AD4AA-7DEC-4A96-925F-BCA9346E8ADE}">
      <dgm:prSet phldrT="[Text]" custT="1"/>
      <dgm:spPr>
        <a:xfrm>
          <a:off x="2415072" y="379992"/>
          <a:ext cx="2113648" cy="834018"/>
        </a:xfrm>
        <a:prstGeom prst="rect">
          <a:avLst/>
        </a:prstGeom>
        <a:scene3d>
          <a:camera prst="orthographicFront"/>
          <a:lightRig rig="flat" dir="t"/>
        </a:scene3d>
        <a:sp3d prstMaterial="plastic">
          <a:bevelT w="120900" h="88900"/>
          <a:bevelB w="88900" h="31750" prst="angle"/>
        </a:sp3d>
      </dgm:spPr>
      <dgm:t>
        <a:bodyPr spcFirstLastPara="0" vert="horz" wrap="square" lIns="163576" tIns="93472" rIns="163576" bIns="93472" numCol="1" spcCol="1270" anchor="ctr" anchorCtr="0"/>
        <a:lstStyle/>
        <a:p>
          <a:pPr marL="0" lvl="0" indent="0" algn="ctr" defTabSz="1022350">
            <a:lnSpc>
              <a:spcPct val="90000"/>
            </a:lnSpc>
            <a:spcBef>
              <a:spcPct val="0"/>
            </a:spcBef>
            <a:spcAft>
              <a:spcPct val="35000"/>
            </a:spcAft>
            <a:buNone/>
          </a:pPr>
          <a:r>
            <a:rPr lang="en-US" sz="2000" kern="1200" dirty="0">
              <a:latin typeface="Calibri" panose="020F0502020204030204"/>
              <a:ea typeface="+mn-ea"/>
              <a:cs typeface="+mn-cs"/>
            </a:rPr>
            <a:t>Service Entry Sheet</a:t>
          </a:r>
        </a:p>
      </dgm:t>
    </dgm:pt>
    <dgm:pt modelId="{BBDC60E8-055D-4B68-8405-7FC797C4D3AB}" type="parTrans" cxnId="{F141146A-53BD-4535-846D-865CB7D66DAE}">
      <dgm:prSet/>
      <dgm:spPr/>
      <dgm:t>
        <a:bodyPr/>
        <a:lstStyle/>
        <a:p>
          <a:endParaRPr lang="en-US"/>
        </a:p>
      </dgm:t>
    </dgm:pt>
    <dgm:pt modelId="{4EC451B8-B53C-47DF-8AE1-2A28EF003E59}" type="sibTrans" cxnId="{F141146A-53BD-4535-846D-865CB7D66DAE}">
      <dgm:prSet/>
      <dgm:spPr/>
      <dgm:t>
        <a:bodyPr/>
        <a:lstStyle/>
        <a:p>
          <a:endParaRPr lang="en-US"/>
        </a:p>
      </dgm:t>
    </dgm:pt>
    <dgm:pt modelId="{1887A1BC-A120-4251-9B44-F4D02AD63ADE}">
      <dgm:prSet phldrT="[Text]"/>
      <dgm:spPr>
        <a:xfrm>
          <a:off x="2415072" y="1214011"/>
          <a:ext cx="2113648" cy="1386997"/>
        </a:xfrm>
        <a:prstGeom prst="rect">
          <a:avLst/>
        </a:prstGeom>
        <a:scene3d>
          <a:camera prst="orthographicFront"/>
          <a:lightRig rig="flat" dir="t"/>
        </a:scene3d>
        <a:sp3d extrusionH="12700" prstMaterial="plastic">
          <a:bevelT w="50800" h="50800"/>
        </a:sp3d>
      </dgm:spPr>
      <dgm:t>
        <a:bodyPr/>
        <a:lstStyle/>
        <a:p>
          <a:pPr>
            <a:buFont typeface="Arial" panose="020B0604020202020204" pitchFamily="34" charset="0"/>
            <a:buChar char="•"/>
          </a:pPr>
          <a:r>
            <a:rPr lang="en-US" dirty="0">
              <a:latin typeface="Calibri" panose="020F0502020204030204"/>
              <a:ea typeface="+mn-ea"/>
              <a:cs typeface="+mn-cs"/>
            </a:rPr>
            <a:t>In Scope</a:t>
          </a:r>
        </a:p>
      </dgm:t>
    </dgm:pt>
    <dgm:pt modelId="{711A77C0-1106-4F68-AE13-1A554E1CB027}" type="parTrans" cxnId="{289A2152-DEF4-4068-ABDE-7741071310EB}">
      <dgm:prSet/>
      <dgm:spPr/>
      <dgm:t>
        <a:bodyPr/>
        <a:lstStyle/>
        <a:p>
          <a:endParaRPr lang="en-US"/>
        </a:p>
      </dgm:t>
    </dgm:pt>
    <dgm:pt modelId="{E8B13103-23AD-4048-B072-DBCD812D310B}" type="sibTrans" cxnId="{289A2152-DEF4-4068-ABDE-7741071310EB}">
      <dgm:prSet/>
      <dgm:spPr/>
      <dgm:t>
        <a:bodyPr/>
        <a:lstStyle/>
        <a:p>
          <a:endParaRPr lang="en-US"/>
        </a:p>
      </dgm:t>
    </dgm:pt>
    <dgm:pt modelId="{97DCC96C-DF37-4658-956C-2D4530FE572A}">
      <dgm:prSet phldrT="[Text]"/>
      <dgm:spPr>
        <a:xfrm>
          <a:off x="4824631" y="379992"/>
          <a:ext cx="2113648" cy="834018"/>
        </a:xfrm>
        <a:prstGeom prst="rect">
          <a:avLst/>
        </a:prstGeom>
        <a:scene3d>
          <a:camera prst="orthographicFront"/>
          <a:lightRig rig="flat" dir="t"/>
        </a:scene3d>
        <a:sp3d prstMaterial="plastic">
          <a:bevelT w="120900" h="88900"/>
          <a:bevelB w="88900" h="31750" prst="angle"/>
        </a:sp3d>
      </dgm:spPr>
      <dgm:t>
        <a:bodyPr/>
        <a:lstStyle/>
        <a:p>
          <a:pPr>
            <a:buNone/>
          </a:pPr>
          <a:r>
            <a:rPr lang="en-US" dirty="0">
              <a:latin typeface="Calibri" panose="020F0502020204030204"/>
              <a:ea typeface="+mn-ea"/>
              <a:cs typeface="+mn-cs"/>
            </a:rPr>
            <a:t>OC - Order Confirmation</a:t>
          </a:r>
        </a:p>
      </dgm:t>
    </dgm:pt>
    <dgm:pt modelId="{0324FA00-8550-4523-994E-F2570A12B9A8}" type="parTrans" cxnId="{808DB007-5292-42C0-9D1D-EC8160959AEA}">
      <dgm:prSet/>
      <dgm:spPr/>
      <dgm:t>
        <a:bodyPr/>
        <a:lstStyle/>
        <a:p>
          <a:endParaRPr lang="en-US"/>
        </a:p>
      </dgm:t>
    </dgm:pt>
    <dgm:pt modelId="{AB735E91-0D7A-46F8-B852-63A633143EB6}" type="sibTrans" cxnId="{808DB007-5292-42C0-9D1D-EC8160959AEA}">
      <dgm:prSet/>
      <dgm:spPr/>
      <dgm:t>
        <a:bodyPr/>
        <a:lstStyle/>
        <a:p>
          <a:endParaRPr lang="en-US"/>
        </a:p>
      </dgm:t>
    </dgm:pt>
    <dgm:pt modelId="{E16F8A35-99DE-4B34-BB8D-A439C268F84F}">
      <dgm:prSet phldrT="[Text]"/>
      <dgm:spPr>
        <a:xfrm>
          <a:off x="4824631" y="1214011"/>
          <a:ext cx="2113648" cy="1386997"/>
        </a:xfrm>
        <a:prstGeom prst="rect">
          <a:avLst/>
        </a:prstGeom>
        <a:scene3d>
          <a:camera prst="orthographicFront"/>
          <a:lightRig rig="flat" dir="t"/>
        </a:scene3d>
        <a:sp3d extrusionH="12700" prstMaterial="plastic">
          <a:bevelT w="50800" h="50800"/>
        </a:sp3d>
      </dgm:spPr>
      <dgm:t>
        <a:bodyPr/>
        <a:lstStyle/>
        <a:p>
          <a:pPr>
            <a:buFont typeface="Arial" panose="020B0604020202020204" pitchFamily="34" charset="0"/>
            <a:buChar char="•"/>
          </a:pPr>
          <a:r>
            <a:rPr lang="en-US" dirty="0">
              <a:latin typeface="Calibri" panose="020F0502020204030204"/>
              <a:ea typeface="+mn-ea"/>
              <a:cs typeface="+mn-cs"/>
            </a:rPr>
            <a:t>Optional</a:t>
          </a:r>
        </a:p>
      </dgm:t>
    </dgm:pt>
    <dgm:pt modelId="{C7912EDA-8F9D-4393-B2F3-E893F8770A47}" type="parTrans" cxnId="{8C13C865-412E-42AF-A3B8-D40CF7A301A1}">
      <dgm:prSet/>
      <dgm:spPr/>
      <dgm:t>
        <a:bodyPr/>
        <a:lstStyle/>
        <a:p>
          <a:endParaRPr lang="en-US"/>
        </a:p>
      </dgm:t>
    </dgm:pt>
    <dgm:pt modelId="{FFCA0938-F588-41A9-B1CE-CFDC6F587D81}" type="sibTrans" cxnId="{8C13C865-412E-42AF-A3B8-D40CF7A301A1}">
      <dgm:prSet/>
      <dgm:spPr/>
      <dgm:t>
        <a:bodyPr/>
        <a:lstStyle/>
        <a:p>
          <a:endParaRPr lang="en-US"/>
        </a:p>
      </dgm:t>
    </dgm:pt>
    <dgm:pt modelId="{C5D9D5DA-DB22-4777-AC11-8A36961AE381}">
      <dgm:prSet/>
      <dgm:spPr>
        <a:xfrm>
          <a:off x="7234190" y="379992"/>
          <a:ext cx="2113648" cy="834018"/>
        </a:xfrm>
        <a:prstGeom prst="rect">
          <a:avLst/>
        </a:prstGeom>
        <a:scene3d>
          <a:camera prst="orthographicFront"/>
          <a:lightRig rig="flat" dir="t"/>
        </a:scene3d>
        <a:sp3d prstMaterial="plastic">
          <a:bevelT w="120900" h="88900"/>
          <a:bevelB w="88900" h="31750" prst="angle"/>
        </a:sp3d>
      </dgm:spPr>
      <dgm:t>
        <a:bodyPr/>
        <a:lstStyle/>
        <a:p>
          <a:pPr>
            <a:buNone/>
          </a:pPr>
          <a:r>
            <a:rPr lang="en-US" dirty="0">
              <a:latin typeface="Calibri" panose="020F0502020204030204"/>
              <a:ea typeface="+mn-ea"/>
              <a:cs typeface="+mn-cs"/>
            </a:rPr>
            <a:t>ASN - Advance Ship Notice</a:t>
          </a:r>
        </a:p>
      </dgm:t>
    </dgm:pt>
    <dgm:pt modelId="{C5BCA3E7-947E-4E9F-8BB6-7E869444D51B}" type="parTrans" cxnId="{0B485D6B-F19C-4EBC-A38A-496E42736E6B}">
      <dgm:prSet/>
      <dgm:spPr/>
      <dgm:t>
        <a:bodyPr/>
        <a:lstStyle/>
        <a:p>
          <a:endParaRPr lang="en-US"/>
        </a:p>
      </dgm:t>
    </dgm:pt>
    <dgm:pt modelId="{9297D0B4-7D03-4F6A-A640-9174A92119F7}" type="sibTrans" cxnId="{0B485D6B-F19C-4EBC-A38A-496E42736E6B}">
      <dgm:prSet/>
      <dgm:spPr/>
      <dgm:t>
        <a:bodyPr/>
        <a:lstStyle/>
        <a:p>
          <a:endParaRPr lang="en-US"/>
        </a:p>
      </dgm:t>
    </dgm:pt>
    <dgm:pt modelId="{B101D74A-F264-4B05-A0D4-2EED5CA24AD0}">
      <dgm:prSet/>
      <dgm:spPr>
        <a:xfrm>
          <a:off x="9643749" y="379992"/>
          <a:ext cx="2113648" cy="834018"/>
        </a:xfrm>
        <a:prstGeom prst="rect">
          <a:avLst/>
        </a:prstGeom>
        <a:scene3d>
          <a:camera prst="orthographicFront"/>
          <a:lightRig rig="flat" dir="t"/>
        </a:scene3d>
        <a:sp3d prstMaterial="plastic">
          <a:bevelT w="120900" h="88900"/>
          <a:bevelB w="88900" h="31750" prst="angle"/>
        </a:sp3d>
      </dgm:spPr>
      <dgm:t>
        <a:bodyPr/>
        <a:lstStyle/>
        <a:p>
          <a:pPr>
            <a:buNone/>
          </a:pPr>
          <a:r>
            <a:rPr lang="en-US" dirty="0">
              <a:latin typeface="Calibri" panose="020F0502020204030204"/>
              <a:ea typeface="+mn-ea"/>
              <a:cs typeface="+mn-cs"/>
            </a:rPr>
            <a:t>Invoices</a:t>
          </a:r>
        </a:p>
      </dgm:t>
    </dgm:pt>
    <dgm:pt modelId="{5A3A7415-C33A-4168-954C-7CE0C7A08237}" type="parTrans" cxnId="{092ECC12-617C-4750-BCFF-88840B16FC85}">
      <dgm:prSet/>
      <dgm:spPr/>
      <dgm:t>
        <a:bodyPr/>
        <a:lstStyle/>
        <a:p>
          <a:endParaRPr lang="en-US"/>
        </a:p>
      </dgm:t>
    </dgm:pt>
    <dgm:pt modelId="{8E0554C3-C6AC-43DA-B0BF-AF9AB7904FEB}" type="sibTrans" cxnId="{092ECC12-617C-4750-BCFF-88840B16FC85}">
      <dgm:prSet/>
      <dgm:spPr/>
      <dgm:t>
        <a:bodyPr/>
        <a:lstStyle/>
        <a:p>
          <a:endParaRPr lang="en-US"/>
        </a:p>
      </dgm:t>
    </dgm:pt>
    <dgm:pt modelId="{BD5714A9-F5A4-4E35-A492-67316BA1AAE5}">
      <dgm:prSet/>
      <dgm:spPr>
        <a:xfrm>
          <a:off x="7237699" y="1207616"/>
          <a:ext cx="2113648" cy="1386997"/>
        </a:xfrm>
        <a:prstGeom prst="rect">
          <a:avLst/>
        </a:prstGeom>
        <a:scene3d>
          <a:camera prst="orthographicFront"/>
          <a:lightRig rig="flat" dir="t"/>
        </a:scene3d>
        <a:sp3d extrusionH="12700" prstMaterial="plastic">
          <a:bevelT w="50800" h="50800"/>
        </a:sp3d>
      </dgm:spPr>
      <dgm:t>
        <a:bodyPr/>
        <a:lstStyle/>
        <a:p>
          <a:pPr>
            <a:buFont typeface="Arial" panose="020B0604020202020204" pitchFamily="34" charset="0"/>
            <a:buChar char="•"/>
          </a:pPr>
          <a:r>
            <a:rPr lang="en-US" dirty="0">
              <a:latin typeface="Calibri" panose="020F0502020204030204"/>
              <a:ea typeface="+mn-ea"/>
              <a:cs typeface="+mn-cs"/>
            </a:rPr>
            <a:t>Optional</a:t>
          </a:r>
        </a:p>
      </dgm:t>
    </dgm:pt>
    <dgm:pt modelId="{5096D7E3-3F7C-4F61-987A-8514C87642CA}" type="parTrans" cxnId="{193CC25C-6754-4346-86F1-87A75D04B3DB}">
      <dgm:prSet/>
      <dgm:spPr/>
      <dgm:t>
        <a:bodyPr/>
        <a:lstStyle/>
        <a:p>
          <a:endParaRPr lang="en-US"/>
        </a:p>
      </dgm:t>
    </dgm:pt>
    <dgm:pt modelId="{754C0DF1-B8AA-4266-B545-0D1AC96E1D8F}" type="sibTrans" cxnId="{193CC25C-6754-4346-86F1-87A75D04B3DB}">
      <dgm:prSet/>
      <dgm:spPr/>
      <dgm:t>
        <a:bodyPr/>
        <a:lstStyle/>
        <a:p>
          <a:endParaRPr lang="en-US"/>
        </a:p>
      </dgm:t>
    </dgm:pt>
    <dgm:pt modelId="{D4E0D581-553D-41CF-B7BD-CE16ED523255}">
      <dgm:prSet/>
      <dgm:spPr>
        <a:xfrm>
          <a:off x="9643749" y="1214011"/>
          <a:ext cx="2113648" cy="1386997"/>
        </a:xfrm>
        <a:prstGeom prst="rect">
          <a:avLst/>
        </a:prstGeom>
        <a:scene3d>
          <a:camera prst="orthographicFront"/>
          <a:lightRig rig="flat" dir="t"/>
        </a:scene3d>
        <a:sp3d extrusionH="12700" prstMaterial="plastic">
          <a:bevelT w="50800" h="50800"/>
        </a:sp3d>
      </dgm:spPr>
      <dgm:t>
        <a:bodyPr/>
        <a:lstStyle/>
        <a:p>
          <a:pPr>
            <a:buChar char="•"/>
          </a:pPr>
          <a:r>
            <a:rPr lang="en-US" dirty="0">
              <a:latin typeface="Calibri" panose="020F0502020204030204"/>
              <a:ea typeface="+mn-ea"/>
              <a:cs typeface="+mn-cs"/>
            </a:rPr>
            <a:t> Material PO</a:t>
          </a:r>
        </a:p>
      </dgm:t>
    </dgm:pt>
    <dgm:pt modelId="{AA9A6165-A1DB-4A00-B9B5-F690DAB716DA}" type="parTrans" cxnId="{3F4379A5-A070-4322-A705-34B2B3EA4FBC}">
      <dgm:prSet/>
      <dgm:spPr/>
      <dgm:t>
        <a:bodyPr/>
        <a:lstStyle/>
        <a:p>
          <a:endParaRPr lang="en-US"/>
        </a:p>
      </dgm:t>
    </dgm:pt>
    <dgm:pt modelId="{D1BF272A-F5CF-4E14-B408-1AEF13786C14}" type="sibTrans" cxnId="{3F4379A5-A070-4322-A705-34B2B3EA4FBC}">
      <dgm:prSet/>
      <dgm:spPr/>
      <dgm:t>
        <a:bodyPr/>
        <a:lstStyle/>
        <a:p>
          <a:endParaRPr lang="en-US"/>
        </a:p>
      </dgm:t>
    </dgm:pt>
    <dgm:pt modelId="{CEEDC160-5FE6-47B5-BBC1-E6DCBC9A03D1}">
      <dgm:prSet/>
      <dgm:spPr>
        <a:xfrm>
          <a:off x="9643749" y="1214011"/>
          <a:ext cx="2113648" cy="1386997"/>
        </a:xfrm>
        <a:prstGeom prst="rect">
          <a:avLst/>
        </a:prstGeom>
        <a:scene3d>
          <a:camera prst="orthographicFront"/>
          <a:lightRig rig="flat" dir="t"/>
        </a:scene3d>
        <a:sp3d extrusionH="12700" prstMaterial="plastic">
          <a:bevelT w="50800" h="50800"/>
        </a:sp3d>
      </dgm:spPr>
      <dgm:t>
        <a:bodyPr/>
        <a:lstStyle/>
        <a:p>
          <a:pPr>
            <a:buNone/>
          </a:pPr>
          <a:endParaRPr lang="en-US" dirty="0">
            <a:latin typeface="Calibri" panose="020F0502020204030204"/>
            <a:ea typeface="+mn-ea"/>
            <a:cs typeface="+mn-cs"/>
          </a:endParaRPr>
        </a:p>
      </dgm:t>
    </dgm:pt>
    <dgm:pt modelId="{B3B1D436-7409-4899-925C-F317F80B4D11}" type="parTrans" cxnId="{1A886130-A23E-488E-99A7-2A4AB1E99A04}">
      <dgm:prSet/>
      <dgm:spPr/>
      <dgm:t>
        <a:bodyPr/>
        <a:lstStyle/>
        <a:p>
          <a:endParaRPr lang="en-US"/>
        </a:p>
      </dgm:t>
    </dgm:pt>
    <dgm:pt modelId="{56474DFB-B06D-4C26-81A0-4C0A88282B82}" type="sibTrans" cxnId="{1A886130-A23E-488E-99A7-2A4AB1E99A04}">
      <dgm:prSet/>
      <dgm:spPr/>
      <dgm:t>
        <a:bodyPr/>
        <a:lstStyle/>
        <a:p>
          <a:endParaRPr lang="en-US"/>
        </a:p>
      </dgm:t>
    </dgm:pt>
    <dgm:pt modelId="{58D24A0B-34A0-4F62-92CC-25DE5409AC52}">
      <dgm:prSet/>
      <dgm:spPr/>
      <dgm:t>
        <a:bodyPr/>
        <a:lstStyle/>
        <a:p>
          <a:r>
            <a:rPr lang="en-US" dirty="0"/>
            <a:t>GR – Goods Receipt</a:t>
          </a:r>
        </a:p>
      </dgm:t>
    </dgm:pt>
    <dgm:pt modelId="{5D4DC6C4-39C6-468A-93B5-18C59120D2F9}" type="parTrans" cxnId="{04370733-F16C-4031-98A2-5469451391FC}">
      <dgm:prSet/>
      <dgm:spPr/>
      <dgm:t>
        <a:bodyPr/>
        <a:lstStyle/>
        <a:p>
          <a:endParaRPr lang="en-US"/>
        </a:p>
      </dgm:t>
    </dgm:pt>
    <dgm:pt modelId="{D0E86E82-8CEC-4DE6-A3A1-FEEC896E14F8}" type="sibTrans" cxnId="{04370733-F16C-4031-98A2-5469451391FC}">
      <dgm:prSet/>
      <dgm:spPr/>
      <dgm:t>
        <a:bodyPr/>
        <a:lstStyle/>
        <a:p>
          <a:endParaRPr lang="en-US"/>
        </a:p>
      </dgm:t>
    </dgm:pt>
    <dgm:pt modelId="{AAC7D18B-FA11-49CF-978F-8AFFAC938FF7}">
      <dgm:prSet/>
      <dgm:spPr/>
      <dgm:t>
        <a:bodyPr/>
        <a:lstStyle/>
        <a:p>
          <a:pPr>
            <a:buFont typeface="Arial" panose="020B0604020202020204" pitchFamily="34" charset="0"/>
            <a:buChar char="•"/>
          </a:pPr>
          <a:r>
            <a:rPr lang="en-US" dirty="0"/>
            <a:t>Out of Scope</a:t>
          </a:r>
        </a:p>
      </dgm:t>
    </dgm:pt>
    <dgm:pt modelId="{0F4E6645-2B34-49D0-85A6-CA51A2BADC26}" type="parTrans" cxnId="{D04B2EE8-098C-4594-B3D2-86BC22E0DF02}">
      <dgm:prSet/>
      <dgm:spPr/>
      <dgm:t>
        <a:bodyPr/>
        <a:lstStyle/>
        <a:p>
          <a:endParaRPr lang="en-US"/>
        </a:p>
      </dgm:t>
    </dgm:pt>
    <dgm:pt modelId="{F607C0B0-C2D1-461E-826B-9EA1839C533C}" type="sibTrans" cxnId="{D04B2EE8-098C-4594-B3D2-86BC22E0DF02}">
      <dgm:prSet/>
      <dgm:spPr/>
      <dgm:t>
        <a:bodyPr/>
        <a:lstStyle/>
        <a:p>
          <a:endParaRPr lang="en-US"/>
        </a:p>
      </dgm:t>
    </dgm:pt>
    <dgm:pt modelId="{AF2B5913-CADC-4E7B-8468-C2724125C82B}">
      <dgm:prSet/>
      <dgm:spPr/>
      <dgm:t>
        <a:bodyPr/>
        <a:lstStyle/>
        <a:p>
          <a:r>
            <a:rPr lang="en-US">
              <a:latin typeface="Calibri" panose="020F0502020204030204"/>
              <a:ea typeface="+mn-ea"/>
              <a:cs typeface="+mn-cs"/>
            </a:rPr>
            <a:t>Credit Memo</a:t>
          </a:r>
          <a:endParaRPr lang="en-US"/>
        </a:p>
      </dgm:t>
    </dgm:pt>
    <dgm:pt modelId="{CF95BF1D-0DF1-497C-80F1-30A70EE059E8}" type="parTrans" cxnId="{545BB7C1-D0F5-47C2-AF14-E5F2E149593C}">
      <dgm:prSet/>
      <dgm:spPr/>
      <dgm:t>
        <a:bodyPr/>
        <a:lstStyle/>
        <a:p>
          <a:endParaRPr lang="en-US"/>
        </a:p>
      </dgm:t>
    </dgm:pt>
    <dgm:pt modelId="{056DC8F0-6186-4809-8827-4A610130D748}" type="sibTrans" cxnId="{545BB7C1-D0F5-47C2-AF14-E5F2E149593C}">
      <dgm:prSet/>
      <dgm:spPr/>
      <dgm:t>
        <a:bodyPr/>
        <a:lstStyle/>
        <a:p>
          <a:endParaRPr lang="en-US"/>
        </a:p>
      </dgm:t>
    </dgm:pt>
    <dgm:pt modelId="{2B93B8E8-8E6A-4EC7-A12C-D9430E9483E5}">
      <dgm:prSet custT="1"/>
      <dgm:spPr/>
      <dgm:t>
        <a:bodyPr/>
        <a:lstStyle/>
        <a:p>
          <a:r>
            <a:rPr lang="en-US" sz="1400" b="0" dirty="0"/>
            <a:t>Line-Level Credit Memo</a:t>
          </a:r>
        </a:p>
      </dgm:t>
    </dgm:pt>
    <dgm:pt modelId="{77839A7A-FF64-4493-B1E2-7F288C5DE84C}" type="parTrans" cxnId="{DB9C3B03-10A5-4471-A6C4-C1E63E3DEB9A}">
      <dgm:prSet/>
      <dgm:spPr/>
      <dgm:t>
        <a:bodyPr/>
        <a:lstStyle/>
        <a:p>
          <a:endParaRPr lang="en-US"/>
        </a:p>
      </dgm:t>
    </dgm:pt>
    <dgm:pt modelId="{912A4628-678F-4EFB-A2BB-E70527B8AB5E}" type="sibTrans" cxnId="{DB9C3B03-10A5-4471-A6C4-C1E63E3DEB9A}">
      <dgm:prSet/>
      <dgm:spPr/>
      <dgm:t>
        <a:bodyPr/>
        <a:lstStyle/>
        <a:p>
          <a:endParaRPr lang="en-US"/>
        </a:p>
      </dgm:t>
    </dgm:pt>
    <dgm:pt modelId="{70D578D8-5CEF-4C22-A271-418E9BCD816B}">
      <dgm:prSet phldrT="[Text]"/>
      <dgm:spPr>
        <a:xfrm>
          <a:off x="5513" y="1214011"/>
          <a:ext cx="2113648" cy="1386997"/>
        </a:xfrm>
        <a:scene3d>
          <a:camera prst="orthographicFront"/>
          <a:lightRig rig="flat" dir="t"/>
        </a:scene3d>
        <a:sp3d extrusionH="12700" prstMaterial="plastic">
          <a:bevelT w="50800" h="50800"/>
        </a:sp3d>
      </dgm:spPr>
      <dgm:t>
        <a:bodyPr spcFirstLastPara="0" vert="horz" wrap="square" lIns="68580" tIns="34290" rIns="68580" bIns="34290" numCol="1" spcCol="1270" anchor="ctr" anchorCtr="0"/>
        <a:lstStyle/>
        <a:p>
          <a:pPr>
            <a:buFont typeface="Arial" panose="020B0604020202020204" pitchFamily="34" charset="0"/>
            <a:buChar char="•"/>
          </a:pPr>
          <a:r>
            <a:rPr lang="en-US" dirty="0">
              <a:latin typeface="Calibri" panose="020F0502020204030204"/>
              <a:ea typeface="+mn-ea"/>
              <a:cs typeface="+mn-cs"/>
            </a:rPr>
            <a:t>Service PO</a:t>
          </a:r>
        </a:p>
      </dgm:t>
    </dgm:pt>
    <dgm:pt modelId="{60BED258-C001-4562-B107-A179388212FB}" type="parTrans" cxnId="{8E0437A0-C7CF-4E2D-95E4-F5D39C2AB3C3}">
      <dgm:prSet/>
      <dgm:spPr/>
      <dgm:t>
        <a:bodyPr/>
        <a:lstStyle/>
        <a:p>
          <a:endParaRPr lang="en-US"/>
        </a:p>
      </dgm:t>
    </dgm:pt>
    <dgm:pt modelId="{696070B9-1F2D-492D-8B92-DCB72A687834}" type="sibTrans" cxnId="{8E0437A0-C7CF-4E2D-95E4-F5D39C2AB3C3}">
      <dgm:prSet/>
      <dgm:spPr/>
      <dgm:t>
        <a:bodyPr/>
        <a:lstStyle/>
        <a:p>
          <a:endParaRPr lang="en-US"/>
        </a:p>
      </dgm:t>
    </dgm:pt>
    <dgm:pt modelId="{60367833-B42C-48DB-9E93-DB0AE30C32EC}">
      <dgm:prSet/>
      <dgm:spPr>
        <a:xfrm>
          <a:off x="9643749" y="1214011"/>
          <a:ext cx="2113648" cy="1386997"/>
        </a:xfrm>
        <a:scene3d>
          <a:camera prst="orthographicFront"/>
          <a:lightRig rig="flat" dir="t"/>
        </a:scene3d>
        <a:sp3d extrusionH="12700" prstMaterial="plastic">
          <a:bevelT w="50800" h="50800"/>
        </a:sp3d>
      </dgm:spPr>
      <dgm:t>
        <a:bodyPr/>
        <a:lstStyle/>
        <a:p>
          <a:pPr>
            <a:buChar char="•"/>
          </a:pPr>
          <a:r>
            <a:rPr lang="en-US" dirty="0">
              <a:latin typeface="Calibri" panose="020F0502020204030204"/>
              <a:ea typeface="+mn-ea"/>
              <a:cs typeface="+mn-cs"/>
            </a:rPr>
            <a:t>Service PO</a:t>
          </a:r>
        </a:p>
      </dgm:t>
    </dgm:pt>
    <dgm:pt modelId="{A0975F77-3642-4976-9E66-72CAA3ED5A31}" type="parTrans" cxnId="{7527BB36-1F19-4AFE-9BD3-A3CE2B032577}">
      <dgm:prSet/>
      <dgm:spPr/>
      <dgm:t>
        <a:bodyPr/>
        <a:lstStyle/>
        <a:p>
          <a:endParaRPr lang="en-US"/>
        </a:p>
      </dgm:t>
    </dgm:pt>
    <dgm:pt modelId="{34385B1C-72D6-4AF3-BED7-14C10144C187}" type="sibTrans" cxnId="{7527BB36-1F19-4AFE-9BD3-A3CE2B032577}">
      <dgm:prSet/>
      <dgm:spPr/>
      <dgm:t>
        <a:bodyPr/>
        <a:lstStyle/>
        <a:p>
          <a:endParaRPr lang="en-US"/>
        </a:p>
      </dgm:t>
    </dgm:pt>
    <dgm:pt modelId="{2C892EE0-CFDA-426B-A353-5D076B20EB16}">
      <dgm:prSet/>
      <dgm:spPr>
        <a:xfrm>
          <a:off x="9643749" y="1214011"/>
          <a:ext cx="2113648" cy="1386997"/>
        </a:xfrm>
        <a:scene3d>
          <a:camera prst="orthographicFront"/>
          <a:lightRig rig="flat" dir="t"/>
        </a:scene3d>
        <a:sp3d extrusionH="12700" prstMaterial="plastic">
          <a:bevelT w="50800" h="50800"/>
        </a:sp3d>
      </dgm:spPr>
      <dgm:t>
        <a:bodyPr/>
        <a:lstStyle/>
        <a:p>
          <a:pPr>
            <a:buChar char="•"/>
          </a:pPr>
          <a:r>
            <a:rPr lang="en-US" dirty="0">
              <a:latin typeface="Calibri" panose="020F0502020204030204"/>
              <a:ea typeface="+mn-ea"/>
              <a:cs typeface="+mn-cs"/>
            </a:rPr>
            <a:t>Invoice against Contract</a:t>
          </a:r>
        </a:p>
      </dgm:t>
    </dgm:pt>
    <dgm:pt modelId="{247E2A4C-50F4-40E7-B5D0-AC111E5DB62B}" type="parTrans" cxnId="{0941D749-C3BA-46CC-A845-C793D6782A92}">
      <dgm:prSet/>
      <dgm:spPr/>
      <dgm:t>
        <a:bodyPr/>
        <a:lstStyle/>
        <a:p>
          <a:endParaRPr lang="en-US"/>
        </a:p>
      </dgm:t>
    </dgm:pt>
    <dgm:pt modelId="{A5CDD755-C6D4-4E8F-9A27-53FBFF4E50EA}" type="sibTrans" cxnId="{0941D749-C3BA-46CC-A845-C793D6782A92}">
      <dgm:prSet/>
      <dgm:spPr/>
      <dgm:t>
        <a:bodyPr/>
        <a:lstStyle/>
        <a:p>
          <a:endParaRPr lang="en-US"/>
        </a:p>
      </dgm:t>
    </dgm:pt>
    <dgm:pt modelId="{82C4058D-6E72-411B-A59D-0BC1A53046E7}">
      <dgm:prSet phldrT="[Text]"/>
      <dgm:spPr>
        <a:xfrm>
          <a:off x="5513" y="1214011"/>
          <a:ext cx="2113648" cy="1386997"/>
        </a:xfrm>
        <a:scene3d>
          <a:camera prst="orthographicFront"/>
          <a:lightRig rig="flat" dir="t"/>
        </a:scene3d>
        <a:sp3d extrusionH="12700" prstMaterial="plastic">
          <a:bevelT w="50800" h="50800"/>
        </a:sp3d>
      </dgm:spPr>
      <dgm:t>
        <a:bodyPr spcFirstLastPara="0" vert="horz" wrap="square" lIns="68580" tIns="34290" rIns="68580" bIns="34290" numCol="1" spcCol="1270" anchor="ctr" anchorCtr="0"/>
        <a:lstStyle/>
        <a:p>
          <a:pPr>
            <a:buFont typeface="Arial" panose="020B0604020202020204" pitchFamily="34" charset="0"/>
            <a:buChar char="•"/>
          </a:pPr>
          <a:r>
            <a:rPr lang="en-US" dirty="0">
              <a:latin typeface="Calibri" panose="020F0502020204030204"/>
              <a:ea typeface="+mn-ea"/>
              <a:cs typeface="+mn-cs"/>
            </a:rPr>
            <a:t>Ship To at Line Level PO</a:t>
          </a:r>
        </a:p>
      </dgm:t>
    </dgm:pt>
    <dgm:pt modelId="{BDB25780-1105-48A5-9C44-CA80BB3F89F4}" type="parTrans" cxnId="{4BCDC99C-8A6D-4F5E-9E51-1635F73EAF4B}">
      <dgm:prSet/>
      <dgm:spPr/>
      <dgm:t>
        <a:bodyPr/>
        <a:lstStyle/>
        <a:p>
          <a:endParaRPr lang="en-US"/>
        </a:p>
      </dgm:t>
    </dgm:pt>
    <dgm:pt modelId="{1F665D60-9AD5-4742-AFFB-DD7740785265}" type="sibTrans" cxnId="{4BCDC99C-8A6D-4F5E-9E51-1635F73EAF4B}">
      <dgm:prSet/>
      <dgm:spPr/>
      <dgm:t>
        <a:bodyPr/>
        <a:lstStyle/>
        <a:p>
          <a:endParaRPr lang="en-US"/>
        </a:p>
      </dgm:t>
    </dgm:pt>
    <dgm:pt modelId="{FB6F84B0-714F-4373-B361-8E049D485B66}" type="pres">
      <dgm:prSet presAssocID="{EDFCC5F4-3303-4DB0-9A77-DE1118DBDE41}" presName="Name0" presStyleCnt="0">
        <dgm:presLayoutVars>
          <dgm:dir/>
          <dgm:animLvl val="lvl"/>
          <dgm:resizeHandles val="exact"/>
        </dgm:presLayoutVars>
      </dgm:prSet>
      <dgm:spPr/>
    </dgm:pt>
    <dgm:pt modelId="{DD4657C2-8E47-43E0-9628-EEDEAFD2F4F4}" type="pres">
      <dgm:prSet presAssocID="{CB13AAAB-CC89-4612-AB65-14821E13248B}" presName="composite" presStyleCnt="0"/>
      <dgm:spPr/>
    </dgm:pt>
    <dgm:pt modelId="{61C8B4B3-0747-411A-A1A2-5E09C326E8FF}" type="pres">
      <dgm:prSet presAssocID="{CB13AAAB-CC89-4612-AB65-14821E13248B}" presName="parTx" presStyleLbl="alignNode1" presStyleIdx="0" presStyleCnt="7" custScaleY="112236">
        <dgm:presLayoutVars>
          <dgm:chMax val="0"/>
          <dgm:chPref val="0"/>
          <dgm:bulletEnabled val="1"/>
        </dgm:presLayoutVars>
      </dgm:prSet>
      <dgm:spPr>
        <a:xfrm>
          <a:off x="5513" y="379992"/>
          <a:ext cx="2113648" cy="834018"/>
        </a:xfrm>
        <a:prstGeom prst="rect">
          <a:avLst/>
        </a:prstGeom>
      </dgm:spPr>
    </dgm:pt>
    <dgm:pt modelId="{DC6491E7-29E0-4924-AFD5-B5B2724F4DC3}" type="pres">
      <dgm:prSet presAssocID="{CB13AAAB-CC89-4612-AB65-14821E13248B}" presName="desTx" presStyleLbl="alignAccFollowNode1" presStyleIdx="0" presStyleCnt="7">
        <dgm:presLayoutVars>
          <dgm:bulletEnabled val="1"/>
        </dgm:presLayoutVars>
      </dgm:prSet>
      <dgm:spPr>
        <a:xfrm>
          <a:off x="5513" y="1028551"/>
          <a:ext cx="2113648" cy="1757915"/>
        </a:xfrm>
        <a:prstGeom prst="rect">
          <a:avLst/>
        </a:prstGeom>
      </dgm:spPr>
    </dgm:pt>
    <dgm:pt modelId="{5E16848C-0ED0-4FB7-86D0-87694E7C782A}" type="pres">
      <dgm:prSet presAssocID="{EC70BA59-4A9D-41BF-8C59-1876A747FE7D}" presName="space" presStyleCnt="0"/>
      <dgm:spPr/>
    </dgm:pt>
    <dgm:pt modelId="{FCC3A7A9-FFE5-47B2-B0C5-0AA2036B045B}" type="pres">
      <dgm:prSet presAssocID="{8F7AD4AA-7DEC-4A96-925F-BCA9346E8ADE}" presName="composite" presStyleCnt="0"/>
      <dgm:spPr/>
    </dgm:pt>
    <dgm:pt modelId="{8F32E70A-8D97-4EDC-BEAA-2C619EC8B4C3}" type="pres">
      <dgm:prSet presAssocID="{8F7AD4AA-7DEC-4A96-925F-BCA9346E8ADE}" presName="parTx" presStyleLbl="alignNode1" presStyleIdx="1" presStyleCnt="7" custScaleY="112236">
        <dgm:presLayoutVars>
          <dgm:chMax val="0"/>
          <dgm:chPref val="0"/>
          <dgm:bulletEnabled val="1"/>
        </dgm:presLayoutVars>
      </dgm:prSet>
      <dgm:spPr>
        <a:xfrm>
          <a:off x="2415072" y="382495"/>
          <a:ext cx="2113648" cy="829012"/>
        </a:xfrm>
        <a:prstGeom prst="rect">
          <a:avLst/>
        </a:prstGeom>
      </dgm:spPr>
    </dgm:pt>
    <dgm:pt modelId="{2EC46A3C-9BC9-4E9D-9A89-1EC7AF467878}" type="pres">
      <dgm:prSet presAssocID="{8F7AD4AA-7DEC-4A96-925F-BCA9346E8ADE}" presName="desTx" presStyleLbl="alignAccFollowNode1" presStyleIdx="1" presStyleCnt="7">
        <dgm:presLayoutVars>
          <dgm:bulletEnabled val="1"/>
        </dgm:presLayoutVars>
      </dgm:prSet>
      <dgm:spPr/>
    </dgm:pt>
    <dgm:pt modelId="{F8E6BD82-82AF-42AF-BCC5-28B73C99C2DA}" type="pres">
      <dgm:prSet presAssocID="{4EC451B8-B53C-47DF-8AE1-2A28EF003E59}" presName="space" presStyleCnt="0"/>
      <dgm:spPr/>
    </dgm:pt>
    <dgm:pt modelId="{569125A1-16C6-4731-939E-5DEB69A51C26}" type="pres">
      <dgm:prSet presAssocID="{97DCC96C-DF37-4658-956C-2D4530FE572A}" presName="composite" presStyleCnt="0"/>
      <dgm:spPr/>
    </dgm:pt>
    <dgm:pt modelId="{2101975D-803F-41F9-80A7-8B2E8CD2BADD}" type="pres">
      <dgm:prSet presAssocID="{97DCC96C-DF37-4658-956C-2D4530FE572A}" presName="parTx" presStyleLbl="alignNode1" presStyleIdx="2" presStyleCnt="7" custScaleY="112236">
        <dgm:presLayoutVars>
          <dgm:chMax val="0"/>
          <dgm:chPref val="0"/>
          <dgm:bulletEnabled val="1"/>
        </dgm:presLayoutVars>
      </dgm:prSet>
      <dgm:spPr/>
    </dgm:pt>
    <dgm:pt modelId="{E8A0D198-589F-462F-AE21-A45F780D982A}" type="pres">
      <dgm:prSet presAssocID="{97DCC96C-DF37-4658-956C-2D4530FE572A}" presName="desTx" presStyleLbl="alignAccFollowNode1" presStyleIdx="2" presStyleCnt="7">
        <dgm:presLayoutVars>
          <dgm:bulletEnabled val="1"/>
        </dgm:presLayoutVars>
      </dgm:prSet>
      <dgm:spPr/>
    </dgm:pt>
    <dgm:pt modelId="{55BB17A9-0D44-44C1-9BE7-DEC63AF75792}" type="pres">
      <dgm:prSet presAssocID="{AB735E91-0D7A-46F8-B852-63A633143EB6}" presName="space" presStyleCnt="0"/>
      <dgm:spPr/>
    </dgm:pt>
    <dgm:pt modelId="{E7CD8C24-4DD6-4E38-81BD-4AC447F026BC}" type="pres">
      <dgm:prSet presAssocID="{C5D9D5DA-DB22-4777-AC11-8A36961AE381}" presName="composite" presStyleCnt="0"/>
      <dgm:spPr/>
    </dgm:pt>
    <dgm:pt modelId="{F1C8A7C8-AF79-40E8-9620-E2448F593FC7}" type="pres">
      <dgm:prSet presAssocID="{C5D9D5DA-DB22-4777-AC11-8A36961AE381}" presName="parTx" presStyleLbl="alignNode1" presStyleIdx="3" presStyleCnt="7" custScaleY="112236">
        <dgm:presLayoutVars>
          <dgm:chMax val="0"/>
          <dgm:chPref val="0"/>
          <dgm:bulletEnabled val="1"/>
        </dgm:presLayoutVars>
      </dgm:prSet>
      <dgm:spPr/>
    </dgm:pt>
    <dgm:pt modelId="{6BB9CAD8-9819-4CD9-958E-83A6447DFECC}" type="pres">
      <dgm:prSet presAssocID="{C5D9D5DA-DB22-4777-AC11-8A36961AE381}" presName="desTx" presStyleLbl="alignAccFollowNode1" presStyleIdx="3" presStyleCnt="7" custLinFactNeighborX="166" custLinFactNeighborY="-461">
        <dgm:presLayoutVars>
          <dgm:bulletEnabled val="1"/>
        </dgm:presLayoutVars>
      </dgm:prSet>
      <dgm:spPr/>
    </dgm:pt>
    <dgm:pt modelId="{B286677B-B0EA-4E0E-827D-977EF5EC45F7}" type="pres">
      <dgm:prSet presAssocID="{9297D0B4-7D03-4F6A-A640-9174A92119F7}" presName="space" presStyleCnt="0"/>
      <dgm:spPr/>
    </dgm:pt>
    <dgm:pt modelId="{15043C13-28AF-452F-8DC8-4D5F92B0A400}" type="pres">
      <dgm:prSet presAssocID="{58D24A0B-34A0-4F62-92CC-25DE5409AC52}" presName="composite" presStyleCnt="0"/>
      <dgm:spPr/>
    </dgm:pt>
    <dgm:pt modelId="{164B9D9A-EA07-40C6-AB16-7968A2299875}" type="pres">
      <dgm:prSet presAssocID="{58D24A0B-34A0-4F62-92CC-25DE5409AC52}" presName="parTx" presStyleLbl="alignNode1" presStyleIdx="4" presStyleCnt="7">
        <dgm:presLayoutVars>
          <dgm:chMax val="0"/>
          <dgm:chPref val="0"/>
          <dgm:bulletEnabled val="1"/>
        </dgm:presLayoutVars>
      </dgm:prSet>
      <dgm:spPr/>
    </dgm:pt>
    <dgm:pt modelId="{37958E0C-75C2-454F-B9FD-20D394B50243}" type="pres">
      <dgm:prSet presAssocID="{58D24A0B-34A0-4F62-92CC-25DE5409AC52}" presName="desTx" presStyleLbl="alignAccFollowNode1" presStyleIdx="4" presStyleCnt="7">
        <dgm:presLayoutVars>
          <dgm:bulletEnabled val="1"/>
        </dgm:presLayoutVars>
      </dgm:prSet>
      <dgm:spPr/>
    </dgm:pt>
    <dgm:pt modelId="{459E5E5F-507D-46F3-8782-7F8CBFA1B64E}" type="pres">
      <dgm:prSet presAssocID="{D0E86E82-8CEC-4DE6-A3A1-FEEC896E14F8}" presName="space" presStyleCnt="0"/>
      <dgm:spPr/>
    </dgm:pt>
    <dgm:pt modelId="{4144E17A-87C4-42B0-A1D1-4D7EDBBF0169}" type="pres">
      <dgm:prSet presAssocID="{B101D74A-F264-4B05-A0D4-2EED5CA24AD0}" presName="composite" presStyleCnt="0"/>
      <dgm:spPr/>
    </dgm:pt>
    <dgm:pt modelId="{FE51943B-B997-47E8-B6DE-2FBD4075000F}" type="pres">
      <dgm:prSet presAssocID="{B101D74A-F264-4B05-A0D4-2EED5CA24AD0}" presName="parTx" presStyleLbl="alignNode1" presStyleIdx="5" presStyleCnt="7" custScaleY="112236">
        <dgm:presLayoutVars>
          <dgm:chMax val="0"/>
          <dgm:chPref val="0"/>
          <dgm:bulletEnabled val="1"/>
        </dgm:presLayoutVars>
      </dgm:prSet>
      <dgm:spPr/>
    </dgm:pt>
    <dgm:pt modelId="{E8C040D2-BAB4-47F9-A753-1BD14B8FE095}" type="pres">
      <dgm:prSet presAssocID="{B101D74A-F264-4B05-A0D4-2EED5CA24AD0}" presName="desTx" presStyleLbl="alignAccFollowNode1" presStyleIdx="5" presStyleCnt="7">
        <dgm:presLayoutVars>
          <dgm:bulletEnabled val="1"/>
        </dgm:presLayoutVars>
      </dgm:prSet>
      <dgm:spPr>
        <a:prstGeom prst="rect">
          <a:avLst/>
        </a:prstGeom>
      </dgm:spPr>
    </dgm:pt>
    <dgm:pt modelId="{0E14135A-0AEF-4967-BFCD-E56BC2EE1808}" type="pres">
      <dgm:prSet presAssocID="{8E0554C3-C6AC-43DA-B0BF-AF9AB7904FEB}" presName="space" presStyleCnt="0"/>
      <dgm:spPr/>
    </dgm:pt>
    <dgm:pt modelId="{ACA4AA4E-6303-462C-AEEA-60B02655001D}" type="pres">
      <dgm:prSet presAssocID="{AF2B5913-CADC-4E7B-8468-C2724125C82B}" presName="composite" presStyleCnt="0"/>
      <dgm:spPr/>
    </dgm:pt>
    <dgm:pt modelId="{6391DF82-083E-4011-A1AF-CD2460B86E46}" type="pres">
      <dgm:prSet presAssocID="{AF2B5913-CADC-4E7B-8468-C2724125C82B}" presName="parTx" presStyleLbl="alignNode1" presStyleIdx="6" presStyleCnt="7">
        <dgm:presLayoutVars>
          <dgm:chMax val="0"/>
          <dgm:chPref val="0"/>
          <dgm:bulletEnabled val="1"/>
        </dgm:presLayoutVars>
      </dgm:prSet>
      <dgm:spPr/>
    </dgm:pt>
    <dgm:pt modelId="{28257428-4779-4599-B012-B332B862C31F}" type="pres">
      <dgm:prSet presAssocID="{AF2B5913-CADC-4E7B-8468-C2724125C82B}" presName="desTx" presStyleLbl="alignAccFollowNode1" presStyleIdx="6" presStyleCnt="7">
        <dgm:presLayoutVars>
          <dgm:bulletEnabled val="1"/>
        </dgm:presLayoutVars>
      </dgm:prSet>
      <dgm:spPr/>
    </dgm:pt>
  </dgm:ptLst>
  <dgm:cxnLst>
    <dgm:cxn modelId="{DB9C3B03-10A5-4471-A6C4-C1E63E3DEB9A}" srcId="{AF2B5913-CADC-4E7B-8468-C2724125C82B}" destId="{2B93B8E8-8E6A-4EC7-A12C-D9430E9483E5}" srcOrd="0" destOrd="0" parTransId="{77839A7A-FF64-4493-B1E2-7F288C5DE84C}" sibTransId="{912A4628-678F-4EFB-A2BB-E70527B8AB5E}"/>
    <dgm:cxn modelId="{808DB007-5292-42C0-9D1D-EC8160959AEA}" srcId="{EDFCC5F4-3303-4DB0-9A77-DE1118DBDE41}" destId="{97DCC96C-DF37-4658-956C-2D4530FE572A}" srcOrd="2" destOrd="0" parTransId="{0324FA00-8550-4523-994E-F2570A12B9A8}" sibTransId="{AB735E91-0D7A-46F8-B852-63A633143EB6}"/>
    <dgm:cxn modelId="{F222640E-03C0-4961-A54D-4916C7346F24}" type="presOf" srcId="{893E5E59-06F2-411D-9E63-0418E4A2D10F}" destId="{DC6491E7-29E0-4924-AFD5-B5B2724F4DC3}" srcOrd="0" destOrd="0" presId="urn:microsoft.com/office/officeart/2005/8/layout/hList1"/>
    <dgm:cxn modelId="{092ECC12-617C-4750-BCFF-88840B16FC85}" srcId="{EDFCC5F4-3303-4DB0-9A77-DE1118DBDE41}" destId="{B101D74A-F264-4B05-A0D4-2EED5CA24AD0}" srcOrd="5" destOrd="0" parTransId="{5A3A7415-C33A-4168-954C-7CE0C7A08237}" sibTransId="{8E0554C3-C6AC-43DA-B0BF-AF9AB7904FEB}"/>
    <dgm:cxn modelId="{386CCF1B-CFA0-41DE-B860-FFEDF003B71C}" type="presOf" srcId="{97DCC96C-DF37-4658-956C-2D4530FE572A}" destId="{2101975D-803F-41F9-80A7-8B2E8CD2BADD}" srcOrd="0" destOrd="0" presId="urn:microsoft.com/office/officeart/2005/8/layout/hList1"/>
    <dgm:cxn modelId="{9EC3101C-FCBD-46DD-A2E9-F26D211EC9D6}" type="presOf" srcId="{CB13AAAB-CC89-4612-AB65-14821E13248B}" destId="{61C8B4B3-0747-411A-A1A2-5E09C326E8FF}" srcOrd="0" destOrd="0" presId="urn:microsoft.com/office/officeart/2005/8/layout/hList1"/>
    <dgm:cxn modelId="{1969DC23-42AD-4C86-ACB3-B89DA677C147}" type="presOf" srcId="{BD5714A9-F5A4-4E35-A492-67316BA1AAE5}" destId="{6BB9CAD8-9819-4CD9-958E-83A6447DFECC}" srcOrd="0" destOrd="0" presId="urn:microsoft.com/office/officeart/2005/8/layout/hList1"/>
    <dgm:cxn modelId="{89DE6A2A-3C4E-4324-B2DD-E94AD1030263}" type="presOf" srcId="{82C4058D-6E72-411B-A59D-0BC1A53046E7}" destId="{DC6491E7-29E0-4924-AFD5-B5B2724F4DC3}" srcOrd="0" destOrd="2" presId="urn:microsoft.com/office/officeart/2005/8/layout/hList1"/>
    <dgm:cxn modelId="{D4BABD2F-DBB6-4901-8366-81A21E4A3307}" type="presOf" srcId="{C5D9D5DA-DB22-4777-AC11-8A36961AE381}" destId="{F1C8A7C8-AF79-40E8-9620-E2448F593FC7}" srcOrd="0" destOrd="0" presId="urn:microsoft.com/office/officeart/2005/8/layout/hList1"/>
    <dgm:cxn modelId="{1A886130-A23E-488E-99A7-2A4AB1E99A04}" srcId="{B101D74A-F264-4B05-A0D4-2EED5CA24AD0}" destId="{CEEDC160-5FE6-47B5-BBC1-E6DCBC9A03D1}" srcOrd="3" destOrd="0" parTransId="{B3B1D436-7409-4899-925C-F317F80B4D11}" sibTransId="{56474DFB-B06D-4C26-81A0-4C0A88282B82}"/>
    <dgm:cxn modelId="{2827FE30-6F0F-42B2-ABEA-18809D93D292}" type="presOf" srcId="{E16F8A35-99DE-4B34-BB8D-A439C268F84F}" destId="{E8A0D198-589F-462F-AE21-A45F780D982A}" srcOrd="0" destOrd="0" presId="urn:microsoft.com/office/officeart/2005/8/layout/hList1"/>
    <dgm:cxn modelId="{04370733-F16C-4031-98A2-5469451391FC}" srcId="{EDFCC5F4-3303-4DB0-9A77-DE1118DBDE41}" destId="{58D24A0B-34A0-4F62-92CC-25DE5409AC52}" srcOrd="4" destOrd="0" parTransId="{5D4DC6C4-39C6-468A-93B5-18C59120D2F9}" sibTransId="{D0E86E82-8CEC-4DE6-A3A1-FEEC896E14F8}"/>
    <dgm:cxn modelId="{CF2BB935-19FD-4034-9E3B-F0394D06BA3E}" srcId="{CB13AAAB-CC89-4612-AB65-14821E13248B}" destId="{893E5E59-06F2-411D-9E63-0418E4A2D10F}" srcOrd="0" destOrd="0" parTransId="{AB92DBFD-6331-47AB-AD82-5291D3036467}" sibTransId="{F7ED1D05-51F7-4105-B942-EB5943AA9369}"/>
    <dgm:cxn modelId="{7527BB36-1F19-4AFE-9BD3-A3CE2B032577}" srcId="{B101D74A-F264-4B05-A0D4-2EED5CA24AD0}" destId="{60367833-B42C-48DB-9E93-DB0AE30C32EC}" srcOrd="1" destOrd="0" parTransId="{A0975F77-3642-4976-9E66-72CAA3ED5A31}" sibTransId="{34385B1C-72D6-4AF3-BED7-14C10144C187}"/>
    <dgm:cxn modelId="{7F27713C-6E22-4687-9494-5002B6F0E974}" srcId="{EDFCC5F4-3303-4DB0-9A77-DE1118DBDE41}" destId="{CB13AAAB-CC89-4612-AB65-14821E13248B}" srcOrd="0" destOrd="0" parTransId="{602DB25E-2162-4B76-902D-1BE62B917D7C}" sibTransId="{EC70BA59-4A9D-41BF-8C59-1876A747FE7D}"/>
    <dgm:cxn modelId="{193CC25C-6754-4346-86F1-87A75D04B3DB}" srcId="{C5D9D5DA-DB22-4777-AC11-8A36961AE381}" destId="{BD5714A9-F5A4-4E35-A492-67316BA1AAE5}" srcOrd="0" destOrd="0" parTransId="{5096D7E3-3F7C-4F61-987A-8514C87642CA}" sibTransId="{754C0DF1-B8AA-4266-B545-0D1AC96E1D8F}"/>
    <dgm:cxn modelId="{149C215D-679A-42A6-B08A-599D2CC809BB}" type="presOf" srcId="{70D578D8-5CEF-4C22-A271-418E9BCD816B}" destId="{DC6491E7-29E0-4924-AFD5-B5B2724F4DC3}" srcOrd="0" destOrd="3" presId="urn:microsoft.com/office/officeart/2005/8/layout/hList1"/>
    <dgm:cxn modelId="{185A425D-7850-46B6-AC3E-825E1D4699D1}" type="presOf" srcId="{D4E0D581-553D-41CF-B7BD-CE16ED523255}" destId="{E8C040D2-BAB4-47F9-A753-1BD14B8FE095}" srcOrd="0" destOrd="0" presId="urn:microsoft.com/office/officeart/2005/8/layout/hList1"/>
    <dgm:cxn modelId="{8C99FC61-048B-4C14-9DDD-A9740D97C383}" srcId="{CB13AAAB-CC89-4612-AB65-14821E13248B}" destId="{919F534A-623C-415A-9989-5CFAD8E5DA72}" srcOrd="1" destOrd="0" parTransId="{B2D1411F-95DB-4F08-B464-516E2AE0BB57}" sibTransId="{CF00E614-5281-4ABB-8E4E-C48F6B183625}"/>
    <dgm:cxn modelId="{BA722164-0B22-416B-B160-9A7F58D80ABC}" type="presOf" srcId="{1887A1BC-A120-4251-9B44-F4D02AD63ADE}" destId="{2EC46A3C-9BC9-4E9D-9A89-1EC7AF467878}" srcOrd="0" destOrd="0" presId="urn:microsoft.com/office/officeart/2005/8/layout/hList1"/>
    <dgm:cxn modelId="{8C13C865-412E-42AF-A3B8-D40CF7A301A1}" srcId="{97DCC96C-DF37-4658-956C-2D4530FE572A}" destId="{E16F8A35-99DE-4B34-BB8D-A439C268F84F}" srcOrd="0" destOrd="0" parTransId="{C7912EDA-8F9D-4393-B2F3-E893F8770A47}" sibTransId="{FFCA0938-F588-41A9-B1CE-CFDC6F587D81}"/>
    <dgm:cxn modelId="{0941D749-C3BA-46CC-A845-C793D6782A92}" srcId="{B101D74A-F264-4B05-A0D4-2EED5CA24AD0}" destId="{2C892EE0-CFDA-426B-A353-5D076B20EB16}" srcOrd="2" destOrd="0" parTransId="{247E2A4C-50F4-40E7-B5D0-AC111E5DB62B}" sibTransId="{A5CDD755-C6D4-4E8F-9A27-53FBFF4E50EA}"/>
    <dgm:cxn modelId="{F141146A-53BD-4535-846D-865CB7D66DAE}" srcId="{EDFCC5F4-3303-4DB0-9A77-DE1118DBDE41}" destId="{8F7AD4AA-7DEC-4A96-925F-BCA9346E8ADE}" srcOrd="1" destOrd="0" parTransId="{BBDC60E8-055D-4B68-8405-7FC797C4D3AB}" sibTransId="{4EC451B8-B53C-47DF-8AE1-2A28EF003E59}"/>
    <dgm:cxn modelId="{0B485D6B-F19C-4EBC-A38A-496E42736E6B}" srcId="{EDFCC5F4-3303-4DB0-9A77-DE1118DBDE41}" destId="{C5D9D5DA-DB22-4777-AC11-8A36961AE381}" srcOrd="3" destOrd="0" parTransId="{C5BCA3E7-947E-4E9F-8BB6-7E869444D51B}" sibTransId="{9297D0B4-7D03-4F6A-A640-9174A92119F7}"/>
    <dgm:cxn modelId="{C98F0B4F-30E7-4B4F-A876-70DC478F9092}" type="presOf" srcId="{CEEDC160-5FE6-47B5-BBC1-E6DCBC9A03D1}" destId="{E8C040D2-BAB4-47F9-A753-1BD14B8FE095}" srcOrd="0" destOrd="3" presId="urn:microsoft.com/office/officeart/2005/8/layout/hList1"/>
    <dgm:cxn modelId="{289A2152-DEF4-4068-ABDE-7741071310EB}" srcId="{8F7AD4AA-7DEC-4A96-925F-BCA9346E8ADE}" destId="{1887A1BC-A120-4251-9B44-F4D02AD63ADE}" srcOrd="0" destOrd="0" parTransId="{711A77C0-1106-4F68-AE13-1A554E1CB027}" sibTransId="{E8B13103-23AD-4048-B072-DBCD812D310B}"/>
    <dgm:cxn modelId="{7C74EE7C-CF29-4B30-9EEF-EF954BDF55B6}" type="presOf" srcId="{58D24A0B-34A0-4F62-92CC-25DE5409AC52}" destId="{164B9D9A-EA07-40C6-AB16-7968A2299875}" srcOrd="0" destOrd="0" presId="urn:microsoft.com/office/officeart/2005/8/layout/hList1"/>
    <dgm:cxn modelId="{076B0B81-0C35-4146-B253-ECD9FA1E8961}" type="presOf" srcId="{EDFCC5F4-3303-4DB0-9A77-DE1118DBDE41}" destId="{FB6F84B0-714F-4373-B361-8E049D485B66}" srcOrd="0" destOrd="0" presId="urn:microsoft.com/office/officeart/2005/8/layout/hList1"/>
    <dgm:cxn modelId="{4BCDC99C-8A6D-4F5E-9E51-1635F73EAF4B}" srcId="{CB13AAAB-CC89-4612-AB65-14821E13248B}" destId="{82C4058D-6E72-411B-A59D-0BC1A53046E7}" srcOrd="2" destOrd="0" parTransId="{BDB25780-1105-48A5-9C44-CA80BB3F89F4}" sibTransId="{1F665D60-9AD5-4742-AFFB-DD7740785265}"/>
    <dgm:cxn modelId="{8E0437A0-C7CF-4E2D-95E4-F5D39C2AB3C3}" srcId="{CB13AAAB-CC89-4612-AB65-14821E13248B}" destId="{70D578D8-5CEF-4C22-A271-418E9BCD816B}" srcOrd="3" destOrd="0" parTransId="{60BED258-C001-4562-B107-A179388212FB}" sibTransId="{696070B9-1F2D-492D-8B92-DCB72A687834}"/>
    <dgm:cxn modelId="{3F4379A5-A070-4322-A705-34B2B3EA4FBC}" srcId="{B101D74A-F264-4B05-A0D4-2EED5CA24AD0}" destId="{D4E0D581-553D-41CF-B7BD-CE16ED523255}" srcOrd="0" destOrd="0" parTransId="{AA9A6165-A1DB-4A00-B9B5-F690DAB716DA}" sibTransId="{D1BF272A-F5CF-4E14-B408-1AEF13786C14}"/>
    <dgm:cxn modelId="{CC31C3B5-DA14-4655-B723-D04FE885E38E}" type="presOf" srcId="{B101D74A-F264-4B05-A0D4-2EED5CA24AD0}" destId="{FE51943B-B997-47E8-B6DE-2FBD4075000F}" srcOrd="0" destOrd="0" presId="urn:microsoft.com/office/officeart/2005/8/layout/hList1"/>
    <dgm:cxn modelId="{75791EC0-56DC-4767-8FFF-21288D753A1A}" type="presOf" srcId="{2C892EE0-CFDA-426B-A353-5D076B20EB16}" destId="{E8C040D2-BAB4-47F9-A753-1BD14B8FE095}" srcOrd="0" destOrd="2" presId="urn:microsoft.com/office/officeart/2005/8/layout/hList1"/>
    <dgm:cxn modelId="{545BB7C1-D0F5-47C2-AF14-E5F2E149593C}" srcId="{EDFCC5F4-3303-4DB0-9A77-DE1118DBDE41}" destId="{AF2B5913-CADC-4E7B-8468-C2724125C82B}" srcOrd="6" destOrd="0" parTransId="{CF95BF1D-0DF1-497C-80F1-30A70EE059E8}" sibTransId="{056DC8F0-6186-4809-8827-4A610130D748}"/>
    <dgm:cxn modelId="{6EAF31C5-DA30-4889-8DB2-FC89A33E15DF}" type="presOf" srcId="{AF2B5913-CADC-4E7B-8468-C2724125C82B}" destId="{6391DF82-083E-4011-A1AF-CD2460B86E46}" srcOrd="0" destOrd="0" presId="urn:microsoft.com/office/officeart/2005/8/layout/hList1"/>
    <dgm:cxn modelId="{B0743FC7-34F9-4EBE-B75D-CB3581744CEB}" type="presOf" srcId="{8F7AD4AA-7DEC-4A96-925F-BCA9346E8ADE}" destId="{8F32E70A-8D97-4EDC-BEAA-2C619EC8B4C3}" srcOrd="0" destOrd="0" presId="urn:microsoft.com/office/officeart/2005/8/layout/hList1"/>
    <dgm:cxn modelId="{F0BD5CCF-5CDE-4188-A4BA-5BC80DBD204F}" type="presOf" srcId="{919F534A-623C-415A-9989-5CFAD8E5DA72}" destId="{DC6491E7-29E0-4924-AFD5-B5B2724F4DC3}" srcOrd="0" destOrd="1" presId="urn:microsoft.com/office/officeart/2005/8/layout/hList1"/>
    <dgm:cxn modelId="{7D7040E5-4B64-4E9F-A5B7-DD6ACB0EDDD6}" type="presOf" srcId="{AAC7D18B-FA11-49CF-978F-8AFFAC938FF7}" destId="{37958E0C-75C2-454F-B9FD-20D394B50243}" srcOrd="0" destOrd="0" presId="urn:microsoft.com/office/officeart/2005/8/layout/hList1"/>
    <dgm:cxn modelId="{D04B2EE8-098C-4594-B3D2-86BC22E0DF02}" srcId="{58D24A0B-34A0-4F62-92CC-25DE5409AC52}" destId="{AAC7D18B-FA11-49CF-978F-8AFFAC938FF7}" srcOrd="0" destOrd="0" parTransId="{0F4E6645-2B34-49D0-85A6-CA51A2BADC26}" sibTransId="{F607C0B0-C2D1-461E-826B-9EA1839C533C}"/>
    <dgm:cxn modelId="{668F18F7-5AB9-4391-9278-FFC572A8EAFD}" type="presOf" srcId="{60367833-B42C-48DB-9E93-DB0AE30C32EC}" destId="{E8C040D2-BAB4-47F9-A753-1BD14B8FE095}" srcOrd="0" destOrd="1" presId="urn:microsoft.com/office/officeart/2005/8/layout/hList1"/>
    <dgm:cxn modelId="{FFC552FC-72B4-4586-B378-75AD9610CB01}" type="presOf" srcId="{2B93B8E8-8E6A-4EC7-A12C-D9430E9483E5}" destId="{28257428-4779-4599-B012-B332B862C31F}" srcOrd="0" destOrd="0" presId="urn:microsoft.com/office/officeart/2005/8/layout/hList1"/>
    <dgm:cxn modelId="{72516CCB-B3C7-4A6A-BB00-9BD8D52DD018}" type="presParOf" srcId="{FB6F84B0-714F-4373-B361-8E049D485B66}" destId="{DD4657C2-8E47-43E0-9628-EEDEAFD2F4F4}" srcOrd="0" destOrd="0" presId="urn:microsoft.com/office/officeart/2005/8/layout/hList1"/>
    <dgm:cxn modelId="{A445EEFA-3614-4B43-A137-6790D854A7E5}" type="presParOf" srcId="{DD4657C2-8E47-43E0-9628-EEDEAFD2F4F4}" destId="{61C8B4B3-0747-411A-A1A2-5E09C326E8FF}" srcOrd="0" destOrd="0" presId="urn:microsoft.com/office/officeart/2005/8/layout/hList1"/>
    <dgm:cxn modelId="{42C50C44-CC21-4DBF-9FAC-487CE10CDD8F}" type="presParOf" srcId="{DD4657C2-8E47-43E0-9628-EEDEAFD2F4F4}" destId="{DC6491E7-29E0-4924-AFD5-B5B2724F4DC3}" srcOrd="1" destOrd="0" presId="urn:microsoft.com/office/officeart/2005/8/layout/hList1"/>
    <dgm:cxn modelId="{6F6DA578-7A9B-445C-982E-48C01DA5F229}" type="presParOf" srcId="{FB6F84B0-714F-4373-B361-8E049D485B66}" destId="{5E16848C-0ED0-4FB7-86D0-87694E7C782A}" srcOrd="1" destOrd="0" presId="urn:microsoft.com/office/officeart/2005/8/layout/hList1"/>
    <dgm:cxn modelId="{C4158638-E40B-4418-BC7E-17A1DBAFF7A3}" type="presParOf" srcId="{FB6F84B0-714F-4373-B361-8E049D485B66}" destId="{FCC3A7A9-FFE5-47B2-B0C5-0AA2036B045B}" srcOrd="2" destOrd="0" presId="urn:microsoft.com/office/officeart/2005/8/layout/hList1"/>
    <dgm:cxn modelId="{30652478-EBC3-4A3A-A268-892D4BFDC8F6}" type="presParOf" srcId="{FCC3A7A9-FFE5-47B2-B0C5-0AA2036B045B}" destId="{8F32E70A-8D97-4EDC-BEAA-2C619EC8B4C3}" srcOrd="0" destOrd="0" presId="urn:microsoft.com/office/officeart/2005/8/layout/hList1"/>
    <dgm:cxn modelId="{A842311E-C9BC-4FB5-91F5-796DFA6EF933}" type="presParOf" srcId="{FCC3A7A9-FFE5-47B2-B0C5-0AA2036B045B}" destId="{2EC46A3C-9BC9-4E9D-9A89-1EC7AF467878}" srcOrd="1" destOrd="0" presId="urn:microsoft.com/office/officeart/2005/8/layout/hList1"/>
    <dgm:cxn modelId="{7506A5BC-71CF-46B9-90DA-18F0CB5D36A5}" type="presParOf" srcId="{FB6F84B0-714F-4373-B361-8E049D485B66}" destId="{F8E6BD82-82AF-42AF-BCC5-28B73C99C2DA}" srcOrd="3" destOrd="0" presId="urn:microsoft.com/office/officeart/2005/8/layout/hList1"/>
    <dgm:cxn modelId="{32C594B0-95FF-4420-8B9C-A80522424167}" type="presParOf" srcId="{FB6F84B0-714F-4373-B361-8E049D485B66}" destId="{569125A1-16C6-4731-939E-5DEB69A51C26}" srcOrd="4" destOrd="0" presId="urn:microsoft.com/office/officeart/2005/8/layout/hList1"/>
    <dgm:cxn modelId="{5ABD24F0-987D-441C-8B9B-E4C640814591}" type="presParOf" srcId="{569125A1-16C6-4731-939E-5DEB69A51C26}" destId="{2101975D-803F-41F9-80A7-8B2E8CD2BADD}" srcOrd="0" destOrd="0" presId="urn:microsoft.com/office/officeart/2005/8/layout/hList1"/>
    <dgm:cxn modelId="{5C2D460B-F4A5-4412-B64A-D78EE5E7A8D6}" type="presParOf" srcId="{569125A1-16C6-4731-939E-5DEB69A51C26}" destId="{E8A0D198-589F-462F-AE21-A45F780D982A}" srcOrd="1" destOrd="0" presId="urn:microsoft.com/office/officeart/2005/8/layout/hList1"/>
    <dgm:cxn modelId="{ECAB64C4-370A-4DCD-B310-2438EC68629F}" type="presParOf" srcId="{FB6F84B0-714F-4373-B361-8E049D485B66}" destId="{55BB17A9-0D44-44C1-9BE7-DEC63AF75792}" srcOrd="5" destOrd="0" presId="urn:microsoft.com/office/officeart/2005/8/layout/hList1"/>
    <dgm:cxn modelId="{B57789A4-3A34-411B-A061-8FCAF63443E0}" type="presParOf" srcId="{FB6F84B0-714F-4373-B361-8E049D485B66}" destId="{E7CD8C24-4DD6-4E38-81BD-4AC447F026BC}" srcOrd="6" destOrd="0" presId="urn:microsoft.com/office/officeart/2005/8/layout/hList1"/>
    <dgm:cxn modelId="{39DBCBEA-BF4D-4421-AFB0-6B0B8A76C011}" type="presParOf" srcId="{E7CD8C24-4DD6-4E38-81BD-4AC447F026BC}" destId="{F1C8A7C8-AF79-40E8-9620-E2448F593FC7}" srcOrd="0" destOrd="0" presId="urn:microsoft.com/office/officeart/2005/8/layout/hList1"/>
    <dgm:cxn modelId="{35D71296-9927-4291-83B0-A1A0695E2502}" type="presParOf" srcId="{E7CD8C24-4DD6-4E38-81BD-4AC447F026BC}" destId="{6BB9CAD8-9819-4CD9-958E-83A6447DFECC}" srcOrd="1" destOrd="0" presId="urn:microsoft.com/office/officeart/2005/8/layout/hList1"/>
    <dgm:cxn modelId="{274BADF8-4C96-46A1-A03D-2ACDFB4D0347}" type="presParOf" srcId="{FB6F84B0-714F-4373-B361-8E049D485B66}" destId="{B286677B-B0EA-4E0E-827D-977EF5EC45F7}" srcOrd="7" destOrd="0" presId="urn:microsoft.com/office/officeart/2005/8/layout/hList1"/>
    <dgm:cxn modelId="{F58FEEFA-04F4-4C90-A059-7F5F9C55F041}" type="presParOf" srcId="{FB6F84B0-714F-4373-B361-8E049D485B66}" destId="{15043C13-28AF-452F-8DC8-4D5F92B0A400}" srcOrd="8" destOrd="0" presId="urn:microsoft.com/office/officeart/2005/8/layout/hList1"/>
    <dgm:cxn modelId="{9B983E0F-67AB-4266-8B4C-79FE2EA48149}" type="presParOf" srcId="{15043C13-28AF-452F-8DC8-4D5F92B0A400}" destId="{164B9D9A-EA07-40C6-AB16-7968A2299875}" srcOrd="0" destOrd="0" presId="urn:microsoft.com/office/officeart/2005/8/layout/hList1"/>
    <dgm:cxn modelId="{D99F861F-BB04-4C96-BEAA-B6430B031548}" type="presParOf" srcId="{15043C13-28AF-452F-8DC8-4D5F92B0A400}" destId="{37958E0C-75C2-454F-B9FD-20D394B50243}" srcOrd="1" destOrd="0" presId="urn:microsoft.com/office/officeart/2005/8/layout/hList1"/>
    <dgm:cxn modelId="{248DE687-FF94-40ED-B083-7809AC8CEE57}" type="presParOf" srcId="{FB6F84B0-714F-4373-B361-8E049D485B66}" destId="{459E5E5F-507D-46F3-8782-7F8CBFA1B64E}" srcOrd="9" destOrd="0" presId="urn:microsoft.com/office/officeart/2005/8/layout/hList1"/>
    <dgm:cxn modelId="{D8B96353-C370-45A6-9D10-9F32F1FF8FF9}" type="presParOf" srcId="{FB6F84B0-714F-4373-B361-8E049D485B66}" destId="{4144E17A-87C4-42B0-A1D1-4D7EDBBF0169}" srcOrd="10" destOrd="0" presId="urn:microsoft.com/office/officeart/2005/8/layout/hList1"/>
    <dgm:cxn modelId="{35DF4DD7-9480-4F05-AF6F-C0A71C6A628C}" type="presParOf" srcId="{4144E17A-87C4-42B0-A1D1-4D7EDBBF0169}" destId="{FE51943B-B997-47E8-B6DE-2FBD4075000F}" srcOrd="0" destOrd="0" presId="urn:microsoft.com/office/officeart/2005/8/layout/hList1"/>
    <dgm:cxn modelId="{63418114-0307-414B-962C-C6342BBF044D}" type="presParOf" srcId="{4144E17A-87C4-42B0-A1D1-4D7EDBBF0169}" destId="{E8C040D2-BAB4-47F9-A753-1BD14B8FE095}" srcOrd="1" destOrd="0" presId="urn:microsoft.com/office/officeart/2005/8/layout/hList1"/>
    <dgm:cxn modelId="{28384C07-11F0-43DF-B698-8FC330D7CC72}" type="presParOf" srcId="{FB6F84B0-714F-4373-B361-8E049D485B66}" destId="{0E14135A-0AEF-4967-BFCD-E56BC2EE1808}" srcOrd="11" destOrd="0" presId="urn:microsoft.com/office/officeart/2005/8/layout/hList1"/>
    <dgm:cxn modelId="{3B6C8F6F-1653-4439-BFD6-3244F7B837E6}" type="presParOf" srcId="{FB6F84B0-714F-4373-B361-8E049D485B66}" destId="{ACA4AA4E-6303-462C-AEEA-60B02655001D}" srcOrd="12" destOrd="0" presId="urn:microsoft.com/office/officeart/2005/8/layout/hList1"/>
    <dgm:cxn modelId="{8ECCE104-807A-4FD3-81A1-D09B26850F2C}" type="presParOf" srcId="{ACA4AA4E-6303-462C-AEEA-60B02655001D}" destId="{6391DF82-083E-4011-A1AF-CD2460B86E46}" srcOrd="0" destOrd="0" presId="urn:microsoft.com/office/officeart/2005/8/layout/hList1"/>
    <dgm:cxn modelId="{284E7292-F930-4FD4-88D5-B3A8EFCD9D71}" type="presParOf" srcId="{ACA4AA4E-6303-462C-AEEA-60B02655001D}" destId="{28257428-4779-4599-B012-B332B862C31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FF9573-B421-4F81-9A4A-912F12860299}" type="doc">
      <dgm:prSet loTypeId="urn:microsoft.com/office/officeart/2005/8/layout/list1" loCatId="list" qsTypeId="urn:microsoft.com/office/officeart/2005/8/quickstyle/simple2" qsCatId="simple" csTypeId="urn:microsoft.com/office/officeart/2005/8/colors/accent3_2" csCatId="accent3" phldr="1"/>
      <dgm:spPr/>
      <dgm:t>
        <a:bodyPr/>
        <a:lstStyle/>
        <a:p>
          <a:endParaRPr lang="en-US"/>
        </a:p>
      </dgm:t>
    </dgm:pt>
    <dgm:pt modelId="{3497CC37-E628-4F31-BC74-929AC7130035}">
      <dgm:prSet phldrT="[Text]"/>
      <dgm:spPr>
        <a:xfrm>
          <a:off x="387510" y="34983"/>
          <a:ext cx="5425144" cy="324720"/>
        </a:xfrm>
      </dgm:spPr>
      <dgm:t>
        <a:bodyPr/>
        <a:lstStyle/>
        <a:p>
          <a:pPr>
            <a:buNone/>
          </a:pPr>
          <a:r>
            <a:rPr lang="en-US">
              <a:latin typeface="Calibri" panose="020F0502020204030204"/>
              <a:ea typeface="+mn-ea"/>
              <a:cs typeface="+mn-cs"/>
            </a:rPr>
            <a:t>How are items currently purchased?</a:t>
          </a:r>
          <a:endParaRPr lang="en-US" dirty="0">
            <a:latin typeface="Calibri" panose="020F0502020204030204"/>
            <a:ea typeface="+mn-ea"/>
            <a:cs typeface="+mn-cs"/>
          </a:endParaRPr>
        </a:p>
      </dgm:t>
    </dgm:pt>
    <dgm:pt modelId="{5388EDFB-61DD-4F73-BA49-712490260964}" type="parTrans" cxnId="{E727A50F-7625-46B5-84F8-A0C41CBD6929}">
      <dgm:prSet/>
      <dgm:spPr/>
      <dgm:t>
        <a:bodyPr/>
        <a:lstStyle/>
        <a:p>
          <a:endParaRPr lang="en-US"/>
        </a:p>
      </dgm:t>
    </dgm:pt>
    <dgm:pt modelId="{C4BA63FC-A9F0-46F6-A394-602262ED3FE0}" type="sibTrans" cxnId="{E727A50F-7625-46B5-84F8-A0C41CBD6929}">
      <dgm:prSet/>
      <dgm:spPr/>
      <dgm:t>
        <a:bodyPr/>
        <a:lstStyle/>
        <a:p>
          <a:endParaRPr lang="en-US"/>
        </a:p>
      </dgm:t>
    </dgm:pt>
    <dgm:pt modelId="{22065F80-6213-4CBF-BF46-17F921D165C0}">
      <dgm:prSet phldrT="[Text]"/>
      <dgm:spPr>
        <a:xfrm>
          <a:off x="387510" y="724518"/>
          <a:ext cx="5425144" cy="324720"/>
        </a:xfrm>
      </dgm:spPr>
      <dgm:t>
        <a:bodyPr/>
        <a:lstStyle/>
        <a:p>
          <a:pPr>
            <a:buNone/>
          </a:pPr>
          <a:r>
            <a:rPr lang="en-US">
              <a:latin typeface="Calibri" panose="020F0502020204030204"/>
              <a:ea typeface="+mn-ea"/>
              <a:cs typeface="+mn-cs"/>
            </a:rPr>
            <a:t>Procurement Solution </a:t>
          </a:r>
          <a:endParaRPr lang="en-US" dirty="0">
            <a:latin typeface="Calibri" panose="020F0502020204030204"/>
            <a:ea typeface="+mn-ea"/>
            <a:cs typeface="+mn-cs"/>
          </a:endParaRPr>
        </a:p>
      </dgm:t>
    </dgm:pt>
    <dgm:pt modelId="{2D0C7FA8-CCDC-4539-9584-052B07F5E9B2}" type="parTrans" cxnId="{4331D0E0-424E-43C9-9AF4-6F644B169CF7}">
      <dgm:prSet/>
      <dgm:spPr/>
      <dgm:t>
        <a:bodyPr/>
        <a:lstStyle/>
        <a:p>
          <a:endParaRPr lang="en-US"/>
        </a:p>
      </dgm:t>
    </dgm:pt>
    <dgm:pt modelId="{050E0701-B7F7-4EF4-8D38-23F8134A1264}" type="sibTrans" cxnId="{4331D0E0-424E-43C9-9AF4-6F644B169CF7}">
      <dgm:prSet/>
      <dgm:spPr/>
      <dgm:t>
        <a:bodyPr/>
        <a:lstStyle/>
        <a:p>
          <a:endParaRPr lang="en-US"/>
        </a:p>
      </dgm:t>
    </dgm:pt>
    <dgm:pt modelId="{CC712FEA-FDD1-457E-8453-955D0289E18C}">
      <dgm:prSet phldrT="[Text]"/>
      <dgm:spPr>
        <a:xfrm>
          <a:off x="387510" y="1414053"/>
          <a:ext cx="5425144" cy="324720"/>
        </a:xfrm>
      </dgm:spPr>
      <dgm:t>
        <a:bodyPr/>
        <a:lstStyle/>
        <a:p>
          <a:pPr>
            <a:buNone/>
          </a:pPr>
          <a:r>
            <a:rPr lang="en-US">
              <a:latin typeface="Calibri" panose="020F0502020204030204"/>
              <a:ea typeface="+mn-ea"/>
              <a:cs typeface="+mn-cs"/>
            </a:rPr>
            <a:t>Type of Items in Scope</a:t>
          </a:r>
          <a:endParaRPr lang="en-US" dirty="0">
            <a:latin typeface="Calibri" panose="020F0502020204030204"/>
            <a:ea typeface="+mn-ea"/>
            <a:cs typeface="+mn-cs"/>
          </a:endParaRPr>
        </a:p>
      </dgm:t>
    </dgm:pt>
    <dgm:pt modelId="{671D2B12-2288-4196-A797-A197DF3C1992}" type="parTrans" cxnId="{1FD34264-9045-49FE-997D-37928B19A267}">
      <dgm:prSet/>
      <dgm:spPr/>
      <dgm:t>
        <a:bodyPr/>
        <a:lstStyle/>
        <a:p>
          <a:endParaRPr lang="en-US"/>
        </a:p>
      </dgm:t>
    </dgm:pt>
    <dgm:pt modelId="{F402BF1F-456A-4113-BBFB-EC03DCAD4BCC}" type="sibTrans" cxnId="{1FD34264-9045-49FE-997D-37928B19A267}">
      <dgm:prSet/>
      <dgm:spPr/>
      <dgm:t>
        <a:bodyPr/>
        <a:lstStyle/>
        <a:p>
          <a:endParaRPr lang="en-US"/>
        </a:p>
      </dgm:t>
    </dgm:pt>
    <dgm:pt modelId="{F739F649-7162-40CC-A623-04220B0FFC21}">
      <dgm:prSet/>
      <dgm:spPr>
        <a:xfrm>
          <a:off x="0" y="197343"/>
          <a:ext cx="7750206" cy="467775"/>
        </a:xfrm>
      </dgm:spPr>
      <dgm:t>
        <a:bodyPr/>
        <a:lstStyle/>
        <a:p>
          <a:pPr>
            <a:buChar char="•"/>
          </a:pPr>
          <a:r>
            <a:rPr lang="en-US" dirty="0">
              <a:latin typeface="Calibri" panose="020F0502020204030204"/>
              <a:ea typeface="+mn-ea"/>
              <a:cs typeface="+mn-cs"/>
            </a:rPr>
            <a:t>Email/Legacy integration</a:t>
          </a:r>
        </a:p>
      </dgm:t>
    </dgm:pt>
    <dgm:pt modelId="{63119BE0-7C3B-46DB-A833-9CDB3DB15DD1}" type="parTrans" cxnId="{A877A2FD-9D96-4A90-AECC-C9B3F42404A2}">
      <dgm:prSet/>
      <dgm:spPr/>
      <dgm:t>
        <a:bodyPr/>
        <a:lstStyle/>
        <a:p>
          <a:endParaRPr lang="en-US"/>
        </a:p>
      </dgm:t>
    </dgm:pt>
    <dgm:pt modelId="{7A0E00F5-AF6B-4C72-9696-129D3E518E95}" type="sibTrans" cxnId="{A877A2FD-9D96-4A90-AECC-C9B3F42404A2}">
      <dgm:prSet/>
      <dgm:spPr/>
      <dgm:t>
        <a:bodyPr/>
        <a:lstStyle/>
        <a:p>
          <a:endParaRPr lang="en-US"/>
        </a:p>
      </dgm:t>
    </dgm:pt>
    <dgm:pt modelId="{719C9A1E-51F8-4C32-9308-2BA54C18BDCC}">
      <dgm:prSet/>
      <dgm:spPr>
        <a:xfrm>
          <a:off x="0" y="886878"/>
          <a:ext cx="7750206" cy="467775"/>
        </a:xfrm>
      </dgm:spPr>
      <dgm:t>
        <a:bodyPr/>
        <a:lstStyle/>
        <a:p>
          <a:pPr>
            <a:buChar char="•"/>
          </a:pPr>
          <a:r>
            <a:rPr lang="en-US" dirty="0">
              <a:latin typeface="Calibri" panose="020F0502020204030204"/>
              <a:ea typeface="+mn-ea"/>
              <a:cs typeface="+mn-cs"/>
            </a:rPr>
            <a:t>B&amp;I, Contracts, SLP, SAP </a:t>
          </a:r>
        </a:p>
      </dgm:t>
    </dgm:pt>
    <dgm:pt modelId="{DDF222D6-B053-4703-BDEE-2ABF88C988DE}" type="parTrans" cxnId="{05F895CF-9F66-481B-8CDD-EE1AD74FAFD6}">
      <dgm:prSet/>
      <dgm:spPr/>
      <dgm:t>
        <a:bodyPr/>
        <a:lstStyle/>
        <a:p>
          <a:endParaRPr lang="en-US"/>
        </a:p>
      </dgm:t>
    </dgm:pt>
    <dgm:pt modelId="{ABCD8311-7145-4261-A670-C0570550A170}" type="sibTrans" cxnId="{05F895CF-9F66-481B-8CDD-EE1AD74FAFD6}">
      <dgm:prSet/>
      <dgm:spPr/>
      <dgm:t>
        <a:bodyPr/>
        <a:lstStyle/>
        <a:p>
          <a:endParaRPr lang="en-US"/>
        </a:p>
      </dgm:t>
    </dgm:pt>
    <dgm:pt modelId="{5C0D7FE7-45B3-4AF5-ACC5-790205A68D4B}">
      <dgm:prSet/>
      <dgm:spPr>
        <a:xfrm>
          <a:off x="0" y="1576413"/>
          <a:ext cx="7750206" cy="641024"/>
        </a:xfrm>
      </dgm:spPr>
      <dgm:t>
        <a:bodyPr/>
        <a:lstStyle/>
        <a:p>
          <a:pPr>
            <a:buFont typeface="Arial" panose="020B0604020202020204" pitchFamily="34" charset="0"/>
            <a:buChar char="•"/>
          </a:pPr>
          <a:r>
            <a:rPr lang="en-US" dirty="0">
              <a:latin typeface="Calibri" panose="020F0502020204030204"/>
              <a:ea typeface="+mn-ea"/>
              <a:cs typeface="+mn-cs"/>
            </a:rPr>
            <a:t>PO Catalog, PO Non-catalog, Service PO, OC, ASN, Material Invoice, Service Invoice, Invoice against Contract, Line Level Credit Memo, Service Entry Sheets</a:t>
          </a:r>
        </a:p>
      </dgm:t>
    </dgm:pt>
    <dgm:pt modelId="{C01529F6-0C5B-4512-9088-13B4EF511452}" type="parTrans" cxnId="{91099397-24E0-4B5B-8AFF-1EC1B099B588}">
      <dgm:prSet/>
      <dgm:spPr/>
      <dgm:t>
        <a:bodyPr/>
        <a:lstStyle/>
        <a:p>
          <a:endParaRPr lang="en-US"/>
        </a:p>
      </dgm:t>
    </dgm:pt>
    <dgm:pt modelId="{F3CFE7B3-6AD2-4517-934F-4F0AFBC116A8}" type="sibTrans" cxnId="{91099397-24E0-4B5B-8AFF-1EC1B099B588}">
      <dgm:prSet/>
      <dgm:spPr/>
      <dgm:t>
        <a:bodyPr/>
        <a:lstStyle/>
        <a:p>
          <a:endParaRPr lang="en-US"/>
        </a:p>
      </dgm:t>
    </dgm:pt>
    <dgm:pt modelId="{6B5C7431-47F8-486D-8B3D-78F29A32C797}" type="pres">
      <dgm:prSet presAssocID="{21FF9573-B421-4F81-9A4A-912F12860299}" presName="linear" presStyleCnt="0">
        <dgm:presLayoutVars>
          <dgm:dir/>
          <dgm:animLvl val="lvl"/>
          <dgm:resizeHandles val="exact"/>
        </dgm:presLayoutVars>
      </dgm:prSet>
      <dgm:spPr/>
    </dgm:pt>
    <dgm:pt modelId="{865B859D-12A7-4846-87A8-B11A946AC075}" type="pres">
      <dgm:prSet presAssocID="{3497CC37-E628-4F31-BC74-929AC7130035}" presName="parentLin" presStyleCnt="0"/>
      <dgm:spPr/>
    </dgm:pt>
    <dgm:pt modelId="{B5870CEB-5FBE-49BB-BECA-DA1BE23BDD4A}" type="pres">
      <dgm:prSet presAssocID="{3497CC37-E628-4F31-BC74-929AC7130035}" presName="parentLeftMargin" presStyleLbl="node1" presStyleIdx="0" presStyleCnt="3"/>
      <dgm:spPr/>
    </dgm:pt>
    <dgm:pt modelId="{354B041D-1BFE-4581-99D8-AC3AD5310476}" type="pres">
      <dgm:prSet presAssocID="{3497CC37-E628-4F31-BC74-929AC7130035}" presName="parentText" presStyleLbl="node1" presStyleIdx="0" presStyleCnt="3">
        <dgm:presLayoutVars>
          <dgm:chMax val="0"/>
          <dgm:bulletEnabled val="1"/>
        </dgm:presLayoutVars>
      </dgm:prSet>
      <dgm:spPr/>
    </dgm:pt>
    <dgm:pt modelId="{6DEC67C3-A698-4657-9ED4-516728811C82}" type="pres">
      <dgm:prSet presAssocID="{3497CC37-E628-4F31-BC74-929AC7130035}" presName="negativeSpace" presStyleCnt="0"/>
      <dgm:spPr/>
    </dgm:pt>
    <dgm:pt modelId="{5F8161E0-A5FC-41D3-87A7-AB8E2E606271}" type="pres">
      <dgm:prSet presAssocID="{3497CC37-E628-4F31-BC74-929AC7130035}" presName="childText" presStyleLbl="conFgAcc1" presStyleIdx="0" presStyleCnt="3">
        <dgm:presLayoutVars>
          <dgm:bulletEnabled val="1"/>
        </dgm:presLayoutVars>
      </dgm:prSet>
      <dgm:spPr/>
    </dgm:pt>
    <dgm:pt modelId="{CE4E1AB7-8E97-4BB2-8A5B-BF4A60F7C6BF}" type="pres">
      <dgm:prSet presAssocID="{C4BA63FC-A9F0-46F6-A394-602262ED3FE0}" presName="spaceBetweenRectangles" presStyleCnt="0"/>
      <dgm:spPr/>
    </dgm:pt>
    <dgm:pt modelId="{5B5C74A8-372C-4F60-81F7-D59D8EB00C18}" type="pres">
      <dgm:prSet presAssocID="{22065F80-6213-4CBF-BF46-17F921D165C0}" presName="parentLin" presStyleCnt="0"/>
      <dgm:spPr/>
    </dgm:pt>
    <dgm:pt modelId="{EEB17D5F-6E53-4CCB-9AEA-3EE3D3942012}" type="pres">
      <dgm:prSet presAssocID="{22065F80-6213-4CBF-BF46-17F921D165C0}" presName="parentLeftMargin" presStyleLbl="node1" presStyleIdx="0" presStyleCnt="3"/>
      <dgm:spPr/>
    </dgm:pt>
    <dgm:pt modelId="{B68F86A7-A714-488C-84F3-C9616314EBE6}" type="pres">
      <dgm:prSet presAssocID="{22065F80-6213-4CBF-BF46-17F921D165C0}" presName="parentText" presStyleLbl="node1" presStyleIdx="1" presStyleCnt="3">
        <dgm:presLayoutVars>
          <dgm:chMax val="0"/>
          <dgm:bulletEnabled val="1"/>
        </dgm:presLayoutVars>
      </dgm:prSet>
      <dgm:spPr/>
    </dgm:pt>
    <dgm:pt modelId="{8541EB93-BA25-4691-8DB0-6758020740CE}" type="pres">
      <dgm:prSet presAssocID="{22065F80-6213-4CBF-BF46-17F921D165C0}" presName="negativeSpace" presStyleCnt="0"/>
      <dgm:spPr/>
    </dgm:pt>
    <dgm:pt modelId="{F7AF7C40-87B4-4596-A782-C3552BA5B844}" type="pres">
      <dgm:prSet presAssocID="{22065F80-6213-4CBF-BF46-17F921D165C0}" presName="childText" presStyleLbl="conFgAcc1" presStyleIdx="1" presStyleCnt="3">
        <dgm:presLayoutVars>
          <dgm:bulletEnabled val="1"/>
        </dgm:presLayoutVars>
      </dgm:prSet>
      <dgm:spPr/>
    </dgm:pt>
    <dgm:pt modelId="{8D7DBE70-B41E-431A-88F5-763466B8C2EF}" type="pres">
      <dgm:prSet presAssocID="{050E0701-B7F7-4EF4-8D38-23F8134A1264}" presName="spaceBetweenRectangles" presStyleCnt="0"/>
      <dgm:spPr/>
    </dgm:pt>
    <dgm:pt modelId="{7DEBDC17-3DCD-4FAF-BF04-EEACAE75F37D}" type="pres">
      <dgm:prSet presAssocID="{CC712FEA-FDD1-457E-8453-955D0289E18C}" presName="parentLin" presStyleCnt="0"/>
      <dgm:spPr/>
    </dgm:pt>
    <dgm:pt modelId="{2CC5FEE8-8501-4AC5-9159-94A4C2BB0D85}" type="pres">
      <dgm:prSet presAssocID="{CC712FEA-FDD1-457E-8453-955D0289E18C}" presName="parentLeftMargin" presStyleLbl="node1" presStyleIdx="1" presStyleCnt="3"/>
      <dgm:spPr/>
    </dgm:pt>
    <dgm:pt modelId="{73B2C6CE-F8BE-478D-B7A4-2F6A250F8FA7}" type="pres">
      <dgm:prSet presAssocID="{CC712FEA-FDD1-457E-8453-955D0289E18C}" presName="parentText" presStyleLbl="node1" presStyleIdx="2" presStyleCnt="3">
        <dgm:presLayoutVars>
          <dgm:chMax val="0"/>
          <dgm:bulletEnabled val="1"/>
        </dgm:presLayoutVars>
      </dgm:prSet>
      <dgm:spPr/>
    </dgm:pt>
    <dgm:pt modelId="{C66FBD95-AF58-4695-B47C-BC8D89D018E4}" type="pres">
      <dgm:prSet presAssocID="{CC712FEA-FDD1-457E-8453-955D0289E18C}" presName="negativeSpace" presStyleCnt="0"/>
      <dgm:spPr/>
    </dgm:pt>
    <dgm:pt modelId="{890899D6-CBA3-4EBF-B592-84B8FB420D7C}" type="pres">
      <dgm:prSet presAssocID="{CC712FEA-FDD1-457E-8453-955D0289E18C}" presName="childText" presStyleLbl="conFgAcc1" presStyleIdx="2" presStyleCnt="3" custScaleY="151995">
        <dgm:presLayoutVars>
          <dgm:bulletEnabled val="1"/>
        </dgm:presLayoutVars>
      </dgm:prSet>
      <dgm:spPr/>
    </dgm:pt>
  </dgm:ptLst>
  <dgm:cxnLst>
    <dgm:cxn modelId="{E727A50F-7625-46B5-84F8-A0C41CBD6929}" srcId="{21FF9573-B421-4F81-9A4A-912F12860299}" destId="{3497CC37-E628-4F31-BC74-929AC7130035}" srcOrd="0" destOrd="0" parTransId="{5388EDFB-61DD-4F73-BA49-712490260964}" sibTransId="{C4BA63FC-A9F0-46F6-A394-602262ED3FE0}"/>
    <dgm:cxn modelId="{69ED9E26-CD24-41DE-8E21-E51CD775867E}" type="presOf" srcId="{CC712FEA-FDD1-457E-8453-955D0289E18C}" destId="{2CC5FEE8-8501-4AC5-9159-94A4C2BB0D85}" srcOrd="0" destOrd="0" presId="urn:microsoft.com/office/officeart/2005/8/layout/list1"/>
    <dgm:cxn modelId="{F85E1040-815F-42E3-BE69-C194E78DF943}" type="presOf" srcId="{3497CC37-E628-4F31-BC74-929AC7130035}" destId="{B5870CEB-5FBE-49BB-BECA-DA1BE23BDD4A}" srcOrd="0" destOrd="0" presId="urn:microsoft.com/office/officeart/2005/8/layout/list1"/>
    <dgm:cxn modelId="{1FD34264-9045-49FE-997D-37928B19A267}" srcId="{21FF9573-B421-4F81-9A4A-912F12860299}" destId="{CC712FEA-FDD1-457E-8453-955D0289E18C}" srcOrd="2" destOrd="0" parTransId="{671D2B12-2288-4196-A797-A197DF3C1992}" sibTransId="{F402BF1F-456A-4113-BBFB-EC03DCAD4BCC}"/>
    <dgm:cxn modelId="{8C033A6C-2AFC-4CDD-AB81-0DE994AC4AFF}" type="presOf" srcId="{22065F80-6213-4CBF-BF46-17F921D165C0}" destId="{B68F86A7-A714-488C-84F3-C9616314EBE6}" srcOrd="1" destOrd="0" presId="urn:microsoft.com/office/officeart/2005/8/layout/list1"/>
    <dgm:cxn modelId="{76A7E36C-B46D-45B8-A946-2B9CA3069540}" type="presOf" srcId="{21FF9573-B421-4F81-9A4A-912F12860299}" destId="{6B5C7431-47F8-486D-8B3D-78F29A32C797}" srcOrd="0" destOrd="0" presId="urn:microsoft.com/office/officeart/2005/8/layout/list1"/>
    <dgm:cxn modelId="{3080F06D-AB32-4E41-84C7-6D30707A26CA}" type="presOf" srcId="{22065F80-6213-4CBF-BF46-17F921D165C0}" destId="{EEB17D5F-6E53-4CCB-9AEA-3EE3D3942012}" srcOrd="0" destOrd="0" presId="urn:microsoft.com/office/officeart/2005/8/layout/list1"/>
    <dgm:cxn modelId="{96ED1E71-3FC3-4DDB-8FC9-BFBCAB1F6280}" type="presOf" srcId="{CC712FEA-FDD1-457E-8453-955D0289E18C}" destId="{73B2C6CE-F8BE-478D-B7A4-2F6A250F8FA7}" srcOrd="1" destOrd="0" presId="urn:microsoft.com/office/officeart/2005/8/layout/list1"/>
    <dgm:cxn modelId="{3DA1458C-8629-423B-A70B-351E95D07B14}" type="presOf" srcId="{3497CC37-E628-4F31-BC74-929AC7130035}" destId="{354B041D-1BFE-4581-99D8-AC3AD5310476}" srcOrd="1" destOrd="0" presId="urn:microsoft.com/office/officeart/2005/8/layout/list1"/>
    <dgm:cxn modelId="{91099397-24E0-4B5B-8AFF-1EC1B099B588}" srcId="{CC712FEA-FDD1-457E-8453-955D0289E18C}" destId="{5C0D7FE7-45B3-4AF5-ACC5-790205A68D4B}" srcOrd="0" destOrd="0" parTransId="{C01529F6-0C5B-4512-9088-13B4EF511452}" sibTransId="{F3CFE7B3-6AD2-4517-934F-4F0AFBC116A8}"/>
    <dgm:cxn modelId="{EF3F76C1-433E-4777-9757-2D65A040469B}" type="presOf" srcId="{719C9A1E-51F8-4C32-9308-2BA54C18BDCC}" destId="{F7AF7C40-87B4-4596-A782-C3552BA5B844}" srcOrd="0" destOrd="0" presId="urn:microsoft.com/office/officeart/2005/8/layout/list1"/>
    <dgm:cxn modelId="{7CB0E8C5-1481-476C-AC43-54F8930CBD13}" type="presOf" srcId="{5C0D7FE7-45B3-4AF5-ACC5-790205A68D4B}" destId="{890899D6-CBA3-4EBF-B592-84B8FB420D7C}" srcOrd="0" destOrd="0" presId="urn:microsoft.com/office/officeart/2005/8/layout/list1"/>
    <dgm:cxn modelId="{05F895CF-9F66-481B-8CDD-EE1AD74FAFD6}" srcId="{22065F80-6213-4CBF-BF46-17F921D165C0}" destId="{719C9A1E-51F8-4C32-9308-2BA54C18BDCC}" srcOrd="0" destOrd="0" parTransId="{DDF222D6-B053-4703-BDEE-2ABF88C988DE}" sibTransId="{ABCD8311-7145-4261-A670-C0570550A170}"/>
    <dgm:cxn modelId="{4331D0E0-424E-43C9-9AF4-6F644B169CF7}" srcId="{21FF9573-B421-4F81-9A4A-912F12860299}" destId="{22065F80-6213-4CBF-BF46-17F921D165C0}" srcOrd="1" destOrd="0" parTransId="{2D0C7FA8-CCDC-4539-9584-052B07F5E9B2}" sibTransId="{050E0701-B7F7-4EF4-8D38-23F8134A1264}"/>
    <dgm:cxn modelId="{7ABC6AFB-AB1D-43DC-BFDE-7F0624B2A32C}" type="presOf" srcId="{F739F649-7162-40CC-A623-04220B0FFC21}" destId="{5F8161E0-A5FC-41D3-87A7-AB8E2E606271}" srcOrd="0" destOrd="0" presId="urn:microsoft.com/office/officeart/2005/8/layout/list1"/>
    <dgm:cxn modelId="{A877A2FD-9D96-4A90-AECC-C9B3F42404A2}" srcId="{3497CC37-E628-4F31-BC74-929AC7130035}" destId="{F739F649-7162-40CC-A623-04220B0FFC21}" srcOrd="0" destOrd="0" parTransId="{63119BE0-7C3B-46DB-A833-9CDB3DB15DD1}" sibTransId="{7A0E00F5-AF6B-4C72-9696-129D3E518E95}"/>
    <dgm:cxn modelId="{D457CF02-71D4-4466-93AF-7200413B7F83}" type="presParOf" srcId="{6B5C7431-47F8-486D-8B3D-78F29A32C797}" destId="{865B859D-12A7-4846-87A8-B11A946AC075}" srcOrd="0" destOrd="0" presId="urn:microsoft.com/office/officeart/2005/8/layout/list1"/>
    <dgm:cxn modelId="{BE5C766B-6C19-47A6-9D36-01BE0DC7F545}" type="presParOf" srcId="{865B859D-12A7-4846-87A8-B11A946AC075}" destId="{B5870CEB-5FBE-49BB-BECA-DA1BE23BDD4A}" srcOrd="0" destOrd="0" presId="urn:microsoft.com/office/officeart/2005/8/layout/list1"/>
    <dgm:cxn modelId="{D0764EB2-697C-4B87-AF58-57FB8E8B12C0}" type="presParOf" srcId="{865B859D-12A7-4846-87A8-B11A946AC075}" destId="{354B041D-1BFE-4581-99D8-AC3AD5310476}" srcOrd="1" destOrd="0" presId="urn:microsoft.com/office/officeart/2005/8/layout/list1"/>
    <dgm:cxn modelId="{74B75414-CA73-448D-9FD9-D3E95A13B879}" type="presParOf" srcId="{6B5C7431-47F8-486D-8B3D-78F29A32C797}" destId="{6DEC67C3-A698-4657-9ED4-516728811C82}" srcOrd="1" destOrd="0" presId="urn:microsoft.com/office/officeart/2005/8/layout/list1"/>
    <dgm:cxn modelId="{1D126A2C-2ECC-47D9-9B31-719E47957E20}" type="presParOf" srcId="{6B5C7431-47F8-486D-8B3D-78F29A32C797}" destId="{5F8161E0-A5FC-41D3-87A7-AB8E2E606271}" srcOrd="2" destOrd="0" presId="urn:microsoft.com/office/officeart/2005/8/layout/list1"/>
    <dgm:cxn modelId="{EAFDFE23-186C-46B2-8CD9-561795B0917B}" type="presParOf" srcId="{6B5C7431-47F8-486D-8B3D-78F29A32C797}" destId="{CE4E1AB7-8E97-4BB2-8A5B-BF4A60F7C6BF}" srcOrd="3" destOrd="0" presId="urn:microsoft.com/office/officeart/2005/8/layout/list1"/>
    <dgm:cxn modelId="{085FA90A-DD52-4F0E-84B4-F55BEB661ABB}" type="presParOf" srcId="{6B5C7431-47F8-486D-8B3D-78F29A32C797}" destId="{5B5C74A8-372C-4F60-81F7-D59D8EB00C18}" srcOrd="4" destOrd="0" presId="urn:microsoft.com/office/officeart/2005/8/layout/list1"/>
    <dgm:cxn modelId="{4216FE27-B94D-4A08-B80D-A15D9908743B}" type="presParOf" srcId="{5B5C74A8-372C-4F60-81F7-D59D8EB00C18}" destId="{EEB17D5F-6E53-4CCB-9AEA-3EE3D3942012}" srcOrd="0" destOrd="0" presId="urn:microsoft.com/office/officeart/2005/8/layout/list1"/>
    <dgm:cxn modelId="{F7B77670-5D71-4333-8F5E-54B0944B741F}" type="presParOf" srcId="{5B5C74A8-372C-4F60-81F7-D59D8EB00C18}" destId="{B68F86A7-A714-488C-84F3-C9616314EBE6}" srcOrd="1" destOrd="0" presId="urn:microsoft.com/office/officeart/2005/8/layout/list1"/>
    <dgm:cxn modelId="{C6BD2F99-4FEB-44AB-881F-E707F7FB7B95}" type="presParOf" srcId="{6B5C7431-47F8-486D-8B3D-78F29A32C797}" destId="{8541EB93-BA25-4691-8DB0-6758020740CE}" srcOrd="5" destOrd="0" presId="urn:microsoft.com/office/officeart/2005/8/layout/list1"/>
    <dgm:cxn modelId="{86C164DB-90FD-44DC-BB07-1A896309B47E}" type="presParOf" srcId="{6B5C7431-47F8-486D-8B3D-78F29A32C797}" destId="{F7AF7C40-87B4-4596-A782-C3552BA5B844}" srcOrd="6" destOrd="0" presId="urn:microsoft.com/office/officeart/2005/8/layout/list1"/>
    <dgm:cxn modelId="{C9C85ECB-DF73-49BF-B568-65CC4B0DD102}" type="presParOf" srcId="{6B5C7431-47F8-486D-8B3D-78F29A32C797}" destId="{8D7DBE70-B41E-431A-88F5-763466B8C2EF}" srcOrd="7" destOrd="0" presId="urn:microsoft.com/office/officeart/2005/8/layout/list1"/>
    <dgm:cxn modelId="{3DA6BE06-03BE-49A9-9127-43EED26A954A}" type="presParOf" srcId="{6B5C7431-47F8-486D-8B3D-78F29A32C797}" destId="{7DEBDC17-3DCD-4FAF-BF04-EEACAE75F37D}" srcOrd="8" destOrd="0" presId="urn:microsoft.com/office/officeart/2005/8/layout/list1"/>
    <dgm:cxn modelId="{7DD16B27-8E25-40DE-9791-1C0586556D0B}" type="presParOf" srcId="{7DEBDC17-3DCD-4FAF-BF04-EEACAE75F37D}" destId="{2CC5FEE8-8501-4AC5-9159-94A4C2BB0D85}" srcOrd="0" destOrd="0" presId="urn:microsoft.com/office/officeart/2005/8/layout/list1"/>
    <dgm:cxn modelId="{C63EA53E-77A5-4216-80AC-D15F6DC7EAD7}" type="presParOf" srcId="{7DEBDC17-3DCD-4FAF-BF04-EEACAE75F37D}" destId="{73B2C6CE-F8BE-478D-B7A4-2F6A250F8FA7}" srcOrd="1" destOrd="0" presId="urn:microsoft.com/office/officeart/2005/8/layout/list1"/>
    <dgm:cxn modelId="{EEBE6A07-E308-4533-BC52-EC378E1504EE}" type="presParOf" srcId="{6B5C7431-47F8-486D-8B3D-78F29A32C797}" destId="{C66FBD95-AF58-4695-B47C-BC8D89D018E4}" srcOrd="9" destOrd="0" presId="urn:microsoft.com/office/officeart/2005/8/layout/list1"/>
    <dgm:cxn modelId="{004BF8F0-05A7-457E-9AD1-BE4B691063BB}" type="presParOf" srcId="{6B5C7431-47F8-486D-8B3D-78F29A32C797}" destId="{890899D6-CBA3-4EBF-B592-84B8FB420D7C}" srcOrd="10"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CAB9F7-8DE4-4048-A493-E3A172C5D68C}" type="doc">
      <dgm:prSet loTypeId="urn:microsoft.com/office/officeart/2005/8/layout/vList2" loCatId="list" qsTypeId="urn:microsoft.com/office/officeart/2005/8/quickstyle/3d1" qsCatId="3D" csTypeId="urn:microsoft.com/office/officeart/2005/8/colors/accent3_2" csCatId="accent3" phldr="1"/>
      <dgm:spPr/>
      <dgm:t>
        <a:bodyPr/>
        <a:lstStyle/>
        <a:p>
          <a:endParaRPr lang="en-US"/>
        </a:p>
      </dgm:t>
    </dgm:pt>
    <dgm:pt modelId="{A86515CF-E263-4F47-9892-C0DE7EC7C74B}">
      <dgm:prSet phldrT="[Text]"/>
      <dgm:spPr/>
      <dgm:t>
        <a:bodyPr/>
        <a:lstStyle/>
        <a:p>
          <a:r>
            <a:rPr lang="en-US" b="1" dirty="0">
              <a:effectLst>
                <a:outerShdw blurRad="38100" dist="38100" dir="2700000" algn="tl">
                  <a:srgbClr val="000000">
                    <a:alpha val="43137"/>
                  </a:srgbClr>
                </a:outerShdw>
              </a:effectLst>
            </a:rPr>
            <a:t>Format</a:t>
          </a:r>
        </a:p>
      </dgm:t>
    </dgm:pt>
    <dgm:pt modelId="{11CD7DA6-BA21-4204-91E8-3BA185A031D4}" type="parTrans" cxnId="{92C89F01-2F1B-4A3D-BD97-F925B2D4CFF8}">
      <dgm:prSet/>
      <dgm:spPr/>
      <dgm:t>
        <a:bodyPr/>
        <a:lstStyle/>
        <a:p>
          <a:endParaRPr lang="en-US"/>
        </a:p>
      </dgm:t>
    </dgm:pt>
    <dgm:pt modelId="{2F9B73D2-D72C-4BBC-92BD-FF6346888B0D}" type="sibTrans" cxnId="{92C89F01-2F1B-4A3D-BD97-F925B2D4CFF8}">
      <dgm:prSet/>
      <dgm:spPr/>
      <dgm:t>
        <a:bodyPr/>
        <a:lstStyle/>
        <a:p>
          <a:endParaRPr lang="en-US"/>
        </a:p>
      </dgm:t>
    </dgm:pt>
    <dgm:pt modelId="{97A897AB-164D-45CB-9F4A-094A65675039}">
      <dgm:prSet phldrT="[Text]"/>
      <dgm:spPr/>
      <dgm:t>
        <a:bodyPr/>
        <a:lstStyle/>
        <a:p>
          <a:r>
            <a:rPr lang="en-US" dirty="0"/>
            <a:t>cXML</a:t>
          </a:r>
        </a:p>
      </dgm:t>
    </dgm:pt>
    <dgm:pt modelId="{19F4BCB6-D57E-4AAA-A106-63555C853888}" type="parTrans" cxnId="{7CB1EB4F-980B-45B0-8201-AC31E97D2F02}">
      <dgm:prSet/>
      <dgm:spPr/>
      <dgm:t>
        <a:bodyPr/>
        <a:lstStyle/>
        <a:p>
          <a:endParaRPr lang="en-US"/>
        </a:p>
      </dgm:t>
    </dgm:pt>
    <dgm:pt modelId="{213295BD-1F7A-44FC-ADAB-961D1C835C59}" type="sibTrans" cxnId="{7CB1EB4F-980B-45B0-8201-AC31E97D2F02}">
      <dgm:prSet/>
      <dgm:spPr/>
      <dgm:t>
        <a:bodyPr/>
        <a:lstStyle/>
        <a:p>
          <a:endParaRPr lang="en-US"/>
        </a:p>
      </dgm:t>
    </dgm:pt>
    <dgm:pt modelId="{95A90F15-621B-427F-935C-678F2BA6958C}">
      <dgm:prSet phldrT="[Text]"/>
      <dgm:spPr/>
      <dgm:t>
        <a:bodyPr/>
        <a:lstStyle/>
        <a:p>
          <a:r>
            <a:rPr lang="en-US" b="1" dirty="0">
              <a:effectLst>
                <a:outerShdw blurRad="38100" dist="38100" dir="2700000" algn="tl">
                  <a:srgbClr val="000000">
                    <a:alpha val="43137"/>
                  </a:srgbClr>
                </a:outerShdw>
              </a:effectLst>
            </a:rPr>
            <a:t>Transmission</a:t>
          </a:r>
          <a:r>
            <a:rPr lang="en-US" dirty="0">
              <a:effectLst>
                <a:outerShdw blurRad="38100" dist="38100" dir="2700000" algn="tl">
                  <a:srgbClr val="000000">
                    <a:alpha val="43137"/>
                  </a:srgbClr>
                </a:outerShdw>
              </a:effectLst>
            </a:rPr>
            <a:t> </a:t>
          </a:r>
        </a:p>
      </dgm:t>
    </dgm:pt>
    <dgm:pt modelId="{4EEBF91E-D385-4EE9-A7BD-4621C6C8C51C}" type="parTrans" cxnId="{3F64E93F-2FE2-4362-A9D7-309B2FCBF3BD}">
      <dgm:prSet/>
      <dgm:spPr/>
      <dgm:t>
        <a:bodyPr/>
        <a:lstStyle/>
        <a:p>
          <a:endParaRPr lang="en-US"/>
        </a:p>
      </dgm:t>
    </dgm:pt>
    <dgm:pt modelId="{D9E36758-31E8-4886-BA72-667258BC5D52}" type="sibTrans" cxnId="{3F64E93F-2FE2-4362-A9D7-309B2FCBF3BD}">
      <dgm:prSet/>
      <dgm:spPr/>
      <dgm:t>
        <a:bodyPr/>
        <a:lstStyle/>
        <a:p>
          <a:endParaRPr lang="en-US"/>
        </a:p>
      </dgm:t>
    </dgm:pt>
    <dgm:pt modelId="{DE5CB66C-BE13-47EE-879C-F44FF66F91FF}">
      <dgm:prSet phldrT="[Text]"/>
      <dgm:spPr/>
      <dgm:t>
        <a:bodyPr/>
        <a:lstStyle/>
        <a:p>
          <a:r>
            <a:rPr lang="en-US" dirty="0"/>
            <a:t>cXML - HTTPS</a:t>
          </a:r>
        </a:p>
      </dgm:t>
    </dgm:pt>
    <dgm:pt modelId="{BDDA42E7-88AC-487A-9619-48AD0C80C6E2}" type="parTrans" cxnId="{CFCB954F-D648-45D0-95F4-570498BEB43D}">
      <dgm:prSet/>
      <dgm:spPr/>
      <dgm:t>
        <a:bodyPr/>
        <a:lstStyle/>
        <a:p>
          <a:endParaRPr lang="en-US"/>
        </a:p>
      </dgm:t>
    </dgm:pt>
    <dgm:pt modelId="{9004EF33-0DD8-4F2B-BE87-DD52F446BE5F}" type="sibTrans" cxnId="{CFCB954F-D648-45D0-95F4-570498BEB43D}">
      <dgm:prSet/>
      <dgm:spPr/>
      <dgm:t>
        <a:bodyPr/>
        <a:lstStyle/>
        <a:p>
          <a:endParaRPr lang="en-US"/>
        </a:p>
      </dgm:t>
    </dgm:pt>
    <dgm:pt modelId="{7208F1B1-0546-415E-8C5A-3F6223123721}">
      <dgm:prSet phldrT="[Text]"/>
      <dgm:spPr/>
      <dgm:t>
        <a:bodyPr/>
        <a:lstStyle/>
        <a:p>
          <a:endParaRPr lang="en-US" dirty="0"/>
        </a:p>
      </dgm:t>
    </dgm:pt>
    <dgm:pt modelId="{AE1A017D-684D-49D9-B80F-3DD08B101026}" type="parTrans" cxnId="{D4F78C2E-8ACD-4EAE-9A57-3748BA6B466C}">
      <dgm:prSet/>
      <dgm:spPr/>
      <dgm:t>
        <a:bodyPr/>
        <a:lstStyle/>
        <a:p>
          <a:endParaRPr lang="en-US"/>
        </a:p>
      </dgm:t>
    </dgm:pt>
    <dgm:pt modelId="{25B1CC3C-9C90-41C6-ABE2-71DA2764EEC1}" type="sibTrans" cxnId="{D4F78C2E-8ACD-4EAE-9A57-3748BA6B466C}">
      <dgm:prSet/>
      <dgm:spPr/>
      <dgm:t>
        <a:bodyPr/>
        <a:lstStyle/>
        <a:p>
          <a:endParaRPr lang="en-US"/>
        </a:p>
      </dgm:t>
    </dgm:pt>
    <dgm:pt modelId="{DD52735A-08DA-44BF-ADE1-B00A21495B23}">
      <dgm:prSet phldrT="[Text]"/>
      <dgm:spPr/>
      <dgm:t>
        <a:bodyPr/>
        <a:lstStyle/>
        <a:p>
          <a:r>
            <a:rPr lang="en-US" dirty="0">
              <a:solidFill>
                <a:schemeClr val="tx1"/>
              </a:solidFill>
              <a:ea typeface="Arial Unicode MS" pitchFamily="34" charset="-128"/>
              <a:cs typeface="Arial Unicode MS" pitchFamily="34" charset="-128"/>
              <a:sym typeface="Arial"/>
            </a:rPr>
            <a:t>X12 - </a:t>
          </a:r>
          <a:r>
            <a:rPr lang="hu-HU" dirty="0">
              <a:solidFill>
                <a:schemeClr val="tx1"/>
              </a:solidFill>
              <a:ea typeface="Arial Unicode MS" pitchFamily="34" charset="-128"/>
              <a:cs typeface="Arial Unicode MS" pitchFamily="34" charset="-128"/>
              <a:sym typeface="Arial"/>
            </a:rPr>
            <a:t>AS2</a:t>
          </a:r>
          <a:r>
            <a:rPr lang="en-US" dirty="0">
              <a:solidFill>
                <a:schemeClr val="tx1"/>
              </a:solidFill>
              <a:ea typeface="Arial Unicode MS" pitchFamily="34" charset="-128"/>
              <a:cs typeface="Arial Unicode MS" pitchFamily="34" charset="-128"/>
              <a:sym typeface="Arial"/>
            </a:rPr>
            <a:t> </a:t>
          </a:r>
          <a:endParaRPr lang="en-US" dirty="0"/>
        </a:p>
      </dgm:t>
    </dgm:pt>
    <dgm:pt modelId="{B4C60879-1D17-44ED-8A0F-64358218D8EB}" type="parTrans" cxnId="{10C3B329-1C53-4708-A11D-2FCC93F65257}">
      <dgm:prSet/>
      <dgm:spPr/>
      <dgm:t>
        <a:bodyPr/>
        <a:lstStyle/>
        <a:p>
          <a:endParaRPr lang="en-US"/>
        </a:p>
      </dgm:t>
    </dgm:pt>
    <dgm:pt modelId="{7D3180F7-0379-4CBA-8052-8298382FE7F4}" type="sibTrans" cxnId="{10C3B329-1C53-4708-A11D-2FCC93F65257}">
      <dgm:prSet/>
      <dgm:spPr/>
      <dgm:t>
        <a:bodyPr/>
        <a:lstStyle/>
        <a:p>
          <a:endParaRPr lang="en-US"/>
        </a:p>
      </dgm:t>
    </dgm:pt>
    <dgm:pt modelId="{6B13A95B-83CD-4DAF-938B-2534C38377D4}">
      <dgm:prSet phldrT="[Text]"/>
      <dgm:spPr/>
      <dgm:t>
        <a:bodyPr/>
        <a:lstStyle/>
        <a:p>
          <a:r>
            <a:rPr lang="hu-HU" dirty="0">
              <a:solidFill>
                <a:schemeClr val="tx1"/>
              </a:solidFill>
              <a:ea typeface="Arial Unicode MS" pitchFamily="34" charset="-128"/>
              <a:cs typeface="Arial Unicode MS" pitchFamily="34" charset="-128"/>
              <a:sym typeface="Arial"/>
            </a:rPr>
            <a:t>D96A</a:t>
          </a:r>
          <a:endParaRPr lang="en-US" dirty="0"/>
        </a:p>
      </dgm:t>
    </dgm:pt>
    <dgm:pt modelId="{D7BF2937-9C72-472B-A7AA-092FC9F081F4}" type="parTrans" cxnId="{EEEBF0A8-D861-4FB2-B691-1E93A51FF90C}">
      <dgm:prSet/>
      <dgm:spPr/>
      <dgm:t>
        <a:bodyPr/>
        <a:lstStyle/>
        <a:p>
          <a:endParaRPr lang="en-US"/>
        </a:p>
      </dgm:t>
    </dgm:pt>
    <dgm:pt modelId="{CC04CA55-FA55-4259-8B7A-7991588A7526}" type="sibTrans" cxnId="{EEEBF0A8-D861-4FB2-B691-1E93A51FF90C}">
      <dgm:prSet/>
      <dgm:spPr/>
      <dgm:t>
        <a:bodyPr/>
        <a:lstStyle/>
        <a:p>
          <a:endParaRPr lang="en-US"/>
        </a:p>
      </dgm:t>
    </dgm:pt>
    <dgm:pt modelId="{20E83F93-3F07-488C-90C7-173B68134493}">
      <dgm:prSet phldrT="[Text]"/>
      <dgm:spPr/>
      <dgm:t>
        <a:bodyPr/>
        <a:lstStyle/>
        <a:p>
          <a:endParaRPr lang="en-US" dirty="0"/>
        </a:p>
      </dgm:t>
    </dgm:pt>
    <dgm:pt modelId="{8AC3DBDC-654F-4AD4-89FE-AF4021928BEE}" type="parTrans" cxnId="{D01AB6F5-A403-4D38-AFE9-3D0C2AE75083}">
      <dgm:prSet/>
      <dgm:spPr/>
      <dgm:t>
        <a:bodyPr/>
        <a:lstStyle/>
        <a:p>
          <a:endParaRPr lang="en-US"/>
        </a:p>
      </dgm:t>
    </dgm:pt>
    <dgm:pt modelId="{8673FB05-6C4A-41F2-AA32-692FE3C880C7}" type="sibTrans" cxnId="{D01AB6F5-A403-4D38-AFE9-3D0C2AE75083}">
      <dgm:prSet/>
      <dgm:spPr/>
      <dgm:t>
        <a:bodyPr/>
        <a:lstStyle/>
        <a:p>
          <a:endParaRPr lang="en-US"/>
        </a:p>
      </dgm:t>
    </dgm:pt>
    <dgm:pt modelId="{B61731E2-10ED-4328-9ECE-AD51F3C999BC}">
      <dgm:prSet phldrT="[Text]"/>
      <dgm:spPr/>
      <dgm:t>
        <a:bodyPr/>
        <a:lstStyle/>
        <a:p>
          <a:endParaRPr lang="en-US" dirty="0"/>
        </a:p>
      </dgm:t>
    </dgm:pt>
    <dgm:pt modelId="{5EC3F049-3917-4990-9894-5161BCFDE528}" type="parTrans" cxnId="{69440971-3E7E-4310-A472-D8923B335A52}">
      <dgm:prSet/>
      <dgm:spPr/>
      <dgm:t>
        <a:bodyPr/>
        <a:lstStyle/>
        <a:p>
          <a:endParaRPr lang="en-US"/>
        </a:p>
      </dgm:t>
    </dgm:pt>
    <dgm:pt modelId="{E042C445-DEFD-475A-B998-D18091484210}" type="sibTrans" cxnId="{69440971-3E7E-4310-A472-D8923B335A52}">
      <dgm:prSet/>
      <dgm:spPr/>
      <dgm:t>
        <a:bodyPr/>
        <a:lstStyle/>
        <a:p>
          <a:endParaRPr lang="en-US"/>
        </a:p>
      </dgm:t>
    </dgm:pt>
    <dgm:pt modelId="{A484EF6C-4217-4E14-9E56-114B83326456}">
      <dgm:prSet phldrT="[Text]"/>
      <dgm:spPr/>
      <dgm:t>
        <a:bodyPr/>
        <a:lstStyle/>
        <a:p>
          <a:r>
            <a:rPr lang="en-US" dirty="0"/>
            <a:t>X12 - (NAMER)</a:t>
          </a:r>
        </a:p>
      </dgm:t>
    </dgm:pt>
    <dgm:pt modelId="{0E75D3A8-045F-4CA4-BC95-1C5A42A3C231}" type="parTrans" cxnId="{BA9A718A-2CA7-4A93-A428-7E23B9EAB8B9}">
      <dgm:prSet/>
      <dgm:spPr/>
      <dgm:t>
        <a:bodyPr/>
        <a:lstStyle/>
        <a:p>
          <a:endParaRPr lang="en-US"/>
        </a:p>
      </dgm:t>
    </dgm:pt>
    <dgm:pt modelId="{51761592-607E-487A-A2DB-3330BD2CEAB0}" type="sibTrans" cxnId="{BA9A718A-2CA7-4A93-A428-7E23B9EAB8B9}">
      <dgm:prSet/>
      <dgm:spPr/>
      <dgm:t>
        <a:bodyPr/>
        <a:lstStyle/>
        <a:p>
          <a:endParaRPr lang="en-US"/>
        </a:p>
      </dgm:t>
    </dgm:pt>
    <dgm:pt modelId="{754D8AFB-321E-4B12-8744-DC93308E753F}">
      <dgm:prSet phldrT="[Text]"/>
      <dgm:spPr/>
      <dgm:t>
        <a:bodyPr/>
        <a:lstStyle/>
        <a:p>
          <a:r>
            <a:rPr lang="hu-HU" dirty="0">
              <a:solidFill>
                <a:schemeClr val="tx1"/>
              </a:solidFill>
              <a:ea typeface="Arial Unicode MS" pitchFamily="34" charset="-128"/>
              <a:cs typeface="Arial Unicode MS" pitchFamily="34" charset="-128"/>
              <a:sym typeface="Arial"/>
            </a:rPr>
            <a:t>D96A</a:t>
          </a:r>
          <a:r>
            <a:rPr lang="en-US" dirty="0">
              <a:solidFill>
                <a:schemeClr val="tx1"/>
              </a:solidFill>
              <a:ea typeface="Arial Unicode MS" pitchFamily="34" charset="-128"/>
              <a:cs typeface="Arial Unicode MS" pitchFamily="34" charset="-128"/>
              <a:sym typeface="Arial"/>
            </a:rPr>
            <a:t> - AS2</a:t>
          </a:r>
          <a:r>
            <a:rPr lang="hu-HU" dirty="0">
              <a:solidFill>
                <a:schemeClr val="tx1"/>
              </a:solidFill>
              <a:ea typeface="Arial Unicode MS" pitchFamily="34" charset="-128"/>
              <a:cs typeface="Arial Unicode MS" pitchFamily="34" charset="-128"/>
              <a:sym typeface="Arial"/>
            </a:rPr>
            <a:t> </a:t>
          </a:r>
          <a:endParaRPr lang="en-US" dirty="0"/>
        </a:p>
      </dgm:t>
    </dgm:pt>
    <dgm:pt modelId="{B880D329-CE17-4D34-A79A-B5FEEE4EF5E6}" type="parTrans" cxnId="{C2194467-32AC-4A9C-8651-A1978951471E}">
      <dgm:prSet/>
      <dgm:spPr/>
      <dgm:t>
        <a:bodyPr/>
        <a:lstStyle/>
        <a:p>
          <a:endParaRPr lang="en-US"/>
        </a:p>
      </dgm:t>
    </dgm:pt>
    <dgm:pt modelId="{B58DB91C-F584-4EBD-901B-6F4F69713082}" type="sibTrans" cxnId="{C2194467-32AC-4A9C-8651-A1978951471E}">
      <dgm:prSet/>
      <dgm:spPr/>
      <dgm:t>
        <a:bodyPr/>
        <a:lstStyle/>
        <a:p>
          <a:endParaRPr lang="en-US"/>
        </a:p>
      </dgm:t>
    </dgm:pt>
    <dgm:pt modelId="{1E597AE2-A985-466C-AB19-B82490306BCA}" type="pres">
      <dgm:prSet presAssocID="{88CAB9F7-8DE4-4048-A493-E3A172C5D68C}" presName="linear" presStyleCnt="0">
        <dgm:presLayoutVars>
          <dgm:animLvl val="lvl"/>
          <dgm:resizeHandles val="exact"/>
        </dgm:presLayoutVars>
      </dgm:prSet>
      <dgm:spPr/>
    </dgm:pt>
    <dgm:pt modelId="{0362274A-8B95-484A-BE0A-B44A6EF92ACC}" type="pres">
      <dgm:prSet presAssocID="{A86515CF-E263-4F47-9892-C0DE7EC7C74B}" presName="parentText" presStyleLbl="node1" presStyleIdx="0" presStyleCnt="2">
        <dgm:presLayoutVars>
          <dgm:chMax val="0"/>
          <dgm:bulletEnabled val="1"/>
        </dgm:presLayoutVars>
      </dgm:prSet>
      <dgm:spPr/>
    </dgm:pt>
    <dgm:pt modelId="{DA52C652-2C35-43DF-96F2-E4656EBCA828}" type="pres">
      <dgm:prSet presAssocID="{A86515CF-E263-4F47-9892-C0DE7EC7C74B}" presName="childText" presStyleLbl="revTx" presStyleIdx="0" presStyleCnt="2">
        <dgm:presLayoutVars>
          <dgm:bulletEnabled val="1"/>
        </dgm:presLayoutVars>
      </dgm:prSet>
      <dgm:spPr/>
    </dgm:pt>
    <dgm:pt modelId="{D9AB986F-3F95-431A-8945-D273AD2E4334}" type="pres">
      <dgm:prSet presAssocID="{95A90F15-621B-427F-935C-678F2BA6958C}" presName="parentText" presStyleLbl="node1" presStyleIdx="1" presStyleCnt="2">
        <dgm:presLayoutVars>
          <dgm:chMax val="0"/>
          <dgm:bulletEnabled val="1"/>
        </dgm:presLayoutVars>
      </dgm:prSet>
      <dgm:spPr/>
    </dgm:pt>
    <dgm:pt modelId="{8A8617BD-4F64-488D-B80C-38B003D6728E}" type="pres">
      <dgm:prSet presAssocID="{95A90F15-621B-427F-935C-678F2BA6958C}" presName="childText" presStyleLbl="revTx" presStyleIdx="1" presStyleCnt="2">
        <dgm:presLayoutVars>
          <dgm:bulletEnabled val="1"/>
        </dgm:presLayoutVars>
      </dgm:prSet>
      <dgm:spPr/>
    </dgm:pt>
  </dgm:ptLst>
  <dgm:cxnLst>
    <dgm:cxn modelId="{92C89F01-2F1B-4A3D-BD97-F925B2D4CFF8}" srcId="{88CAB9F7-8DE4-4048-A493-E3A172C5D68C}" destId="{A86515CF-E263-4F47-9892-C0DE7EC7C74B}" srcOrd="0" destOrd="0" parTransId="{11CD7DA6-BA21-4204-91E8-3BA185A031D4}" sibTransId="{2F9B73D2-D72C-4BBC-92BD-FF6346888B0D}"/>
    <dgm:cxn modelId="{891E3E28-94D9-4E10-8A59-4B52896A5709}" type="presOf" srcId="{DE5CB66C-BE13-47EE-879C-F44FF66F91FF}" destId="{8A8617BD-4F64-488D-B80C-38B003D6728E}" srcOrd="0" destOrd="1" presId="urn:microsoft.com/office/officeart/2005/8/layout/vList2"/>
    <dgm:cxn modelId="{10C3B329-1C53-4708-A11D-2FCC93F65257}" srcId="{95A90F15-621B-427F-935C-678F2BA6958C}" destId="{DD52735A-08DA-44BF-ADE1-B00A21495B23}" srcOrd="3" destOrd="0" parTransId="{B4C60879-1D17-44ED-8A0F-64358218D8EB}" sibTransId="{7D3180F7-0379-4CBA-8052-8298382FE7F4}"/>
    <dgm:cxn modelId="{D4F78C2E-8ACD-4EAE-9A57-3748BA6B466C}" srcId="{A86515CF-E263-4F47-9892-C0DE7EC7C74B}" destId="{7208F1B1-0546-415E-8C5A-3F6223123721}" srcOrd="4" destOrd="0" parTransId="{AE1A017D-684D-49D9-B80F-3DD08B101026}" sibTransId="{25B1CC3C-9C90-41C6-ABE2-71DA2764EEC1}"/>
    <dgm:cxn modelId="{3F64E93F-2FE2-4362-A9D7-309B2FCBF3BD}" srcId="{88CAB9F7-8DE4-4048-A493-E3A172C5D68C}" destId="{95A90F15-621B-427F-935C-678F2BA6958C}" srcOrd="1" destOrd="0" parTransId="{4EEBF91E-D385-4EE9-A7BD-4621C6C8C51C}" sibTransId="{D9E36758-31E8-4886-BA72-667258BC5D52}"/>
    <dgm:cxn modelId="{C2194467-32AC-4A9C-8651-A1978951471E}" srcId="{95A90F15-621B-427F-935C-678F2BA6958C}" destId="{754D8AFB-321E-4B12-8744-DC93308E753F}" srcOrd="2" destOrd="0" parTransId="{B880D329-CE17-4D34-A79A-B5FEEE4EF5E6}" sibTransId="{B58DB91C-F584-4EBD-901B-6F4F69713082}"/>
    <dgm:cxn modelId="{CFCB954F-D648-45D0-95F4-570498BEB43D}" srcId="{95A90F15-621B-427F-935C-678F2BA6958C}" destId="{DE5CB66C-BE13-47EE-879C-F44FF66F91FF}" srcOrd="1" destOrd="0" parTransId="{BDDA42E7-88AC-487A-9619-48AD0C80C6E2}" sibTransId="{9004EF33-0DD8-4F2B-BE87-DD52F446BE5F}"/>
    <dgm:cxn modelId="{7CB1EB4F-980B-45B0-8201-AC31E97D2F02}" srcId="{A86515CF-E263-4F47-9892-C0DE7EC7C74B}" destId="{97A897AB-164D-45CB-9F4A-094A65675039}" srcOrd="1" destOrd="0" parTransId="{19F4BCB6-D57E-4AAA-A106-63555C853888}" sibTransId="{213295BD-1F7A-44FC-ADAB-961D1C835C59}"/>
    <dgm:cxn modelId="{BBEBA970-AB3A-4E3F-A338-59899D9A451C}" type="presOf" srcId="{88CAB9F7-8DE4-4048-A493-E3A172C5D68C}" destId="{1E597AE2-A985-466C-AB19-B82490306BCA}" srcOrd="0" destOrd="0" presId="urn:microsoft.com/office/officeart/2005/8/layout/vList2"/>
    <dgm:cxn modelId="{69440971-3E7E-4310-A472-D8923B335A52}" srcId="{A86515CF-E263-4F47-9892-C0DE7EC7C74B}" destId="{B61731E2-10ED-4328-9ECE-AD51F3C999BC}" srcOrd="0" destOrd="0" parTransId="{5EC3F049-3917-4990-9894-5161BCFDE528}" sibTransId="{E042C445-DEFD-475A-B998-D18091484210}"/>
    <dgm:cxn modelId="{6E1D8F76-47E1-4BA9-B957-4B9768166AB8}" type="presOf" srcId="{B61731E2-10ED-4328-9ECE-AD51F3C999BC}" destId="{DA52C652-2C35-43DF-96F2-E4656EBCA828}" srcOrd="0" destOrd="0" presId="urn:microsoft.com/office/officeart/2005/8/layout/vList2"/>
    <dgm:cxn modelId="{7641AB58-D7BE-492D-9A26-C76BC3E4C079}" type="presOf" srcId="{754D8AFB-321E-4B12-8744-DC93308E753F}" destId="{8A8617BD-4F64-488D-B80C-38B003D6728E}" srcOrd="0" destOrd="2" presId="urn:microsoft.com/office/officeart/2005/8/layout/vList2"/>
    <dgm:cxn modelId="{02509D7A-DD3F-4F2D-B358-1763D7ECB388}" type="presOf" srcId="{97A897AB-164D-45CB-9F4A-094A65675039}" destId="{DA52C652-2C35-43DF-96F2-E4656EBCA828}" srcOrd="0" destOrd="1" presId="urn:microsoft.com/office/officeart/2005/8/layout/vList2"/>
    <dgm:cxn modelId="{3A5C9782-C656-4B07-B102-E6655FFCC6D2}" type="presOf" srcId="{6B13A95B-83CD-4DAF-938B-2534C38377D4}" destId="{DA52C652-2C35-43DF-96F2-E4656EBCA828}" srcOrd="0" destOrd="2" presId="urn:microsoft.com/office/officeart/2005/8/layout/vList2"/>
    <dgm:cxn modelId="{74A33285-9016-4762-9C1B-4D774DB0E83C}" type="presOf" srcId="{A484EF6C-4217-4E14-9E56-114B83326456}" destId="{DA52C652-2C35-43DF-96F2-E4656EBCA828}" srcOrd="0" destOrd="3" presId="urn:microsoft.com/office/officeart/2005/8/layout/vList2"/>
    <dgm:cxn modelId="{BA9A718A-2CA7-4A93-A428-7E23B9EAB8B9}" srcId="{A86515CF-E263-4F47-9892-C0DE7EC7C74B}" destId="{A484EF6C-4217-4E14-9E56-114B83326456}" srcOrd="3" destOrd="0" parTransId="{0E75D3A8-045F-4CA4-BC95-1C5A42A3C231}" sibTransId="{51761592-607E-487A-A2DB-3330BD2CEAB0}"/>
    <dgm:cxn modelId="{5EA4ED96-E349-4DFD-817C-2A98D809F460}" type="presOf" srcId="{95A90F15-621B-427F-935C-678F2BA6958C}" destId="{D9AB986F-3F95-431A-8945-D273AD2E4334}" srcOrd="0" destOrd="0" presId="urn:microsoft.com/office/officeart/2005/8/layout/vList2"/>
    <dgm:cxn modelId="{DD15D09B-9D34-4BE5-BCED-8F8D3D26180F}" type="presOf" srcId="{7208F1B1-0546-415E-8C5A-3F6223123721}" destId="{DA52C652-2C35-43DF-96F2-E4656EBCA828}" srcOrd="0" destOrd="4" presId="urn:microsoft.com/office/officeart/2005/8/layout/vList2"/>
    <dgm:cxn modelId="{4532FDA0-C141-46E9-9F0E-8E421454B88E}" type="presOf" srcId="{A86515CF-E263-4F47-9892-C0DE7EC7C74B}" destId="{0362274A-8B95-484A-BE0A-B44A6EF92ACC}" srcOrd="0" destOrd="0" presId="urn:microsoft.com/office/officeart/2005/8/layout/vList2"/>
    <dgm:cxn modelId="{5EB445A5-163E-4061-BAFA-6F8B4050CABA}" type="presOf" srcId="{DD52735A-08DA-44BF-ADE1-B00A21495B23}" destId="{8A8617BD-4F64-488D-B80C-38B003D6728E}" srcOrd="0" destOrd="3" presId="urn:microsoft.com/office/officeart/2005/8/layout/vList2"/>
    <dgm:cxn modelId="{EEEBF0A8-D861-4FB2-B691-1E93A51FF90C}" srcId="{A86515CF-E263-4F47-9892-C0DE7EC7C74B}" destId="{6B13A95B-83CD-4DAF-938B-2534C38377D4}" srcOrd="2" destOrd="0" parTransId="{D7BF2937-9C72-472B-A7AA-092FC9F081F4}" sibTransId="{CC04CA55-FA55-4259-8B7A-7991588A7526}"/>
    <dgm:cxn modelId="{DBDA94D4-67D4-43EC-AA9A-2B8F9C301FAA}" type="presOf" srcId="{20E83F93-3F07-488C-90C7-173B68134493}" destId="{8A8617BD-4F64-488D-B80C-38B003D6728E}" srcOrd="0" destOrd="0" presId="urn:microsoft.com/office/officeart/2005/8/layout/vList2"/>
    <dgm:cxn modelId="{D01AB6F5-A403-4D38-AFE9-3D0C2AE75083}" srcId="{95A90F15-621B-427F-935C-678F2BA6958C}" destId="{20E83F93-3F07-488C-90C7-173B68134493}" srcOrd="0" destOrd="0" parTransId="{8AC3DBDC-654F-4AD4-89FE-AF4021928BEE}" sibTransId="{8673FB05-6C4A-41F2-AA32-692FE3C880C7}"/>
    <dgm:cxn modelId="{666C7509-53AE-4005-BA3C-841D7ED94D9E}" type="presParOf" srcId="{1E597AE2-A985-466C-AB19-B82490306BCA}" destId="{0362274A-8B95-484A-BE0A-B44A6EF92ACC}" srcOrd="0" destOrd="0" presId="urn:microsoft.com/office/officeart/2005/8/layout/vList2"/>
    <dgm:cxn modelId="{6A551163-81D7-42BD-A2DC-4065E95ED736}" type="presParOf" srcId="{1E597AE2-A985-466C-AB19-B82490306BCA}" destId="{DA52C652-2C35-43DF-96F2-E4656EBCA828}" srcOrd="1" destOrd="0" presId="urn:microsoft.com/office/officeart/2005/8/layout/vList2"/>
    <dgm:cxn modelId="{702D6B8E-BAD3-4672-B5FB-136298FC7EBA}" type="presParOf" srcId="{1E597AE2-A985-466C-AB19-B82490306BCA}" destId="{D9AB986F-3F95-431A-8945-D273AD2E4334}" srcOrd="2" destOrd="0" presId="urn:microsoft.com/office/officeart/2005/8/layout/vList2"/>
    <dgm:cxn modelId="{5690EA0F-9213-4A7D-8BE6-F37195840668}" type="presParOf" srcId="{1E597AE2-A985-466C-AB19-B82490306BCA}" destId="{8A8617BD-4F64-488D-B80C-38B003D6728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FEE89A-734E-4EB2-B20A-94CE3167E5B4}" type="doc">
      <dgm:prSet loTypeId="urn:microsoft.com/office/officeart/2005/8/layout/chevron1" loCatId="process" qsTypeId="urn:microsoft.com/office/officeart/2005/8/quickstyle/3d1" qsCatId="3D" csTypeId="urn:microsoft.com/office/officeart/2005/8/colors/colorful1" csCatId="colorful" phldr="1"/>
      <dgm:spPr/>
    </dgm:pt>
    <dgm:pt modelId="{86D56844-F791-4888-8FC7-843382CC25DA}">
      <dgm:prSet phldrT="[Text]"/>
      <dgm:spPr>
        <a:solidFill>
          <a:schemeClr val="accent1">
            <a:lumMod val="50000"/>
          </a:schemeClr>
        </a:solidFill>
      </dgm:spPr>
      <dgm:t>
        <a:bodyPr/>
        <a:lstStyle/>
        <a:p>
          <a:r>
            <a:rPr lang="en-US" dirty="0"/>
            <a:t>Plan</a:t>
          </a:r>
        </a:p>
      </dgm:t>
    </dgm:pt>
    <dgm:pt modelId="{F534AA32-06C5-4D29-9AD5-8A1DDD3DD86B}" type="parTrans" cxnId="{CD44A0A7-2017-4F18-9984-DBBD03A48744}">
      <dgm:prSet/>
      <dgm:spPr/>
      <dgm:t>
        <a:bodyPr/>
        <a:lstStyle/>
        <a:p>
          <a:endParaRPr lang="en-US"/>
        </a:p>
      </dgm:t>
    </dgm:pt>
    <dgm:pt modelId="{2561B7E9-067B-4110-96F1-B597D367E37E}" type="sibTrans" cxnId="{CD44A0A7-2017-4F18-9984-DBBD03A48744}">
      <dgm:prSet/>
      <dgm:spPr/>
      <dgm:t>
        <a:bodyPr/>
        <a:lstStyle/>
        <a:p>
          <a:endParaRPr lang="en-US"/>
        </a:p>
      </dgm:t>
    </dgm:pt>
    <dgm:pt modelId="{2A3FC8DD-0F0B-4135-93AD-55EC4E8B8C71}">
      <dgm:prSet phldrT="[Text]"/>
      <dgm:spPr>
        <a:solidFill>
          <a:schemeClr val="accent3">
            <a:lumMod val="75000"/>
          </a:schemeClr>
        </a:solidFill>
      </dgm:spPr>
      <dgm:t>
        <a:bodyPr/>
        <a:lstStyle/>
        <a:p>
          <a:r>
            <a:rPr lang="en-US" dirty="0"/>
            <a:t>Build</a:t>
          </a:r>
        </a:p>
      </dgm:t>
    </dgm:pt>
    <dgm:pt modelId="{C81390CC-9EA0-4C42-A63B-AAF58CBA50EE}" type="parTrans" cxnId="{4D6784EA-84FB-4C94-B1AB-172046BDF296}">
      <dgm:prSet/>
      <dgm:spPr/>
      <dgm:t>
        <a:bodyPr/>
        <a:lstStyle/>
        <a:p>
          <a:endParaRPr lang="en-US"/>
        </a:p>
      </dgm:t>
    </dgm:pt>
    <dgm:pt modelId="{4B064ACA-D3D3-43B8-9C17-3C59ACA624EC}" type="sibTrans" cxnId="{4D6784EA-84FB-4C94-B1AB-172046BDF296}">
      <dgm:prSet/>
      <dgm:spPr/>
      <dgm:t>
        <a:bodyPr/>
        <a:lstStyle/>
        <a:p>
          <a:endParaRPr lang="en-US"/>
        </a:p>
      </dgm:t>
    </dgm:pt>
    <dgm:pt modelId="{29DB3E1C-5F0D-406D-80B0-1A74E14769E0}">
      <dgm:prSet phldrT="[Text]"/>
      <dgm:spPr>
        <a:solidFill>
          <a:schemeClr val="accent5">
            <a:lumMod val="50000"/>
          </a:schemeClr>
        </a:solidFill>
      </dgm:spPr>
      <dgm:t>
        <a:bodyPr/>
        <a:lstStyle/>
        <a:p>
          <a:r>
            <a:rPr lang="en-US" dirty="0"/>
            <a:t>Test</a:t>
          </a:r>
        </a:p>
      </dgm:t>
    </dgm:pt>
    <dgm:pt modelId="{EC598D7B-A62B-4277-86FB-2D570F9F7011}" type="parTrans" cxnId="{C9EE7C5D-66D5-4177-9474-191EA6833365}">
      <dgm:prSet/>
      <dgm:spPr/>
      <dgm:t>
        <a:bodyPr/>
        <a:lstStyle/>
        <a:p>
          <a:endParaRPr lang="en-US"/>
        </a:p>
      </dgm:t>
    </dgm:pt>
    <dgm:pt modelId="{D70A1862-9B7F-4DF4-8BF4-669E35581D66}" type="sibTrans" cxnId="{C9EE7C5D-66D5-4177-9474-191EA6833365}">
      <dgm:prSet/>
      <dgm:spPr/>
      <dgm:t>
        <a:bodyPr/>
        <a:lstStyle/>
        <a:p>
          <a:endParaRPr lang="en-US"/>
        </a:p>
      </dgm:t>
    </dgm:pt>
    <dgm:pt modelId="{8464ED6A-9E02-43D1-8D3D-98CDC93F2A2E}">
      <dgm:prSet phldrT="[Text]"/>
      <dgm:spPr>
        <a:solidFill>
          <a:srgbClr val="3521C9"/>
        </a:solidFill>
      </dgm:spPr>
      <dgm:t>
        <a:bodyPr/>
        <a:lstStyle/>
        <a:p>
          <a:r>
            <a:rPr lang="en-US" dirty="0"/>
            <a:t>Design</a:t>
          </a:r>
        </a:p>
      </dgm:t>
    </dgm:pt>
    <dgm:pt modelId="{82101801-FB54-4187-8C98-9B59FE614C00}" type="parTrans" cxnId="{65D208F4-1912-4C18-92F7-0E3FDD147216}">
      <dgm:prSet/>
      <dgm:spPr/>
      <dgm:t>
        <a:bodyPr/>
        <a:lstStyle/>
        <a:p>
          <a:endParaRPr lang="en-US"/>
        </a:p>
      </dgm:t>
    </dgm:pt>
    <dgm:pt modelId="{03BD222C-4A6C-4D5D-AF54-DF18B32A3FBE}" type="sibTrans" cxnId="{65D208F4-1912-4C18-92F7-0E3FDD147216}">
      <dgm:prSet/>
      <dgm:spPr/>
      <dgm:t>
        <a:bodyPr/>
        <a:lstStyle/>
        <a:p>
          <a:endParaRPr lang="en-US"/>
        </a:p>
      </dgm:t>
    </dgm:pt>
    <dgm:pt modelId="{AB3B5EA3-59E6-49DD-96B1-5308846FE27C}">
      <dgm:prSet phldrT="[Text]"/>
      <dgm:spPr/>
      <dgm:t>
        <a:bodyPr/>
        <a:lstStyle/>
        <a:p>
          <a:r>
            <a:rPr lang="en-US" dirty="0"/>
            <a:t>Deploy</a:t>
          </a:r>
        </a:p>
      </dgm:t>
    </dgm:pt>
    <dgm:pt modelId="{D1187242-B3BC-43D4-987C-4F1033E74E8C}" type="parTrans" cxnId="{60FA09ED-DFC0-4D7C-9545-79BF29C45692}">
      <dgm:prSet/>
      <dgm:spPr/>
      <dgm:t>
        <a:bodyPr/>
        <a:lstStyle/>
        <a:p>
          <a:endParaRPr lang="en-US"/>
        </a:p>
      </dgm:t>
    </dgm:pt>
    <dgm:pt modelId="{261625FE-124A-43E0-B506-909795B388E0}" type="sibTrans" cxnId="{60FA09ED-DFC0-4D7C-9545-79BF29C45692}">
      <dgm:prSet/>
      <dgm:spPr/>
      <dgm:t>
        <a:bodyPr/>
        <a:lstStyle/>
        <a:p>
          <a:endParaRPr lang="en-US"/>
        </a:p>
      </dgm:t>
    </dgm:pt>
    <dgm:pt modelId="{BCF77547-8DE1-4C6E-B035-7BDDA2218AB4}">
      <dgm:prSet phldrT="[Text]"/>
      <dgm:spPr>
        <a:solidFill>
          <a:srgbClr val="00B050"/>
        </a:solidFill>
      </dgm:spPr>
      <dgm:t>
        <a:bodyPr/>
        <a:lstStyle/>
        <a:p>
          <a:r>
            <a:rPr lang="en-US" dirty="0"/>
            <a:t>Go Live</a:t>
          </a:r>
        </a:p>
      </dgm:t>
    </dgm:pt>
    <dgm:pt modelId="{7C0E7706-A1A8-437B-BC6C-B13F523CD6B6}" type="parTrans" cxnId="{E4E0FAB4-D74E-4A12-899A-BF8DD8D60458}">
      <dgm:prSet/>
      <dgm:spPr/>
      <dgm:t>
        <a:bodyPr/>
        <a:lstStyle/>
        <a:p>
          <a:endParaRPr lang="en-US"/>
        </a:p>
      </dgm:t>
    </dgm:pt>
    <dgm:pt modelId="{350F8951-3BE4-40C6-919A-22EE5B3F1C46}" type="sibTrans" cxnId="{E4E0FAB4-D74E-4A12-899A-BF8DD8D60458}">
      <dgm:prSet/>
      <dgm:spPr/>
      <dgm:t>
        <a:bodyPr/>
        <a:lstStyle/>
        <a:p>
          <a:endParaRPr lang="en-US"/>
        </a:p>
      </dgm:t>
    </dgm:pt>
    <dgm:pt modelId="{528C2B81-0A6E-4715-84B3-553F5FEE3B04}" type="pres">
      <dgm:prSet presAssocID="{CCFEE89A-734E-4EB2-B20A-94CE3167E5B4}" presName="Name0" presStyleCnt="0">
        <dgm:presLayoutVars>
          <dgm:dir/>
          <dgm:animLvl val="lvl"/>
          <dgm:resizeHandles val="exact"/>
        </dgm:presLayoutVars>
      </dgm:prSet>
      <dgm:spPr/>
    </dgm:pt>
    <dgm:pt modelId="{EA3FCBE6-17FC-448A-9DC3-52F2DB928195}" type="pres">
      <dgm:prSet presAssocID="{86D56844-F791-4888-8FC7-843382CC25DA}" presName="parTxOnly" presStyleLbl="node1" presStyleIdx="0" presStyleCnt="6">
        <dgm:presLayoutVars>
          <dgm:chMax val="0"/>
          <dgm:chPref val="0"/>
          <dgm:bulletEnabled val="1"/>
        </dgm:presLayoutVars>
      </dgm:prSet>
      <dgm:spPr/>
    </dgm:pt>
    <dgm:pt modelId="{C71682CC-F2E5-4A44-8F36-6C11394339A0}" type="pres">
      <dgm:prSet presAssocID="{2561B7E9-067B-4110-96F1-B597D367E37E}" presName="parTxOnlySpace" presStyleCnt="0"/>
      <dgm:spPr/>
    </dgm:pt>
    <dgm:pt modelId="{8B9C1C38-0032-4F2D-9E2B-0A1AB66D3BE4}" type="pres">
      <dgm:prSet presAssocID="{8464ED6A-9E02-43D1-8D3D-98CDC93F2A2E}" presName="parTxOnly" presStyleLbl="node1" presStyleIdx="1" presStyleCnt="6">
        <dgm:presLayoutVars>
          <dgm:chMax val="0"/>
          <dgm:chPref val="0"/>
          <dgm:bulletEnabled val="1"/>
        </dgm:presLayoutVars>
      </dgm:prSet>
      <dgm:spPr/>
    </dgm:pt>
    <dgm:pt modelId="{8B21B9F1-D19C-4379-997E-6EB14D5AB52E}" type="pres">
      <dgm:prSet presAssocID="{03BD222C-4A6C-4D5D-AF54-DF18B32A3FBE}" presName="parTxOnlySpace" presStyleCnt="0"/>
      <dgm:spPr/>
    </dgm:pt>
    <dgm:pt modelId="{E9B89D40-8F99-417B-89C4-1AE559A21A99}" type="pres">
      <dgm:prSet presAssocID="{2A3FC8DD-0F0B-4135-93AD-55EC4E8B8C71}" presName="parTxOnly" presStyleLbl="node1" presStyleIdx="2" presStyleCnt="6">
        <dgm:presLayoutVars>
          <dgm:chMax val="0"/>
          <dgm:chPref val="0"/>
          <dgm:bulletEnabled val="1"/>
        </dgm:presLayoutVars>
      </dgm:prSet>
      <dgm:spPr/>
    </dgm:pt>
    <dgm:pt modelId="{6B820F75-A8C3-450E-8A7F-C58A23980CEB}" type="pres">
      <dgm:prSet presAssocID="{4B064ACA-D3D3-43B8-9C17-3C59ACA624EC}" presName="parTxOnlySpace" presStyleCnt="0"/>
      <dgm:spPr/>
    </dgm:pt>
    <dgm:pt modelId="{D19A6290-BDC7-4D7E-A4ED-09DDD78AE3C3}" type="pres">
      <dgm:prSet presAssocID="{29DB3E1C-5F0D-406D-80B0-1A74E14769E0}" presName="parTxOnly" presStyleLbl="node1" presStyleIdx="3" presStyleCnt="6">
        <dgm:presLayoutVars>
          <dgm:chMax val="0"/>
          <dgm:chPref val="0"/>
          <dgm:bulletEnabled val="1"/>
        </dgm:presLayoutVars>
      </dgm:prSet>
      <dgm:spPr/>
    </dgm:pt>
    <dgm:pt modelId="{3D12BFEA-A41C-4373-B9D4-CC8AD3920F8F}" type="pres">
      <dgm:prSet presAssocID="{D70A1862-9B7F-4DF4-8BF4-669E35581D66}" presName="parTxOnlySpace" presStyleCnt="0"/>
      <dgm:spPr/>
    </dgm:pt>
    <dgm:pt modelId="{DC6AE679-5A59-409A-9422-600E7E38AF77}" type="pres">
      <dgm:prSet presAssocID="{AB3B5EA3-59E6-49DD-96B1-5308846FE27C}" presName="parTxOnly" presStyleLbl="node1" presStyleIdx="4" presStyleCnt="6">
        <dgm:presLayoutVars>
          <dgm:chMax val="0"/>
          <dgm:chPref val="0"/>
          <dgm:bulletEnabled val="1"/>
        </dgm:presLayoutVars>
      </dgm:prSet>
      <dgm:spPr/>
    </dgm:pt>
    <dgm:pt modelId="{96568128-3B89-4507-8755-52544C413F56}" type="pres">
      <dgm:prSet presAssocID="{261625FE-124A-43E0-B506-909795B388E0}" presName="parTxOnlySpace" presStyleCnt="0"/>
      <dgm:spPr/>
    </dgm:pt>
    <dgm:pt modelId="{AFD653B0-6E72-418A-B285-228833DBB86C}" type="pres">
      <dgm:prSet presAssocID="{BCF77547-8DE1-4C6E-B035-7BDDA2218AB4}" presName="parTxOnly" presStyleLbl="node1" presStyleIdx="5" presStyleCnt="6">
        <dgm:presLayoutVars>
          <dgm:chMax val="0"/>
          <dgm:chPref val="0"/>
          <dgm:bulletEnabled val="1"/>
        </dgm:presLayoutVars>
      </dgm:prSet>
      <dgm:spPr/>
    </dgm:pt>
  </dgm:ptLst>
  <dgm:cxnLst>
    <dgm:cxn modelId="{C9EE7C5D-66D5-4177-9474-191EA6833365}" srcId="{CCFEE89A-734E-4EB2-B20A-94CE3167E5B4}" destId="{29DB3E1C-5F0D-406D-80B0-1A74E14769E0}" srcOrd="3" destOrd="0" parTransId="{EC598D7B-A62B-4277-86FB-2D570F9F7011}" sibTransId="{D70A1862-9B7F-4DF4-8BF4-669E35581D66}"/>
    <dgm:cxn modelId="{4FFC056D-60B5-467A-A6D3-B1F9B02A2694}" type="presOf" srcId="{BCF77547-8DE1-4C6E-B035-7BDDA2218AB4}" destId="{AFD653B0-6E72-418A-B285-228833DBB86C}" srcOrd="0" destOrd="0" presId="urn:microsoft.com/office/officeart/2005/8/layout/chevron1"/>
    <dgm:cxn modelId="{A72E9451-4F74-4775-ACAB-AB8D732806FC}" type="presOf" srcId="{CCFEE89A-734E-4EB2-B20A-94CE3167E5B4}" destId="{528C2B81-0A6E-4715-84B3-553F5FEE3B04}" srcOrd="0" destOrd="0" presId="urn:microsoft.com/office/officeart/2005/8/layout/chevron1"/>
    <dgm:cxn modelId="{CD44A0A7-2017-4F18-9984-DBBD03A48744}" srcId="{CCFEE89A-734E-4EB2-B20A-94CE3167E5B4}" destId="{86D56844-F791-4888-8FC7-843382CC25DA}" srcOrd="0" destOrd="0" parTransId="{F534AA32-06C5-4D29-9AD5-8A1DDD3DD86B}" sibTransId="{2561B7E9-067B-4110-96F1-B597D367E37E}"/>
    <dgm:cxn modelId="{533421B4-8FF8-490E-B6B9-DF4D10BDF27C}" type="presOf" srcId="{AB3B5EA3-59E6-49DD-96B1-5308846FE27C}" destId="{DC6AE679-5A59-409A-9422-600E7E38AF77}" srcOrd="0" destOrd="0" presId="urn:microsoft.com/office/officeart/2005/8/layout/chevron1"/>
    <dgm:cxn modelId="{E4E0FAB4-D74E-4A12-899A-BF8DD8D60458}" srcId="{CCFEE89A-734E-4EB2-B20A-94CE3167E5B4}" destId="{BCF77547-8DE1-4C6E-B035-7BDDA2218AB4}" srcOrd="5" destOrd="0" parTransId="{7C0E7706-A1A8-437B-BC6C-B13F523CD6B6}" sibTransId="{350F8951-3BE4-40C6-919A-22EE5B3F1C46}"/>
    <dgm:cxn modelId="{139747BA-6CE5-4F2F-B8DC-73B25AB85286}" type="presOf" srcId="{29DB3E1C-5F0D-406D-80B0-1A74E14769E0}" destId="{D19A6290-BDC7-4D7E-A4ED-09DDD78AE3C3}" srcOrd="0" destOrd="0" presId="urn:microsoft.com/office/officeart/2005/8/layout/chevron1"/>
    <dgm:cxn modelId="{368478E9-3F3C-4A22-81B9-22CE54CC9135}" type="presOf" srcId="{86D56844-F791-4888-8FC7-843382CC25DA}" destId="{EA3FCBE6-17FC-448A-9DC3-52F2DB928195}" srcOrd="0" destOrd="0" presId="urn:microsoft.com/office/officeart/2005/8/layout/chevron1"/>
    <dgm:cxn modelId="{4D6784EA-84FB-4C94-B1AB-172046BDF296}" srcId="{CCFEE89A-734E-4EB2-B20A-94CE3167E5B4}" destId="{2A3FC8DD-0F0B-4135-93AD-55EC4E8B8C71}" srcOrd="2" destOrd="0" parTransId="{C81390CC-9EA0-4C42-A63B-AAF58CBA50EE}" sibTransId="{4B064ACA-D3D3-43B8-9C17-3C59ACA624EC}"/>
    <dgm:cxn modelId="{7F8BE5EB-9796-4564-9C44-3A4B2E2441F4}" type="presOf" srcId="{8464ED6A-9E02-43D1-8D3D-98CDC93F2A2E}" destId="{8B9C1C38-0032-4F2D-9E2B-0A1AB66D3BE4}" srcOrd="0" destOrd="0" presId="urn:microsoft.com/office/officeart/2005/8/layout/chevron1"/>
    <dgm:cxn modelId="{60FA09ED-DFC0-4D7C-9545-79BF29C45692}" srcId="{CCFEE89A-734E-4EB2-B20A-94CE3167E5B4}" destId="{AB3B5EA3-59E6-49DD-96B1-5308846FE27C}" srcOrd="4" destOrd="0" parTransId="{D1187242-B3BC-43D4-987C-4F1033E74E8C}" sibTransId="{261625FE-124A-43E0-B506-909795B388E0}"/>
    <dgm:cxn modelId="{65D208F4-1912-4C18-92F7-0E3FDD147216}" srcId="{CCFEE89A-734E-4EB2-B20A-94CE3167E5B4}" destId="{8464ED6A-9E02-43D1-8D3D-98CDC93F2A2E}" srcOrd="1" destOrd="0" parTransId="{82101801-FB54-4187-8C98-9B59FE614C00}" sibTransId="{03BD222C-4A6C-4D5D-AF54-DF18B32A3FBE}"/>
    <dgm:cxn modelId="{B9F025FE-749D-43BF-8498-8C02A760C5E5}" type="presOf" srcId="{2A3FC8DD-0F0B-4135-93AD-55EC4E8B8C71}" destId="{E9B89D40-8F99-417B-89C4-1AE559A21A99}" srcOrd="0" destOrd="0" presId="urn:microsoft.com/office/officeart/2005/8/layout/chevron1"/>
    <dgm:cxn modelId="{06F2ACF6-ECE3-4858-9694-1EAB6C6F4949}" type="presParOf" srcId="{528C2B81-0A6E-4715-84B3-553F5FEE3B04}" destId="{EA3FCBE6-17FC-448A-9DC3-52F2DB928195}" srcOrd="0" destOrd="0" presId="urn:microsoft.com/office/officeart/2005/8/layout/chevron1"/>
    <dgm:cxn modelId="{B21D33CE-3C69-4DC0-85C8-6850614A8480}" type="presParOf" srcId="{528C2B81-0A6E-4715-84B3-553F5FEE3B04}" destId="{C71682CC-F2E5-4A44-8F36-6C11394339A0}" srcOrd="1" destOrd="0" presId="urn:microsoft.com/office/officeart/2005/8/layout/chevron1"/>
    <dgm:cxn modelId="{53D1205D-0953-45A5-8153-DFAB5C4795B7}" type="presParOf" srcId="{528C2B81-0A6E-4715-84B3-553F5FEE3B04}" destId="{8B9C1C38-0032-4F2D-9E2B-0A1AB66D3BE4}" srcOrd="2" destOrd="0" presId="urn:microsoft.com/office/officeart/2005/8/layout/chevron1"/>
    <dgm:cxn modelId="{3B9E686E-AACA-4C96-B282-9D86A448121F}" type="presParOf" srcId="{528C2B81-0A6E-4715-84B3-553F5FEE3B04}" destId="{8B21B9F1-D19C-4379-997E-6EB14D5AB52E}" srcOrd="3" destOrd="0" presId="urn:microsoft.com/office/officeart/2005/8/layout/chevron1"/>
    <dgm:cxn modelId="{CED45119-46EB-430E-B1CC-4DCD96EB3CE6}" type="presParOf" srcId="{528C2B81-0A6E-4715-84B3-553F5FEE3B04}" destId="{E9B89D40-8F99-417B-89C4-1AE559A21A99}" srcOrd="4" destOrd="0" presId="urn:microsoft.com/office/officeart/2005/8/layout/chevron1"/>
    <dgm:cxn modelId="{1F6B3D78-DB3D-4510-9400-EB606F6D8E30}" type="presParOf" srcId="{528C2B81-0A6E-4715-84B3-553F5FEE3B04}" destId="{6B820F75-A8C3-450E-8A7F-C58A23980CEB}" srcOrd="5" destOrd="0" presId="urn:microsoft.com/office/officeart/2005/8/layout/chevron1"/>
    <dgm:cxn modelId="{F6F2A95C-92B7-44D7-827D-7DA2B24A59DB}" type="presParOf" srcId="{528C2B81-0A6E-4715-84B3-553F5FEE3B04}" destId="{D19A6290-BDC7-4D7E-A4ED-09DDD78AE3C3}" srcOrd="6" destOrd="0" presId="urn:microsoft.com/office/officeart/2005/8/layout/chevron1"/>
    <dgm:cxn modelId="{66B422BB-BD58-4D1E-A11C-B3AA5B2FCAFF}" type="presParOf" srcId="{528C2B81-0A6E-4715-84B3-553F5FEE3B04}" destId="{3D12BFEA-A41C-4373-B9D4-CC8AD3920F8F}" srcOrd="7" destOrd="0" presId="urn:microsoft.com/office/officeart/2005/8/layout/chevron1"/>
    <dgm:cxn modelId="{3675FB41-E1F4-4013-BE45-4A6BDAAC4103}" type="presParOf" srcId="{528C2B81-0A6E-4715-84B3-553F5FEE3B04}" destId="{DC6AE679-5A59-409A-9422-600E7E38AF77}" srcOrd="8" destOrd="0" presId="urn:microsoft.com/office/officeart/2005/8/layout/chevron1"/>
    <dgm:cxn modelId="{8C128D7E-7BD3-4E1D-9EAC-194AC2773443}" type="presParOf" srcId="{528C2B81-0A6E-4715-84B3-553F5FEE3B04}" destId="{96568128-3B89-4507-8755-52544C413F56}" srcOrd="9" destOrd="0" presId="urn:microsoft.com/office/officeart/2005/8/layout/chevron1"/>
    <dgm:cxn modelId="{FE912539-894C-4C13-A4C5-2300B8B1E68F}" type="presParOf" srcId="{528C2B81-0A6E-4715-84B3-553F5FEE3B04}" destId="{AFD653B0-6E72-418A-B285-228833DBB86C}" srcOrd="1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FEE89A-734E-4EB2-B20A-94CE3167E5B4}" type="doc">
      <dgm:prSet loTypeId="urn:microsoft.com/office/officeart/2005/8/layout/chevron1" loCatId="process" qsTypeId="urn:microsoft.com/office/officeart/2005/8/quickstyle/simple1" qsCatId="simple" csTypeId="urn:microsoft.com/office/officeart/2005/8/colors/colorful1" csCatId="colorful" phldr="1"/>
      <dgm:spPr/>
    </dgm:pt>
    <dgm:pt modelId="{86D56844-F791-4888-8FC7-843382CC25DA}">
      <dgm:prSet phldrT="[Text]"/>
      <dgm:spPr>
        <a:solidFill>
          <a:schemeClr val="accent1">
            <a:lumMod val="50000"/>
          </a:schemeClr>
        </a:solidFill>
      </dgm:spPr>
      <dgm:t>
        <a:bodyPr/>
        <a:lstStyle/>
        <a:p>
          <a:r>
            <a:rPr lang="en-US" dirty="0"/>
            <a:t>Plan</a:t>
          </a:r>
        </a:p>
      </dgm:t>
    </dgm:pt>
    <dgm:pt modelId="{F534AA32-06C5-4D29-9AD5-8A1DDD3DD86B}" type="parTrans" cxnId="{CD44A0A7-2017-4F18-9984-DBBD03A48744}">
      <dgm:prSet/>
      <dgm:spPr/>
      <dgm:t>
        <a:bodyPr/>
        <a:lstStyle/>
        <a:p>
          <a:endParaRPr lang="en-US"/>
        </a:p>
      </dgm:t>
    </dgm:pt>
    <dgm:pt modelId="{2561B7E9-067B-4110-96F1-B597D367E37E}" type="sibTrans" cxnId="{CD44A0A7-2017-4F18-9984-DBBD03A48744}">
      <dgm:prSet/>
      <dgm:spPr/>
      <dgm:t>
        <a:bodyPr/>
        <a:lstStyle/>
        <a:p>
          <a:endParaRPr lang="en-US"/>
        </a:p>
      </dgm:t>
    </dgm:pt>
    <dgm:pt modelId="{2A3FC8DD-0F0B-4135-93AD-55EC4E8B8C71}">
      <dgm:prSet phldrT="[Text]"/>
      <dgm:spPr>
        <a:solidFill>
          <a:schemeClr val="accent3">
            <a:lumMod val="75000"/>
          </a:schemeClr>
        </a:solidFill>
      </dgm:spPr>
      <dgm:t>
        <a:bodyPr/>
        <a:lstStyle/>
        <a:p>
          <a:r>
            <a:rPr lang="en-US" dirty="0"/>
            <a:t>Build</a:t>
          </a:r>
        </a:p>
      </dgm:t>
    </dgm:pt>
    <dgm:pt modelId="{C81390CC-9EA0-4C42-A63B-AAF58CBA50EE}" type="parTrans" cxnId="{4D6784EA-84FB-4C94-B1AB-172046BDF296}">
      <dgm:prSet/>
      <dgm:spPr/>
      <dgm:t>
        <a:bodyPr/>
        <a:lstStyle/>
        <a:p>
          <a:endParaRPr lang="en-US"/>
        </a:p>
      </dgm:t>
    </dgm:pt>
    <dgm:pt modelId="{4B064ACA-D3D3-43B8-9C17-3C59ACA624EC}" type="sibTrans" cxnId="{4D6784EA-84FB-4C94-B1AB-172046BDF296}">
      <dgm:prSet/>
      <dgm:spPr/>
      <dgm:t>
        <a:bodyPr/>
        <a:lstStyle/>
        <a:p>
          <a:endParaRPr lang="en-US"/>
        </a:p>
      </dgm:t>
    </dgm:pt>
    <dgm:pt modelId="{29DB3E1C-5F0D-406D-80B0-1A74E14769E0}">
      <dgm:prSet phldrT="[Text]"/>
      <dgm:spPr>
        <a:solidFill>
          <a:schemeClr val="accent5">
            <a:lumMod val="50000"/>
          </a:schemeClr>
        </a:solidFill>
      </dgm:spPr>
      <dgm:t>
        <a:bodyPr/>
        <a:lstStyle/>
        <a:p>
          <a:r>
            <a:rPr lang="en-US" dirty="0"/>
            <a:t>Test</a:t>
          </a:r>
        </a:p>
      </dgm:t>
    </dgm:pt>
    <dgm:pt modelId="{EC598D7B-A62B-4277-86FB-2D570F9F7011}" type="parTrans" cxnId="{C9EE7C5D-66D5-4177-9474-191EA6833365}">
      <dgm:prSet/>
      <dgm:spPr/>
      <dgm:t>
        <a:bodyPr/>
        <a:lstStyle/>
        <a:p>
          <a:endParaRPr lang="en-US"/>
        </a:p>
      </dgm:t>
    </dgm:pt>
    <dgm:pt modelId="{D70A1862-9B7F-4DF4-8BF4-669E35581D66}" type="sibTrans" cxnId="{C9EE7C5D-66D5-4177-9474-191EA6833365}">
      <dgm:prSet/>
      <dgm:spPr/>
      <dgm:t>
        <a:bodyPr/>
        <a:lstStyle/>
        <a:p>
          <a:endParaRPr lang="en-US"/>
        </a:p>
      </dgm:t>
    </dgm:pt>
    <dgm:pt modelId="{8464ED6A-9E02-43D1-8D3D-98CDC93F2A2E}">
      <dgm:prSet phldrT="[Text]"/>
      <dgm:spPr>
        <a:solidFill>
          <a:srgbClr val="3521C9"/>
        </a:solidFill>
      </dgm:spPr>
      <dgm:t>
        <a:bodyPr/>
        <a:lstStyle/>
        <a:p>
          <a:r>
            <a:rPr lang="en-US" dirty="0"/>
            <a:t>Design</a:t>
          </a:r>
        </a:p>
      </dgm:t>
    </dgm:pt>
    <dgm:pt modelId="{82101801-FB54-4187-8C98-9B59FE614C00}" type="parTrans" cxnId="{65D208F4-1912-4C18-92F7-0E3FDD147216}">
      <dgm:prSet/>
      <dgm:spPr/>
      <dgm:t>
        <a:bodyPr/>
        <a:lstStyle/>
        <a:p>
          <a:endParaRPr lang="en-US"/>
        </a:p>
      </dgm:t>
    </dgm:pt>
    <dgm:pt modelId="{03BD222C-4A6C-4D5D-AF54-DF18B32A3FBE}" type="sibTrans" cxnId="{65D208F4-1912-4C18-92F7-0E3FDD147216}">
      <dgm:prSet/>
      <dgm:spPr/>
      <dgm:t>
        <a:bodyPr/>
        <a:lstStyle/>
        <a:p>
          <a:endParaRPr lang="en-US"/>
        </a:p>
      </dgm:t>
    </dgm:pt>
    <dgm:pt modelId="{AB3B5EA3-59E6-49DD-96B1-5308846FE27C}">
      <dgm:prSet phldrT="[Text]"/>
      <dgm:spPr/>
      <dgm:t>
        <a:bodyPr/>
        <a:lstStyle/>
        <a:p>
          <a:r>
            <a:rPr lang="en-US" dirty="0"/>
            <a:t>Deploy</a:t>
          </a:r>
        </a:p>
      </dgm:t>
    </dgm:pt>
    <dgm:pt modelId="{D1187242-B3BC-43D4-987C-4F1033E74E8C}" type="parTrans" cxnId="{60FA09ED-DFC0-4D7C-9545-79BF29C45692}">
      <dgm:prSet/>
      <dgm:spPr/>
      <dgm:t>
        <a:bodyPr/>
        <a:lstStyle/>
        <a:p>
          <a:endParaRPr lang="en-US"/>
        </a:p>
      </dgm:t>
    </dgm:pt>
    <dgm:pt modelId="{261625FE-124A-43E0-B506-909795B388E0}" type="sibTrans" cxnId="{60FA09ED-DFC0-4D7C-9545-79BF29C45692}">
      <dgm:prSet/>
      <dgm:spPr/>
      <dgm:t>
        <a:bodyPr/>
        <a:lstStyle/>
        <a:p>
          <a:endParaRPr lang="en-US"/>
        </a:p>
      </dgm:t>
    </dgm:pt>
    <dgm:pt modelId="{BCF77547-8DE1-4C6E-B035-7BDDA2218AB4}">
      <dgm:prSet phldrT="[Text]"/>
      <dgm:spPr>
        <a:solidFill>
          <a:srgbClr val="00B050"/>
        </a:solidFill>
      </dgm:spPr>
      <dgm:t>
        <a:bodyPr/>
        <a:lstStyle/>
        <a:p>
          <a:r>
            <a:rPr lang="en-US" dirty="0"/>
            <a:t>Go Live</a:t>
          </a:r>
        </a:p>
      </dgm:t>
    </dgm:pt>
    <dgm:pt modelId="{7C0E7706-A1A8-437B-BC6C-B13F523CD6B6}" type="parTrans" cxnId="{E4E0FAB4-D74E-4A12-899A-BF8DD8D60458}">
      <dgm:prSet/>
      <dgm:spPr/>
      <dgm:t>
        <a:bodyPr/>
        <a:lstStyle/>
        <a:p>
          <a:endParaRPr lang="en-US"/>
        </a:p>
      </dgm:t>
    </dgm:pt>
    <dgm:pt modelId="{350F8951-3BE4-40C6-919A-22EE5B3F1C46}" type="sibTrans" cxnId="{E4E0FAB4-D74E-4A12-899A-BF8DD8D60458}">
      <dgm:prSet/>
      <dgm:spPr/>
      <dgm:t>
        <a:bodyPr/>
        <a:lstStyle/>
        <a:p>
          <a:endParaRPr lang="en-US"/>
        </a:p>
      </dgm:t>
    </dgm:pt>
    <dgm:pt modelId="{528C2B81-0A6E-4715-84B3-553F5FEE3B04}" type="pres">
      <dgm:prSet presAssocID="{CCFEE89A-734E-4EB2-B20A-94CE3167E5B4}" presName="Name0" presStyleCnt="0">
        <dgm:presLayoutVars>
          <dgm:dir/>
          <dgm:animLvl val="lvl"/>
          <dgm:resizeHandles val="exact"/>
        </dgm:presLayoutVars>
      </dgm:prSet>
      <dgm:spPr/>
    </dgm:pt>
    <dgm:pt modelId="{EA3FCBE6-17FC-448A-9DC3-52F2DB928195}" type="pres">
      <dgm:prSet presAssocID="{86D56844-F791-4888-8FC7-843382CC25DA}" presName="parTxOnly" presStyleLbl="node1" presStyleIdx="0" presStyleCnt="6">
        <dgm:presLayoutVars>
          <dgm:chMax val="0"/>
          <dgm:chPref val="0"/>
          <dgm:bulletEnabled val="1"/>
        </dgm:presLayoutVars>
      </dgm:prSet>
      <dgm:spPr/>
    </dgm:pt>
    <dgm:pt modelId="{C71682CC-F2E5-4A44-8F36-6C11394339A0}" type="pres">
      <dgm:prSet presAssocID="{2561B7E9-067B-4110-96F1-B597D367E37E}" presName="parTxOnlySpace" presStyleCnt="0"/>
      <dgm:spPr/>
    </dgm:pt>
    <dgm:pt modelId="{8B9C1C38-0032-4F2D-9E2B-0A1AB66D3BE4}" type="pres">
      <dgm:prSet presAssocID="{8464ED6A-9E02-43D1-8D3D-98CDC93F2A2E}" presName="parTxOnly" presStyleLbl="node1" presStyleIdx="1" presStyleCnt="6">
        <dgm:presLayoutVars>
          <dgm:chMax val="0"/>
          <dgm:chPref val="0"/>
          <dgm:bulletEnabled val="1"/>
        </dgm:presLayoutVars>
      </dgm:prSet>
      <dgm:spPr/>
    </dgm:pt>
    <dgm:pt modelId="{8B21B9F1-D19C-4379-997E-6EB14D5AB52E}" type="pres">
      <dgm:prSet presAssocID="{03BD222C-4A6C-4D5D-AF54-DF18B32A3FBE}" presName="parTxOnlySpace" presStyleCnt="0"/>
      <dgm:spPr/>
    </dgm:pt>
    <dgm:pt modelId="{E9B89D40-8F99-417B-89C4-1AE559A21A99}" type="pres">
      <dgm:prSet presAssocID="{2A3FC8DD-0F0B-4135-93AD-55EC4E8B8C71}" presName="parTxOnly" presStyleLbl="node1" presStyleIdx="2" presStyleCnt="6">
        <dgm:presLayoutVars>
          <dgm:chMax val="0"/>
          <dgm:chPref val="0"/>
          <dgm:bulletEnabled val="1"/>
        </dgm:presLayoutVars>
      </dgm:prSet>
      <dgm:spPr/>
    </dgm:pt>
    <dgm:pt modelId="{6B820F75-A8C3-450E-8A7F-C58A23980CEB}" type="pres">
      <dgm:prSet presAssocID="{4B064ACA-D3D3-43B8-9C17-3C59ACA624EC}" presName="parTxOnlySpace" presStyleCnt="0"/>
      <dgm:spPr/>
    </dgm:pt>
    <dgm:pt modelId="{D19A6290-BDC7-4D7E-A4ED-09DDD78AE3C3}" type="pres">
      <dgm:prSet presAssocID="{29DB3E1C-5F0D-406D-80B0-1A74E14769E0}" presName="parTxOnly" presStyleLbl="node1" presStyleIdx="3" presStyleCnt="6">
        <dgm:presLayoutVars>
          <dgm:chMax val="0"/>
          <dgm:chPref val="0"/>
          <dgm:bulletEnabled val="1"/>
        </dgm:presLayoutVars>
      </dgm:prSet>
      <dgm:spPr/>
    </dgm:pt>
    <dgm:pt modelId="{3D12BFEA-A41C-4373-B9D4-CC8AD3920F8F}" type="pres">
      <dgm:prSet presAssocID="{D70A1862-9B7F-4DF4-8BF4-669E35581D66}" presName="parTxOnlySpace" presStyleCnt="0"/>
      <dgm:spPr/>
    </dgm:pt>
    <dgm:pt modelId="{DC6AE679-5A59-409A-9422-600E7E38AF77}" type="pres">
      <dgm:prSet presAssocID="{AB3B5EA3-59E6-49DD-96B1-5308846FE27C}" presName="parTxOnly" presStyleLbl="node1" presStyleIdx="4" presStyleCnt="6">
        <dgm:presLayoutVars>
          <dgm:chMax val="0"/>
          <dgm:chPref val="0"/>
          <dgm:bulletEnabled val="1"/>
        </dgm:presLayoutVars>
      </dgm:prSet>
      <dgm:spPr/>
    </dgm:pt>
    <dgm:pt modelId="{96568128-3B89-4507-8755-52544C413F56}" type="pres">
      <dgm:prSet presAssocID="{261625FE-124A-43E0-B506-909795B388E0}" presName="parTxOnlySpace" presStyleCnt="0"/>
      <dgm:spPr/>
    </dgm:pt>
    <dgm:pt modelId="{AFD653B0-6E72-418A-B285-228833DBB86C}" type="pres">
      <dgm:prSet presAssocID="{BCF77547-8DE1-4C6E-B035-7BDDA2218AB4}" presName="parTxOnly" presStyleLbl="node1" presStyleIdx="5" presStyleCnt="6">
        <dgm:presLayoutVars>
          <dgm:chMax val="0"/>
          <dgm:chPref val="0"/>
          <dgm:bulletEnabled val="1"/>
        </dgm:presLayoutVars>
      </dgm:prSet>
      <dgm:spPr/>
    </dgm:pt>
  </dgm:ptLst>
  <dgm:cxnLst>
    <dgm:cxn modelId="{F7112807-1EA7-49EA-9CF6-FB3ECE136654}" type="presOf" srcId="{8464ED6A-9E02-43D1-8D3D-98CDC93F2A2E}" destId="{8B9C1C38-0032-4F2D-9E2B-0A1AB66D3BE4}" srcOrd="0" destOrd="0" presId="urn:microsoft.com/office/officeart/2005/8/layout/chevron1"/>
    <dgm:cxn modelId="{0806AD14-7A05-4E4A-B6A2-150F6BD6E924}" type="presOf" srcId="{BCF77547-8DE1-4C6E-B035-7BDDA2218AB4}" destId="{AFD653B0-6E72-418A-B285-228833DBB86C}" srcOrd="0" destOrd="0" presId="urn:microsoft.com/office/officeart/2005/8/layout/chevron1"/>
    <dgm:cxn modelId="{1B0F9128-B265-4DC2-9D9E-E8B958CE0EFC}" type="presOf" srcId="{AB3B5EA3-59E6-49DD-96B1-5308846FE27C}" destId="{DC6AE679-5A59-409A-9422-600E7E38AF77}" srcOrd="0" destOrd="0" presId="urn:microsoft.com/office/officeart/2005/8/layout/chevron1"/>
    <dgm:cxn modelId="{BDFF3F33-9798-4BE0-B490-0FB9FE0C324C}" type="presOf" srcId="{29DB3E1C-5F0D-406D-80B0-1A74E14769E0}" destId="{D19A6290-BDC7-4D7E-A4ED-09DDD78AE3C3}" srcOrd="0" destOrd="0" presId="urn:microsoft.com/office/officeart/2005/8/layout/chevron1"/>
    <dgm:cxn modelId="{C9EE7C5D-66D5-4177-9474-191EA6833365}" srcId="{CCFEE89A-734E-4EB2-B20A-94CE3167E5B4}" destId="{29DB3E1C-5F0D-406D-80B0-1A74E14769E0}" srcOrd="3" destOrd="0" parTransId="{EC598D7B-A62B-4277-86FB-2D570F9F7011}" sibTransId="{D70A1862-9B7F-4DF4-8BF4-669E35581D66}"/>
    <dgm:cxn modelId="{B0097553-0F83-461F-9CF4-9D1839306E78}" type="presOf" srcId="{86D56844-F791-4888-8FC7-843382CC25DA}" destId="{EA3FCBE6-17FC-448A-9DC3-52F2DB928195}" srcOrd="0" destOrd="0" presId="urn:microsoft.com/office/officeart/2005/8/layout/chevron1"/>
    <dgm:cxn modelId="{CD44A0A7-2017-4F18-9984-DBBD03A48744}" srcId="{CCFEE89A-734E-4EB2-B20A-94CE3167E5B4}" destId="{86D56844-F791-4888-8FC7-843382CC25DA}" srcOrd="0" destOrd="0" parTransId="{F534AA32-06C5-4D29-9AD5-8A1DDD3DD86B}" sibTransId="{2561B7E9-067B-4110-96F1-B597D367E37E}"/>
    <dgm:cxn modelId="{E4E0FAB4-D74E-4A12-899A-BF8DD8D60458}" srcId="{CCFEE89A-734E-4EB2-B20A-94CE3167E5B4}" destId="{BCF77547-8DE1-4C6E-B035-7BDDA2218AB4}" srcOrd="5" destOrd="0" parTransId="{7C0E7706-A1A8-437B-BC6C-B13F523CD6B6}" sibTransId="{350F8951-3BE4-40C6-919A-22EE5B3F1C46}"/>
    <dgm:cxn modelId="{43A6AAD6-CF5E-45BB-A7F4-B17C7EE5E426}" type="presOf" srcId="{2A3FC8DD-0F0B-4135-93AD-55EC4E8B8C71}" destId="{E9B89D40-8F99-417B-89C4-1AE559A21A99}" srcOrd="0" destOrd="0" presId="urn:microsoft.com/office/officeart/2005/8/layout/chevron1"/>
    <dgm:cxn modelId="{4D6784EA-84FB-4C94-B1AB-172046BDF296}" srcId="{CCFEE89A-734E-4EB2-B20A-94CE3167E5B4}" destId="{2A3FC8DD-0F0B-4135-93AD-55EC4E8B8C71}" srcOrd="2" destOrd="0" parTransId="{C81390CC-9EA0-4C42-A63B-AAF58CBA50EE}" sibTransId="{4B064ACA-D3D3-43B8-9C17-3C59ACA624EC}"/>
    <dgm:cxn modelId="{60FA09ED-DFC0-4D7C-9545-79BF29C45692}" srcId="{CCFEE89A-734E-4EB2-B20A-94CE3167E5B4}" destId="{AB3B5EA3-59E6-49DD-96B1-5308846FE27C}" srcOrd="4" destOrd="0" parTransId="{D1187242-B3BC-43D4-987C-4F1033E74E8C}" sibTransId="{261625FE-124A-43E0-B506-909795B388E0}"/>
    <dgm:cxn modelId="{65D208F4-1912-4C18-92F7-0E3FDD147216}" srcId="{CCFEE89A-734E-4EB2-B20A-94CE3167E5B4}" destId="{8464ED6A-9E02-43D1-8D3D-98CDC93F2A2E}" srcOrd="1" destOrd="0" parTransId="{82101801-FB54-4187-8C98-9B59FE614C00}" sibTransId="{03BD222C-4A6C-4D5D-AF54-DF18B32A3FBE}"/>
    <dgm:cxn modelId="{B972D2FE-72C8-4C2B-ACD1-93C6EF233770}" type="presOf" srcId="{CCFEE89A-734E-4EB2-B20A-94CE3167E5B4}" destId="{528C2B81-0A6E-4715-84B3-553F5FEE3B04}" srcOrd="0" destOrd="0" presId="urn:microsoft.com/office/officeart/2005/8/layout/chevron1"/>
    <dgm:cxn modelId="{6EF51E9C-3DD6-470B-8E63-A3C65A6CD1BC}" type="presParOf" srcId="{528C2B81-0A6E-4715-84B3-553F5FEE3B04}" destId="{EA3FCBE6-17FC-448A-9DC3-52F2DB928195}" srcOrd="0" destOrd="0" presId="urn:microsoft.com/office/officeart/2005/8/layout/chevron1"/>
    <dgm:cxn modelId="{38CFBF8F-3F2E-4F06-90F2-E4F902729A6D}" type="presParOf" srcId="{528C2B81-0A6E-4715-84B3-553F5FEE3B04}" destId="{C71682CC-F2E5-4A44-8F36-6C11394339A0}" srcOrd="1" destOrd="0" presId="urn:microsoft.com/office/officeart/2005/8/layout/chevron1"/>
    <dgm:cxn modelId="{6F3C87C4-90AE-4DCB-BC91-CC9FC5018614}" type="presParOf" srcId="{528C2B81-0A6E-4715-84B3-553F5FEE3B04}" destId="{8B9C1C38-0032-4F2D-9E2B-0A1AB66D3BE4}" srcOrd="2" destOrd="0" presId="urn:microsoft.com/office/officeart/2005/8/layout/chevron1"/>
    <dgm:cxn modelId="{FDCE697D-BE82-4215-B5F9-A64B7D699415}" type="presParOf" srcId="{528C2B81-0A6E-4715-84B3-553F5FEE3B04}" destId="{8B21B9F1-D19C-4379-997E-6EB14D5AB52E}" srcOrd="3" destOrd="0" presId="urn:microsoft.com/office/officeart/2005/8/layout/chevron1"/>
    <dgm:cxn modelId="{AD64C152-EAD2-482C-9AAE-1C1FE6ACF7DC}" type="presParOf" srcId="{528C2B81-0A6E-4715-84B3-553F5FEE3B04}" destId="{E9B89D40-8F99-417B-89C4-1AE559A21A99}" srcOrd="4" destOrd="0" presId="urn:microsoft.com/office/officeart/2005/8/layout/chevron1"/>
    <dgm:cxn modelId="{D9DE5D9A-9C58-496D-A1CC-2264D902AAF9}" type="presParOf" srcId="{528C2B81-0A6E-4715-84B3-553F5FEE3B04}" destId="{6B820F75-A8C3-450E-8A7F-C58A23980CEB}" srcOrd="5" destOrd="0" presId="urn:microsoft.com/office/officeart/2005/8/layout/chevron1"/>
    <dgm:cxn modelId="{AF94CAE8-C75E-404E-BC4D-25BCAC9C9237}" type="presParOf" srcId="{528C2B81-0A6E-4715-84B3-553F5FEE3B04}" destId="{D19A6290-BDC7-4D7E-A4ED-09DDD78AE3C3}" srcOrd="6" destOrd="0" presId="urn:microsoft.com/office/officeart/2005/8/layout/chevron1"/>
    <dgm:cxn modelId="{04D0F2B1-D845-4772-94FB-E7F80AAEA573}" type="presParOf" srcId="{528C2B81-0A6E-4715-84B3-553F5FEE3B04}" destId="{3D12BFEA-A41C-4373-B9D4-CC8AD3920F8F}" srcOrd="7" destOrd="0" presId="urn:microsoft.com/office/officeart/2005/8/layout/chevron1"/>
    <dgm:cxn modelId="{94722514-ED0D-4B5F-847E-D942ECA7F6F3}" type="presParOf" srcId="{528C2B81-0A6E-4715-84B3-553F5FEE3B04}" destId="{DC6AE679-5A59-409A-9422-600E7E38AF77}" srcOrd="8" destOrd="0" presId="urn:microsoft.com/office/officeart/2005/8/layout/chevron1"/>
    <dgm:cxn modelId="{2896A040-758D-4DED-B62E-BE6195A0EA70}" type="presParOf" srcId="{528C2B81-0A6E-4715-84B3-553F5FEE3B04}" destId="{96568128-3B89-4507-8755-52544C413F56}" srcOrd="9" destOrd="0" presId="urn:microsoft.com/office/officeart/2005/8/layout/chevron1"/>
    <dgm:cxn modelId="{C3BB8B92-91F4-4BF9-ABA2-9B57492A99BA}" type="presParOf" srcId="{528C2B81-0A6E-4715-84B3-553F5FEE3B04}" destId="{AFD653B0-6E72-418A-B285-228833DBB86C}"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F0582F-04E5-417C-8FB8-315D56E300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454BD640-8697-4D06-BDE1-8A3BCA8F628F}">
      <dgm:prSet phldrT="[Text]" custT="1"/>
      <dgm:spPr>
        <a:solidFill>
          <a:schemeClr val="accent1">
            <a:lumMod val="75000"/>
          </a:schemeClr>
        </a:solidFill>
        <a:ln w="19050" cap="flat" cmpd="sng" algn="ctr">
          <a:solidFill>
            <a:srgbClr val="FFFFFF">
              <a:hueOff val="0"/>
              <a:satOff val="0"/>
              <a:lumOff val="0"/>
              <a:alphaOff val="0"/>
            </a:srgbClr>
          </a:solidFill>
          <a:prstDash val="solid"/>
        </a:ln>
        <a:effectLst/>
      </dgm:spPr>
      <dgm:t>
        <a:bodyPr spcFirstLastPara="0" vert="horz" wrap="square" lIns="88011" tIns="29337" rIns="29337" bIns="29337" numCol="1" spcCol="1270" anchor="ctr" anchorCtr="0"/>
        <a:lstStyle/>
        <a:p>
          <a:pPr marL="0" lvl="0" indent="0" algn="ctr" defTabSz="977900">
            <a:lnSpc>
              <a:spcPct val="90000"/>
            </a:lnSpc>
            <a:spcBef>
              <a:spcPct val="0"/>
            </a:spcBef>
            <a:spcAft>
              <a:spcPct val="35000"/>
            </a:spcAft>
            <a:buNone/>
          </a:pPr>
          <a:r>
            <a:rPr lang="en-US" sz="1000" kern="1200" dirty="0">
              <a:solidFill>
                <a:srgbClr val="FFFFFF"/>
              </a:solidFill>
              <a:latin typeface="Arial"/>
              <a:ea typeface="+mn-ea"/>
              <a:cs typeface="+mn-cs"/>
            </a:rPr>
            <a:t>Plan</a:t>
          </a:r>
        </a:p>
      </dgm:t>
    </dgm:pt>
    <dgm:pt modelId="{7721AFFA-B6C2-4882-9021-592DC1CE0F9D}" type="parTrans" cxnId="{002497C9-791A-4196-AF34-39972813861C}">
      <dgm:prSet/>
      <dgm:spPr/>
      <dgm:t>
        <a:bodyPr/>
        <a:lstStyle/>
        <a:p>
          <a:endParaRPr lang="en-US"/>
        </a:p>
      </dgm:t>
    </dgm:pt>
    <dgm:pt modelId="{5DB04E66-2420-4199-B243-8BEC29F1F6FB}" type="sibTrans" cxnId="{002497C9-791A-4196-AF34-39972813861C}">
      <dgm:prSet/>
      <dgm:spPr/>
      <dgm:t>
        <a:bodyPr/>
        <a:lstStyle/>
        <a:p>
          <a:endParaRPr lang="en-US"/>
        </a:p>
      </dgm:t>
    </dgm:pt>
    <dgm:pt modelId="{AEC25393-809A-4A39-9ECC-60A5EC145F5B}">
      <dgm:prSet phldrT="[Text]" custT="1"/>
      <dgm:spPr>
        <a:ln>
          <a:solidFill>
            <a:schemeClr val="accent3">
              <a:lumMod val="20000"/>
              <a:lumOff val="80000"/>
            </a:schemeClr>
          </a:solidFill>
        </a:ln>
      </dgm:spPr>
      <dgm:t>
        <a:bodyPr/>
        <a:lstStyle/>
        <a:p>
          <a:pPr>
            <a:buFont typeface="Arial" panose="020B0604020202020204" pitchFamily="34" charset="0"/>
            <a:buChar char="•"/>
          </a:pPr>
          <a:r>
            <a:rPr lang="en-US" sz="1400" dirty="0"/>
            <a:t>Get familiar with the cXML guideline, define roles and responsibilities of project resources and agree on milestone dates;</a:t>
          </a:r>
        </a:p>
      </dgm:t>
    </dgm:pt>
    <dgm:pt modelId="{DDAB5123-1D47-4681-A8A7-D8EB78E08E47}" type="parTrans" cxnId="{26328AEE-68DD-45CA-BF47-FAF4514D6809}">
      <dgm:prSet/>
      <dgm:spPr/>
      <dgm:t>
        <a:bodyPr/>
        <a:lstStyle/>
        <a:p>
          <a:endParaRPr lang="en-US"/>
        </a:p>
      </dgm:t>
    </dgm:pt>
    <dgm:pt modelId="{4692C2A9-6511-471A-967B-17D78AE7F9C1}" type="sibTrans" cxnId="{26328AEE-68DD-45CA-BF47-FAF4514D6809}">
      <dgm:prSet/>
      <dgm:spPr/>
      <dgm:t>
        <a:bodyPr/>
        <a:lstStyle/>
        <a:p>
          <a:endParaRPr lang="en-US"/>
        </a:p>
      </dgm:t>
    </dgm:pt>
    <dgm:pt modelId="{C75C4F58-60E4-4618-9AE6-63DCFC5399F7}">
      <dgm:prSet phldrT="[Text]"/>
      <dgm:spPr>
        <a:solidFill>
          <a:srgbClr val="3521C9"/>
        </a:solidFill>
        <a:ln w="19050" cap="flat" cmpd="sng" algn="ctr">
          <a:solidFill>
            <a:srgbClr val="FFFFFF">
              <a:hueOff val="0"/>
              <a:satOff val="0"/>
              <a:lumOff val="0"/>
              <a:alphaOff val="0"/>
            </a:srgbClr>
          </a:solidFill>
          <a:prstDash val="solid"/>
        </a:ln>
        <a:effectLst/>
      </dgm:spPr>
      <dgm:t>
        <a:bodyPr spcFirstLastPara="0" vert="horz" wrap="square" lIns="88011" tIns="29337" rIns="29337" bIns="29337" numCol="1" spcCol="1270" anchor="ctr" anchorCtr="0"/>
        <a:lstStyle/>
        <a:p>
          <a:r>
            <a:rPr lang="en-US" dirty="0"/>
            <a:t>Design</a:t>
          </a:r>
        </a:p>
      </dgm:t>
    </dgm:pt>
    <dgm:pt modelId="{47ED83A8-90F4-4BE2-8CFB-46ECC7F3D233}" type="parTrans" cxnId="{BE92E18F-9068-4ADB-90A1-CF46EE4AD69D}">
      <dgm:prSet/>
      <dgm:spPr/>
      <dgm:t>
        <a:bodyPr/>
        <a:lstStyle/>
        <a:p>
          <a:endParaRPr lang="en-US"/>
        </a:p>
      </dgm:t>
    </dgm:pt>
    <dgm:pt modelId="{4AC8306A-6DA5-45FD-B188-05A99DA42754}" type="sibTrans" cxnId="{BE92E18F-9068-4ADB-90A1-CF46EE4AD69D}">
      <dgm:prSet/>
      <dgm:spPr/>
      <dgm:t>
        <a:bodyPr/>
        <a:lstStyle/>
        <a:p>
          <a:endParaRPr lang="en-US"/>
        </a:p>
      </dgm:t>
    </dgm:pt>
    <dgm:pt modelId="{595B08C4-673E-4CA7-A311-DC0FE32C531C}">
      <dgm:prSet phldrT="[Text]" custT="1"/>
      <dgm:spPr>
        <a:ln>
          <a:solidFill>
            <a:schemeClr val="accent3">
              <a:lumMod val="20000"/>
              <a:lumOff val="80000"/>
            </a:schemeClr>
          </a:solidFill>
        </a:ln>
      </dgm:spPr>
      <dgm:t>
        <a:bodyPr/>
        <a:lstStyle/>
        <a:p>
          <a:pPr>
            <a:buFont typeface="Arial" panose="020B0604020202020204" pitchFamily="34" charset="0"/>
            <a:buChar char="•"/>
          </a:pPr>
          <a:r>
            <a:rPr lang="en-US" sz="1400" dirty="0"/>
            <a:t>Defines the test scenarios; configure the Ariba account in production and in test mode;</a:t>
          </a:r>
        </a:p>
      </dgm:t>
    </dgm:pt>
    <dgm:pt modelId="{FA2C7199-C4AD-403D-9D8D-75A43FB875C6}" type="parTrans" cxnId="{0999FABD-F99E-49B1-9CCE-831FDDC36D42}">
      <dgm:prSet/>
      <dgm:spPr/>
      <dgm:t>
        <a:bodyPr/>
        <a:lstStyle/>
        <a:p>
          <a:endParaRPr lang="en-US"/>
        </a:p>
      </dgm:t>
    </dgm:pt>
    <dgm:pt modelId="{5C138475-D1A0-4C7B-9E9D-134BC1BDB954}" type="sibTrans" cxnId="{0999FABD-F99E-49B1-9CCE-831FDDC36D42}">
      <dgm:prSet/>
      <dgm:spPr/>
      <dgm:t>
        <a:bodyPr/>
        <a:lstStyle/>
        <a:p>
          <a:endParaRPr lang="en-US"/>
        </a:p>
      </dgm:t>
    </dgm:pt>
    <dgm:pt modelId="{943C317B-0E69-4FB6-B039-753E0B49B325}">
      <dgm:prSet phldrT="[Text]" custT="1"/>
      <dgm:spPr>
        <a:solidFill>
          <a:schemeClr val="accent3">
            <a:lumMod val="75000"/>
          </a:schemeClr>
        </a:solidFill>
        <a:ln w="19050" cap="flat" cmpd="sng" algn="ctr">
          <a:solidFill>
            <a:srgbClr val="FFFFFF">
              <a:hueOff val="0"/>
              <a:satOff val="0"/>
              <a:lumOff val="0"/>
              <a:alphaOff val="0"/>
            </a:srgbClr>
          </a:solidFill>
          <a:prstDash val="solid"/>
        </a:ln>
        <a:effectLst/>
      </dgm:spPr>
      <dgm:t>
        <a:bodyPr spcFirstLastPara="0" vert="horz" wrap="square" lIns="88011" tIns="29337" rIns="29337" bIns="29337" numCol="1" spcCol="1270" anchor="ctr" anchorCtr="0"/>
        <a:lstStyle/>
        <a:p>
          <a:pPr marL="0" lvl="0" indent="0" algn="ctr" defTabSz="977900">
            <a:lnSpc>
              <a:spcPct val="90000"/>
            </a:lnSpc>
            <a:spcBef>
              <a:spcPct val="0"/>
            </a:spcBef>
            <a:spcAft>
              <a:spcPct val="35000"/>
            </a:spcAft>
            <a:buNone/>
          </a:pPr>
          <a:r>
            <a:rPr lang="en-US" sz="1000" kern="1200" dirty="0">
              <a:solidFill>
                <a:srgbClr val="FFFFFF"/>
              </a:solidFill>
              <a:latin typeface="Arial"/>
              <a:ea typeface="+mn-ea"/>
              <a:cs typeface="+mn-cs"/>
            </a:rPr>
            <a:t>Build</a:t>
          </a:r>
        </a:p>
      </dgm:t>
    </dgm:pt>
    <dgm:pt modelId="{49546B08-D697-40BC-85DE-7927787AFDCE}" type="parTrans" cxnId="{B87E1857-56AC-43CC-9B39-82ABC8D3751B}">
      <dgm:prSet/>
      <dgm:spPr/>
      <dgm:t>
        <a:bodyPr/>
        <a:lstStyle/>
        <a:p>
          <a:endParaRPr lang="en-US"/>
        </a:p>
      </dgm:t>
    </dgm:pt>
    <dgm:pt modelId="{869DE3C4-3149-44FA-9D74-B42E355DEDBE}" type="sibTrans" cxnId="{B87E1857-56AC-43CC-9B39-82ABC8D3751B}">
      <dgm:prSet/>
      <dgm:spPr/>
      <dgm:t>
        <a:bodyPr/>
        <a:lstStyle/>
        <a:p>
          <a:endParaRPr lang="en-US"/>
        </a:p>
      </dgm:t>
    </dgm:pt>
    <dgm:pt modelId="{4F6D5A4B-74C6-4DB7-9C01-EE2D95FF9D14}">
      <dgm:prSet phldrT="[Text]" custT="1"/>
      <dgm:spPr>
        <a:ln>
          <a:solidFill>
            <a:schemeClr val="accent3">
              <a:lumMod val="20000"/>
              <a:lumOff val="80000"/>
            </a:schemeClr>
          </a:solidFill>
        </a:ln>
      </dgm:spPr>
      <dgm:t>
        <a:bodyPr/>
        <a:lstStyle/>
        <a:p>
          <a:r>
            <a:rPr lang="en-US" sz="1400" dirty="0"/>
            <a:t>Establish connectivity to Ariba network (suppliers already on the network with other buyers will already have connectivity setup), create a cXML sample for the required transaction documents; </a:t>
          </a:r>
        </a:p>
      </dgm:t>
    </dgm:pt>
    <dgm:pt modelId="{2A4D6C92-219E-491C-800D-D371CE62B63A}" type="parTrans" cxnId="{9EC12BAD-962C-4D9F-8CBF-9B607F49B2C3}">
      <dgm:prSet/>
      <dgm:spPr/>
      <dgm:t>
        <a:bodyPr/>
        <a:lstStyle/>
        <a:p>
          <a:endParaRPr lang="en-US"/>
        </a:p>
      </dgm:t>
    </dgm:pt>
    <dgm:pt modelId="{2A7C967B-7B22-4EF9-A760-396202931E47}" type="sibTrans" cxnId="{9EC12BAD-962C-4D9F-8CBF-9B607F49B2C3}">
      <dgm:prSet/>
      <dgm:spPr/>
      <dgm:t>
        <a:bodyPr/>
        <a:lstStyle/>
        <a:p>
          <a:endParaRPr lang="en-US"/>
        </a:p>
      </dgm:t>
    </dgm:pt>
    <dgm:pt modelId="{302FAC8C-3624-4F21-93B3-22497A5BA387}">
      <dgm:prSet custT="1"/>
      <dgm:spPr>
        <a:solidFill>
          <a:schemeClr val="accent5">
            <a:lumMod val="50000"/>
          </a:schemeClr>
        </a:solidFill>
        <a:ln w="19050" cap="flat" cmpd="sng" algn="ctr">
          <a:solidFill>
            <a:srgbClr val="FFFFFF">
              <a:hueOff val="0"/>
              <a:satOff val="0"/>
              <a:lumOff val="0"/>
              <a:alphaOff val="0"/>
            </a:srgbClr>
          </a:solidFill>
          <a:prstDash val="solid"/>
        </a:ln>
        <a:effectLst/>
      </dgm:spPr>
      <dgm:t>
        <a:bodyPr spcFirstLastPara="0" vert="horz" wrap="square" lIns="88011" tIns="29337" rIns="29337" bIns="29337" numCol="1" spcCol="1270" anchor="ctr" anchorCtr="0"/>
        <a:lstStyle/>
        <a:p>
          <a:pPr marL="0" lvl="0" indent="0" algn="ctr" defTabSz="977900">
            <a:lnSpc>
              <a:spcPct val="90000"/>
            </a:lnSpc>
            <a:spcBef>
              <a:spcPct val="0"/>
            </a:spcBef>
            <a:spcAft>
              <a:spcPct val="35000"/>
            </a:spcAft>
            <a:buNone/>
          </a:pPr>
          <a:r>
            <a:rPr lang="en-US" sz="1000" kern="1200" dirty="0">
              <a:solidFill>
                <a:srgbClr val="FFFFFF"/>
              </a:solidFill>
              <a:latin typeface="Arial"/>
              <a:ea typeface="+mn-ea"/>
              <a:cs typeface="+mn-cs"/>
            </a:rPr>
            <a:t>Test</a:t>
          </a:r>
        </a:p>
      </dgm:t>
    </dgm:pt>
    <dgm:pt modelId="{BF676D7B-D84C-4E25-9F8F-9EB783D40F1B}" type="parTrans" cxnId="{915714BB-A087-4EFE-A6A0-1301C4F8247B}">
      <dgm:prSet/>
      <dgm:spPr/>
      <dgm:t>
        <a:bodyPr/>
        <a:lstStyle/>
        <a:p>
          <a:endParaRPr lang="en-US"/>
        </a:p>
      </dgm:t>
    </dgm:pt>
    <dgm:pt modelId="{F0C81426-5F27-40F3-B89F-BF44ED3B1324}" type="sibTrans" cxnId="{915714BB-A087-4EFE-A6A0-1301C4F8247B}">
      <dgm:prSet/>
      <dgm:spPr/>
      <dgm:t>
        <a:bodyPr/>
        <a:lstStyle/>
        <a:p>
          <a:endParaRPr lang="en-US"/>
        </a:p>
      </dgm:t>
    </dgm:pt>
    <dgm:pt modelId="{4B45AADB-0ABA-44DD-BD08-8F5BC80F7B48}">
      <dgm:prSet custT="1"/>
      <dgm:spPr>
        <a:solidFill>
          <a:srgbClr val="970A82">
            <a:hueOff val="0"/>
            <a:satOff val="0"/>
            <a:lumOff val="0"/>
            <a:alphaOff val="0"/>
          </a:srgbClr>
        </a:solidFill>
        <a:ln w="19050" cap="flat" cmpd="sng" algn="ctr">
          <a:solidFill>
            <a:srgbClr val="FFFFFF">
              <a:hueOff val="0"/>
              <a:satOff val="0"/>
              <a:lumOff val="0"/>
              <a:alphaOff val="0"/>
            </a:srgbClr>
          </a:solidFill>
          <a:prstDash val="solid"/>
        </a:ln>
        <a:effectLst/>
      </dgm:spPr>
      <dgm:t>
        <a:bodyPr spcFirstLastPara="0" vert="horz" wrap="square" lIns="88011" tIns="29337" rIns="29337" bIns="29337" numCol="1" spcCol="1270" anchor="ctr" anchorCtr="0"/>
        <a:lstStyle/>
        <a:p>
          <a:pPr marL="0" lvl="0" indent="0" algn="ctr" defTabSz="977900">
            <a:lnSpc>
              <a:spcPct val="90000"/>
            </a:lnSpc>
            <a:spcBef>
              <a:spcPct val="0"/>
            </a:spcBef>
            <a:spcAft>
              <a:spcPct val="35000"/>
            </a:spcAft>
            <a:buNone/>
          </a:pPr>
          <a:r>
            <a:rPr lang="en-US" sz="1000" kern="1200" dirty="0">
              <a:solidFill>
                <a:srgbClr val="FFFFFF"/>
              </a:solidFill>
              <a:latin typeface="Arial"/>
              <a:ea typeface="+mn-ea"/>
              <a:cs typeface="+mn-cs"/>
            </a:rPr>
            <a:t>Deploy</a:t>
          </a:r>
        </a:p>
      </dgm:t>
    </dgm:pt>
    <dgm:pt modelId="{E8498970-0FA2-48C0-9362-6BA48440A0FC}" type="parTrans" cxnId="{D523A6B4-D320-4B62-AF00-F6997217A4D5}">
      <dgm:prSet/>
      <dgm:spPr/>
      <dgm:t>
        <a:bodyPr/>
        <a:lstStyle/>
        <a:p>
          <a:endParaRPr lang="en-US"/>
        </a:p>
      </dgm:t>
    </dgm:pt>
    <dgm:pt modelId="{D0326638-079A-4A7D-A8B8-AE0DB268FB3C}" type="sibTrans" cxnId="{D523A6B4-D320-4B62-AF00-F6997217A4D5}">
      <dgm:prSet/>
      <dgm:spPr/>
      <dgm:t>
        <a:bodyPr/>
        <a:lstStyle/>
        <a:p>
          <a:endParaRPr lang="en-US"/>
        </a:p>
      </dgm:t>
    </dgm:pt>
    <dgm:pt modelId="{7333F526-838E-4099-81BF-FC602FE704DE}">
      <dgm:prSet custT="1"/>
      <dgm:spPr>
        <a:solidFill>
          <a:srgbClr val="00B050"/>
        </a:solidFill>
        <a:ln w="19050" cap="flat" cmpd="sng" algn="ctr">
          <a:solidFill>
            <a:srgbClr val="FFFFFF">
              <a:hueOff val="0"/>
              <a:satOff val="0"/>
              <a:lumOff val="0"/>
              <a:alphaOff val="0"/>
            </a:srgbClr>
          </a:solidFill>
          <a:prstDash val="solid"/>
        </a:ln>
        <a:effectLst/>
      </dgm:spPr>
      <dgm:t>
        <a:bodyPr spcFirstLastPara="0" vert="horz" wrap="square" lIns="88011" tIns="29337" rIns="29337" bIns="29337" numCol="1" spcCol="1270" anchor="ctr" anchorCtr="0"/>
        <a:lstStyle/>
        <a:p>
          <a:pPr marL="0" lvl="0" indent="0" algn="ctr" defTabSz="977900">
            <a:lnSpc>
              <a:spcPct val="90000"/>
            </a:lnSpc>
            <a:spcBef>
              <a:spcPct val="0"/>
            </a:spcBef>
            <a:spcAft>
              <a:spcPct val="35000"/>
            </a:spcAft>
            <a:buNone/>
          </a:pPr>
          <a:r>
            <a:rPr lang="en-US" sz="1000" kern="1200" dirty="0">
              <a:solidFill>
                <a:srgbClr val="FFFFFF"/>
              </a:solidFill>
              <a:latin typeface="Arial"/>
              <a:ea typeface="+mn-ea"/>
              <a:cs typeface="+mn-cs"/>
            </a:rPr>
            <a:t>Go</a:t>
          </a:r>
          <a:r>
            <a:rPr lang="en-US" sz="2200" kern="1200" dirty="0">
              <a:solidFill>
                <a:srgbClr val="FFFFFF"/>
              </a:solidFill>
              <a:latin typeface="Arial"/>
              <a:ea typeface="+mn-ea"/>
              <a:cs typeface="+mn-cs"/>
            </a:rPr>
            <a:t> </a:t>
          </a:r>
          <a:r>
            <a:rPr lang="en-US" sz="1000" kern="1200" dirty="0">
              <a:solidFill>
                <a:srgbClr val="FFFFFF"/>
              </a:solidFill>
              <a:latin typeface="Arial"/>
              <a:ea typeface="+mn-ea"/>
              <a:cs typeface="+mn-cs"/>
            </a:rPr>
            <a:t>Live</a:t>
          </a:r>
        </a:p>
      </dgm:t>
    </dgm:pt>
    <dgm:pt modelId="{0D3AE900-491C-427E-B561-533BC0FA6779}" type="parTrans" cxnId="{F0174DA3-7AD3-47A6-87BC-88A1D13DA2A5}">
      <dgm:prSet/>
      <dgm:spPr/>
      <dgm:t>
        <a:bodyPr/>
        <a:lstStyle/>
        <a:p>
          <a:endParaRPr lang="en-US"/>
        </a:p>
      </dgm:t>
    </dgm:pt>
    <dgm:pt modelId="{3AA0BA8F-D4B7-4DA7-95A3-D7DD734430C8}" type="sibTrans" cxnId="{F0174DA3-7AD3-47A6-87BC-88A1D13DA2A5}">
      <dgm:prSet/>
      <dgm:spPr/>
      <dgm:t>
        <a:bodyPr/>
        <a:lstStyle/>
        <a:p>
          <a:endParaRPr lang="en-US"/>
        </a:p>
      </dgm:t>
    </dgm:pt>
    <dgm:pt modelId="{8E3904CF-A13A-4035-AD09-D97D2EEE21A4}">
      <dgm:prSet custT="1"/>
      <dgm:spPr>
        <a:ln>
          <a:solidFill>
            <a:schemeClr val="accent3">
              <a:lumMod val="20000"/>
              <a:lumOff val="80000"/>
            </a:schemeClr>
          </a:solidFill>
        </a:ln>
      </dgm:spPr>
      <dgm:t>
        <a:bodyPr/>
        <a:lstStyle/>
        <a:p>
          <a:pPr>
            <a:buFont typeface="Arial" panose="020B0604020202020204" pitchFamily="34" charset="0"/>
            <a:buChar char="•"/>
          </a:pPr>
          <a:r>
            <a:rPr lang="en-US" sz="1400" dirty="0"/>
            <a:t>Technical contact is engaged in day to day testing activities: post documents on Ariba test environment according to the test scenario, log on Ariba and check their status, receive technical advices from Supplier Integrator;</a:t>
          </a:r>
        </a:p>
      </dgm:t>
    </dgm:pt>
    <dgm:pt modelId="{2136163C-689D-48AD-A09E-78B298510EE0}" type="parTrans" cxnId="{583B3C04-7368-4B90-BFD2-8B3F562D437D}">
      <dgm:prSet/>
      <dgm:spPr/>
      <dgm:t>
        <a:bodyPr/>
        <a:lstStyle/>
        <a:p>
          <a:endParaRPr lang="en-US"/>
        </a:p>
      </dgm:t>
    </dgm:pt>
    <dgm:pt modelId="{40249D0F-EE12-4163-9371-5CBCF37A703B}" type="sibTrans" cxnId="{583B3C04-7368-4B90-BFD2-8B3F562D437D}">
      <dgm:prSet/>
      <dgm:spPr/>
      <dgm:t>
        <a:bodyPr/>
        <a:lstStyle/>
        <a:p>
          <a:endParaRPr lang="en-US"/>
        </a:p>
      </dgm:t>
    </dgm:pt>
    <dgm:pt modelId="{6912D118-B06B-4125-9486-4C363F50F147}">
      <dgm:prSet custT="1"/>
      <dgm:spPr>
        <a:ln>
          <a:solidFill>
            <a:schemeClr val="accent3">
              <a:lumMod val="20000"/>
              <a:lumOff val="80000"/>
            </a:schemeClr>
          </a:solidFill>
        </a:ln>
      </dgm:spPr>
      <dgm:t>
        <a:bodyPr/>
        <a:lstStyle/>
        <a:p>
          <a:r>
            <a:rPr lang="en-US" sz="1400" b="1" dirty="0">
              <a:solidFill>
                <a:srgbClr val="FF0000"/>
              </a:solidFill>
            </a:rPr>
            <a:t>NB</a:t>
          </a:r>
          <a:r>
            <a:rPr lang="en-US" sz="1400" dirty="0"/>
            <a:t>: when catalog is scope, the catalog needs to be available before testing phase start </a:t>
          </a:r>
        </a:p>
      </dgm:t>
    </dgm:pt>
    <dgm:pt modelId="{379B1B9A-6A73-4451-8AC0-6A5BE6271A19}" type="parTrans" cxnId="{1B35BFC0-CE3E-42E0-9064-40F3F0DA1AAE}">
      <dgm:prSet/>
      <dgm:spPr/>
      <dgm:t>
        <a:bodyPr/>
        <a:lstStyle/>
        <a:p>
          <a:endParaRPr lang="en-US"/>
        </a:p>
      </dgm:t>
    </dgm:pt>
    <dgm:pt modelId="{4D645E3E-516C-4A3F-A5CA-E50E38C47588}" type="sibTrans" cxnId="{1B35BFC0-CE3E-42E0-9064-40F3F0DA1AAE}">
      <dgm:prSet/>
      <dgm:spPr/>
      <dgm:t>
        <a:bodyPr/>
        <a:lstStyle/>
        <a:p>
          <a:endParaRPr lang="en-US"/>
        </a:p>
      </dgm:t>
    </dgm:pt>
    <dgm:pt modelId="{D3CCBF24-B363-4BA3-A8D0-B89B1795DCAF}">
      <dgm:prSet custT="1"/>
      <dgm:spPr>
        <a:ln>
          <a:solidFill>
            <a:schemeClr val="accent3">
              <a:lumMod val="20000"/>
              <a:lumOff val="80000"/>
            </a:schemeClr>
          </a:solidFill>
        </a:ln>
      </dgm:spPr>
      <dgm:t>
        <a:bodyPr/>
        <a:lstStyle/>
        <a:p>
          <a:r>
            <a:rPr lang="en-US" sz="1400" dirty="0"/>
            <a:t>Supplier should migrate his account to production mode; internal communication for the switch to production mode is needed;</a:t>
          </a:r>
        </a:p>
      </dgm:t>
    </dgm:pt>
    <dgm:pt modelId="{89E70CBD-31C4-4CFD-947F-E4BE4FEF8CD8}" type="parTrans" cxnId="{C7B0FD8E-52D2-49B3-B968-C89363B48E29}">
      <dgm:prSet/>
      <dgm:spPr/>
      <dgm:t>
        <a:bodyPr/>
        <a:lstStyle/>
        <a:p>
          <a:endParaRPr lang="en-US"/>
        </a:p>
      </dgm:t>
    </dgm:pt>
    <dgm:pt modelId="{B82CCF0B-DE5A-4495-841B-F5FBA811D72B}" type="sibTrans" cxnId="{C7B0FD8E-52D2-49B3-B968-C89363B48E29}">
      <dgm:prSet/>
      <dgm:spPr/>
      <dgm:t>
        <a:bodyPr/>
        <a:lstStyle/>
        <a:p>
          <a:endParaRPr lang="en-US"/>
        </a:p>
      </dgm:t>
    </dgm:pt>
    <dgm:pt modelId="{C1C15D6A-A530-4EE2-A948-91E0C2B4DD4F}">
      <dgm:prSet custT="1"/>
      <dgm:spPr>
        <a:ln>
          <a:solidFill>
            <a:schemeClr val="accent3">
              <a:lumMod val="20000"/>
              <a:lumOff val="80000"/>
            </a:schemeClr>
          </a:solidFill>
        </a:ln>
      </dgm:spPr>
      <dgm:t>
        <a:bodyPr/>
        <a:lstStyle/>
        <a:p>
          <a:r>
            <a:rPr lang="en-US" sz="1400" dirty="0"/>
            <a:t>Document exchange runs in production mode; Supplier integrator provides technical support during the first two weeks; </a:t>
          </a:r>
        </a:p>
      </dgm:t>
    </dgm:pt>
    <dgm:pt modelId="{78681886-AC37-4F1B-9B53-DD7A9F350CA5}" type="parTrans" cxnId="{F209EB4A-A6BD-4423-A985-388207DAB26D}">
      <dgm:prSet/>
      <dgm:spPr/>
      <dgm:t>
        <a:bodyPr/>
        <a:lstStyle/>
        <a:p>
          <a:endParaRPr lang="en-US"/>
        </a:p>
      </dgm:t>
    </dgm:pt>
    <dgm:pt modelId="{7736F945-D3B4-406B-BBDB-AB58C7DF717C}" type="sibTrans" cxnId="{F209EB4A-A6BD-4423-A985-388207DAB26D}">
      <dgm:prSet/>
      <dgm:spPr/>
      <dgm:t>
        <a:bodyPr/>
        <a:lstStyle/>
        <a:p>
          <a:endParaRPr lang="en-US"/>
        </a:p>
      </dgm:t>
    </dgm:pt>
    <dgm:pt modelId="{451B8E28-BA60-4945-858F-0B1A00ACC726}" type="pres">
      <dgm:prSet presAssocID="{AFF0582F-04E5-417C-8FB8-315D56E30093}" presName="linearFlow" presStyleCnt="0">
        <dgm:presLayoutVars>
          <dgm:dir/>
          <dgm:animLvl val="lvl"/>
          <dgm:resizeHandles val="exact"/>
        </dgm:presLayoutVars>
      </dgm:prSet>
      <dgm:spPr/>
    </dgm:pt>
    <dgm:pt modelId="{BA0F3203-44FF-4C75-97DD-FFB8A5F2DEDF}" type="pres">
      <dgm:prSet presAssocID="{454BD640-8697-4D06-BDE1-8A3BCA8F628F}" presName="composite" presStyleCnt="0"/>
      <dgm:spPr/>
    </dgm:pt>
    <dgm:pt modelId="{3E837199-3F63-4894-AE6A-27AA87DA081F}" type="pres">
      <dgm:prSet presAssocID="{454BD640-8697-4D06-BDE1-8A3BCA8F628F}" presName="parentText" presStyleLbl="alignNode1" presStyleIdx="0" presStyleCnt="6">
        <dgm:presLayoutVars>
          <dgm:chMax val="1"/>
          <dgm:bulletEnabled val="1"/>
        </dgm:presLayoutVars>
      </dgm:prSet>
      <dgm:spPr>
        <a:xfrm rot="5400000">
          <a:off x="-114990" y="117592"/>
          <a:ext cx="766601" cy="536621"/>
        </a:xfrm>
        <a:prstGeom prst="chevron">
          <a:avLst/>
        </a:prstGeom>
      </dgm:spPr>
    </dgm:pt>
    <dgm:pt modelId="{2FDBAE1A-93BF-4A20-87BE-965A39E67C87}" type="pres">
      <dgm:prSet presAssocID="{454BD640-8697-4D06-BDE1-8A3BCA8F628F}" presName="descendantText" presStyleLbl="alignAcc1" presStyleIdx="0" presStyleCnt="6">
        <dgm:presLayoutVars>
          <dgm:bulletEnabled val="1"/>
        </dgm:presLayoutVars>
      </dgm:prSet>
      <dgm:spPr/>
    </dgm:pt>
    <dgm:pt modelId="{676875C0-7C2D-45E2-80F9-0D1E237DD431}" type="pres">
      <dgm:prSet presAssocID="{5DB04E66-2420-4199-B243-8BEC29F1F6FB}" presName="sp" presStyleCnt="0"/>
      <dgm:spPr/>
    </dgm:pt>
    <dgm:pt modelId="{FFBE97B9-56DE-474F-8EAF-75B3516CF735}" type="pres">
      <dgm:prSet presAssocID="{C75C4F58-60E4-4618-9AE6-63DCFC5399F7}" presName="composite" presStyleCnt="0"/>
      <dgm:spPr/>
    </dgm:pt>
    <dgm:pt modelId="{BF9427AA-F3B1-4C9E-91CF-8A1A97E2E4E7}" type="pres">
      <dgm:prSet presAssocID="{C75C4F58-60E4-4618-9AE6-63DCFC5399F7}" presName="parentText" presStyleLbl="alignNode1" presStyleIdx="1" presStyleCnt="6">
        <dgm:presLayoutVars>
          <dgm:chMax val="1"/>
          <dgm:bulletEnabled val="1"/>
        </dgm:presLayoutVars>
      </dgm:prSet>
      <dgm:spPr>
        <a:xfrm rot="5400000">
          <a:off x="-114877" y="785384"/>
          <a:ext cx="765853" cy="536097"/>
        </a:xfrm>
        <a:prstGeom prst="chevron">
          <a:avLst/>
        </a:prstGeom>
      </dgm:spPr>
    </dgm:pt>
    <dgm:pt modelId="{E0220F48-8835-4302-9883-62223CA6D84A}" type="pres">
      <dgm:prSet presAssocID="{C75C4F58-60E4-4618-9AE6-63DCFC5399F7}" presName="descendantText" presStyleLbl="alignAcc1" presStyleIdx="1" presStyleCnt="6" custLinFactNeighborX="0">
        <dgm:presLayoutVars>
          <dgm:bulletEnabled val="1"/>
        </dgm:presLayoutVars>
      </dgm:prSet>
      <dgm:spPr/>
    </dgm:pt>
    <dgm:pt modelId="{007CB0EE-2B5A-486B-9324-BD2310BB65D9}" type="pres">
      <dgm:prSet presAssocID="{4AC8306A-6DA5-45FD-B188-05A99DA42754}" presName="sp" presStyleCnt="0"/>
      <dgm:spPr/>
    </dgm:pt>
    <dgm:pt modelId="{4FAFA99D-7270-4436-8331-AC0B9C9D3AC3}" type="pres">
      <dgm:prSet presAssocID="{943C317B-0E69-4FB6-B039-753E0B49B325}" presName="composite" presStyleCnt="0"/>
      <dgm:spPr/>
    </dgm:pt>
    <dgm:pt modelId="{09F01B50-516F-433C-A355-35F121B8CA60}" type="pres">
      <dgm:prSet presAssocID="{943C317B-0E69-4FB6-B039-753E0B49B325}" presName="parentText" presStyleLbl="alignNode1" presStyleIdx="2" presStyleCnt="6">
        <dgm:presLayoutVars>
          <dgm:chMax val="1"/>
          <dgm:bulletEnabled val="1"/>
        </dgm:presLayoutVars>
      </dgm:prSet>
      <dgm:spPr>
        <a:xfrm rot="5400000">
          <a:off x="-114990" y="1450700"/>
          <a:ext cx="766601" cy="536621"/>
        </a:xfrm>
        <a:prstGeom prst="chevron">
          <a:avLst/>
        </a:prstGeom>
      </dgm:spPr>
    </dgm:pt>
    <dgm:pt modelId="{97DA005C-CFF7-4E1A-BACC-9D865E0DF053}" type="pres">
      <dgm:prSet presAssocID="{943C317B-0E69-4FB6-B039-753E0B49B325}" presName="descendantText" presStyleLbl="alignAcc1" presStyleIdx="2" presStyleCnt="6">
        <dgm:presLayoutVars>
          <dgm:bulletEnabled val="1"/>
        </dgm:presLayoutVars>
      </dgm:prSet>
      <dgm:spPr/>
    </dgm:pt>
    <dgm:pt modelId="{26D98E64-66E3-4730-9A13-203A975074D7}" type="pres">
      <dgm:prSet presAssocID="{869DE3C4-3149-44FA-9D74-B42E355DEDBE}" presName="sp" presStyleCnt="0"/>
      <dgm:spPr/>
    </dgm:pt>
    <dgm:pt modelId="{10A76309-014E-4EC0-A758-61F2B9D982AA}" type="pres">
      <dgm:prSet presAssocID="{302FAC8C-3624-4F21-93B3-22497A5BA387}" presName="composite" presStyleCnt="0"/>
      <dgm:spPr/>
    </dgm:pt>
    <dgm:pt modelId="{1D96BDE8-CE94-435D-9D49-98C4ADAA2A8B}" type="pres">
      <dgm:prSet presAssocID="{302FAC8C-3624-4F21-93B3-22497A5BA387}" presName="parentText" presStyleLbl="alignNode1" presStyleIdx="3" presStyleCnt="6">
        <dgm:presLayoutVars>
          <dgm:chMax val="1"/>
          <dgm:bulletEnabled val="1"/>
        </dgm:presLayoutVars>
      </dgm:prSet>
      <dgm:spPr>
        <a:xfrm rot="5400000">
          <a:off x="-114877" y="2117191"/>
          <a:ext cx="765853" cy="536097"/>
        </a:xfrm>
        <a:prstGeom prst="chevron">
          <a:avLst/>
        </a:prstGeom>
      </dgm:spPr>
    </dgm:pt>
    <dgm:pt modelId="{A3FC8859-56D0-4B71-9D39-488CD6FFEE82}" type="pres">
      <dgm:prSet presAssocID="{302FAC8C-3624-4F21-93B3-22497A5BA387}" presName="descendantText" presStyleLbl="alignAcc1" presStyleIdx="3" presStyleCnt="6" custScaleY="126808">
        <dgm:presLayoutVars>
          <dgm:bulletEnabled val="1"/>
        </dgm:presLayoutVars>
      </dgm:prSet>
      <dgm:spPr/>
    </dgm:pt>
    <dgm:pt modelId="{3E50F8EE-0532-4EE7-BE95-B1D2B69C7ED0}" type="pres">
      <dgm:prSet presAssocID="{F0C81426-5F27-40F3-B89F-BF44ED3B1324}" presName="sp" presStyleCnt="0"/>
      <dgm:spPr/>
    </dgm:pt>
    <dgm:pt modelId="{94DF598A-315F-4AB3-847A-8EE65E918AF0}" type="pres">
      <dgm:prSet presAssocID="{4B45AADB-0ABA-44DD-BD08-8F5BC80F7B48}" presName="composite" presStyleCnt="0"/>
      <dgm:spPr/>
    </dgm:pt>
    <dgm:pt modelId="{D297CD7D-60C3-4100-BEC8-2FEF213AB387}" type="pres">
      <dgm:prSet presAssocID="{4B45AADB-0ABA-44DD-BD08-8F5BC80F7B48}" presName="parentText" presStyleLbl="alignNode1" presStyleIdx="4" presStyleCnt="6">
        <dgm:presLayoutVars>
          <dgm:chMax val="1"/>
          <dgm:bulletEnabled val="1"/>
        </dgm:presLayoutVars>
      </dgm:prSet>
      <dgm:spPr>
        <a:xfrm rot="5400000">
          <a:off x="-114877" y="2783094"/>
          <a:ext cx="765853" cy="536097"/>
        </a:xfrm>
        <a:prstGeom prst="chevron">
          <a:avLst/>
        </a:prstGeom>
      </dgm:spPr>
    </dgm:pt>
    <dgm:pt modelId="{8CA6BCFC-06C2-4218-A7F5-55A7B2BDE52D}" type="pres">
      <dgm:prSet presAssocID="{4B45AADB-0ABA-44DD-BD08-8F5BC80F7B48}" presName="descendantText" presStyleLbl="alignAcc1" presStyleIdx="4" presStyleCnt="6" custLinFactNeighborX="-96" custLinFactNeighborY="-109">
        <dgm:presLayoutVars>
          <dgm:bulletEnabled val="1"/>
        </dgm:presLayoutVars>
      </dgm:prSet>
      <dgm:spPr/>
    </dgm:pt>
    <dgm:pt modelId="{6EE59BDA-0254-4D13-9D8F-30C43C88BDC9}" type="pres">
      <dgm:prSet presAssocID="{D0326638-079A-4A7D-A8B8-AE0DB268FB3C}" presName="sp" presStyleCnt="0"/>
      <dgm:spPr/>
    </dgm:pt>
    <dgm:pt modelId="{A4562FED-19D4-40B4-8931-2830E3C57730}" type="pres">
      <dgm:prSet presAssocID="{7333F526-838E-4099-81BF-FC602FE704DE}" presName="composite" presStyleCnt="0"/>
      <dgm:spPr/>
    </dgm:pt>
    <dgm:pt modelId="{B6A475D2-4E35-47AA-A9B0-2078C96303F5}" type="pres">
      <dgm:prSet presAssocID="{7333F526-838E-4099-81BF-FC602FE704DE}" presName="parentText" presStyleLbl="alignNode1" presStyleIdx="5" presStyleCnt="6">
        <dgm:presLayoutVars>
          <dgm:chMax val="1"/>
          <dgm:bulletEnabled val="1"/>
        </dgm:presLayoutVars>
      </dgm:prSet>
      <dgm:spPr>
        <a:xfrm rot="5400000">
          <a:off x="-114877" y="3448998"/>
          <a:ext cx="765853" cy="536097"/>
        </a:xfrm>
        <a:prstGeom prst="chevron">
          <a:avLst/>
        </a:prstGeom>
      </dgm:spPr>
    </dgm:pt>
    <dgm:pt modelId="{0AC7A3C5-8F8F-4961-A096-06BB0BFD937A}" type="pres">
      <dgm:prSet presAssocID="{7333F526-838E-4099-81BF-FC602FE704DE}" presName="descendantText" presStyleLbl="alignAcc1" presStyleIdx="5" presStyleCnt="6">
        <dgm:presLayoutVars>
          <dgm:bulletEnabled val="1"/>
        </dgm:presLayoutVars>
      </dgm:prSet>
      <dgm:spPr/>
    </dgm:pt>
  </dgm:ptLst>
  <dgm:cxnLst>
    <dgm:cxn modelId="{583B3C04-7368-4B90-BFD2-8B3F562D437D}" srcId="{302FAC8C-3624-4F21-93B3-22497A5BA387}" destId="{8E3904CF-A13A-4035-AD09-D97D2EEE21A4}" srcOrd="0" destOrd="0" parTransId="{2136163C-689D-48AD-A09E-78B298510EE0}" sibTransId="{40249D0F-EE12-4163-9371-5CBCF37A703B}"/>
    <dgm:cxn modelId="{4F141E0A-C7A7-4DBE-8DFC-AA1E460EE0DD}" type="presOf" srcId="{7333F526-838E-4099-81BF-FC602FE704DE}" destId="{B6A475D2-4E35-47AA-A9B0-2078C96303F5}" srcOrd="0" destOrd="0" presId="urn:microsoft.com/office/officeart/2005/8/layout/chevron2"/>
    <dgm:cxn modelId="{3589EE1B-2903-4E79-8212-0A028157DD9A}" type="presOf" srcId="{C75C4F58-60E4-4618-9AE6-63DCFC5399F7}" destId="{BF9427AA-F3B1-4C9E-91CF-8A1A97E2E4E7}" srcOrd="0" destOrd="0" presId="urn:microsoft.com/office/officeart/2005/8/layout/chevron2"/>
    <dgm:cxn modelId="{B2B72831-E92C-4F4E-A3A8-DFE382498A69}" type="presOf" srcId="{943C317B-0E69-4FB6-B039-753E0B49B325}" destId="{09F01B50-516F-433C-A355-35F121B8CA60}" srcOrd="0" destOrd="0" presId="urn:microsoft.com/office/officeart/2005/8/layout/chevron2"/>
    <dgm:cxn modelId="{4FE9B434-281B-4C96-AA75-AD595A2B8643}" type="presOf" srcId="{595B08C4-673E-4CA7-A311-DC0FE32C531C}" destId="{E0220F48-8835-4302-9883-62223CA6D84A}" srcOrd="0" destOrd="0" presId="urn:microsoft.com/office/officeart/2005/8/layout/chevron2"/>
    <dgm:cxn modelId="{40C8D163-C832-4226-92C6-11BD48F67D72}" type="presOf" srcId="{4B45AADB-0ABA-44DD-BD08-8F5BC80F7B48}" destId="{D297CD7D-60C3-4100-BEC8-2FEF213AB387}" srcOrd="0" destOrd="0" presId="urn:microsoft.com/office/officeart/2005/8/layout/chevron2"/>
    <dgm:cxn modelId="{E837FD69-62A7-4428-B37D-2FBDA4CD7250}" type="presOf" srcId="{302FAC8C-3624-4F21-93B3-22497A5BA387}" destId="{1D96BDE8-CE94-435D-9D49-98C4ADAA2A8B}" srcOrd="0" destOrd="0" presId="urn:microsoft.com/office/officeart/2005/8/layout/chevron2"/>
    <dgm:cxn modelId="{39FB7D6A-F7A8-47D9-A277-08903CC40CAE}" type="presOf" srcId="{AEC25393-809A-4A39-9ECC-60A5EC145F5B}" destId="{2FDBAE1A-93BF-4A20-87BE-965A39E67C87}" srcOrd="0" destOrd="0" presId="urn:microsoft.com/office/officeart/2005/8/layout/chevron2"/>
    <dgm:cxn modelId="{F209EB4A-A6BD-4423-A985-388207DAB26D}" srcId="{7333F526-838E-4099-81BF-FC602FE704DE}" destId="{C1C15D6A-A530-4EE2-A948-91E0C2B4DD4F}" srcOrd="0" destOrd="0" parTransId="{78681886-AC37-4F1B-9B53-DD7A9F350CA5}" sibTransId="{7736F945-D3B4-406B-BBDB-AB58C7DF717C}"/>
    <dgm:cxn modelId="{FF442F4D-C457-4033-BF0F-684721446391}" type="presOf" srcId="{AFF0582F-04E5-417C-8FB8-315D56E30093}" destId="{451B8E28-BA60-4945-858F-0B1A00ACC726}" srcOrd="0" destOrd="0" presId="urn:microsoft.com/office/officeart/2005/8/layout/chevron2"/>
    <dgm:cxn modelId="{F27A3D55-68EC-4711-AC57-F9FAB8F7BFFE}" type="presOf" srcId="{6912D118-B06B-4125-9486-4C363F50F147}" destId="{A3FC8859-56D0-4B71-9D39-488CD6FFEE82}" srcOrd="0" destOrd="1" presId="urn:microsoft.com/office/officeart/2005/8/layout/chevron2"/>
    <dgm:cxn modelId="{B87E1857-56AC-43CC-9B39-82ABC8D3751B}" srcId="{AFF0582F-04E5-417C-8FB8-315D56E30093}" destId="{943C317B-0E69-4FB6-B039-753E0B49B325}" srcOrd="2" destOrd="0" parTransId="{49546B08-D697-40BC-85DE-7927787AFDCE}" sibTransId="{869DE3C4-3149-44FA-9D74-B42E355DEDBE}"/>
    <dgm:cxn modelId="{C7B0FD8E-52D2-49B3-B968-C89363B48E29}" srcId="{4B45AADB-0ABA-44DD-BD08-8F5BC80F7B48}" destId="{D3CCBF24-B363-4BA3-A8D0-B89B1795DCAF}" srcOrd="0" destOrd="0" parTransId="{89E70CBD-31C4-4CFD-947F-E4BE4FEF8CD8}" sibTransId="{B82CCF0B-DE5A-4495-841B-F5FBA811D72B}"/>
    <dgm:cxn modelId="{BE92E18F-9068-4ADB-90A1-CF46EE4AD69D}" srcId="{AFF0582F-04E5-417C-8FB8-315D56E30093}" destId="{C75C4F58-60E4-4618-9AE6-63DCFC5399F7}" srcOrd="1" destOrd="0" parTransId="{47ED83A8-90F4-4BE2-8CFB-46ECC7F3D233}" sibTransId="{4AC8306A-6DA5-45FD-B188-05A99DA42754}"/>
    <dgm:cxn modelId="{6F2A3D93-1349-4598-A924-6C7E2F0F8356}" type="presOf" srcId="{454BD640-8697-4D06-BDE1-8A3BCA8F628F}" destId="{3E837199-3F63-4894-AE6A-27AA87DA081F}" srcOrd="0" destOrd="0" presId="urn:microsoft.com/office/officeart/2005/8/layout/chevron2"/>
    <dgm:cxn modelId="{968FF493-A377-43B9-8F4C-BAA55C7B3FFC}" type="presOf" srcId="{C1C15D6A-A530-4EE2-A948-91E0C2B4DD4F}" destId="{0AC7A3C5-8F8F-4961-A096-06BB0BFD937A}" srcOrd="0" destOrd="0" presId="urn:microsoft.com/office/officeart/2005/8/layout/chevron2"/>
    <dgm:cxn modelId="{F0174DA3-7AD3-47A6-87BC-88A1D13DA2A5}" srcId="{AFF0582F-04E5-417C-8FB8-315D56E30093}" destId="{7333F526-838E-4099-81BF-FC602FE704DE}" srcOrd="5" destOrd="0" parTransId="{0D3AE900-491C-427E-B561-533BC0FA6779}" sibTransId="{3AA0BA8F-D4B7-4DA7-95A3-D7DD734430C8}"/>
    <dgm:cxn modelId="{9EC12BAD-962C-4D9F-8CBF-9B607F49B2C3}" srcId="{943C317B-0E69-4FB6-B039-753E0B49B325}" destId="{4F6D5A4B-74C6-4DB7-9C01-EE2D95FF9D14}" srcOrd="0" destOrd="0" parTransId="{2A4D6C92-219E-491C-800D-D371CE62B63A}" sibTransId="{2A7C967B-7B22-4EF9-A760-396202931E47}"/>
    <dgm:cxn modelId="{D523A6B4-D320-4B62-AF00-F6997217A4D5}" srcId="{AFF0582F-04E5-417C-8FB8-315D56E30093}" destId="{4B45AADB-0ABA-44DD-BD08-8F5BC80F7B48}" srcOrd="4" destOrd="0" parTransId="{E8498970-0FA2-48C0-9362-6BA48440A0FC}" sibTransId="{D0326638-079A-4A7D-A8B8-AE0DB268FB3C}"/>
    <dgm:cxn modelId="{8F1A8BB8-7BFE-424E-A8F9-9352409E5AFE}" type="presOf" srcId="{D3CCBF24-B363-4BA3-A8D0-B89B1795DCAF}" destId="{8CA6BCFC-06C2-4218-A7F5-55A7B2BDE52D}" srcOrd="0" destOrd="0" presId="urn:microsoft.com/office/officeart/2005/8/layout/chevron2"/>
    <dgm:cxn modelId="{352DABB8-6E18-40C8-BD52-7DAD63D62E92}" type="presOf" srcId="{8E3904CF-A13A-4035-AD09-D97D2EEE21A4}" destId="{A3FC8859-56D0-4B71-9D39-488CD6FFEE82}" srcOrd="0" destOrd="0" presId="urn:microsoft.com/office/officeart/2005/8/layout/chevron2"/>
    <dgm:cxn modelId="{915714BB-A087-4EFE-A6A0-1301C4F8247B}" srcId="{AFF0582F-04E5-417C-8FB8-315D56E30093}" destId="{302FAC8C-3624-4F21-93B3-22497A5BA387}" srcOrd="3" destOrd="0" parTransId="{BF676D7B-D84C-4E25-9F8F-9EB783D40F1B}" sibTransId="{F0C81426-5F27-40F3-B89F-BF44ED3B1324}"/>
    <dgm:cxn modelId="{0999FABD-F99E-49B1-9CCE-831FDDC36D42}" srcId="{C75C4F58-60E4-4618-9AE6-63DCFC5399F7}" destId="{595B08C4-673E-4CA7-A311-DC0FE32C531C}" srcOrd="0" destOrd="0" parTransId="{FA2C7199-C4AD-403D-9D8D-75A43FB875C6}" sibTransId="{5C138475-D1A0-4C7B-9E9D-134BC1BDB954}"/>
    <dgm:cxn modelId="{7B5340C0-843B-40C9-8619-13DED3F1BCE2}" type="presOf" srcId="{4F6D5A4B-74C6-4DB7-9C01-EE2D95FF9D14}" destId="{97DA005C-CFF7-4E1A-BACC-9D865E0DF053}" srcOrd="0" destOrd="0" presId="urn:microsoft.com/office/officeart/2005/8/layout/chevron2"/>
    <dgm:cxn modelId="{1B35BFC0-CE3E-42E0-9064-40F3F0DA1AAE}" srcId="{8E3904CF-A13A-4035-AD09-D97D2EEE21A4}" destId="{6912D118-B06B-4125-9486-4C363F50F147}" srcOrd="0" destOrd="0" parTransId="{379B1B9A-6A73-4451-8AC0-6A5BE6271A19}" sibTransId="{4D645E3E-516C-4A3F-A5CA-E50E38C47588}"/>
    <dgm:cxn modelId="{002497C9-791A-4196-AF34-39972813861C}" srcId="{AFF0582F-04E5-417C-8FB8-315D56E30093}" destId="{454BD640-8697-4D06-BDE1-8A3BCA8F628F}" srcOrd="0" destOrd="0" parTransId="{7721AFFA-B6C2-4882-9021-592DC1CE0F9D}" sibTransId="{5DB04E66-2420-4199-B243-8BEC29F1F6FB}"/>
    <dgm:cxn modelId="{26328AEE-68DD-45CA-BF47-FAF4514D6809}" srcId="{454BD640-8697-4D06-BDE1-8A3BCA8F628F}" destId="{AEC25393-809A-4A39-9ECC-60A5EC145F5B}" srcOrd="0" destOrd="0" parTransId="{DDAB5123-1D47-4681-A8A7-D8EB78E08E47}" sibTransId="{4692C2A9-6511-471A-967B-17D78AE7F9C1}"/>
    <dgm:cxn modelId="{1F6C6EE9-7ED7-4B08-9486-75D30C84A138}" type="presParOf" srcId="{451B8E28-BA60-4945-858F-0B1A00ACC726}" destId="{BA0F3203-44FF-4C75-97DD-FFB8A5F2DEDF}" srcOrd="0" destOrd="0" presId="urn:microsoft.com/office/officeart/2005/8/layout/chevron2"/>
    <dgm:cxn modelId="{DE91B807-3F8C-495A-BBA1-043644F2FA7D}" type="presParOf" srcId="{BA0F3203-44FF-4C75-97DD-FFB8A5F2DEDF}" destId="{3E837199-3F63-4894-AE6A-27AA87DA081F}" srcOrd="0" destOrd="0" presId="urn:microsoft.com/office/officeart/2005/8/layout/chevron2"/>
    <dgm:cxn modelId="{89203E92-B078-4640-8ABC-47E301676E68}" type="presParOf" srcId="{BA0F3203-44FF-4C75-97DD-FFB8A5F2DEDF}" destId="{2FDBAE1A-93BF-4A20-87BE-965A39E67C87}" srcOrd="1" destOrd="0" presId="urn:microsoft.com/office/officeart/2005/8/layout/chevron2"/>
    <dgm:cxn modelId="{29CF7430-2ED3-4844-BF49-B6D3B163C15B}" type="presParOf" srcId="{451B8E28-BA60-4945-858F-0B1A00ACC726}" destId="{676875C0-7C2D-45E2-80F9-0D1E237DD431}" srcOrd="1" destOrd="0" presId="urn:microsoft.com/office/officeart/2005/8/layout/chevron2"/>
    <dgm:cxn modelId="{27B1C22B-AB16-4A08-B0A5-3A70BD8DD286}" type="presParOf" srcId="{451B8E28-BA60-4945-858F-0B1A00ACC726}" destId="{FFBE97B9-56DE-474F-8EAF-75B3516CF735}" srcOrd="2" destOrd="0" presId="urn:microsoft.com/office/officeart/2005/8/layout/chevron2"/>
    <dgm:cxn modelId="{36569B14-CFA8-4446-A1F3-42FC3CD5A7A8}" type="presParOf" srcId="{FFBE97B9-56DE-474F-8EAF-75B3516CF735}" destId="{BF9427AA-F3B1-4C9E-91CF-8A1A97E2E4E7}" srcOrd="0" destOrd="0" presId="urn:microsoft.com/office/officeart/2005/8/layout/chevron2"/>
    <dgm:cxn modelId="{03E337A9-F6EA-407D-9CF0-A0E922268E58}" type="presParOf" srcId="{FFBE97B9-56DE-474F-8EAF-75B3516CF735}" destId="{E0220F48-8835-4302-9883-62223CA6D84A}" srcOrd="1" destOrd="0" presId="urn:microsoft.com/office/officeart/2005/8/layout/chevron2"/>
    <dgm:cxn modelId="{9FDBE9F0-0A43-45CE-8974-474FC0794C6F}" type="presParOf" srcId="{451B8E28-BA60-4945-858F-0B1A00ACC726}" destId="{007CB0EE-2B5A-486B-9324-BD2310BB65D9}" srcOrd="3" destOrd="0" presId="urn:microsoft.com/office/officeart/2005/8/layout/chevron2"/>
    <dgm:cxn modelId="{C1EB91B2-5146-420A-B031-7D4557467A30}" type="presParOf" srcId="{451B8E28-BA60-4945-858F-0B1A00ACC726}" destId="{4FAFA99D-7270-4436-8331-AC0B9C9D3AC3}" srcOrd="4" destOrd="0" presId="urn:microsoft.com/office/officeart/2005/8/layout/chevron2"/>
    <dgm:cxn modelId="{F07F75BC-FCAD-4A69-B4B3-C68BAE4A1064}" type="presParOf" srcId="{4FAFA99D-7270-4436-8331-AC0B9C9D3AC3}" destId="{09F01B50-516F-433C-A355-35F121B8CA60}" srcOrd="0" destOrd="0" presId="urn:microsoft.com/office/officeart/2005/8/layout/chevron2"/>
    <dgm:cxn modelId="{F3D6AC2C-DA2D-4F86-A938-BE0B06F13FA3}" type="presParOf" srcId="{4FAFA99D-7270-4436-8331-AC0B9C9D3AC3}" destId="{97DA005C-CFF7-4E1A-BACC-9D865E0DF053}" srcOrd="1" destOrd="0" presId="urn:microsoft.com/office/officeart/2005/8/layout/chevron2"/>
    <dgm:cxn modelId="{5909D3F9-F495-4F80-9F98-73C35F4E7880}" type="presParOf" srcId="{451B8E28-BA60-4945-858F-0B1A00ACC726}" destId="{26D98E64-66E3-4730-9A13-203A975074D7}" srcOrd="5" destOrd="0" presId="urn:microsoft.com/office/officeart/2005/8/layout/chevron2"/>
    <dgm:cxn modelId="{2665028A-BD75-49BA-BA56-76ACBB07E9E9}" type="presParOf" srcId="{451B8E28-BA60-4945-858F-0B1A00ACC726}" destId="{10A76309-014E-4EC0-A758-61F2B9D982AA}" srcOrd="6" destOrd="0" presId="urn:microsoft.com/office/officeart/2005/8/layout/chevron2"/>
    <dgm:cxn modelId="{F21CF87D-3C3F-4E42-A6E6-A3E11A02BFF7}" type="presParOf" srcId="{10A76309-014E-4EC0-A758-61F2B9D982AA}" destId="{1D96BDE8-CE94-435D-9D49-98C4ADAA2A8B}" srcOrd="0" destOrd="0" presId="urn:microsoft.com/office/officeart/2005/8/layout/chevron2"/>
    <dgm:cxn modelId="{FA867904-87A4-4129-A6E3-4EED5522DA3D}" type="presParOf" srcId="{10A76309-014E-4EC0-A758-61F2B9D982AA}" destId="{A3FC8859-56D0-4B71-9D39-488CD6FFEE82}" srcOrd="1" destOrd="0" presId="urn:microsoft.com/office/officeart/2005/8/layout/chevron2"/>
    <dgm:cxn modelId="{5877A304-5982-4054-871B-D37BD5081E54}" type="presParOf" srcId="{451B8E28-BA60-4945-858F-0B1A00ACC726}" destId="{3E50F8EE-0532-4EE7-BE95-B1D2B69C7ED0}" srcOrd="7" destOrd="0" presId="urn:microsoft.com/office/officeart/2005/8/layout/chevron2"/>
    <dgm:cxn modelId="{D9BEF62D-F3C3-4805-9366-F6AA3485D6D4}" type="presParOf" srcId="{451B8E28-BA60-4945-858F-0B1A00ACC726}" destId="{94DF598A-315F-4AB3-847A-8EE65E918AF0}" srcOrd="8" destOrd="0" presId="urn:microsoft.com/office/officeart/2005/8/layout/chevron2"/>
    <dgm:cxn modelId="{61CC9F7E-B59F-4DD5-8340-0DABD768C333}" type="presParOf" srcId="{94DF598A-315F-4AB3-847A-8EE65E918AF0}" destId="{D297CD7D-60C3-4100-BEC8-2FEF213AB387}" srcOrd="0" destOrd="0" presId="urn:microsoft.com/office/officeart/2005/8/layout/chevron2"/>
    <dgm:cxn modelId="{5A9DB3FB-2F04-4CC8-B31D-8BD6C2A889C0}" type="presParOf" srcId="{94DF598A-315F-4AB3-847A-8EE65E918AF0}" destId="{8CA6BCFC-06C2-4218-A7F5-55A7B2BDE52D}" srcOrd="1" destOrd="0" presId="urn:microsoft.com/office/officeart/2005/8/layout/chevron2"/>
    <dgm:cxn modelId="{52935C1A-48D7-40D4-AE76-6081A3AD3F1E}" type="presParOf" srcId="{451B8E28-BA60-4945-858F-0B1A00ACC726}" destId="{6EE59BDA-0254-4D13-9D8F-30C43C88BDC9}" srcOrd="9" destOrd="0" presId="urn:microsoft.com/office/officeart/2005/8/layout/chevron2"/>
    <dgm:cxn modelId="{1E4DE194-9EC8-4C75-8273-A728793585AF}" type="presParOf" srcId="{451B8E28-BA60-4945-858F-0B1A00ACC726}" destId="{A4562FED-19D4-40B4-8931-2830E3C57730}" srcOrd="10" destOrd="0" presId="urn:microsoft.com/office/officeart/2005/8/layout/chevron2"/>
    <dgm:cxn modelId="{DCC58DAA-D21D-4E05-8B76-4E8F15BFBA31}" type="presParOf" srcId="{A4562FED-19D4-40B4-8931-2830E3C57730}" destId="{B6A475D2-4E35-47AA-A9B0-2078C96303F5}" srcOrd="0" destOrd="0" presId="urn:microsoft.com/office/officeart/2005/8/layout/chevron2"/>
    <dgm:cxn modelId="{023AC66E-BD2C-491A-8F7B-7424212ACB88}" type="presParOf" srcId="{A4562FED-19D4-40B4-8931-2830E3C57730}" destId="{0AC7A3C5-8F8F-4961-A096-06BB0BFD937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4229B7-FA7C-4D52-AC78-3C4826AC0ABE}" type="doc">
      <dgm:prSet loTypeId="urn:microsoft.com/office/officeart/2011/layout/TabList" loCatId="list" qsTypeId="urn:microsoft.com/office/officeart/2005/8/quickstyle/3d1" qsCatId="3D" csTypeId="urn:microsoft.com/office/officeart/2005/8/colors/accent3_3" csCatId="accent3" phldr="1"/>
      <dgm:spPr/>
      <dgm:t>
        <a:bodyPr/>
        <a:lstStyle/>
        <a:p>
          <a:endParaRPr lang="en-US"/>
        </a:p>
      </dgm:t>
    </dgm:pt>
    <dgm:pt modelId="{FE2D8FBD-D3F4-442D-904A-9983FE1DD31D}">
      <dgm:prSet phldrT="[Text]"/>
      <dgm:spPr/>
      <dgm:t>
        <a:bodyPr/>
        <a:lstStyle/>
        <a:p>
          <a:r>
            <a:rPr lang="en-US" dirty="0"/>
            <a:t>3</a:t>
          </a:r>
          <a:r>
            <a:rPr lang="en-US" baseline="30000" dirty="0"/>
            <a:t>rd</a:t>
          </a:r>
          <a:r>
            <a:rPr lang="en-US" dirty="0"/>
            <a:t> Party Involvement </a:t>
          </a:r>
        </a:p>
      </dgm:t>
    </dgm:pt>
    <dgm:pt modelId="{CC794063-F79D-450D-9875-1D0B59FFB203}" type="parTrans" cxnId="{7C39E5DC-D829-47C6-AA33-3D267C23F11F}">
      <dgm:prSet/>
      <dgm:spPr/>
      <dgm:t>
        <a:bodyPr/>
        <a:lstStyle/>
        <a:p>
          <a:endParaRPr lang="en-US"/>
        </a:p>
      </dgm:t>
    </dgm:pt>
    <dgm:pt modelId="{E8A26DA2-A3E9-4DBA-B6AC-D3EF9A9F1CA0}" type="sibTrans" cxnId="{7C39E5DC-D829-47C6-AA33-3D267C23F11F}">
      <dgm:prSet/>
      <dgm:spPr/>
      <dgm:t>
        <a:bodyPr/>
        <a:lstStyle/>
        <a:p>
          <a:endParaRPr lang="en-US"/>
        </a:p>
      </dgm:t>
    </dgm:pt>
    <dgm:pt modelId="{E35D4D79-83FA-4FE2-B4F6-A3D70219CBA4}">
      <dgm:prSet phldrT="[Text]"/>
      <dgm:spPr/>
      <dgm:t>
        <a:bodyPr/>
        <a:lstStyle/>
        <a:p>
          <a:r>
            <a:rPr lang="en-US" dirty="0"/>
            <a:t>Y/N</a:t>
          </a:r>
        </a:p>
      </dgm:t>
    </dgm:pt>
    <dgm:pt modelId="{96E6A0B9-25C5-4A83-BC49-B179C974EFAC}" type="parTrans" cxnId="{5DFF80A2-76D9-4188-ADF7-4367A44392BC}">
      <dgm:prSet/>
      <dgm:spPr/>
      <dgm:t>
        <a:bodyPr/>
        <a:lstStyle/>
        <a:p>
          <a:endParaRPr lang="en-US"/>
        </a:p>
      </dgm:t>
    </dgm:pt>
    <dgm:pt modelId="{E85EED8B-0C0D-4698-9D45-BF8DBD8E0C26}" type="sibTrans" cxnId="{5DFF80A2-76D9-4188-ADF7-4367A44392BC}">
      <dgm:prSet/>
      <dgm:spPr/>
      <dgm:t>
        <a:bodyPr/>
        <a:lstStyle/>
        <a:p>
          <a:endParaRPr lang="en-US"/>
        </a:p>
      </dgm:t>
    </dgm:pt>
    <dgm:pt modelId="{BBDCD545-4DC6-440E-AD75-77884C8015D4}">
      <dgm:prSet phldrT="[Text]"/>
      <dgm:spPr/>
      <dgm:t>
        <a:bodyPr/>
        <a:lstStyle/>
        <a:p>
          <a:r>
            <a:rPr lang="en-US" dirty="0"/>
            <a:t>PwC – Andre, Rajan, Mo, and Pedro - specify relationship and details</a:t>
          </a:r>
        </a:p>
      </dgm:t>
    </dgm:pt>
    <dgm:pt modelId="{DB983EDA-8E7D-43E9-9CA4-F90D50BA905E}" type="parTrans" cxnId="{54EBBDCD-7E20-40DA-A52D-49D2843C890F}">
      <dgm:prSet/>
      <dgm:spPr/>
      <dgm:t>
        <a:bodyPr/>
        <a:lstStyle/>
        <a:p>
          <a:endParaRPr lang="en-US"/>
        </a:p>
      </dgm:t>
    </dgm:pt>
    <dgm:pt modelId="{090C2D35-1493-479D-8BDB-6A7146FB83F8}" type="sibTrans" cxnId="{54EBBDCD-7E20-40DA-A52D-49D2843C890F}">
      <dgm:prSet/>
      <dgm:spPr/>
      <dgm:t>
        <a:bodyPr/>
        <a:lstStyle/>
        <a:p>
          <a:endParaRPr lang="en-US"/>
        </a:p>
      </dgm:t>
    </dgm:pt>
    <dgm:pt modelId="{E97F9540-F519-4CCD-8911-9515BA261B18}">
      <dgm:prSet phldrT="[Text]"/>
      <dgm:spPr/>
      <dgm:t>
        <a:bodyPr/>
        <a:lstStyle/>
        <a:p>
          <a:r>
            <a:rPr lang="en-US" dirty="0"/>
            <a:t>System Maintenance </a:t>
          </a:r>
        </a:p>
      </dgm:t>
    </dgm:pt>
    <dgm:pt modelId="{12F0D07A-768A-4867-9D0B-DC5340AE9A26}" type="parTrans" cxnId="{05B69F01-6DC6-4D32-80AD-32E284EFCD30}">
      <dgm:prSet/>
      <dgm:spPr/>
      <dgm:t>
        <a:bodyPr/>
        <a:lstStyle/>
        <a:p>
          <a:endParaRPr lang="en-US"/>
        </a:p>
      </dgm:t>
    </dgm:pt>
    <dgm:pt modelId="{A0707717-1333-417D-B53A-8A7D590B4CF9}" type="sibTrans" cxnId="{05B69F01-6DC6-4D32-80AD-32E284EFCD30}">
      <dgm:prSet/>
      <dgm:spPr/>
      <dgm:t>
        <a:bodyPr/>
        <a:lstStyle/>
        <a:p>
          <a:endParaRPr lang="en-US"/>
        </a:p>
      </dgm:t>
    </dgm:pt>
    <dgm:pt modelId="{60729DBB-1EF4-4262-8F1E-C7E8E5B4E813}">
      <dgm:prSet phldrT="[Text]"/>
      <dgm:spPr/>
      <dgm:t>
        <a:bodyPr/>
        <a:lstStyle/>
        <a:p>
          <a:r>
            <a:rPr lang="en-US" dirty="0"/>
            <a:t>Dates/ Occurrences</a:t>
          </a:r>
        </a:p>
      </dgm:t>
    </dgm:pt>
    <dgm:pt modelId="{8CB29C13-29EE-4EE5-B40C-9A3A8C02F897}" type="parTrans" cxnId="{8E91B5FE-0333-4058-9DDA-6665EA0DD519}">
      <dgm:prSet/>
      <dgm:spPr/>
      <dgm:t>
        <a:bodyPr/>
        <a:lstStyle/>
        <a:p>
          <a:endParaRPr lang="en-US"/>
        </a:p>
      </dgm:t>
    </dgm:pt>
    <dgm:pt modelId="{4B89D612-65D4-470B-8963-3B049D3A46BD}" type="sibTrans" cxnId="{8E91B5FE-0333-4058-9DDA-6665EA0DD519}">
      <dgm:prSet/>
      <dgm:spPr/>
      <dgm:t>
        <a:bodyPr/>
        <a:lstStyle/>
        <a:p>
          <a:endParaRPr lang="en-US"/>
        </a:p>
      </dgm:t>
    </dgm:pt>
    <dgm:pt modelId="{5392AB21-43CB-4E50-847C-A9BEB3A89B93}">
      <dgm:prSet phldrT="[Text]"/>
      <dgm:spPr/>
      <dgm:t>
        <a:bodyPr/>
        <a:lstStyle/>
        <a:p>
          <a:r>
            <a:rPr lang="en-US" dirty="0"/>
            <a:t>Ex. every Sunday.. </a:t>
          </a:r>
        </a:p>
      </dgm:t>
    </dgm:pt>
    <dgm:pt modelId="{81943E09-4D79-4CCA-8754-FA34884CDC3F}" type="parTrans" cxnId="{6C52D6C8-57EC-4E07-A133-01535CA8FB43}">
      <dgm:prSet/>
      <dgm:spPr/>
      <dgm:t>
        <a:bodyPr/>
        <a:lstStyle/>
        <a:p>
          <a:endParaRPr lang="en-US"/>
        </a:p>
      </dgm:t>
    </dgm:pt>
    <dgm:pt modelId="{384540AD-A59C-4E40-B69A-747697DA5090}" type="sibTrans" cxnId="{6C52D6C8-57EC-4E07-A133-01535CA8FB43}">
      <dgm:prSet/>
      <dgm:spPr/>
      <dgm:t>
        <a:bodyPr/>
        <a:lstStyle/>
        <a:p>
          <a:endParaRPr lang="en-US"/>
        </a:p>
      </dgm:t>
    </dgm:pt>
    <dgm:pt modelId="{6B8A813A-9278-4879-ACEE-15D4166EB06C}">
      <dgm:prSet phldrT="[Text]"/>
      <dgm:spPr/>
      <dgm:t>
        <a:bodyPr/>
        <a:lstStyle/>
        <a:p>
          <a:r>
            <a:rPr lang="en-US" dirty="0"/>
            <a:t>Vacation and Holiday Planning</a:t>
          </a:r>
        </a:p>
      </dgm:t>
    </dgm:pt>
    <dgm:pt modelId="{771CBAD8-6128-4153-8AAD-1B7FC3D9672D}" type="parTrans" cxnId="{2B3510A9-2931-473D-9862-A03BBF32B698}">
      <dgm:prSet/>
      <dgm:spPr/>
      <dgm:t>
        <a:bodyPr/>
        <a:lstStyle/>
        <a:p>
          <a:endParaRPr lang="en-US"/>
        </a:p>
      </dgm:t>
    </dgm:pt>
    <dgm:pt modelId="{ACD31A26-3D4A-4909-9085-25B3935A180B}" type="sibTrans" cxnId="{2B3510A9-2931-473D-9862-A03BBF32B698}">
      <dgm:prSet/>
      <dgm:spPr/>
      <dgm:t>
        <a:bodyPr/>
        <a:lstStyle/>
        <a:p>
          <a:endParaRPr lang="en-US"/>
        </a:p>
      </dgm:t>
    </dgm:pt>
    <dgm:pt modelId="{AA2E8549-7E2A-4F87-8E27-EB0EECF2E73D}">
      <dgm:prSet phldrT="[Text]"/>
      <dgm:spPr/>
      <dgm:t>
        <a:bodyPr/>
        <a:lstStyle/>
        <a:p>
          <a:endParaRPr lang="en-US" dirty="0"/>
        </a:p>
      </dgm:t>
    </dgm:pt>
    <dgm:pt modelId="{261245EA-77C1-43F7-A325-EECF360B7525}" type="parTrans" cxnId="{E2F844E9-C384-4C3C-A52D-787C78A86B00}">
      <dgm:prSet/>
      <dgm:spPr/>
      <dgm:t>
        <a:bodyPr/>
        <a:lstStyle/>
        <a:p>
          <a:endParaRPr lang="en-US"/>
        </a:p>
      </dgm:t>
    </dgm:pt>
    <dgm:pt modelId="{CE990C9B-7E66-4D35-ACF9-7535CD6B668E}" type="sibTrans" cxnId="{E2F844E9-C384-4C3C-A52D-787C78A86B00}">
      <dgm:prSet/>
      <dgm:spPr/>
      <dgm:t>
        <a:bodyPr/>
        <a:lstStyle/>
        <a:p>
          <a:endParaRPr lang="en-US"/>
        </a:p>
      </dgm:t>
    </dgm:pt>
    <dgm:pt modelId="{1B2BE560-5307-4800-98D5-18F60F649EB4}">
      <dgm:prSet phldrT="[Text]"/>
      <dgm:spPr/>
      <dgm:t>
        <a:bodyPr/>
        <a:lstStyle/>
        <a:p>
          <a:r>
            <a:rPr lang="en-US" dirty="0"/>
            <a:t>&lt;Supplier-Name of resource: list of holiday dates&gt;</a:t>
          </a:r>
        </a:p>
        <a:p>
          <a:r>
            <a:rPr lang="en-US" dirty="0"/>
            <a:t>Canadian Pacific Railway – Jeff R</a:t>
          </a:r>
          <a:r>
            <a:rPr lang="de-DE" dirty="0" err="1">
              <a:solidFill>
                <a:schemeClr val="tx1"/>
              </a:solidFill>
              <a:effectLst/>
              <a:latin typeface="+mn-lt"/>
              <a:ea typeface="+mn-ea"/>
              <a:cs typeface="+mn-cs"/>
            </a:rPr>
            <a:t>rosenblum</a:t>
          </a:r>
          <a:r>
            <a:rPr lang="de-DE" dirty="0">
              <a:solidFill>
                <a:schemeClr val="tx1"/>
              </a:solidFill>
              <a:effectLst/>
              <a:latin typeface="+mn-lt"/>
              <a:ea typeface="+mn-ea"/>
              <a:cs typeface="+mn-cs"/>
            </a:rPr>
            <a:t> </a:t>
          </a:r>
          <a:r>
            <a:rPr lang="de-DE" dirty="0" err="1">
              <a:solidFill>
                <a:schemeClr val="tx1"/>
              </a:solidFill>
              <a:effectLst/>
              <a:latin typeface="+mn-lt"/>
              <a:ea typeface="+mn-ea"/>
              <a:cs typeface="+mn-cs"/>
            </a:rPr>
            <a:t>and</a:t>
          </a:r>
          <a:r>
            <a:rPr lang="de-DE" dirty="0">
              <a:solidFill>
                <a:schemeClr val="tx1"/>
              </a:solidFill>
              <a:effectLst/>
              <a:latin typeface="+mn-lt"/>
              <a:ea typeface="+mn-ea"/>
              <a:cs typeface="+mn-cs"/>
            </a:rPr>
            <a:t> Kate Zhuravleva</a:t>
          </a:r>
          <a:r>
            <a:rPr lang="en-US" dirty="0"/>
            <a:t>: list of vacation/holiday dates</a:t>
          </a:r>
        </a:p>
        <a:p>
          <a:r>
            <a:rPr lang="en-US" dirty="0"/>
            <a:t>&lt;Ariba-Name of resource: list of holiday dates&gt;</a:t>
          </a:r>
        </a:p>
      </dgm:t>
    </dgm:pt>
    <dgm:pt modelId="{D767C172-BB16-4E89-B190-7F14C253D644}" type="parTrans" cxnId="{7E988958-E75D-43B8-AD13-EA84A0847641}">
      <dgm:prSet/>
      <dgm:spPr/>
      <dgm:t>
        <a:bodyPr/>
        <a:lstStyle/>
        <a:p>
          <a:endParaRPr lang="en-US"/>
        </a:p>
      </dgm:t>
    </dgm:pt>
    <dgm:pt modelId="{9E5FEAE6-FAEC-436F-9A28-0977CB8E4AD2}" type="sibTrans" cxnId="{7E988958-E75D-43B8-AD13-EA84A0847641}">
      <dgm:prSet/>
      <dgm:spPr/>
      <dgm:t>
        <a:bodyPr/>
        <a:lstStyle/>
        <a:p>
          <a:endParaRPr lang="en-US"/>
        </a:p>
      </dgm:t>
    </dgm:pt>
    <dgm:pt modelId="{56299DF5-FA5F-44E7-9429-6FCBEA114DCB}">
      <dgm:prSet phldrT="[Text]"/>
      <dgm:spPr/>
      <dgm:t>
        <a:bodyPr/>
        <a:lstStyle/>
        <a:p>
          <a:endParaRPr lang="en-US" dirty="0"/>
        </a:p>
      </dgm:t>
    </dgm:pt>
    <dgm:pt modelId="{01280AF8-77B7-4908-A068-31FC7953F98D}" type="parTrans" cxnId="{477ED485-119F-43E0-831A-B3A6FE21DC88}">
      <dgm:prSet/>
      <dgm:spPr/>
      <dgm:t>
        <a:bodyPr/>
        <a:lstStyle/>
        <a:p>
          <a:endParaRPr lang="en-US"/>
        </a:p>
      </dgm:t>
    </dgm:pt>
    <dgm:pt modelId="{5F864807-1CBF-48C3-89ED-E8304000413F}" type="sibTrans" cxnId="{477ED485-119F-43E0-831A-B3A6FE21DC88}">
      <dgm:prSet/>
      <dgm:spPr/>
      <dgm:t>
        <a:bodyPr/>
        <a:lstStyle/>
        <a:p>
          <a:endParaRPr lang="en-US"/>
        </a:p>
      </dgm:t>
    </dgm:pt>
    <dgm:pt modelId="{42E47B82-9AF2-47CD-A710-B15269C43384}">
      <dgm:prSet phldrT="[Text]"/>
      <dgm:spPr/>
      <dgm:t>
        <a:bodyPr/>
        <a:lstStyle/>
        <a:p>
          <a:endParaRPr lang="en-US" dirty="0"/>
        </a:p>
      </dgm:t>
    </dgm:pt>
    <dgm:pt modelId="{238353E3-497A-443D-90C1-FC0A452753BA}" type="parTrans" cxnId="{5DE8E223-973A-4EF1-8980-5085EC74BBFA}">
      <dgm:prSet/>
      <dgm:spPr/>
      <dgm:t>
        <a:bodyPr/>
        <a:lstStyle/>
        <a:p>
          <a:endParaRPr lang="en-US"/>
        </a:p>
      </dgm:t>
    </dgm:pt>
    <dgm:pt modelId="{0CA056CF-00EE-422F-9D71-E309E85C797D}" type="sibTrans" cxnId="{5DE8E223-973A-4EF1-8980-5085EC74BBFA}">
      <dgm:prSet/>
      <dgm:spPr/>
      <dgm:t>
        <a:bodyPr/>
        <a:lstStyle/>
        <a:p>
          <a:endParaRPr lang="en-US"/>
        </a:p>
      </dgm:t>
    </dgm:pt>
    <dgm:pt modelId="{F665657B-6065-4242-85BF-031EED6D76C3}">
      <dgm:prSet phldrT="[Text]"/>
      <dgm:spPr/>
      <dgm:t>
        <a:bodyPr/>
        <a:lstStyle/>
        <a:p>
          <a:endParaRPr lang="en-US" dirty="0"/>
        </a:p>
      </dgm:t>
    </dgm:pt>
    <dgm:pt modelId="{167640CE-F448-44DC-897C-F53A29E4764B}" type="parTrans" cxnId="{709B88C2-0082-4661-BEAA-0713BB9C2A9D}">
      <dgm:prSet/>
      <dgm:spPr/>
      <dgm:t>
        <a:bodyPr/>
        <a:lstStyle/>
        <a:p>
          <a:endParaRPr lang="en-US"/>
        </a:p>
      </dgm:t>
    </dgm:pt>
    <dgm:pt modelId="{C3C6DE18-5157-4946-81CB-DA0493A2EFFB}" type="sibTrans" cxnId="{709B88C2-0082-4661-BEAA-0713BB9C2A9D}">
      <dgm:prSet/>
      <dgm:spPr/>
      <dgm:t>
        <a:bodyPr/>
        <a:lstStyle/>
        <a:p>
          <a:endParaRPr lang="en-US"/>
        </a:p>
      </dgm:t>
    </dgm:pt>
    <dgm:pt modelId="{F56E51F6-1D13-4E6E-B026-E994A61B3B9A}" type="pres">
      <dgm:prSet presAssocID="{B64229B7-FA7C-4D52-AC78-3C4826AC0ABE}" presName="Name0" presStyleCnt="0">
        <dgm:presLayoutVars>
          <dgm:chMax/>
          <dgm:chPref val="3"/>
          <dgm:dir/>
          <dgm:animOne val="branch"/>
          <dgm:animLvl val="lvl"/>
        </dgm:presLayoutVars>
      </dgm:prSet>
      <dgm:spPr/>
    </dgm:pt>
    <dgm:pt modelId="{86F004D9-2858-44BA-9D23-B8D90C6821D2}" type="pres">
      <dgm:prSet presAssocID="{FE2D8FBD-D3F4-442D-904A-9983FE1DD31D}" presName="composite" presStyleCnt="0"/>
      <dgm:spPr/>
    </dgm:pt>
    <dgm:pt modelId="{9F20D0F4-7A5A-41DC-B672-8CA4880F5AE9}" type="pres">
      <dgm:prSet presAssocID="{FE2D8FBD-D3F4-442D-904A-9983FE1DD31D}" presName="FirstChild" presStyleLbl="revTx" presStyleIdx="0" presStyleCnt="6">
        <dgm:presLayoutVars>
          <dgm:chMax val="0"/>
          <dgm:chPref val="0"/>
          <dgm:bulletEnabled val="1"/>
        </dgm:presLayoutVars>
      </dgm:prSet>
      <dgm:spPr/>
    </dgm:pt>
    <dgm:pt modelId="{F29EE057-D730-4208-9F40-6A7B3CF3DBCF}" type="pres">
      <dgm:prSet presAssocID="{FE2D8FBD-D3F4-442D-904A-9983FE1DD31D}" presName="Parent" presStyleLbl="alignNode1" presStyleIdx="0" presStyleCnt="3">
        <dgm:presLayoutVars>
          <dgm:chMax val="3"/>
          <dgm:chPref val="3"/>
          <dgm:bulletEnabled val="1"/>
        </dgm:presLayoutVars>
      </dgm:prSet>
      <dgm:spPr/>
    </dgm:pt>
    <dgm:pt modelId="{3A3B977E-6141-4E26-8CCC-E01A0713224C}" type="pres">
      <dgm:prSet presAssocID="{FE2D8FBD-D3F4-442D-904A-9983FE1DD31D}" presName="Accent" presStyleLbl="parChTrans1D1" presStyleIdx="0" presStyleCnt="3"/>
      <dgm:spPr/>
    </dgm:pt>
    <dgm:pt modelId="{E7001AFE-6B91-4410-BC03-04B32330CB0D}" type="pres">
      <dgm:prSet presAssocID="{FE2D8FBD-D3F4-442D-904A-9983FE1DD31D}" presName="Child" presStyleLbl="revTx" presStyleIdx="1" presStyleCnt="6">
        <dgm:presLayoutVars>
          <dgm:chMax val="0"/>
          <dgm:chPref val="0"/>
          <dgm:bulletEnabled val="1"/>
        </dgm:presLayoutVars>
      </dgm:prSet>
      <dgm:spPr/>
    </dgm:pt>
    <dgm:pt modelId="{4800FC45-3B49-4439-A3FA-8A0A13DBFB56}" type="pres">
      <dgm:prSet presAssocID="{E8A26DA2-A3E9-4DBA-B6AC-D3EF9A9F1CA0}" presName="sibTrans" presStyleCnt="0"/>
      <dgm:spPr/>
    </dgm:pt>
    <dgm:pt modelId="{9495E1B0-5D90-44C6-8AFA-E9DFBA417898}" type="pres">
      <dgm:prSet presAssocID="{E97F9540-F519-4CCD-8911-9515BA261B18}" presName="composite" presStyleCnt="0"/>
      <dgm:spPr/>
    </dgm:pt>
    <dgm:pt modelId="{7256DE0A-094E-4061-B36E-987252A417F7}" type="pres">
      <dgm:prSet presAssocID="{E97F9540-F519-4CCD-8911-9515BA261B18}" presName="FirstChild" presStyleLbl="revTx" presStyleIdx="2" presStyleCnt="6">
        <dgm:presLayoutVars>
          <dgm:chMax val="0"/>
          <dgm:chPref val="0"/>
          <dgm:bulletEnabled val="1"/>
        </dgm:presLayoutVars>
      </dgm:prSet>
      <dgm:spPr/>
    </dgm:pt>
    <dgm:pt modelId="{4AF32D36-5D16-41CF-BEA9-68C64B9EB27A}" type="pres">
      <dgm:prSet presAssocID="{E97F9540-F519-4CCD-8911-9515BA261B18}" presName="Parent" presStyleLbl="alignNode1" presStyleIdx="1" presStyleCnt="3">
        <dgm:presLayoutVars>
          <dgm:chMax val="3"/>
          <dgm:chPref val="3"/>
          <dgm:bulletEnabled val="1"/>
        </dgm:presLayoutVars>
      </dgm:prSet>
      <dgm:spPr/>
    </dgm:pt>
    <dgm:pt modelId="{5BD95417-1810-4046-82B9-635646D6EFD2}" type="pres">
      <dgm:prSet presAssocID="{E97F9540-F519-4CCD-8911-9515BA261B18}" presName="Accent" presStyleLbl="parChTrans1D1" presStyleIdx="1" presStyleCnt="3"/>
      <dgm:spPr/>
    </dgm:pt>
    <dgm:pt modelId="{C96FEB2E-A848-4049-9DD2-64AA96CD462C}" type="pres">
      <dgm:prSet presAssocID="{E97F9540-F519-4CCD-8911-9515BA261B18}" presName="Child" presStyleLbl="revTx" presStyleIdx="3" presStyleCnt="6">
        <dgm:presLayoutVars>
          <dgm:chMax val="0"/>
          <dgm:chPref val="0"/>
          <dgm:bulletEnabled val="1"/>
        </dgm:presLayoutVars>
      </dgm:prSet>
      <dgm:spPr/>
    </dgm:pt>
    <dgm:pt modelId="{503EFEBC-E06F-4378-A3D6-4A3FCE068229}" type="pres">
      <dgm:prSet presAssocID="{A0707717-1333-417D-B53A-8A7D590B4CF9}" presName="sibTrans" presStyleCnt="0"/>
      <dgm:spPr/>
    </dgm:pt>
    <dgm:pt modelId="{9C6AF9B3-3C2F-4159-BF8D-CE29B1876AD6}" type="pres">
      <dgm:prSet presAssocID="{6B8A813A-9278-4879-ACEE-15D4166EB06C}" presName="composite" presStyleCnt="0"/>
      <dgm:spPr/>
    </dgm:pt>
    <dgm:pt modelId="{D2570258-4F4D-4325-B3EE-67EFC9BF0471}" type="pres">
      <dgm:prSet presAssocID="{6B8A813A-9278-4879-ACEE-15D4166EB06C}" presName="FirstChild" presStyleLbl="revTx" presStyleIdx="4" presStyleCnt="6" custLinFactNeighborX="-443">
        <dgm:presLayoutVars>
          <dgm:chMax val="0"/>
          <dgm:chPref val="0"/>
          <dgm:bulletEnabled val="1"/>
        </dgm:presLayoutVars>
      </dgm:prSet>
      <dgm:spPr/>
    </dgm:pt>
    <dgm:pt modelId="{D3A6B4A4-63F5-4747-BE3A-964A4572F435}" type="pres">
      <dgm:prSet presAssocID="{6B8A813A-9278-4879-ACEE-15D4166EB06C}" presName="Parent" presStyleLbl="alignNode1" presStyleIdx="2" presStyleCnt="3">
        <dgm:presLayoutVars>
          <dgm:chMax val="3"/>
          <dgm:chPref val="3"/>
          <dgm:bulletEnabled val="1"/>
        </dgm:presLayoutVars>
      </dgm:prSet>
      <dgm:spPr/>
    </dgm:pt>
    <dgm:pt modelId="{09B088BC-C671-497D-B0BC-06915F4A5A63}" type="pres">
      <dgm:prSet presAssocID="{6B8A813A-9278-4879-ACEE-15D4166EB06C}" presName="Accent" presStyleLbl="parChTrans1D1" presStyleIdx="2" presStyleCnt="3"/>
      <dgm:spPr/>
    </dgm:pt>
    <dgm:pt modelId="{ABF8B6C8-0D44-4858-B611-078F5B761975}" type="pres">
      <dgm:prSet presAssocID="{6B8A813A-9278-4879-ACEE-15D4166EB06C}" presName="Child" presStyleLbl="revTx" presStyleIdx="5" presStyleCnt="6">
        <dgm:presLayoutVars>
          <dgm:chMax val="0"/>
          <dgm:chPref val="0"/>
          <dgm:bulletEnabled val="1"/>
        </dgm:presLayoutVars>
      </dgm:prSet>
      <dgm:spPr/>
    </dgm:pt>
  </dgm:ptLst>
  <dgm:cxnLst>
    <dgm:cxn modelId="{05B69F01-6DC6-4D32-80AD-32E284EFCD30}" srcId="{B64229B7-FA7C-4D52-AC78-3C4826AC0ABE}" destId="{E97F9540-F519-4CCD-8911-9515BA261B18}" srcOrd="1" destOrd="0" parTransId="{12F0D07A-768A-4867-9D0B-DC5340AE9A26}" sibTransId="{A0707717-1333-417D-B53A-8A7D590B4CF9}"/>
    <dgm:cxn modelId="{F4D2AB12-F9ED-40A2-84EA-B784FDA3C4BE}" type="presOf" srcId="{60729DBB-1EF4-4262-8F1E-C7E8E5B4E813}" destId="{7256DE0A-094E-4061-B36E-987252A417F7}" srcOrd="0" destOrd="0" presId="urn:microsoft.com/office/officeart/2011/layout/TabList"/>
    <dgm:cxn modelId="{5DE8E223-973A-4EF1-8980-5085EC74BBFA}" srcId="{FE2D8FBD-D3F4-442D-904A-9983FE1DD31D}" destId="{42E47B82-9AF2-47CD-A710-B15269C43384}" srcOrd="1" destOrd="0" parTransId="{238353E3-497A-443D-90C1-FC0A452753BA}" sibTransId="{0CA056CF-00EE-422F-9D71-E309E85C797D}"/>
    <dgm:cxn modelId="{AA88AB34-92FB-4CDC-8D7E-88BDD9AAD71C}" type="presOf" srcId="{1B2BE560-5307-4800-98D5-18F60F649EB4}" destId="{ABF8B6C8-0D44-4858-B611-078F5B761975}" srcOrd="0" destOrd="1" presId="urn:microsoft.com/office/officeart/2011/layout/TabList"/>
    <dgm:cxn modelId="{0F0BB23D-34C4-4009-BEB2-8CF605470004}" type="presOf" srcId="{FE2D8FBD-D3F4-442D-904A-9983FE1DD31D}" destId="{F29EE057-D730-4208-9F40-6A7B3CF3DBCF}" srcOrd="0" destOrd="0" presId="urn:microsoft.com/office/officeart/2011/layout/TabList"/>
    <dgm:cxn modelId="{A265584E-2C3E-4691-8D72-88ADADD257E0}" type="presOf" srcId="{F665657B-6065-4242-85BF-031EED6D76C3}" destId="{ABF8B6C8-0D44-4858-B611-078F5B761975}" srcOrd="0" destOrd="0" presId="urn:microsoft.com/office/officeart/2011/layout/TabList"/>
    <dgm:cxn modelId="{9B4D0950-71BF-4F8A-B5A3-FFDAB210A1A4}" type="presOf" srcId="{6B8A813A-9278-4879-ACEE-15D4166EB06C}" destId="{D3A6B4A4-63F5-4747-BE3A-964A4572F435}" srcOrd="0" destOrd="0" presId="urn:microsoft.com/office/officeart/2011/layout/TabList"/>
    <dgm:cxn modelId="{9D49FA54-3134-4A93-898F-F5CDF3F1CFF0}" type="presOf" srcId="{56299DF5-FA5F-44E7-9429-6FCBEA114DCB}" destId="{C96FEB2E-A848-4049-9DD2-64AA96CD462C}" srcOrd="0" destOrd="0" presId="urn:microsoft.com/office/officeart/2011/layout/TabList"/>
    <dgm:cxn modelId="{5C282A78-B169-4B74-AEBC-AF255F648033}" type="presOf" srcId="{E97F9540-F519-4CCD-8911-9515BA261B18}" destId="{4AF32D36-5D16-41CF-BEA9-68C64B9EB27A}" srcOrd="0" destOrd="0" presId="urn:microsoft.com/office/officeart/2011/layout/TabList"/>
    <dgm:cxn modelId="{7E988958-E75D-43B8-AD13-EA84A0847641}" srcId="{6B8A813A-9278-4879-ACEE-15D4166EB06C}" destId="{1B2BE560-5307-4800-98D5-18F60F649EB4}" srcOrd="2" destOrd="0" parTransId="{D767C172-BB16-4E89-B190-7F14C253D644}" sibTransId="{9E5FEAE6-FAEC-436F-9A28-0977CB8E4AD2}"/>
    <dgm:cxn modelId="{477ED485-119F-43E0-831A-B3A6FE21DC88}" srcId="{E97F9540-F519-4CCD-8911-9515BA261B18}" destId="{56299DF5-FA5F-44E7-9429-6FCBEA114DCB}" srcOrd="1" destOrd="0" parTransId="{01280AF8-77B7-4908-A068-31FC7953F98D}" sibTransId="{5F864807-1CBF-48C3-89ED-E8304000413F}"/>
    <dgm:cxn modelId="{E2229891-A7FF-421F-AE33-3571C85E3FE3}" type="presOf" srcId="{B64229B7-FA7C-4D52-AC78-3C4826AC0ABE}" destId="{F56E51F6-1D13-4E6E-B026-E994A61B3B9A}" srcOrd="0" destOrd="0" presId="urn:microsoft.com/office/officeart/2011/layout/TabList"/>
    <dgm:cxn modelId="{7C16C998-C846-43AB-89B4-932A75572479}" type="presOf" srcId="{E35D4D79-83FA-4FE2-B4F6-A3D70219CBA4}" destId="{9F20D0F4-7A5A-41DC-B672-8CA4880F5AE9}" srcOrd="0" destOrd="0" presId="urn:microsoft.com/office/officeart/2011/layout/TabList"/>
    <dgm:cxn modelId="{4389559E-F1EC-4D52-8447-76D8C0998694}" type="presOf" srcId="{BBDCD545-4DC6-440E-AD75-77884C8015D4}" destId="{E7001AFE-6B91-4410-BC03-04B32330CB0D}" srcOrd="0" destOrd="1" presId="urn:microsoft.com/office/officeart/2011/layout/TabList"/>
    <dgm:cxn modelId="{5DFF80A2-76D9-4188-ADF7-4367A44392BC}" srcId="{FE2D8FBD-D3F4-442D-904A-9983FE1DD31D}" destId="{E35D4D79-83FA-4FE2-B4F6-A3D70219CBA4}" srcOrd="0" destOrd="0" parTransId="{96E6A0B9-25C5-4A83-BC49-B179C974EFAC}" sibTransId="{E85EED8B-0C0D-4698-9D45-BF8DBD8E0C26}"/>
    <dgm:cxn modelId="{2B3510A9-2931-473D-9862-A03BBF32B698}" srcId="{B64229B7-FA7C-4D52-AC78-3C4826AC0ABE}" destId="{6B8A813A-9278-4879-ACEE-15D4166EB06C}" srcOrd="2" destOrd="0" parTransId="{771CBAD8-6128-4153-8AAD-1B7FC3D9672D}" sibTransId="{ACD31A26-3D4A-4909-9085-25B3935A180B}"/>
    <dgm:cxn modelId="{709B88C2-0082-4661-BEAA-0713BB9C2A9D}" srcId="{6B8A813A-9278-4879-ACEE-15D4166EB06C}" destId="{F665657B-6065-4242-85BF-031EED6D76C3}" srcOrd="1" destOrd="0" parTransId="{167640CE-F448-44DC-897C-F53A29E4764B}" sibTransId="{C3C6DE18-5157-4946-81CB-DA0493A2EFFB}"/>
    <dgm:cxn modelId="{1031C6C2-DDDB-4E84-8947-D843911504F6}" type="presOf" srcId="{42E47B82-9AF2-47CD-A710-B15269C43384}" destId="{E7001AFE-6B91-4410-BC03-04B32330CB0D}" srcOrd="0" destOrd="0" presId="urn:microsoft.com/office/officeart/2011/layout/TabList"/>
    <dgm:cxn modelId="{6C52D6C8-57EC-4E07-A133-01535CA8FB43}" srcId="{E97F9540-F519-4CCD-8911-9515BA261B18}" destId="{5392AB21-43CB-4E50-847C-A9BEB3A89B93}" srcOrd="2" destOrd="0" parTransId="{81943E09-4D79-4CCA-8754-FA34884CDC3F}" sibTransId="{384540AD-A59C-4E40-B69A-747697DA5090}"/>
    <dgm:cxn modelId="{54EBBDCD-7E20-40DA-A52D-49D2843C890F}" srcId="{FE2D8FBD-D3F4-442D-904A-9983FE1DD31D}" destId="{BBDCD545-4DC6-440E-AD75-77884C8015D4}" srcOrd="2" destOrd="0" parTransId="{DB983EDA-8E7D-43E9-9CA4-F90D50BA905E}" sibTransId="{090C2D35-1493-479D-8BDB-6A7146FB83F8}"/>
    <dgm:cxn modelId="{7C39E5DC-D829-47C6-AA33-3D267C23F11F}" srcId="{B64229B7-FA7C-4D52-AC78-3C4826AC0ABE}" destId="{FE2D8FBD-D3F4-442D-904A-9983FE1DD31D}" srcOrd="0" destOrd="0" parTransId="{CC794063-F79D-450D-9875-1D0B59FFB203}" sibTransId="{E8A26DA2-A3E9-4DBA-B6AC-D3EF9A9F1CA0}"/>
    <dgm:cxn modelId="{E2F844E9-C384-4C3C-A52D-787C78A86B00}" srcId="{6B8A813A-9278-4879-ACEE-15D4166EB06C}" destId="{AA2E8549-7E2A-4F87-8E27-EB0EECF2E73D}" srcOrd="0" destOrd="0" parTransId="{261245EA-77C1-43F7-A325-EECF360B7525}" sibTransId="{CE990C9B-7E66-4D35-ACF9-7535CD6B668E}"/>
    <dgm:cxn modelId="{1334B6FB-BEC3-40D5-841D-D86A142732E0}" type="presOf" srcId="{5392AB21-43CB-4E50-847C-A9BEB3A89B93}" destId="{C96FEB2E-A848-4049-9DD2-64AA96CD462C}" srcOrd="0" destOrd="1" presId="urn:microsoft.com/office/officeart/2011/layout/TabList"/>
    <dgm:cxn modelId="{ACFB6FFD-B788-4A30-8DED-DF568DC7003E}" type="presOf" srcId="{AA2E8549-7E2A-4F87-8E27-EB0EECF2E73D}" destId="{D2570258-4F4D-4325-B3EE-67EFC9BF0471}" srcOrd="0" destOrd="0" presId="urn:microsoft.com/office/officeart/2011/layout/TabList"/>
    <dgm:cxn modelId="{8E91B5FE-0333-4058-9DDA-6665EA0DD519}" srcId="{E97F9540-F519-4CCD-8911-9515BA261B18}" destId="{60729DBB-1EF4-4262-8F1E-C7E8E5B4E813}" srcOrd="0" destOrd="0" parTransId="{8CB29C13-29EE-4EE5-B40C-9A3A8C02F897}" sibTransId="{4B89D612-65D4-470B-8963-3B049D3A46BD}"/>
    <dgm:cxn modelId="{5B5A9E3B-96C8-47F4-BB8A-003DC6F84EB8}" type="presParOf" srcId="{F56E51F6-1D13-4E6E-B026-E994A61B3B9A}" destId="{86F004D9-2858-44BA-9D23-B8D90C6821D2}" srcOrd="0" destOrd="0" presId="urn:microsoft.com/office/officeart/2011/layout/TabList"/>
    <dgm:cxn modelId="{77F21315-E8A5-4527-9B56-4716611F129A}" type="presParOf" srcId="{86F004D9-2858-44BA-9D23-B8D90C6821D2}" destId="{9F20D0F4-7A5A-41DC-B672-8CA4880F5AE9}" srcOrd="0" destOrd="0" presId="urn:microsoft.com/office/officeart/2011/layout/TabList"/>
    <dgm:cxn modelId="{7D5DA043-4722-4D1B-A5C8-16FE3461F7E7}" type="presParOf" srcId="{86F004D9-2858-44BA-9D23-B8D90C6821D2}" destId="{F29EE057-D730-4208-9F40-6A7B3CF3DBCF}" srcOrd="1" destOrd="0" presId="urn:microsoft.com/office/officeart/2011/layout/TabList"/>
    <dgm:cxn modelId="{0D6AC1B5-4E9F-445C-95FC-40FDF5297CEA}" type="presParOf" srcId="{86F004D9-2858-44BA-9D23-B8D90C6821D2}" destId="{3A3B977E-6141-4E26-8CCC-E01A0713224C}" srcOrd="2" destOrd="0" presId="urn:microsoft.com/office/officeart/2011/layout/TabList"/>
    <dgm:cxn modelId="{952ACAEC-EAC8-46EF-9369-129795BB3127}" type="presParOf" srcId="{F56E51F6-1D13-4E6E-B026-E994A61B3B9A}" destId="{E7001AFE-6B91-4410-BC03-04B32330CB0D}" srcOrd="1" destOrd="0" presId="urn:microsoft.com/office/officeart/2011/layout/TabList"/>
    <dgm:cxn modelId="{40917265-5894-46ED-9112-E914BBE2BB73}" type="presParOf" srcId="{F56E51F6-1D13-4E6E-B026-E994A61B3B9A}" destId="{4800FC45-3B49-4439-A3FA-8A0A13DBFB56}" srcOrd="2" destOrd="0" presId="urn:microsoft.com/office/officeart/2011/layout/TabList"/>
    <dgm:cxn modelId="{9DE4E732-3E7F-4F30-AA59-FF01569E2A1F}" type="presParOf" srcId="{F56E51F6-1D13-4E6E-B026-E994A61B3B9A}" destId="{9495E1B0-5D90-44C6-8AFA-E9DFBA417898}" srcOrd="3" destOrd="0" presId="urn:microsoft.com/office/officeart/2011/layout/TabList"/>
    <dgm:cxn modelId="{FBCBEE66-1492-40BA-BB13-9DE4DBB7BEBF}" type="presParOf" srcId="{9495E1B0-5D90-44C6-8AFA-E9DFBA417898}" destId="{7256DE0A-094E-4061-B36E-987252A417F7}" srcOrd="0" destOrd="0" presId="urn:microsoft.com/office/officeart/2011/layout/TabList"/>
    <dgm:cxn modelId="{F5B04DCB-444C-40D3-AF29-EE8AD66750ED}" type="presParOf" srcId="{9495E1B0-5D90-44C6-8AFA-E9DFBA417898}" destId="{4AF32D36-5D16-41CF-BEA9-68C64B9EB27A}" srcOrd="1" destOrd="0" presId="urn:microsoft.com/office/officeart/2011/layout/TabList"/>
    <dgm:cxn modelId="{9E1D54BF-DDEE-47B3-BD59-A333511C7A23}" type="presParOf" srcId="{9495E1B0-5D90-44C6-8AFA-E9DFBA417898}" destId="{5BD95417-1810-4046-82B9-635646D6EFD2}" srcOrd="2" destOrd="0" presId="urn:microsoft.com/office/officeart/2011/layout/TabList"/>
    <dgm:cxn modelId="{A415C41E-C510-4B15-ABBD-181ECAB224CB}" type="presParOf" srcId="{F56E51F6-1D13-4E6E-B026-E994A61B3B9A}" destId="{C96FEB2E-A848-4049-9DD2-64AA96CD462C}" srcOrd="4" destOrd="0" presId="urn:microsoft.com/office/officeart/2011/layout/TabList"/>
    <dgm:cxn modelId="{E8F7C448-6463-4493-ADEF-AD7DDA0A1BC0}" type="presParOf" srcId="{F56E51F6-1D13-4E6E-B026-E994A61B3B9A}" destId="{503EFEBC-E06F-4378-A3D6-4A3FCE068229}" srcOrd="5" destOrd="0" presId="urn:microsoft.com/office/officeart/2011/layout/TabList"/>
    <dgm:cxn modelId="{F3C661B1-AEC5-4846-96FA-7A8579E471D8}" type="presParOf" srcId="{F56E51F6-1D13-4E6E-B026-E994A61B3B9A}" destId="{9C6AF9B3-3C2F-4159-BF8D-CE29B1876AD6}" srcOrd="6" destOrd="0" presId="urn:microsoft.com/office/officeart/2011/layout/TabList"/>
    <dgm:cxn modelId="{1D19CFE9-B821-4F49-8E10-851CD7D6CDC8}" type="presParOf" srcId="{9C6AF9B3-3C2F-4159-BF8D-CE29B1876AD6}" destId="{D2570258-4F4D-4325-B3EE-67EFC9BF0471}" srcOrd="0" destOrd="0" presId="urn:microsoft.com/office/officeart/2011/layout/TabList"/>
    <dgm:cxn modelId="{D6E617F8-AE3E-4A97-AC92-0FD2FAE658BD}" type="presParOf" srcId="{9C6AF9B3-3C2F-4159-BF8D-CE29B1876AD6}" destId="{D3A6B4A4-63F5-4747-BE3A-964A4572F435}" srcOrd="1" destOrd="0" presId="urn:microsoft.com/office/officeart/2011/layout/TabList"/>
    <dgm:cxn modelId="{3AF367F7-C623-4194-AD7B-4B733247D068}" type="presParOf" srcId="{9C6AF9B3-3C2F-4159-BF8D-CE29B1876AD6}" destId="{09B088BC-C671-497D-B0BC-06915F4A5A63}" srcOrd="2" destOrd="0" presId="urn:microsoft.com/office/officeart/2011/layout/TabList"/>
    <dgm:cxn modelId="{90C4B235-12F9-48AC-BFB2-761AA8B917F3}" type="presParOf" srcId="{F56E51F6-1D13-4E6E-B026-E994A61B3B9A}" destId="{ABF8B6C8-0D44-4858-B611-078F5B761975}"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4229B7-FA7C-4D52-AC78-3C4826AC0ABE}" type="doc">
      <dgm:prSet loTypeId="urn:microsoft.com/office/officeart/2011/layout/TabList" loCatId="list" qsTypeId="urn:microsoft.com/office/officeart/2005/8/quickstyle/3d1" qsCatId="3D" csTypeId="urn:microsoft.com/office/officeart/2005/8/colors/accent3_3" csCatId="accent3" phldr="1"/>
      <dgm:spPr/>
      <dgm:t>
        <a:bodyPr/>
        <a:lstStyle/>
        <a:p>
          <a:endParaRPr lang="en-US"/>
        </a:p>
      </dgm:t>
    </dgm:pt>
    <dgm:pt modelId="{FE2D8FBD-D3F4-442D-904A-9983FE1DD31D}">
      <dgm:prSet phldrT="[Text]"/>
      <dgm:spPr/>
      <dgm:t>
        <a:bodyPr/>
        <a:lstStyle/>
        <a:p>
          <a:r>
            <a:rPr lang="en-US" dirty="0"/>
            <a:t>Status Call Cadence </a:t>
          </a:r>
        </a:p>
      </dgm:t>
    </dgm:pt>
    <dgm:pt modelId="{CC794063-F79D-450D-9875-1D0B59FFB203}" type="parTrans" cxnId="{7C39E5DC-D829-47C6-AA33-3D267C23F11F}">
      <dgm:prSet/>
      <dgm:spPr/>
      <dgm:t>
        <a:bodyPr/>
        <a:lstStyle/>
        <a:p>
          <a:endParaRPr lang="en-US"/>
        </a:p>
      </dgm:t>
    </dgm:pt>
    <dgm:pt modelId="{E8A26DA2-A3E9-4DBA-B6AC-D3EF9A9F1CA0}" type="sibTrans" cxnId="{7C39E5DC-D829-47C6-AA33-3D267C23F11F}">
      <dgm:prSet/>
      <dgm:spPr/>
      <dgm:t>
        <a:bodyPr/>
        <a:lstStyle/>
        <a:p>
          <a:endParaRPr lang="en-US"/>
        </a:p>
      </dgm:t>
    </dgm:pt>
    <dgm:pt modelId="{E35D4D79-83FA-4FE2-B4F6-A3D70219CBA4}">
      <dgm:prSet phldrT="[Text]"/>
      <dgm:spPr/>
      <dgm:t>
        <a:bodyPr/>
        <a:lstStyle/>
        <a:p>
          <a:endParaRPr lang="en-US" dirty="0"/>
        </a:p>
      </dgm:t>
    </dgm:pt>
    <dgm:pt modelId="{96E6A0B9-25C5-4A83-BC49-B179C974EFAC}" type="parTrans" cxnId="{5DFF80A2-76D9-4188-ADF7-4367A44392BC}">
      <dgm:prSet/>
      <dgm:spPr/>
      <dgm:t>
        <a:bodyPr/>
        <a:lstStyle/>
        <a:p>
          <a:endParaRPr lang="en-US"/>
        </a:p>
      </dgm:t>
    </dgm:pt>
    <dgm:pt modelId="{E85EED8B-0C0D-4698-9D45-BF8DBD8E0C26}" type="sibTrans" cxnId="{5DFF80A2-76D9-4188-ADF7-4367A44392BC}">
      <dgm:prSet/>
      <dgm:spPr/>
      <dgm:t>
        <a:bodyPr/>
        <a:lstStyle/>
        <a:p>
          <a:endParaRPr lang="en-US"/>
        </a:p>
      </dgm:t>
    </dgm:pt>
    <dgm:pt modelId="{E97F9540-F519-4CCD-8911-9515BA261B18}">
      <dgm:prSet phldrT="[Text]" custT="1"/>
      <dgm:spPr>
        <a:solidFill>
          <a:srgbClr val="008FD3">
            <a:shade val="80000"/>
            <a:hueOff val="337901"/>
            <a:satOff val="-21808"/>
            <a:lumOff val="17966"/>
            <a:alphaOff val="0"/>
          </a:srgbClr>
        </a:solidFill>
        <a:ln w="10000" cap="flat" cmpd="sng" algn="ctr">
          <a:solidFill>
            <a:srgbClr val="008FD3">
              <a:shade val="80000"/>
              <a:hueOff val="337901"/>
              <a:satOff val="-21808"/>
              <a:lumOff val="17966"/>
              <a:alphaOff val="0"/>
            </a:srgb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gm:spPr>
      <dgm:t>
        <a:bodyPr spcFirstLastPara="0" vert="horz" wrap="square" lIns="34290" tIns="34290" rIns="34290" bIns="34290" numCol="1" spcCol="1270" anchor="ctr" anchorCtr="0"/>
        <a:lstStyle/>
        <a:p>
          <a:pPr marL="0" lvl="0" indent="0" algn="ctr" defTabSz="800100">
            <a:lnSpc>
              <a:spcPct val="90000"/>
            </a:lnSpc>
            <a:spcBef>
              <a:spcPct val="0"/>
            </a:spcBef>
            <a:spcAft>
              <a:spcPct val="35000"/>
            </a:spcAft>
            <a:buNone/>
          </a:pPr>
          <a:r>
            <a:rPr lang="en-US" sz="1800" kern="1200" dirty="0">
              <a:solidFill>
                <a:srgbClr val="FFFFFF"/>
              </a:solidFill>
              <a:latin typeface="Arial"/>
              <a:ea typeface="+mn-ea"/>
              <a:cs typeface="+mn-cs"/>
            </a:rPr>
            <a:t>Resources</a:t>
          </a:r>
        </a:p>
      </dgm:t>
    </dgm:pt>
    <dgm:pt modelId="{12F0D07A-768A-4867-9D0B-DC5340AE9A26}" type="parTrans" cxnId="{05B69F01-6DC6-4D32-80AD-32E284EFCD30}">
      <dgm:prSet/>
      <dgm:spPr/>
      <dgm:t>
        <a:bodyPr/>
        <a:lstStyle/>
        <a:p>
          <a:endParaRPr lang="en-US"/>
        </a:p>
      </dgm:t>
    </dgm:pt>
    <dgm:pt modelId="{A0707717-1333-417D-B53A-8A7D590B4CF9}" type="sibTrans" cxnId="{05B69F01-6DC6-4D32-80AD-32E284EFCD30}">
      <dgm:prSet/>
      <dgm:spPr/>
      <dgm:t>
        <a:bodyPr/>
        <a:lstStyle/>
        <a:p>
          <a:endParaRPr lang="en-US"/>
        </a:p>
      </dgm:t>
    </dgm:pt>
    <dgm:pt modelId="{60729DBB-1EF4-4262-8F1E-C7E8E5B4E813}">
      <dgm:prSet phldrT="[Text]"/>
      <dgm:spPr/>
      <dgm:t>
        <a:bodyPr/>
        <a:lstStyle/>
        <a:p>
          <a:endParaRPr lang="en-US" dirty="0"/>
        </a:p>
      </dgm:t>
    </dgm:pt>
    <dgm:pt modelId="{8CB29C13-29EE-4EE5-B40C-9A3A8C02F897}" type="parTrans" cxnId="{8E91B5FE-0333-4058-9DDA-6665EA0DD519}">
      <dgm:prSet/>
      <dgm:spPr/>
      <dgm:t>
        <a:bodyPr/>
        <a:lstStyle/>
        <a:p>
          <a:endParaRPr lang="en-US"/>
        </a:p>
      </dgm:t>
    </dgm:pt>
    <dgm:pt modelId="{4B89D612-65D4-470B-8963-3B049D3A46BD}" type="sibTrans" cxnId="{8E91B5FE-0333-4058-9DDA-6665EA0DD519}">
      <dgm:prSet/>
      <dgm:spPr/>
      <dgm:t>
        <a:bodyPr/>
        <a:lstStyle/>
        <a:p>
          <a:endParaRPr lang="en-US"/>
        </a:p>
      </dgm:t>
    </dgm:pt>
    <dgm:pt modelId="{56299DF5-FA5F-44E7-9429-6FCBEA114DCB}">
      <dgm:prSet phldrT="[Text]"/>
      <dgm:spPr/>
      <dgm:t>
        <a:bodyPr/>
        <a:lstStyle/>
        <a:p>
          <a:r>
            <a:rPr lang="en-US" dirty="0"/>
            <a:t>Ariba Implementation Guides - Go to:  </a:t>
          </a:r>
          <a:r>
            <a:rPr lang="en-US" u="sng" dirty="0">
              <a:hlinkClick xmlns:r="http://schemas.openxmlformats.org/officeDocument/2006/relationships" r:id="rId1"/>
            </a:rPr>
            <a:t>http://supplier.ariba.com/help</a:t>
          </a:r>
          <a:r>
            <a:rPr lang="en-US" u="sng" dirty="0"/>
            <a:t> </a:t>
          </a:r>
          <a:endParaRPr lang="en-US" dirty="0"/>
        </a:p>
      </dgm:t>
    </dgm:pt>
    <dgm:pt modelId="{01280AF8-77B7-4908-A068-31FC7953F98D}" type="parTrans" cxnId="{477ED485-119F-43E0-831A-B3A6FE21DC88}">
      <dgm:prSet/>
      <dgm:spPr/>
      <dgm:t>
        <a:bodyPr/>
        <a:lstStyle/>
        <a:p>
          <a:endParaRPr lang="en-US"/>
        </a:p>
      </dgm:t>
    </dgm:pt>
    <dgm:pt modelId="{5F864807-1CBF-48C3-89ED-E8304000413F}" type="sibTrans" cxnId="{477ED485-119F-43E0-831A-B3A6FE21DC88}">
      <dgm:prSet/>
      <dgm:spPr/>
      <dgm:t>
        <a:bodyPr/>
        <a:lstStyle/>
        <a:p>
          <a:endParaRPr lang="en-US"/>
        </a:p>
      </dgm:t>
    </dgm:pt>
    <dgm:pt modelId="{42E47B82-9AF2-47CD-A710-B15269C43384}">
      <dgm:prSet phldrT="[Text]"/>
      <dgm:spPr/>
      <dgm:t>
        <a:bodyPr/>
        <a:lstStyle/>
        <a:p>
          <a:r>
            <a:rPr lang="en-US" dirty="0"/>
            <a:t>Cadence: Weekly</a:t>
          </a:r>
        </a:p>
      </dgm:t>
    </dgm:pt>
    <dgm:pt modelId="{238353E3-497A-443D-90C1-FC0A452753BA}" type="parTrans" cxnId="{5DE8E223-973A-4EF1-8980-5085EC74BBFA}">
      <dgm:prSet/>
      <dgm:spPr/>
      <dgm:t>
        <a:bodyPr/>
        <a:lstStyle/>
        <a:p>
          <a:endParaRPr lang="en-US"/>
        </a:p>
      </dgm:t>
    </dgm:pt>
    <dgm:pt modelId="{0CA056CF-00EE-422F-9D71-E309E85C797D}" type="sibTrans" cxnId="{5DE8E223-973A-4EF1-8980-5085EC74BBFA}">
      <dgm:prSet/>
      <dgm:spPr/>
      <dgm:t>
        <a:bodyPr/>
        <a:lstStyle/>
        <a:p>
          <a:endParaRPr lang="en-US"/>
        </a:p>
      </dgm:t>
    </dgm:pt>
    <dgm:pt modelId="{1EF28953-9B84-4340-A79E-11F8306FE85C}">
      <dgm:prSet phldrT="[Text]"/>
      <dgm:spPr/>
      <dgm:t>
        <a:bodyPr/>
        <a:lstStyle/>
        <a:p>
          <a:r>
            <a:rPr lang="en-US" dirty="0"/>
            <a:t>Supplier Information Portal (spec guides, project doc) – Log into your production account and go to Customer Relationships. </a:t>
          </a:r>
        </a:p>
      </dgm:t>
    </dgm:pt>
    <dgm:pt modelId="{A412B8E9-6E40-485E-B1C9-9D5A9C24C871}" type="parTrans" cxnId="{8413A1E2-172B-4482-A034-E1E0C78D63B5}">
      <dgm:prSet/>
      <dgm:spPr/>
      <dgm:t>
        <a:bodyPr/>
        <a:lstStyle/>
        <a:p>
          <a:endParaRPr lang="en-US"/>
        </a:p>
      </dgm:t>
    </dgm:pt>
    <dgm:pt modelId="{79642BB7-657E-4F94-9E67-97B700AC958A}" type="sibTrans" cxnId="{8413A1E2-172B-4482-A034-E1E0C78D63B5}">
      <dgm:prSet/>
      <dgm:spPr/>
      <dgm:t>
        <a:bodyPr/>
        <a:lstStyle/>
        <a:p>
          <a:endParaRPr lang="en-US"/>
        </a:p>
      </dgm:t>
    </dgm:pt>
    <dgm:pt modelId="{9546054F-372F-47FA-A468-8EA9F766BAA1}">
      <dgm:prSet phldrT="[Text]"/>
      <dgm:spPr/>
      <dgm:t>
        <a:bodyPr/>
        <a:lstStyle/>
        <a:p>
          <a:r>
            <a:rPr lang="en-US" dirty="0"/>
            <a:t>Search Knowledgebase/Tech Notes – connect.ariba.com </a:t>
          </a:r>
        </a:p>
      </dgm:t>
    </dgm:pt>
    <dgm:pt modelId="{62EBF911-F7A1-475B-9228-BD01B5DDBC6C}" type="parTrans" cxnId="{5F870DF9-583F-4069-BB96-641E2D972EC5}">
      <dgm:prSet/>
      <dgm:spPr/>
      <dgm:t>
        <a:bodyPr/>
        <a:lstStyle/>
        <a:p>
          <a:endParaRPr lang="en-US"/>
        </a:p>
      </dgm:t>
    </dgm:pt>
    <dgm:pt modelId="{C88689C2-F014-4946-8E1D-621BAC0E0B04}" type="sibTrans" cxnId="{5F870DF9-583F-4069-BB96-641E2D972EC5}">
      <dgm:prSet/>
      <dgm:spPr/>
      <dgm:t>
        <a:bodyPr/>
        <a:lstStyle/>
        <a:p>
          <a:endParaRPr lang="en-US"/>
        </a:p>
      </dgm:t>
    </dgm:pt>
    <dgm:pt modelId="{1AB28279-AF48-4B0A-AC73-8FEAE41E07D9}">
      <dgm:prSet phldrT="[Text]"/>
      <dgm:spPr/>
      <dgm:t>
        <a:bodyPr/>
        <a:lstStyle/>
        <a:p>
          <a:endParaRPr lang="en-US" dirty="0"/>
        </a:p>
      </dgm:t>
    </dgm:pt>
    <dgm:pt modelId="{364576B1-857F-443F-81C5-A6EB3FE8484A}" type="parTrans" cxnId="{3FE78347-617D-4DC7-BE7D-506651BFC54F}">
      <dgm:prSet/>
      <dgm:spPr/>
      <dgm:t>
        <a:bodyPr/>
        <a:lstStyle/>
        <a:p>
          <a:endParaRPr lang="en-US"/>
        </a:p>
      </dgm:t>
    </dgm:pt>
    <dgm:pt modelId="{389790E0-6E8B-484F-BFF9-E8549E096913}" type="sibTrans" cxnId="{3FE78347-617D-4DC7-BE7D-506651BFC54F}">
      <dgm:prSet/>
      <dgm:spPr/>
      <dgm:t>
        <a:bodyPr/>
        <a:lstStyle/>
        <a:p>
          <a:endParaRPr lang="en-US"/>
        </a:p>
      </dgm:t>
    </dgm:pt>
    <dgm:pt modelId="{B606B0E6-DA6A-44D9-A356-7FF3A687D129}">
      <dgm:prSet phldrT="[Text]"/>
      <dgm:spPr/>
      <dgm:t>
        <a:bodyPr/>
        <a:lstStyle/>
        <a:p>
          <a:endParaRPr lang="en-US" dirty="0"/>
        </a:p>
      </dgm:t>
    </dgm:pt>
    <dgm:pt modelId="{0C6D9016-663E-42EA-82AD-D163088DB453}" type="parTrans" cxnId="{30C9E604-C009-4F91-8E2A-C1479EF54BD4}">
      <dgm:prSet/>
      <dgm:spPr/>
      <dgm:t>
        <a:bodyPr/>
        <a:lstStyle/>
        <a:p>
          <a:endParaRPr lang="en-US"/>
        </a:p>
      </dgm:t>
    </dgm:pt>
    <dgm:pt modelId="{3090637F-C835-47A9-AEF0-C8ADCA13596C}" type="sibTrans" cxnId="{30C9E604-C009-4F91-8E2A-C1479EF54BD4}">
      <dgm:prSet/>
      <dgm:spPr/>
      <dgm:t>
        <a:bodyPr/>
        <a:lstStyle/>
        <a:p>
          <a:endParaRPr lang="en-US"/>
        </a:p>
      </dgm:t>
    </dgm:pt>
    <dgm:pt modelId="{F996A387-BC5B-48A5-96FF-E5FD36609552}">
      <dgm:prSet phldrT="[Text]"/>
      <dgm:spPr/>
      <dgm:t>
        <a:bodyPr/>
        <a:lstStyle/>
        <a:p>
          <a:endParaRPr lang="en-US" dirty="0"/>
        </a:p>
      </dgm:t>
    </dgm:pt>
    <dgm:pt modelId="{08E323C1-AD8F-4C6F-B93C-DCA76BFCA811}" type="parTrans" cxnId="{B75FE4E4-40E3-4567-96C3-A1763BA686DC}">
      <dgm:prSet/>
      <dgm:spPr/>
      <dgm:t>
        <a:bodyPr/>
        <a:lstStyle/>
        <a:p>
          <a:endParaRPr lang="en-US"/>
        </a:p>
      </dgm:t>
    </dgm:pt>
    <dgm:pt modelId="{B6BA62B0-AFEB-4EAF-8C6A-44887C30E764}" type="sibTrans" cxnId="{B75FE4E4-40E3-4567-96C3-A1763BA686DC}">
      <dgm:prSet/>
      <dgm:spPr/>
      <dgm:t>
        <a:bodyPr/>
        <a:lstStyle/>
        <a:p>
          <a:endParaRPr lang="en-US"/>
        </a:p>
      </dgm:t>
    </dgm:pt>
    <dgm:pt modelId="{0D373FCA-86FA-4328-9A70-9853897F52ED}">
      <dgm:prSet phldrT="[Text]"/>
      <dgm:spPr/>
      <dgm:t>
        <a:bodyPr/>
        <a:lstStyle/>
        <a:p>
          <a:endParaRPr lang="en-US" dirty="0"/>
        </a:p>
      </dgm:t>
    </dgm:pt>
    <dgm:pt modelId="{B512335B-85BB-4108-BB72-2ECA56811F93}" type="parTrans" cxnId="{98AEDAB3-CF07-4B48-AD23-862285C7D40F}">
      <dgm:prSet/>
      <dgm:spPr/>
      <dgm:t>
        <a:bodyPr/>
        <a:lstStyle/>
        <a:p>
          <a:endParaRPr lang="en-US"/>
        </a:p>
      </dgm:t>
    </dgm:pt>
    <dgm:pt modelId="{8888EBBD-A248-476A-B706-D52E15A76CE8}" type="sibTrans" cxnId="{98AEDAB3-CF07-4B48-AD23-862285C7D40F}">
      <dgm:prSet/>
      <dgm:spPr/>
      <dgm:t>
        <a:bodyPr/>
        <a:lstStyle/>
        <a:p>
          <a:endParaRPr lang="en-US"/>
        </a:p>
      </dgm:t>
    </dgm:pt>
    <dgm:pt modelId="{3C8777C9-CDC6-4EBE-A951-8E1DEB08E1CE}">
      <dgm:prSet phldrT="[Text]"/>
      <dgm:spPr/>
      <dgm:t>
        <a:bodyPr/>
        <a:lstStyle/>
        <a:p>
          <a:r>
            <a:rPr lang="en-US" dirty="0"/>
            <a:t>Ariba Cloud Statistics – </a:t>
          </a:r>
          <a:r>
            <a:rPr lang="en-US" dirty="0">
              <a:hlinkClick xmlns:r="http://schemas.openxmlformats.org/officeDocument/2006/relationships" r:id="rId2"/>
            </a:rPr>
            <a:t>http://trust.ariba.com</a:t>
          </a:r>
          <a:r>
            <a:rPr lang="en-US" dirty="0"/>
            <a:t>  - Detailed information and latest notifications about product issues and planned downtime, if any, during a given day</a:t>
          </a:r>
        </a:p>
      </dgm:t>
    </dgm:pt>
    <dgm:pt modelId="{BB2888DF-7DEC-4F2D-BFD7-F5D1F64E9D55}" type="parTrans" cxnId="{44F5D278-F7E6-45C8-8A70-DDD1205A77B3}">
      <dgm:prSet/>
      <dgm:spPr/>
      <dgm:t>
        <a:bodyPr/>
        <a:lstStyle/>
        <a:p>
          <a:endParaRPr lang="en-US"/>
        </a:p>
      </dgm:t>
    </dgm:pt>
    <dgm:pt modelId="{2218BB7D-197D-4739-8E86-8CD1BE6DB253}" type="sibTrans" cxnId="{44F5D278-F7E6-45C8-8A70-DDD1205A77B3}">
      <dgm:prSet/>
      <dgm:spPr/>
      <dgm:t>
        <a:bodyPr/>
        <a:lstStyle/>
        <a:p>
          <a:endParaRPr lang="en-US"/>
        </a:p>
      </dgm:t>
    </dgm:pt>
    <dgm:pt modelId="{9DD7C06E-2396-4D54-8F0C-BFDB7D394F6A}">
      <dgm:prSet phldrT="[Text]"/>
      <dgm:spPr/>
      <dgm:t>
        <a:bodyPr/>
        <a:lstStyle/>
        <a:p>
          <a:r>
            <a:rPr lang="en-US" dirty="0"/>
            <a:t>Ariba Network Notifications – </a:t>
          </a:r>
          <a:r>
            <a:rPr lang="en-US" dirty="0">
              <a:hlinkClick xmlns:r="http://schemas.openxmlformats.org/officeDocument/2006/relationships" r:id="rId3"/>
            </a:rPr>
            <a:t>http://netstat.ariba.com</a:t>
          </a:r>
          <a:r>
            <a:rPr lang="en-US" dirty="0"/>
            <a:t> - Information about downtime, new releases, and new features</a:t>
          </a:r>
        </a:p>
      </dgm:t>
    </dgm:pt>
    <dgm:pt modelId="{84FCC761-5528-4D4B-AA23-6D0121F16B28}" type="parTrans" cxnId="{1C37D1C7-130D-478D-A12D-65C31902AF8C}">
      <dgm:prSet/>
      <dgm:spPr/>
      <dgm:t>
        <a:bodyPr/>
        <a:lstStyle/>
        <a:p>
          <a:endParaRPr lang="en-US"/>
        </a:p>
      </dgm:t>
    </dgm:pt>
    <dgm:pt modelId="{71005F08-48E1-49A7-A694-E5F51CA0064B}" type="sibTrans" cxnId="{1C37D1C7-130D-478D-A12D-65C31902AF8C}">
      <dgm:prSet/>
      <dgm:spPr/>
      <dgm:t>
        <a:bodyPr/>
        <a:lstStyle/>
        <a:p>
          <a:endParaRPr lang="en-US"/>
        </a:p>
      </dgm:t>
    </dgm:pt>
    <dgm:pt modelId="{DE4BD55F-2173-4077-AE44-3581385671AC}">
      <dgm:prSet phldrT="[Text]"/>
      <dgm:spPr/>
      <dgm:t>
        <a:bodyPr/>
        <a:lstStyle/>
        <a:p>
          <a:r>
            <a:rPr lang="en-US" dirty="0"/>
            <a:t>Day/Time:&lt;Day and time&gt;</a:t>
          </a:r>
        </a:p>
      </dgm:t>
    </dgm:pt>
    <dgm:pt modelId="{102D5AC0-3FCC-4EF5-9837-80F36A455856}" type="parTrans" cxnId="{D0827D24-08E7-4254-BE39-B798B3D9D093}">
      <dgm:prSet/>
      <dgm:spPr/>
      <dgm:t>
        <a:bodyPr/>
        <a:lstStyle/>
        <a:p>
          <a:endParaRPr lang="en-US"/>
        </a:p>
      </dgm:t>
    </dgm:pt>
    <dgm:pt modelId="{A15A6130-023B-4AD1-8637-FE602E2DAEC8}" type="sibTrans" cxnId="{D0827D24-08E7-4254-BE39-B798B3D9D093}">
      <dgm:prSet/>
      <dgm:spPr/>
      <dgm:t>
        <a:bodyPr/>
        <a:lstStyle/>
        <a:p>
          <a:endParaRPr lang="en-US"/>
        </a:p>
      </dgm:t>
    </dgm:pt>
    <dgm:pt modelId="{6EC15D51-CE23-43ED-8794-27F6EC0E09AF}">
      <dgm:prSet phldrT="[Text]"/>
      <dgm:spPr/>
      <dgm:t>
        <a:bodyPr/>
        <a:lstStyle/>
        <a:p>
          <a:r>
            <a:rPr lang="en-US" dirty="0"/>
            <a:t>Required attendees: &lt;Person who have to be present from supplier on the call&gt;</a:t>
          </a:r>
        </a:p>
      </dgm:t>
    </dgm:pt>
    <dgm:pt modelId="{2853C6E2-A547-4DA7-BE4A-CD17FE3A3A18}" type="parTrans" cxnId="{6D9CA84F-5454-43DD-861D-BB6E03CAB16B}">
      <dgm:prSet/>
      <dgm:spPr/>
      <dgm:t>
        <a:bodyPr/>
        <a:lstStyle/>
        <a:p>
          <a:endParaRPr lang="en-US"/>
        </a:p>
      </dgm:t>
    </dgm:pt>
    <dgm:pt modelId="{3B15CA23-F60A-4B4B-9A80-3A8271F73B1F}" type="sibTrans" cxnId="{6D9CA84F-5454-43DD-861D-BB6E03CAB16B}">
      <dgm:prSet/>
      <dgm:spPr/>
      <dgm:t>
        <a:bodyPr/>
        <a:lstStyle/>
        <a:p>
          <a:endParaRPr lang="en-US"/>
        </a:p>
      </dgm:t>
    </dgm:pt>
    <dgm:pt modelId="{F56E51F6-1D13-4E6E-B026-E994A61B3B9A}" type="pres">
      <dgm:prSet presAssocID="{B64229B7-FA7C-4D52-AC78-3C4826AC0ABE}" presName="Name0" presStyleCnt="0">
        <dgm:presLayoutVars>
          <dgm:chMax/>
          <dgm:chPref val="3"/>
          <dgm:dir/>
          <dgm:animOne val="branch"/>
          <dgm:animLvl val="lvl"/>
        </dgm:presLayoutVars>
      </dgm:prSet>
      <dgm:spPr/>
    </dgm:pt>
    <dgm:pt modelId="{86F004D9-2858-44BA-9D23-B8D90C6821D2}" type="pres">
      <dgm:prSet presAssocID="{FE2D8FBD-D3F4-442D-904A-9983FE1DD31D}" presName="composite" presStyleCnt="0"/>
      <dgm:spPr/>
    </dgm:pt>
    <dgm:pt modelId="{9F20D0F4-7A5A-41DC-B672-8CA4880F5AE9}" type="pres">
      <dgm:prSet presAssocID="{FE2D8FBD-D3F4-442D-904A-9983FE1DD31D}" presName="FirstChild" presStyleLbl="revTx" presStyleIdx="0" presStyleCnt="4">
        <dgm:presLayoutVars>
          <dgm:chMax val="0"/>
          <dgm:chPref val="0"/>
          <dgm:bulletEnabled val="1"/>
        </dgm:presLayoutVars>
      </dgm:prSet>
      <dgm:spPr/>
    </dgm:pt>
    <dgm:pt modelId="{F29EE057-D730-4208-9F40-6A7B3CF3DBCF}" type="pres">
      <dgm:prSet presAssocID="{FE2D8FBD-D3F4-442D-904A-9983FE1DD31D}" presName="Parent" presStyleLbl="alignNode1" presStyleIdx="0" presStyleCnt="2">
        <dgm:presLayoutVars>
          <dgm:chMax val="3"/>
          <dgm:chPref val="3"/>
          <dgm:bulletEnabled val="1"/>
        </dgm:presLayoutVars>
      </dgm:prSet>
      <dgm:spPr/>
    </dgm:pt>
    <dgm:pt modelId="{3A3B977E-6141-4E26-8CCC-E01A0713224C}" type="pres">
      <dgm:prSet presAssocID="{FE2D8FBD-D3F4-442D-904A-9983FE1DD31D}" presName="Accent" presStyleLbl="parChTrans1D1" presStyleIdx="0" presStyleCnt="2"/>
      <dgm:spPr/>
    </dgm:pt>
    <dgm:pt modelId="{E7001AFE-6B91-4410-BC03-04B32330CB0D}" type="pres">
      <dgm:prSet presAssocID="{FE2D8FBD-D3F4-442D-904A-9983FE1DD31D}" presName="Child" presStyleLbl="revTx" presStyleIdx="1" presStyleCnt="4">
        <dgm:presLayoutVars>
          <dgm:chMax val="0"/>
          <dgm:chPref val="0"/>
          <dgm:bulletEnabled val="1"/>
        </dgm:presLayoutVars>
      </dgm:prSet>
      <dgm:spPr/>
    </dgm:pt>
    <dgm:pt modelId="{4800FC45-3B49-4439-A3FA-8A0A13DBFB56}" type="pres">
      <dgm:prSet presAssocID="{E8A26DA2-A3E9-4DBA-B6AC-D3EF9A9F1CA0}" presName="sibTrans" presStyleCnt="0"/>
      <dgm:spPr/>
    </dgm:pt>
    <dgm:pt modelId="{9495E1B0-5D90-44C6-8AFA-E9DFBA417898}" type="pres">
      <dgm:prSet presAssocID="{E97F9540-F519-4CCD-8911-9515BA261B18}" presName="composite" presStyleCnt="0"/>
      <dgm:spPr/>
    </dgm:pt>
    <dgm:pt modelId="{7256DE0A-094E-4061-B36E-987252A417F7}" type="pres">
      <dgm:prSet presAssocID="{E97F9540-F519-4CCD-8911-9515BA261B18}" presName="FirstChild" presStyleLbl="revTx" presStyleIdx="2" presStyleCnt="4">
        <dgm:presLayoutVars>
          <dgm:chMax val="0"/>
          <dgm:chPref val="0"/>
          <dgm:bulletEnabled val="1"/>
        </dgm:presLayoutVars>
      </dgm:prSet>
      <dgm:spPr/>
    </dgm:pt>
    <dgm:pt modelId="{4AF32D36-5D16-41CF-BEA9-68C64B9EB27A}" type="pres">
      <dgm:prSet presAssocID="{E97F9540-F519-4CCD-8911-9515BA261B18}" presName="Parent" presStyleLbl="alignNode1" presStyleIdx="1" presStyleCnt="2">
        <dgm:presLayoutVars>
          <dgm:chMax val="3"/>
          <dgm:chPref val="3"/>
          <dgm:bulletEnabled val="1"/>
        </dgm:presLayoutVars>
      </dgm:prSet>
      <dgm:spPr>
        <a:xfrm>
          <a:off x="0" y="2731710"/>
          <a:ext cx="2663912" cy="895084"/>
        </a:xfrm>
        <a:prstGeom prst="round2SameRect">
          <a:avLst>
            <a:gd name="adj1" fmla="val 16670"/>
            <a:gd name="adj2" fmla="val 0"/>
          </a:avLst>
        </a:prstGeom>
      </dgm:spPr>
    </dgm:pt>
    <dgm:pt modelId="{5BD95417-1810-4046-82B9-635646D6EFD2}" type="pres">
      <dgm:prSet presAssocID="{E97F9540-F519-4CCD-8911-9515BA261B18}" presName="Accent" presStyleLbl="parChTrans1D1" presStyleIdx="1" presStyleCnt="2"/>
      <dgm:spPr/>
    </dgm:pt>
    <dgm:pt modelId="{C96FEB2E-A848-4049-9DD2-64AA96CD462C}" type="pres">
      <dgm:prSet presAssocID="{E97F9540-F519-4CCD-8911-9515BA261B18}" presName="Child" presStyleLbl="revTx" presStyleIdx="3" presStyleCnt="4">
        <dgm:presLayoutVars>
          <dgm:chMax val="0"/>
          <dgm:chPref val="0"/>
          <dgm:bulletEnabled val="1"/>
        </dgm:presLayoutVars>
      </dgm:prSet>
      <dgm:spPr/>
    </dgm:pt>
  </dgm:ptLst>
  <dgm:cxnLst>
    <dgm:cxn modelId="{05B69F01-6DC6-4D32-80AD-32E284EFCD30}" srcId="{B64229B7-FA7C-4D52-AC78-3C4826AC0ABE}" destId="{E97F9540-F519-4CCD-8911-9515BA261B18}" srcOrd="1" destOrd="0" parTransId="{12F0D07A-768A-4867-9D0B-DC5340AE9A26}" sibTransId="{A0707717-1333-417D-B53A-8A7D590B4CF9}"/>
    <dgm:cxn modelId="{30C9E604-C009-4F91-8E2A-C1479EF54BD4}" srcId="{FE2D8FBD-D3F4-442D-904A-9983FE1DD31D}" destId="{B606B0E6-DA6A-44D9-A356-7FF3A687D129}" srcOrd="5" destOrd="0" parTransId="{0C6D9016-663E-42EA-82AD-D163088DB453}" sibTransId="{3090637F-C835-47A9-AEF0-C8ADCA13596C}"/>
    <dgm:cxn modelId="{49F1C409-B6E4-479C-B010-769995AD9ED1}" type="presOf" srcId="{B606B0E6-DA6A-44D9-A356-7FF3A687D129}" destId="{E7001AFE-6B91-4410-BC03-04B32330CB0D}" srcOrd="0" destOrd="4" presId="urn:microsoft.com/office/officeart/2011/layout/TabList"/>
    <dgm:cxn modelId="{F4D2AB12-F9ED-40A2-84EA-B784FDA3C4BE}" type="presOf" srcId="{60729DBB-1EF4-4262-8F1E-C7E8E5B4E813}" destId="{7256DE0A-094E-4061-B36E-987252A417F7}" srcOrd="0" destOrd="0" presId="urn:microsoft.com/office/officeart/2011/layout/TabList"/>
    <dgm:cxn modelId="{DBF1E222-E634-47F9-9F31-A24ABE5C0E31}" type="presOf" srcId="{1AB28279-AF48-4B0A-AC73-8FEAE41E07D9}" destId="{E7001AFE-6B91-4410-BC03-04B32330CB0D}" srcOrd="0" destOrd="5" presId="urn:microsoft.com/office/officeart/2011/layout/TabList"/>
    <dgm:cxn modelId="{5DE8E223-973A-4EF1-8980-5085EC74BBFA}" srcId="{FE2D8FBD-D3F4-442D-904A-9983FE1DD31D}" destId="{42E47B82-9AF2-47CD-A710-B15269C43384}" srcOrd="2" destOrd="0" parTransId="{238353E3-497A-443D-90C1-FC0A452753BA}" sibTransId="{0CA056CF-00EE-422F-9D71-E309E85C797D}"/>
    <dgm:cxn modelId="{D0827D24-08E7-4254-BE39-B798B3D9D093}" srcId="{FE2D8FBD-D3F4-442D-904A-9983FE1DD31D}" destId="{DE4BD55F-2173-4077-AE44-3581385671AC}" srcOrd="3" destOrd="0" parTransId="{102D5AC0-3FCC-4EF5-9837-80F36A455856}" sibTransId="{A15A6130-023B-4AD1-8637-FE602E2DAEC8}"/>
    <dgm:cxn modelId="{4E28E627-7AA0-4317-9A7A-DFEE22C34299}" type="presOf" srcId="{9546054F-372F-47FA-A468-8EA9F766BAA1}" destId="{C96FEB2E-A848-4049-9DD2-64AA96CD462C}" srcOrd="0" destOrd="3" presId="urn:microsoft.com/office/officeart/2011/layout/TabList"/>
    <dgm:cxn modelId="{0F0BB23D-34C4-4009-BEB2-8CF605470004}" type="presOf" srcId="{FE2D8FBD-D3F4-442D-904A-9983FE1DD31D}" destId="{F29EE057-D730-4208-9F40-6A7B3CF3DBCF}" srcOrd="0" destOrd="0" presId="urn:microsoft.com/office/officeart/2011/layout/TabList"/>
    <dgm:cxn modelId="{AD320440-4E74-470D-878C-41366232ACDF}" type="presOf" srcId="{9DD7C06E-2396-4D54-8F0C-BFDB7D394F6A}" destId="{C96FEB2E-A848-4049-9DD2-64AA96CD462C}" srcOrd="0" destOrd="5" presId="urn:microsoft.com/office/officeart/2011/layout/TabList"/>
    <dgm:cxn modelId="{7F02675F-DBA9-4F56-8D1B-B779CDDE90EA}" type="presOf" srcId="{1EF28953-9B84-4340-A79E-11F8306FE85C}" destId="{C96FEB2E-A848-4049-9DD2-64AA96CD462C}" srcOrd="0" destOrd="2" presId="urn:microsoft.com/office/officeart/2011/layout/TabList"/>
    <dgm:cxn modelId="{A5C54F62-1D9F-4A80-9326-E8857C12AB67}" type="presOf" srcId="{DE4BD55F-2173-4077-AE44-3581385671AC}" destId="{E7001AFE-6B91-4410-BC03-04B32330CB0D}" srcOrd="0" destOrd="2" presId="urn:microsoft.com/office/officeart/2011/layout/TabList"/>
    <dgm:cxn modelId="{3FE78347-617D-4DC7-BE7D-506651BFC54F}" srcId="{FE2D8FBD-D3F4-442D-904A-9983FE1DD31D}" destId="{1AB28279-AF48-4B0A-AC73-8FEAE41E07D9}" srcOrd="6" destOrd="0" parTransId="{364576B1-857F-443F-81C5-A6EB3FE8484A}" sibTransId="{389790E0-6E8B-484F-BFF9-E8549E096913}"/>
    <dgm:cxn modelId="{6D9CA84F-5454-43DD-861D-BB6E03CAB16B}" srcId="{FE2D8FBD-D3F4-442D-904A-9983FE1DD31D}" destId="{6EC15D51-CE23-43ED-8794-27F6EC0E09AF}" srcOrd="4" destOrd="0" parTransId="{2853C6E2-A547-4DA7-BE4A-CD17FE3A3A18}" sibTransId="{3B15CA23-F60A-4B4B-9A80-3A8271F73B1F}"/>
    <dgm:cxn modelId="{9D49FA54-3134-4A93-898F-F5CDF3F1CFF0}" type="presOf" srcId="{56299DF5-FA5F-44E7-9429-6FCBEA114DCB}" destId="{C96FEB2E-A848-4049-9DD2-64AA96CD462C}" srcOrd="0" destOrd="1" presId="urn:microsoft.com/office/officeart/2011/layout/TabList"/>
    <dgm:cxn modelId="{4B5EC975-B5C2-41FA-9994-F14ACFE52BB4}" type="presOf" srcId="{0D373FCA-86FA-4328-9A70-9853897F52ED}" destId="{E7001AFE-6B91-4410-BC03-04B32330CB0D}" srcOrd="0" destOrd="0" presId="urn:microsoft.com/office/officeart/2011/layout/TabList"/>
    <dgm:cxn modelId="{5C282A78-B169-4B74-AEBC-AF255F648033}" type="presOf" srcId="{E97F9540-F519-4CCD-8911-9515BA261B18}" destId="{4AF32D36-5D16-41CF-BEA9-68C64B9EB27A}" srcOrd="0" destOrd="0" presId="urn:microsoft.com/office/officeart/2011/layout/TabList"/>
    <dgm:cxn modelId="{44F5D278-F7E6-45C8-8A70-DDD1205A77B3}" srcId="{E97F9540-F519-4CCD-8911-9515BA261B18}" destId="{3C8777C9-CDC6-4EBE-A951-8E1DEB08E1CE}" srcOrd="5" destOrd="0" parTransId="{BB2888DF-7DEC-4F2D-BFD7-F5D1F64E9D55}" sibTransId="{2218BB7D-197D-4739-8E86-8CD1BE6DB253}"/>
    <dgm:cxn modelId="{477ED485-119F-43E0-831A-B3A6FE21DC88}" srcId="{E97F9540-F519-4CCD-8911-9515BA261B18}" destId="{56299DF5-FA5F-44E7-9429-6FCBEA114DCB}" srcOrd="2" destOrd="0" parTransId="{01280AF8-77B7-4908-A068-31FC7953F98D}" sibTransId="{5F864807-1CBF-48C3-89ED-E8304000413F}"/>
    <dgm:cxn modelId="{B5B1658E-47B2-4B81-BAEC-CC82ADA79B02}" type="presOf" srcId="{6EC15D51-CE23-43ED-8794-27F6EC0E09AF}" destId="{E7001AFE-6B91-4410-BC03-04B32330CB0D}" srcOrd="0" destOrd="3" presId="urn:microsoft.com/office/officeart/2011/layout/TabList"/>
    <dgm:cxn modelId="{E2229891-A7FF-421F-AE33-3571C85E3FE3}" type="presOf" srcId="{B64229B7-FA7C-4D52-AC78-3C4826AC0ABE}" destId="{F56E51F6-1D13-4E6E-B026-E994A61B3B9A}" srcOrd="0" destOrd="0" presId="urn:microsoft.com/office/officeart/2011/layout/TabList"/>
    <dgm:cxn modelId="{7C16C998-C846-43AB-89B4-932A75572479}" type="presOf" srcId="{E35D4D79-83FA-4FE2-B4F6-A3D70219CBA4}" destId="{9F20D0F4-7A5A-41DC-B672-8CA4880F5AE9}" srcOrd="0" destOrd="0" presId="urn:microsoft.com/office/officeart/2011/layout/TabList"/>
    <dgm:cxn modelId="{5DFF80A2-76D9-4188-ADF7-4367A44392BC}" srcId="{FE2D8FBD-D3F4-442D-904A-9983FE1DD31D}" destId="{E35D4D79-83FA-4FE2-B4F6-A3D70219CBA4}" srcOrd="0" destOrd="0" parTransId="{96E6A0B9-25C5-4A83-BC49-B179C974EFAC}" sibTransId="{E85EED8B-0C0D-4698-9D45-BF8DBD8E0C26}"/>
    <dgm:cxn modelId="{EA2E19AC-3BB5-4971-94D1-1C39F610AB91}" type="presOf" srcId="{F996A387-BC5B-48A5-96FF-E5FD36609552}" destId="{C96FEB2E-A848-4049-9DD2-64AA96CD462C}" srcOrd="0" destOrd="0" presId="urn:microsoft.com/office/officeart/2011/layout/TabList"/>
    <dgm:cxn modelId="{98AEDAB3-CF07-4B48-AD23-862285C7D40F}" srcId="{FE2D8FBD-D3F4-442D-904A-9983FE1DD31D}" destId="{0D373FCA-86FA-4328-9A70-9853897F52ED}" srcOrd="1" destOrd="0" parTransId="{B512335B-85BB-4108-BB72-2ECA56811F93}" sibTransId="{8888EBBD-A248-476A-B706-D52E15A76CE8}"/>
    <dgm:cxn modelId="{AECD9EB6-E92C-4AA6-ABE1-994FC666613E}" type="presOf" srcId="{3C8777C9-CDC6-4EBE-A951-8E1DEB08E1CE}" destId="{C96FEB2E-A848-4049-9DD2-64AA96CD462C}" srcOrd="0" destOrd="4" presId="urn:microsoft.com/office/officeart/2011/layout/TabList"/>
    <dgm:cxn modelId="{1031C6C2-DDDB-4E84-8947-D843911504F6}" type="presOf" srcId="{42E47B82-9AF2-47CD-A710-B15269C43384}" destId="{E7001AFE-6B91-4410-BC03-04B32330CB0D}" srcOrd="0" destOrd="1" presId="urn:microsoft.com/office/officeart/2011/layout/TabList"/>
    <dgm:cxn modelId="{1C37D1C7-130D-478D-A12D-65C31902AF8C}" srcId="{E97F9540-F519-4CCD-8911-9515BA261B18}" destId="{9DD7C06E-2396-4D54-8F0C-BFDB7D394F6A}" srcOrd="6" destOrd="0" parTransId="{84FCC761-5528-4D4B-AA23-6D0121F16B28}" sibTransId="{71005F08-48E1-49A7-A694-E5F51CA0064B}"/>
    <dgm:cxn modelId="{7C39E5DC-D829-47C6-AA33-3D267C23F11F}" srcId="{B64229B7-FA7C-4D52-AC78-3C4826AC0ABE}" destId="{FE2D8FBD-D3F4-442D-904A-9983FE1DD31D}" srcOrd="0" destOrd="0" parTransId="{CC794063-F79D-450D-9875-1D0B59FFB203}" sibTransId="{E8A26DA2-A3E9-4DBA-B6AC-D3EF9A9F1CA0}"/>
    <dgm:cxn modelId="{8413A1E2-172B-4482-A034-E1E0C78D63B5}" srcId="{E97F9540-F519-4CCD-8911-9515BA261B18}" destId="{1EF28953-9B84-4340-A79E-11F8306FE85C}" srcOrd="3" destOrd="0" parTransId="{A412B8E9-6E40-485E-B1C9-9D5A9C24C871}" sibTransId="{79642BB7-657E-4F94-9E67-97B700AC958A}"/>
    <dgm:cxn modelId="{B75FE4E4-40E3-4567-96C3-A1763BA686DC}" srcId="{E97F9540-F519-4CCD-8911-9515BA261B18}" destId="{F996A387-BC5B-48A5-96FF-E5FD36609552}" srcOrd="1" destOrd="0" parTransId="{08E323C1-AD8F-4C6F-B93C-DCA76BFCA811}" sibTransId="{B6BA62B0-AFEB-4EAF-8C6A-44887C30E764}"/>
    <dgm:cxn modelId="{5F870DF9-583F-4069-BB96-641E2D972EC5}" srcId="{E97F9540-F519-4CCD-8911-9515BA261B18}" destId="{9546054F-372F-47FA-A468-8EA9F766BAA1}" srcOrd="4" destOrd="0" parTransId="{62EBF911-F7A1-475B-9228-BD01B5DDBC6C}" sibTransId="{C88689C2-F014-4946-8E1D-621BAC0E0B04}"/>
    <dgm:cxn modelId="{8E91B5FE-0333-4058-9DDA-6665EA0DD519}" srcId="{E97F9540-F519-4CCD-8911-9515BA261B18}" destId="{60729DBB-1EF4-4262-8F1E-C7E8E5B4E813}" srcOrd="0" destOrd="0" parTransId="{8CB29C13-29EE-4EE5-B40C-9A3A8C02F897}" sibTransId="{4B89D612-65D4-470B-8963-3B049D3A46BD}"/>
    <dgm:cxn modelId="{5B5A9E3B-96C8-47F4-BB8A-003DC6F84EB8}" type="presParOf" srcId="{F56E51F6-1D13-4E6E-B026-E994A61B3B9A}" destId="{86F004D9-2858-44BA-9D23-B8D90C6821D2}" srcOrd="0" destOrd="0" presId="urn:microsoft.com/office/officeart/2011/layout/TabList"/>
    <dgm:cxn modelId="{77F21315-E8A5-4527-9B56-4716611F129A}" type="presParOf" srcId="{86F004D9-2858-44BA-9D23-B8D90C6821D2}" destId="{9F20D0F4-7A5A-41DC-B672-8CA4880F5AE9}" srcOrd="0" destOrd="0" presId="urn:microsoft.com/office/officeart/2011/layout/TabList"/>
    <dgm:cxn modelId="{7D5DA043-4722-4D1B-A5C8-16FE3461F7E7}" type="presParOf" srcId="{86F004D9-2858-44BA-9D23-B8D90C6821D2}" destId="{F29EE057-D730-4208-9F40-6A7B3CF3DBCF}" srcOrd="1" destOrd="0" presId="urn:microsoft.com/office/officeart/2011/layout/TabList"/>
    <dgm:cxn modelId="{0D6AC1B5-4E9F-445C-95FC-40FDF5297CEA}" type="presParOf" srcId="{86F004D9-2858-44BA-9D23-B8D90C6821D2}" destId="{3A3B977E-6141-4E26-8CCC-E01A0713224C}" srcOrd="2" destOrd="0" presId="urn:microsoft.com/office/officeart/2011/layout/TabList"/>
    <dgm:cxn modelId="{952ACAEC-EAC8-46EF-9369-129795BB3127}" type="presParOf" srcId="{F56E51F6-1D13-4E6E-B026-E994A61B3B9A}" destId="{E7001AFE-6B91-4410-BC03-04B32330CB0D}" srcOrd="1" destOrd="0" presId="urn:microsoft.com/office/officeart/2011/layout/TabList"/>
    <dgm:cxn modelId="{40917265-5894-46ED-9112-E914BBE2BB73}" type="presParOf" srcId="{F56E51F6-1D13-4E6E-B026-E994A61B3B9A}" destId="{4800FC45-3B49-4439-A3FA-8A0A13DBFB56}" srcOrd="2" destOrd="0" presId="urn:microsoft.com/office/officeart/2011/layout/TabList"/>
    <dgm:cxn modelId="{9DE4E732-3E7F-4F30-AA59-FF01569E2A1F}" type="presParOf" srcId="{F56E51F6-1D13-4E6E-B026-E994A61B3B9A}" destId="{9495E1B0-5D90-44C6-8AFA-E9DFBA417898}" srcOrd="3" destOrd="0" presId="urn:microsoft.com/office/officeart/2011/layout/TabList"/>
    <dgm:cxn modelId="{FBCBEE66-1492-40BA-BB13-9DE4DBB7BEBF}" type="presParOf" srcId="{9495E1B0-5D90-44C6-8AFA-E9DFBA417898}" destId="{7256DE0A-094E-4061-B36E-987252A417F7}" srcOrd="0" destOrd="0" presId="urn:microsoft.com/office/officeart/2011/layout/TabList"/>
    <dgm:cxn modelId="{F5B04DCB-444C-40D3-AF29-EE8AD66750ED}" type="presParOf" srcId="{9495E1B0-5D90-44C6-8AFA-E9DFBA417898}" destId="{4AF32D36-5D16-41CF-BEA9-68C64B9EB27A}" srcOrd="1" destOrd="0" presId="urn:microsoft.com/office/officeart/2011/layout/TabList"/>
    <dgm:cxn modelId="{9E1D54BF-DDEE-47B3-BD59-A333511C7A23}" type="presParOf" srcId="{9495E1B0-5D90-44C6-8AFA-E9DFBA417898}" destId="{5BD95417-1810-4046-82B9-635646D6EFD2}" srcOrd="2" destOrd="0" presId="urn:microsoft.com/office/officeart/2011/layout/TabList"/>
    <dgm:cxn modelId="{A415C41E-C510-4B15-ABBD-181ECAB224CB}" type="presParOf" srcId="{F56E51F6-1D13-4E6E-B026-E994A61B3B9A}" destId="{C96FEB2E-A848-4049-9DD2-64AA96CD462C}" srcOrd="4"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6E134-D19D-4D1D-BAE4-CBA502C3A0CC}">
      <dsp:nvSpPr>
        <dsp:cNvPr id="0" name=""/>
        <dsp:cNvSpPr/>
      </dsp:nvSpPr>
      <dsp:spPr>
        <a:xfrm rot="5400000">
          <a:off x="3688721" y="-1465983"/>
          <a:ext cx="688740" cy="3795850"/>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bri" panose="020F0502020204030204"/>
              <a:ea typeface="+mn-ea"/>
              <a:cs typeface="+mn-cs"/>
            </a:rPr>
            <a:t>Requirement delivered and reviewed by Supplier</a:t>
          </a:r>
        </a:p>
      </dsp:txBody>
      <dsp:txXfrm rot="-5400000">
        <a:off x="2135166" y="121194"/>
        <a:ext cx="3762228" cy="621496"/>
      </dsp:txXfrm>
    </dsp:sp>
    <dsp:sp modelId="{BF059DC7-64A6-4153-86DB-49073065B821}">
      <dsp:nvSpPr>
        <dsp:cNvPr id="0" name=""/>
        <dsp:cNvSpPr/>
      </dsp:nvSpPr>
      <dsp:spPr>
        <a:xfrm>
          <a:off x="0" y="1478"/>
          <a:ext cx="2135166" cy="860925"/>
        </a:xfrm>
        <a:prstGeom prst="round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libri" panose="020F0502020204030204"/>
              <a:ea typeface="+mn-ea"/>
              <a:cs typeface="+mn-cs"/>
            </a:rPr>
            <a:t>Tasks completed to date</a:t>
          </a:r>
        </a:p>
      </dsp:txBody>
      <dsp:txXfrm>
        <a:off x="42027" y="43505"/>
        <a:ext cx="2051112" cy="776871"/>
      </dsp:txXfrm>
    </dsp:sp>
    <dsp:sp modelId="{EC3ACD6B-F406-477E-9A42-4E633E2023CD}">
      <dsp:nvSpPr>
        <dsp:cNvPr id="0" name=""/>
        <dsp:cNvSpPr/>
      </dsp:nvSpPr>
      <dsp:spPr>
        <a:xfrm rot="5400000">
          <a:off x="3688721" y="-562012"/>
          <a:ext cx="688740" cy="3795850"/>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ysClr val="windowText" lastClr="000000">
                  <a:hueOff val="0"/>
                  <a:satOff val="0"/>
                  <a:lumOff val="0"/>
                  <a:alphaOff val="0"/>
                </a:sysClr>
              </a:solidFill>
              <a:latin typeface="Calibri" panose="020F0502020204030204"/>
              <a:ea typeface="+mn-ea"/>
              <a:cs typeface="+mn-cs"/>
            </a:rPr>
            <a:t>CIF</a:t>
          </a:r>
          <a:r>
            <a:rPr lang="en-US" sz="1800" kern="1200">
              <a:solidFill>
                <a:sysClr val="windowText" lastClr="000000">
                  <a:hueOff val="0"/>
                  <a:satOff val="0"/>
                  <a:lumOff val="0"/>
                  <a:alphaOff val="0"/>
                </a:sysClr>
              </a:solidFill>
              <a:latin typeface="Calibri" panose="020F0502020204030204"/>
              <a:ea typeface="+mn-ea"/>
              <a:cs typeface="+mn-cs"/>
            </a:rPr>
            <a:t>/Punchout</a:t>
          </a:r>
          <a:endParaRPr lang="en-US" sz="1800" kern="1200" dirty="0">
            <a:solidFill>
              <a:sysClr val="windowText" lastClr="000000">
                <a:hueOff val="0"/>
                <a:satOff val="0"/>
                <a:lumOff val="0"/>
                <a:alphaOff val="0"/>
              </a:sysClr>
            </a:solidFill>
            <a:latin typeface="Calibri" panose="020F0502020204030204"/>
            <a:ea typeface="+mn-ea"/>
            <a:cs typeface="+mn-cs"/>
          </a:endParaRPr>
        </a:p>
      </dsp:txBody>
      <dsp:txXfrm rot="-5400000">
        <a:off x="2135166" y="1025165"/>
        <a:ext cx="3762228" cy="621496"/>
      </dsp:txXfrm>
    </dsp:sp>
    <dsp:sp modelId="{55D9DBCA-8396-477E-811E-5AF85E72A950}">
      <dsp:nvSpPr>
        <dsp:cNvPr id="0" name=""/>
        <dsp:cNvSpPr/>
      </dsp:nvSpPr>
      <dsp:spPr>
        <a:xfrm>
          <a:off x="0" y="905450"/>
          <a:ext cx="2135166" cy="860925"/>
        </a:xfrm>
        <a:prstGeom prst="round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libri" panose="020F0502020204030204"/>
              <a:ea typeface="+mn-ea"/>
              <a:cs typeface="+mn-cs"/>
            </a:rPr>
            <a:t>Catalog</a:t>
          </a:r>
        </a:p>
      </dsp:txBody>
      <dsp:txXfrm>
        <a:off x="42027" y="947477"/>
        <a:ext cx="2051112" cy="776871"/>
      </dsp:txXfrm>
    </dsp:sp>
    <dsp:sp modelId="{5234E280-F66F-474F-84BE-E123754B95A1}">
      <dsp:nvSpPr>
        <dsp:cNvPr id="0" name=""/>
        <dsp:cNvSpPr/>
      </dsp:nvSpPr>
      <dsp:spPr>
        <a:xfrm rot="5400000">
          <a:off x="3688721" y="341959"/>
          <a:ext cx="688740" cy="3795850"/>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bri" panose="020F0502020204030204"/>
              <a:ea typeface="+mn-ea"/>
              <a:cs typeface="+mn-cs"/>
            </a:rPr>
            <a:t>Y/N</a:t>
          </a:r>
        </a:p>
      </dsp:txBody>
      <dsp:txXfrm rot="-5400000">
        <a:off x="2135166" y="1929136"/>
        <a:ext cx="3762228" cy="621496"/>
      </dsp:txXfrm>
    </dsp:sp>
    <dsp:sp modelId="{A3AA37A4-1802-4FBA-9E25-3B37EF07797B}">
      <dsp:nvSpPr>
        <dsp:cNvPr id="0" name=""/>
        <dsp:cNvSpPr/>
      </dsp:nvSpPr>
      <dsp:spPr>
        <a:xfrm>
          <a:off x="0" y="1809422"/>
          <a:ext cx="2135166" cy="860925"/>
        </a:xfrm>
        <a:prstGeom prst="round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libri" panose="020F0502020204030204"/>
              <a:ea typeface="+mn-ea"/>
              <a:cs typeface="+mn-cs"/>
            </a:rPr>
            <a:t>Relationship accepted</a:t>
          </a:r>
        </a:p>
      </dsp:txBody>
      <dsp:txXfrm>
        <a:off x="42027" y="1851449"/>
        <a:ext cx="2051112" cy="776871"/>
      </dsp:txXfrm>
    </dsp:sp>
    <dsp:sp modelId="{4AD3E886-6807-4EB2-977A-097AE6D2B61D}">
      <dsp:nvSpPr>
        <dsp:cNvPr id="0" name=""/>
        <dsp:cNvSpPr/>
      </dsp:nvSpPr>
      <dsp:spPr>
        <a:xfrm rot="5400000">
          <a:off x="3673497" y="1245931"/>
          <a:ext cx="688740" cy="3795850"/>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ysClr val="windowText" lastClr="000000">
                  <a:hueOff val="0"/>
                  <a:satOff val="0"/>
                  <a:lumOff val="0"/>
                  <a:alphaOff val="0"/>
                </a:sysClr>
              </a:solidFill>
              <a:latin typeface="Calibri" panose="020F0502020204030204"/>
              <a:ea typeface="+mn-ea"/>
              <a:cs typeface="+mn-cs"/>
            </a:rPr>
            <a:t>Canada, US</a:t>
          </a:r>
        </a:p>
      </dsp:txBody>
      <dsp:txXfrm rot="-5400000">
        <a:off x="2119942" y="2833108"/>
        <a:ext cx="3762228" cy="621496"/>
      </dsp:txXfrm>
    </dsp:sp>
    <dsp:sp modelId="{93D6EEBB-FFB7-4A6F-90A3-AD1F36CBEE05}">
      <dsp:nvSpPr>
        <dsp:cNvPr id="0" name=""/>
        <dsp:cNvSpPr/>
      </dsp:nvSpPr>
      <dsp:spPr>
        <a:xfrm>
          <a:off x="0" y="2730173"/>
          <a:ext cx="2119942" cy="860925"/>
        </a:xfrm>
        <a:prstGeom prst="round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a:ea typeface="+mn-ea"/>
              <a:cs typeface="+mn-cs"/>
            </a:rPr>
            <a:t>Location</a:t>
          </a:r>
          <a:r>
            <a:rPr lang="en-US" sz="1700" kern="1200" baseline="0">
              <a:latin typeface="Calibri" panose="020F0502020204030204"/>
              <a:ea typeface="+mn-ea"/>
              <a:cs typeface="+mn-cs"/>
            </a:rPr>
            <a:t> </a:t>
          </a:r>
          <a:endParaRPr lang="en-US" sz="1700" kern="1200" dirty="0">
            <a:latin typeface="Calibri" panose="020F0502020204030204"/>
            <a:ea typeface="+mn-ea"/>
            <a:cs typeface="+mn-cs"/>
          </a:endParaRPr>
        </a:p>
      </dsp:txBody>
      <dsp:txXfrm>
        <a:off x="42027" y="2772200"/>
        <a:ext cx="2035888" cy="776871"/>
      </dsp:txXfrm>
    </dsp:sp>
    <dsp:sp modelId="{23C98AC1-970F-466A-A05C-182B520A0E27}">
      <dsp:nvSpPr>
        <dsp:cNvPr id="0" name=""/>
        <dsp:cNvSpPr/>
      </dsp:nvSpPr>
      <dsp:spPr>
        <a:xfrm rot="5400000">
          <a:off x="3679988" y="2128876"/>
          <a:ext cx="688740" cy="3795850"/>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bri" panose="020F0502020204030204"/>
              <a:ea typeface="+mn-ea"/>
              <a:cs typeface="+mn-cs"/>
            </a:rPr>
            <a:t>Buyer - AN01469267434</a:t>
          </a:r>
        </a:p>
        <a:p>
          <a:pPr marL="171450" lvl="1" indent="-171450" algn="l" defTabSz="800100">
            <a:lnSpc>
              <a:spcPct val="90000"/>
            </a:lnSpc>
            <a:spcBef>
              <a:spcPct val="0"/>
            </a:spcBef>
            <a:spcAft>
              <a:spcPct val="15000"/>
            </a:spcAft>
            <a:buChar char="•"/>
          </a:pPr>
          <a:r>
            <a:rPr lang="en-US" sz="1800" kern="1200" dirty="0">
              <a:latin typeface="Calibri" panose="020F0502020204030204"/>
              <a:ea typeface="+mn-ea"/>
              <a:cs typeface="+mn-cs"/>
            </a:rPr>
            <a:t>Supplier - &lt;AN00..&gt;</a:t>
          </a:r>
        </a:p>
      </dsp:txBody>
      <dsp:txXfrm rot="-5400000">
        <a:off x="2126433" y="3716053"/>
        <a:ext cx="3762228" cy="621496"/>
      </dsp:txXfrm>
    </dsp:sp>
    <dsp:sp modelId="{1D88839C-521B-4D4D-9866-A8BD1F820190}">
      <dsp:nvSpPr>
        <dsp:cNvPr id="0" name=""/>
        <dsp:cNvSpPr/>
      </dsp:nvSpPr>
      <dsp:spPr>
        <a:xfrm>
          <a:off x="0" y="3635281"/>
          <a:ext cx="2126433" cy="860925"/>
        </a:xfrm>
        <a:prstGeom prst="round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a:ea typeface="+mn-ea"/>
              <a:cs typeface="+mn-cs"/>
            </a:rPr>
            <a:t>ANIDs</a:t>
          </a:r>
          <a:endParaRPr lang="en-US" sz="1700" kern="1200" dirty="0">
            <a:latin typeface="Calibri" panose="020F0502020204030204"/>
            <a:ea typeface="+mn-ea"/>
            <a:cs typeface="+mn-cs"/>
          </a:endParaRPr>
        </a:p>
      </dsp:txBody>
      <dsp:txXfrm>
        <a:off x="42027" y="3677308"/>
        <a:ext cx="2042379" cy="776871"/>
      </dsp:txXfrm>
    </dsp:sp>
    <dsp:sp modelId="{F9CE2098-FA40-4785-A213-0E543A544DA9}">
      <dsp:nvSpPr>
        <dsp:cNvPr id="0" name=""/>
        <dsp:cNvSpPr/>
      </dsp:nvSpPr>
      <dsp:spPr>
        <a:xfrm rot="5400000">
          <a:off x="3688721" y="3092830"/>
          <a:ext cx="688740" cy="3795850"/>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latin typeface="Calibri" panose="020F0502020204030204"/>
              <a:ea typeface="+mn-ea"/>
              <a:cs typeface="+mn-cs"/>
            </a:rPr>
            <a:t>Y/N</a:t>
          </a:r>
          <a:endParaRPr lang="en-US" sz="1800" kern="1200" dirty="0">
            <a:latin typeface="Calibri" panose="020F0502020204030204"/>
            <a:ea typeface="+mn-ea"/>
            <a:cs typeface="+mn-cs"/>
          </a:endParaRPr>
        </a:p>
      </dsp:txBody>
      <dsp:txXfrm rot="-5400000">
        <a:off x="2135166" y="4680007"/>
        <a:ext cx="3762228" cy="621496"/>
      </dsp:txXfrm>
    </dsp:sp>
    <dsp:sp modelId="{3839F6BE-EB70-4337-B6E7-BE456EA25993}">
      <dsp:nvSpPr>
        <dsp:cNvPr id="0" name=""/>
        <dsp:cNvSpPr/>
      </dsp:nvSpPr>
      <dsp:spPr>
        <a:xfrm>
          <a:off x="0" y="4522816"/>
          <a:ext cx="2135166" cy="860925"/>
        </a:xfrm>
        <a:prstGeom prst="round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libri" panose="020F0502020204030204"/>
              <a:ea typeface="+mn-ea"/>
              <a:cs typeface="+mn-cs"/>
            </a:rPr>
            <a:t>Ariba Network Accounts Configured</a:t>
          </a:r>
        </a:p>
      </dsp:txBody>
      <dsp:txXfrm>
        <a:off x="42027" y="4564843"/>
        <a:ext cx="2051112" cy="776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8B4B3-0747-411A-A1A2-5E09C326E8FF}">
      <dsp:nvSpPr>
        <dsp:cNvPr id="0" name=""/>
        <dsp:cNvSpPr/>
      </dsp:nvSpPr>
      <dsp:spPr>
        <a:xfrm>
          <a:off x="5116" y="313528"/>
          <a:ext cx="1517514" cy="650511"/>
        </a:xfrm>
        <a:prstGeom prst="rect">
          <a:avLst/>
        </a:prstGeom>
        <a:solidFill>
          <a:schemeClr val="accent3">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a:ea typeface="+mn-ea"/>
              <a:cs typeface="+mn-cs"/>
            </a:rPr>
            <a:t>Purchase Orders</a:t>
          </a:r>
        </a:p>
      </dsp:txBody>
      <dsp:txXfrm>
        <a:off x="5116" y="313528"/>
        <a:ext cx="1517514" cy="650511"/>
      </dsp:txXfrm>
    </dsp:sp>
    <dsp:sp modelId="{DC6491E7-29E0-4924-AFD5-B5B2724F4DC3}">
      <dsp:nvSpPr>
        <dsp:cNvPr id="0" name=""/>
        <dsp:cNvSpPr/>
      </dsp:nvSpPr>
      <dsp:spPr>
        <a:xfrm>
          <a:off x="5116" y="928579"/>
          <a:ext cx="1517514" cy="1738893"/>
        </a:xfrm>
        <a:prstGeom prst="rect">
          <a:avLst/>
        </a:prstGeom>
        <a:solidFill>
          <a:schemeClr val="accent3">
            <a:alpha val="90000"/>
            <a:tint val="40000"/>
            <a:hueOff val="0"/>
            <a:satOff val="0"/>
            <a:lumOff val="0"/>
            <a:alphaOff val="0"/>
          </a:schemeClr>
        </a:solidFill>
        <a:ln w="10000" cap="flat" cmpd="sng" algn="ctr">
          <a:solidFill>
            <a:schemeClr val="accent3">
              <a:alpha val="90000"/>
              <a:tint val="4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34290" rIns="68580" bIns="3429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latin typeface="Calibri" panose="020F0502020204030204"/>
              <a:ea typeface="+mn-ea"/>
              <a:cs typeface="+mn-cs"/>
            </a:rPr>
            <a:t>Material PO </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latin typeface="Calibri" panose="020F0502020204030204"/>
              <a:ea typeface="+mn-ea"/>
              <a:cs typeface="+mn-cs"/>
            </a:rPr>
            <a:t>Non-Catalog PO</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latin typeface="Calibri" panose="020F0502020204030204"/>
              <a:ea typeface="+mn-ea"/>
              <a:cs typeface="+mn-cs"/>
            </a:rPr>
            <a:t>Ship To at Line Level PO</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latin typeface="Calibri" panose="020F0502020204030204"/>
              <a:ea typeface="+mn-ea"/>
              <a:cs typeface="+mn-cs"/>
            </a:rPr>
            <a:t>Service PO</a:t>
          </a:r>
        </a:p>
      </dsp:txBody>
      <dsp:txXfrm>
        <a:off x="5116" y="928579"/>
        <a:ext cx="1517514" cy="1738893"/>
      </dsp:txXfrm>
    </dsp:sp>
    <dsp:sp modelId="{8F32E70A-8D97-4EDC-BEAA-2C619EC8B4C3}">
      <dsp:nvSpPr>
        <dsp:cNvPr id="0" name=""/>
        <dsp:cNvSpPr/>
      </dsp:nvSpPr>
      <dsp:spPr>
        <a:xfrm>
          <a:off x="1735083" y="313528"/>
          <a:ext cx="1517514" cy="650511"/>
        </a:xfrm>
        <a:prstGeom prst="rect">
          <a:avLst/>
        </a:prstGeom>
        <a:solidFill>
          <a:schemeClr val="accent3">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000" kern="1200" dirty="0">
              <a:latin typeface="Calibri" panose="020F0502020204030204"/>
              <a:ea typeface="+mn-ea"/>
              <a:cs typeface="+mn-cs"/>
            </a:rPr>
            <a:t>Service Entry Sheet</a:t>
          </a:r>
        </a:p>
      </dsp:txBody>
      <dsp:txXfrm>
        <a:off x="1735083" y="313528"/>
        <a:ext cx="1517514" cy="650511"/>
      </dsp:txXfrm>
    </dsp:sp>
    <dsp:sp modelId="{2EC46A3C-9BC9-4E9D-9A89-1EC7AF467878}">
      <dsp:nvSpPr>
        <dsp:cNvPr id="0" name=""/>
        <dsp:cNvSpPr/>
      </dsp:nvSpPr>
      <dsp:spPr>
        <a:xfrm>
          <a:off x="1735083" y="928579"/>
          <a:ext cx="1517514" cy="1738893"/>
        </a:xfrm>
        <a:prstGeom prst="rect">
          <a:avLst/>
        </a:prstGeom>
        <a:solidFill>
          <a:schemeClr val="accent3">
            <a:alpha val="90000"/>
            <a:tint val="40000"/>
            <a:hueOff val="0"/>
            <a:satOff val="0"/>
            <a:lumOff val="0"/>
            <a:alphaOff val="0"/>
          </a:schemeClr>
        </a:solidFill>
        <a:ln w="10000" cap="flat" cmpd="sng" algn="ctr">
          <a:solidFill>
            <a:schemeClr val="accent3">
              <a:alpha val="90000"/>
              <a:tint val="4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latin typeface="Calibri" panose="020F0502020204030204"/>
              <a:ea typeface="+mn-ea"/>
              <a:cs typeface="+mn-cs"/>
            </a:rPr>
            <a:t>In Scope</a:t>
          </a:r>
        </a:p>
      </dsp:txBody>
      <dsp:txXfrm>
        <a:off x="1735083" y="928579"/>
        <a:ext cx="1517514" cy="1738893"/>
      </dsp:txXfrm>
    </dsp:sp>
    <dsp:sp modelId="{2101975D-803F-41F9-80A7-8B2E8CD2BADD}">
      <dsp:nvSpPr>
        <dsp:cNvPr id="0" name=""/>
        <dsp:cNvSpPr/>
      </dsp:nvSpPr>
      <dsp:spPr>
        <a:xfrm>
          <a:off x="3465049" y="313528"/>
          <a:ext cx="1517514" cy="650511"/>
        </a:xfrm>
        <a:prstGeom prst="rect">
          <a:avLst/>
        </a:prstGeom>
        <a:solidFill>
          <a:schemeClr val="accent3">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a:ea typeface="+mn-ea"/>
              <a:cs typeface="+mn-cs"/>
            </a:rPr>
            <a:t>OC - Order Confirmation</a:t>
          </a:r>
        </a:p>
      </dsp:txBody>
      <dsp:txXfrm>
        <a:off x="3465049" y="313528"/>
        <a:ext cx="1517514" cy="650511"/>
      </dsp:txXfrm>
    </dsp:sp>
    <dsp:sp modelId="{E8A0D198-589F-462F-AE21-A45F780D982A}">
      <dsp:nvSpPr>
        <dsp:cNvPr id="0" name=""/>
        <dsp:cNvSpPr/>
      </dsp:nvSpPr>
      <dsp:spPr>
        <a:xfrm>
          <a:off x="3465049" y="928579"/>
          <a:ext cx="1517514" cy="1738893"/>
        </a:xfrm>
        <a:prstGeom prst="rect">
          <a:avLst/>
        </a:prstGeom>
        <a:solidFill>
          <a:schemeClr val="accent3">
            <a:alpha val="90000"/>
            <a:tint val="40000"/>
            <a:hueOff val="0"/>
            <a:satOff val="0"/>
            <a:lumOff val="0"/>
            <a:alphaOff val="0"/>
          </a:schemeClr>
        </a:solidFill>
        <a:ln w="10000" cap="flat" cmpd="sng" algn="ctr">
          <a:solidFill>
            <a:schemeClr val="accent3">
              <a:alpha val="90000"/>
              <a:tint val="4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latin typeface="Calibri" panose="020F0502020204030204"/>
              <a:ea typeface="+mn-ea"/>
              <a:cs typeface="+mn-cs"/>
            </a:rPr>
            <a:t>Optional</a:t>
          </a:r>
        </a:p>
      </dsp:txBody>
      <dsp:txXfrm>
        <a:off x="3465049" y="928579"/>
        <a:ext cx="1517514" cy="1738893"/>
      </dsp:txXfrm>
    </dsp:sp>
    <dsp:sp modelId="{F1C8A7C8-AF79-40E8-9620-E2448F593FC7}">
      <dsp:nvSpPr>
        <dsp:cNvPr id="0" name=""/>
        <dsp:cNvSpPr/>
      </dsp:nvSpPr>
      <dsp:spPr>
        <a:xfrm>
          <a:off x="5195016" y="313528"/>
          <a:ext cx="1517514" cy="650511"/>
        </a:xfrm>
        <a:prstGeom prst="rect">
          <a:avLst/>
        </a:prstGeom>
        <a:solidFill>
          <a:schemeClr val="accent3">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a:ea typeface="+mn-ea"/>
              <a:cs typeface="+mn-cs"/>
            </a:rPr>
            <a:t>ASN - Advance Ship Notice</a:t>
          </a:r>
        </a:p>
      </dsp:txBody>
      <dsp:txXfrm>
        <a:off x="5195016" y="313528"/>
        <a:ext cx="1517514" cy="650511"/>
      </dsp:txXfrm>
    </dsp:sp>
    <dsp:sp modelId="{6BB9CAD8-9819-4CD9-958E-83A6447DFECC}">
      <dsp:nvSpPr>
        <dsp:cNvPr id="0" name=""/>
        <dsp:cNvSpPr/>
      </dsp:nvSpPr>
      <dsp:spPr>
        <a:xfrm>
          <a:off x="5197535" y="920563"/>
          <a:ext cx="1517514" cy="1738893"/>
        </a:xfrm>
        <a:prstGeom prst="rect">
          <a:avLst/>
        </a:prstGeom>
        <a:solidFill>
          <a:schemeClr val="accent3">
            <a:alpha val="90000"/>
            <a:tint val="40000"/>
            <a:hueOff val="0"/>
            <a:satOff val="0"/>
            <a:lumOff val="0"/>
            <a:alphaOff val="0"/>
          </a:schemeClr>
        </a:solidFill>
        <a:ln w="10000" cap="flat" cmpd="sng" algn="ctr">
          <a:solidFill>
            <a:schemeClr val="accent3">
              <a:alpha val="90000"/>
              <a:tint val="4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latin typeface="Calibri" panose="020F0502020204030204"/>
              <a:ea typeface="+mn-ea"/>
              <a:cs typeface="+mn-cs"/>
            </a:rPr>
            <a:t>Optional</a:t>
          </a:r>
        </a:p>
      </dsp:txBody>
      <dsp:txXfrm>
        <a:off x="5197535" y="920563"/>
        <a:ext cx="1517514" cy="1738893"/>
      </dsp:txXfrm>
    </dsp:sp>
    <dsp:sp modelId="{164B9D9A-EA07-40C6-AB16-7968A2299875}">
      <dsp:nvSpPr>
        <dsp:cNvPr id="0" name=""/>
        <dsp:cNvSpPr/>
      </dsp:nvSpPr>
      <dsp:spPr>
        <a:xfrm>
          <a:off x="6924983" y="331257"/>
          <a:ext cx="1517514" cy="579592"/>
        </a:xfrm>
        <a:prstGeom prst="rect">
          <a:avLst/>
        </a:prstGeom>
        <a:solidFill>
          <a:schemeClr val="accent3">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GR – Goods Receipt</a:t>
          </a:r>
        </a:p>
      </dsp:txBody>
      <dsp:txXfrm>
        <a:off x="6924983" y="331257"/>
        <a:ext cx="1517514" cy="579592"/>
      </dsp:txXfrm>
    </dsp:sp>
    <dsp:sp modelId="{37958E0C-75C2-454F-B9FD-20D394B50243}">
      <dsp:nvSpPr>
        <dsp:cNvPr id="0" name=""/>
        <dsp:cNvSpPr/>
      </dsp:nvSpPr>
      <dsp:spPr>
        <a:xfrm>
          <a:off x="6924983" y="910850"/>
          <a:ext cx="1517514" cy="1738893"/>
        </a:xfrm>
        <a:prstGeom prst="rect">
          <a:avLst/>
        </a:prstGeom>
        <a:solidFill>
          <a:schemeClr val="accent3">
            <a:alpha val="90000"/>
            <a:tint val="40000"/>
            <a:hueOff val="0"/>
            <a:satOff val="0"/>
            <a:lumOff val="0"/>
            <a:alphaOff val="0"/>
          </a:schemeClr>
        </a:solidFill>
        <a:ln w="10000" cap="flat" cmpd="sng" algn="ctr">
          <a:solidFill>
            <a:schemeClr val="accent3">
              <a:alpha val="90000"/>
              <a:tint val="4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Out of Scope</a:t>
          </a:r>
        </a:p>
      </dsp:txBody>
      <dsp:txXfrm>
        <a:off x="6924983" y="910850"/>
        <a:ext cx="1517514" cy="1738893"/>
      </dsp:txXfrm>
    </dsp:sp>
    <dsp:sp modelId="{FE51943B-B997-47E8-B6DE-2FBD4075000F}">
      <dsp:nvSpPr>
        <dsp:cNvPr id="0" name=""/>
        <dsp:cNvSpPr/>
      </dsp:nvSpPr>
      <dsp:spPr>
        <a:xfrm>
          <a:off x="8654950" y="313528"/>
          <a:ext cx="1517514" cy="650511"/>
        </a:xfrm>
        <a:prstGeom prst="rect">
          <a:avLst/>
        </a:prstGeom>
        <a:solidFill>
          <a:schemeClr val="accent3">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a:ea typeface="+mn-ea"/>
              <a:cs typeface="+mn-cs"/>
            </a:rPr>
            <a:t>Invoices</a:t>
          </a:r>
        </a:p>
      </dsp:txBody>
      <dsp:txXfrm>
        <a:off x="8654950" y="313528"/>
        <a:ext cx="1517514" cy="650511"/>
      </dsp:txXfrm>
    </dsp:sp>
    <dsp:sp modelId="{E8C040D2-BAB4-47F9-A753-1BD14B8FE095}">
      <dsp:nvSpPr>
        <dsp:cNvPr id="0" name=""/>
        <dsp:cNvSpPr/>
      </dsp:nvSpPr>
      <dsp:spPr>
        <a:xfrm>
          <a:off x="8654950" y="928579"/>
          <a:ext cx="1517514" cy="1738893"/>
        </a:xfrm>
        <a:prstGeom prst="rect">
          <a:avLst/>
        </a:prstGeom>
        <a:solidFill>
          <a:schemeClr val="accent3">
            <a:alpha val="90000"/>
            <a:tint val="40000"/>
            <a:hueOff val="0"/>
            <a:satOff val="0"/>
            <a:lumOff val="0"/>
            <a:alphaOff val="0"/>
          </a:schemeClr>
        </a:solidFill>
        <a:ln w="10000" cap="flat" cmpd="sng" algn="ctr">
          <a:solidFill>
            <a:schemeClr val="accent3">
              <a:alpha val="90000"/>
              <a:tint val="4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Calibri" panose="020F0502020204030204"/>
              <a:ea typeface="+mn-ea"/>
              <a:cs typeface="+mn-cs"/>
            </a:rPr>
            <a:t> Material PO</a:t>
          </a:r>
        </a:p>
        <a:p>
          <a:pPr marL="171450" lvl="1" indent="-171450" algn="l" defTabSz="711200">
            <a:lnSpc>
              <a:spcPct val="90000"/>
            </a:lnSpc>
            <a:spcBef>
              <a:spcPct val="0"/>
            </a:spcBef>
            <a:spcAft>
              <a:spcPct val="15000"/>
            </a:spcAft>
            <a:buChar char="•"/>
          </a:pPr>
          <a:r>
            <a:rPr lang="en-US" sz="1600" kern="1200" dirty="0">
              <a:latin typeface="Calibri" panose="020F0502020204030204"/>
              <a:ea typeface="+mn-ea"/>
              <a:cs typeface="+mn-cs"/>
            </a:rPr>
            <a:t>Service PO</a:t>
          </a:r>
        </a:p>
        <a:p>
          <a:pPr marL="171450" lvl="1" indent="-171450" algn="l" defTabSz="711200">
            <a:lnSpc>
              <a:spcPct val="90000"/>
            </a:lnSpc>
            <a:spcBef>
              <a:spcPct val="0"/>
            </a:spcBef>
            <a:spcAft>
              <a:spcPct val="15000"/>
            </a:spcAft>
            <a:buChar char="•"/>
          </a:pPr>
          <a:r>
            <a:rPr lang="en-US" sz="1600" kern="1200" dirty="0">
              <a:latin typeface="Calibri" panose="020F0502020204030204"/>
              <a:ea typeface="+mn-ea"/>
              <a:cs typeface="+mn-cs"/>
            </a:rPr>
            <a:t>Invoice against Contract</a:t>
          </a:r>
        </a:p>
        <a:p>
          <a:pPr marL="171450" lvl="1" indent="-171450" algn="l" defTabSz="711200">
            <a:lnSpc>
              <a:spcPct val="90000"/>
            </a:lnSpc>
            <a:spcBef>
              <a:spcPct val="0"/>
            </a:spcBef>
            <a:spcAft>
              <a:spcPct val="15000"/>
            </a:spcAft>
            <a:buNone/>
          </a:pPr>
          <a:endParaRPr lang="en-US" sz="1600" kern="1200" dirty="0">
            <a:latin typeface="Calibri" panose="020F0502020204030204"/>
            <a:ea typeface="+mn-ea"/>
            <a:cs typeface="+mn-cs"/>
          </a:endParaRPr>
        </a:p>
      </dsp:txBody>
      <dsp:txXfrm>
        <a:off x="8654950" y="928579"/>
        <a:ext cx="1517514" cy="1738893"/>
      </dsp:txXfrm>
    </dsp:sp>
    <dsp:sp modelId="{6391DF82-083E-4011-A1AF-CD2460B86E46}">
      <dsp:nvSpPr>
        <dsp:cNvPr id="0" name=""/>
        <dsp:cNvSpPr/>
      </dsp:nvSpPr>
      <dsp:spPr>
        <a:xfrm>
          <a:off x="10384916" y="331257"/>
          <a:ext cx="1517514" cy="579592"/>
        </a:xfrm>
        <a:prstGeom prst="rect">
          <a:avLst/>
        </a:prstGeom>
        <a:solidFill>
          <a:schemeClr val="accent3">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panose="020F0502020204030204"/>
              <a:ea typeface="+mn-ea"/>
              <a:cs typeface="+mn-cs"/>
            </a:rPr>
            <a:t>Credit Memo</a:t>
          </a:r>
          <a:endParaRPr lang="en-US" sz="1600" kern="1200"/>
        </a:p>
      </dsp:txBody>
      <dsp:txXfrm>
        <a:off x="10384916" y="331257"/>
        <a:ext cx="1517514" cy="579592"/>
      </dsp:txXfrm>
    </dsp:sp>
    <dsp:sp modelId="{28257428-4779-4599-B012-B332B862C31F}">
      <dsp:nvSpPr>
        <dsp:cNvPr id="0" name=""/>
        <dsp:cNvSpPr/>
      </dsp:nvSpPr>
      <dsp:spPr>
        <a:xfrm>
          <a:off x="10384916" y="910850"/>
          <a:ext cx="1517514" cy="1738893"/>
        </a:xfrm>
        <a:prstGeom prst="rect">
          <a:avLst/>
        </a:prstGeom>
        <a:solidFill>
          <a:schemeClr val="accent3">
            <a:alpha val="90000"/>
            <a:tint val="40000"/>
            <a:hueOff val="0"/>
            <a:satOff val="0"/>
            <a:lumOff val="0"/>
            <a:alphaOff val="0"/>
          </a:schemeClr>
        </a:solidFill>
        <a:ln w="10000" cap="flat" cmpd="sng" algn="ctr">
          <a:solidFill>
            <a:schemeClr val="accent3">
              <a:alpha val="90000"/>
              <a:tint val="4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t>Line-Level Credit Memo</a:t>
          </a:r>
        </a:p>
      </dsp:txBody>
      <dsp:txXfrm>
        <a:off x="10384916" y="910850"/>
        <a:ext cx="1517514" cy="17388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161E0-A5FC-41D3-87A7-AB8E2E606271}">
      <dsp:nvSpPr>
        <dsp:cNvPr id="0" name=""/>
        <dsp:cNvSpPr/>
      </dsp:nvSpPr>
      <dsp:spPr>
        <a:xfrm>
          <a:off x="0" y="183692"/>
          <a:ext cx="7765557" cy="42525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2694" tIns="208280" rIns="602694"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latin typeface="Calibri" panose="020F0502020204030204"/>
              <a:ea typeface="+mn-ea"/>
              <a:cs typeface="+mn-cs"/>
            </a:rPr>
            <a:t>Email/Legacy integration</a:t>
          </a:r>
        </a:p>
      </dsp:txBody>
      <dsp:txXfrm>
        <a:off x="0" y="183692"/>
        <a:ext cx="7765557" cy="425250"/>
      </dsp:txXfrm>
    </dsp:sp>
    <dsp:sp modelId="{354B041D-1BFE-4581-99D8-AC3AD5310476}">
      <dsp:nvSpPr>
        <dsp:cNvPr id="0" name=""/>
        <dsp:cNvSpPr/>
      </dsp:nvSpPr>
      <dsp:spPr>
        <a:xfrm>
          <a:off x="388277" y="36092"/>
          <a:ext cx="5435889" cy="295200"/>
        </a:xfrm>
        <a:prstGeom prst="round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464" tIns="0" rIns="205464" bIns="0" numCol="1" spcCol="1270" anchor="ctr" anchorCtr="0">
          <a:noAutofit/>
        </a:bodyPr>
        <a:lstStyle/>
        <a:p>
          <a:pPr marL="0" lvl="0" indent="0" algn="l" defTabSz="444500">
            <a:lnSpc>
              <a:spcPct val="90000"/>
            </a:lnSpc>
            <a:spcBef>
              <a:spcPct val="0"/>
            </a:spcBef>
            <a:spcAft>
              <a:spcPct val="35000"/>
            </a:spcAft>
            <a:buNone/>
          </a:pPr>
          <a:r>
            <a:rPr lang="en-US" sz="1000" kern="1200">
              <a:latin typeface="Calibri" panose="020F0502020204030204"/>
              <a:ea typeface="+mn-ea"/>
              <a:cs typeface="+mn-cs"/>
            </a:rPr>
            <a:t>How are items currently purchased?</a:t>
          </a:r>
          <a:endParaRPr lang="en-US" sz="1000" kern="1200" dirty="0">
            <a:latin typeface="Calibri" panose="020F0502020204030204"/>
            <a:ea typeface="+mn-ea"/>
            <a:cs typeface="+mn-cs"/>
          </a:endParaRPr>
        </a:p>
      </dsp:txBody>
      <dsp:txXfrm>
        <a:off x="402687" y="50502"/>
        <a:ext cx="5407069" cy="266380"/>
      </dsp:txXfrm>
    </dsp:sp>
    <dsp:sp modelId="{F7AF7C40-87B4-4596-A782-C3552BA5B844}">
      <dsp:nvSpPr>
        <dsp:cNvPr id="0" name=""/>
        <dsp:cNvSpPr/>
      </dsp:nvSpPr>
      <dsp:spPr>
        <a:xfrm>
          <a:off x="0" y="810542"/>
          <a:ext cx="7765557" cy="42525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2694" tIns="208280" rIns="602694"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latin typeface="Calibri" panose="020F0502020204030204"/>
              <a:ea typeface="+mn-ea"/>
              <a:cs typeface="+mn-cs"/>
            </a:rPr>
            <a:t>B&amp;I, Contracts, SLP, SAP </a:t>
          </a:r>
        </a:p>
      </dsp:txBody>
      <dsp:txXfrm>
        <a:off x="0" y="810542"/>
        <a:ext cx="7765557" cy="425250"/>
      </dsp:txXfrm>
    </dsp:sp>
    <dsp:sp modelId="{B68F86A7-A714-488C-84F3-C9616314EBE6}">
      <dsp:nvSpPr>
        <dsp:cNvPr id="0" name=""/>
        <dsp:cNvSpPr/>
      </dsp:nvSpPr>
      <dsp:spPr>
        <a:xfrm>
          <a:off x="388277" y="662942"/>
          <a:ext cx="5435889" cy="295200"/>
        </a:xfrm>
        <a:prstGeom prst="round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464" tIns="0" rIns="205464" bIns="0" numCol="1" spcCol="1270" anchor="ctr" anchorCtr="0">
          <a:noAutofit/>
        </a:bodyPr>
        <a:lstStyle/>
        <a:p>
          <a:pPr marL="0" lvl="0" indent="0" algn="l" defTabSz="444500">
            <a:lnSpc>
              <a:spcPct val="90000"/>
            </a:lnSpc>
            <a:spcBef>
              <a:spcPct val="0"/>
            </a:spcBef>
            <a:spcAft>
              <a:spcPct val="35000"/>
            </a:spcAft>
            <a:buNone/>
          </a:pPr>
          <a:r>
            <a:rPr lang="en-US" sz="1000" kern="1200">
              <a:latin typeface="Calibri" panose="020F0502020204030204"/>
              <a:ea typeface="+mn-ea"/>
              <a:cs typeface="+mn-cs"/>
            </a:rPr>
            <a:t>Procurement Solution </a:t>
          </a:r>
          <a:endParaRPr lang="en-US" sz="1000" kern="1200" dirty="0">
            <a:latin typeface="Calibri" panose="020F0502020204030204"/>
            <a:ea typeface="+mn-ea"/>
            <a:cs typeface="+mn-cs"/>
          </a:endParaRPr>
        </a:p>
      </dsp:txBody>
      <dsp:txXfrm>
        <a:off x="402687" y="677352"/>
        <a:ext cx="5407069" cy="266380"/>
      </dsp:txXfrm>
    </dsp:sp>
    <dsp:sp modelId="{890899D6-CBA3-4EBF-B592-84B8FB420D7C}">
      <dsp:nvSpPr>
        <dsp:cNvPr id="0" name=""/>
        <dsp:cNvSpPr/>
      </dsp:nvSpPr>
      <dsp:spPr>
        <a:xfrm>
          <a:off x="0" y="1437392"/>
          <a:ext cx="7765557" cy="861811"/>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2694" tIns="208280" rIns="602694"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latin typeface="Calibri" panose="020F0502020204030204"/>
              <a:ea typeface="+mn-ea"/>
              <a:cs typeface="+mn-cs"/>
            </a:rPr>
            <a:t>PO Catalog, PO Non-catalog, Service PO, OC, ASN, Material Invoice, Service Invoice, Invoice against Contract, Line Level Credit Memo, Service Entry Sheets</a:t>
          </a:r>
        </a:p>
      </dsp:txBody>
      <dsp:txXfrm>
        <a:off x="0" y="1437392"/>
        <a:ext cx="7765557" cy="861811"/>
      </dsp:txXfrm>
    </dsp:sp>
    <dsp:sp modelId="{73B2C6CE-F8BE-478D-B7A4-2F6A250F8FA7}">
      <dsp:nvSpPr>
        <dsp:cNvPr id="0" name=""/>
        <dsp:cNvSpPr/>
      </dsp:nvSpPr>
      <dsp:spPr>
        <a:xfrm>
          <a:off x="388277" y="1289792"/>
          <a:ext cx="5435889" cy="295200"/>
        </a:xfrm>
        <a:prstGeom prst="round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464" tIns="0" rIns="205464" bIns="0" numCol="1" spcCol="1270" anchor="ctr" anchorCtr="0">
          <a:noAutofit/>
        </a:bodyPr>
        <a:lstStyle/>
        <a:p>
          <a:pPr marL="0" lvl="0" indent="0" algn="l" defTabSz="444500">
            <a:lnSpc>
              <a:spcPct val="90000"/>
            </a:lnSpc>
            <a:spcBef>
              <a:spcPct val="0"/>
            </a:spcBef>
            <a:spcAft>
              <a:spcPct val="35000"/>
            </a:spcAft>
            <a:buNone/>
          </a:pPr>
          <a:r>
            <a:rPr lang="en-US" sz="1000" kern="1200">
              <a:latin typeface="Calibri" panose="020F0502020204030204"/>
              <a:ea typeface="+mn-ea"/>
              <a:cs typeface="+mn-cs"/>
            </a:rPr>
            <a:t>Type of Items in Scope</a:t>
          </a:r>
          <a:endParaRPr lang="en-US" sz="1000" kern="1200" dirty="0">
            <a:latin typeface="Calibri" panose="020F0502020204030204"/>
            <a:ea typeface="+mn-ea"/>
            <a:cs typeface="+mn-cs"/>
          </a:endParaRPr>
        </a:p>
      </dsp:txBody>
      <dsp:txXfrm>
        <a:off x="402687" y="1304202"/>
        <a:ext cx="5407069" cy="266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2274A-8B95-484A-BE0A-B44A6EF92ACC}">
      <dsp:nvSpPr>
        <dsp:cNvPr id="0" name=""/>
        <dsp:cNvSpPr/>
      </dsp:nvSpPr>
      <dsp:spPr>
        <a:xfrm>
          <a:off x="0" y="13580"/>
          <a:ext cx="4178940" cy="655200"/>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Format</a:t>
          </a:r>
        </a:p>
      </dsp:txBody>
      <dsp:txXfrm>
        <a:off x="31984" y="45564"/>
        <a:ext cx="4114972" cy="591232"/>
      </dsp:txXfrm>
    </dsp:sp>
    <dsp:sp modelId="{DA52C652-2C35-43DF-96F2-E4656EBCA828}">
      <dsp:nvSpPr>
        <dsp:cNvPr id="0" name=""/>
        <dsp:cNvSpPr/>
      </dsp:nvSpPr>
      <dsp:spPr>
        <a:xfrm>
          <a:off x="0" y="668780"/>
          <a:ext cx="4178940" cy="1796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681" tIns="35560" rIns="199136" bIns="35560" numCol="1" spcCol="1270" anchor="t" anchorCtr="0">
          <a:noAutofit/>
        </a:bodyPr>
        <a:lstStyle/>
        <a:p>
          <a:pPr marL="228600" lvl="1" indent="-228600" algn="l" defTabSz="977900">
            <a:lnSpc>
              <a:spcPct val="90000"/>
            </a:lnSpc>
            <a:spcBef>
              <a:spcPct val="0"/>
            </a:spcBef>
            <a:spcAft>
              <a:spcPct val="20000"/>
            </a:spcAft>
            <a:buChar char="•"/>
          </a:pPr>
          <a:endParaRPr lang="en-US" sz="2200" kern="1200" dirty="0"/>
        </a:p>
        <a:p>
          <a:pPr marL="228600" lvl="1" indent="-228600" algn="l" defTabSz="977900">
            <a:lnSpc>
              <a:spcPct val="90000"/>
            </a:lnSpc>
            <a:spcBef>
              <a:spcPct val="0"/>
            </a:spcBef>
            <a:spcAft>
              <a:spcPct val="20000"/>
            </a:spcAft>
            <a:buChar char="•"/>
          </a:pPr>
          <a:r>
            <a:rPr lang="en-US" sz="2200" kern="1200" dirty="0"/>
            <a:t>cXML</a:t>
          </a:r>
        </a:p>
        <a:p>
          <a:pPr marL="228600" lvl="1" indent="-228600" algn="l" defTabSz="977900">
            <a:lnSpc>
              <a:spcPct val="90000"/>
            </a:lnSpc>
            <a:spcBef>
              <a:spcPct val="0"/>
            </a:spcBef>
            <a:spcAft>
              <a:spcPct val="20000"/>
            </a:spcAft>
            <a:buChar char="•"/>
          </a:pPr>
          <a:r>
            <a:rPr lang="hu-HU" sz="2200" kern="1200" dirty="0">
              <a:solidFill>
                <a:schemeClr val="tx1"/>
              </a:solidFill>
              <a:ea typeface="Arial Unicode MS" pitchFamily="34" charset="-128"/>
              <a:cs typeface="Arial Unicode MS" pitchFamily="34" charset="-128"/>
              <a:sym typeface="Arial"/>
            </a:rPr>
            <a:t>D96A</a:t>
          </a:r>
          <a:endParaRPr lang="en-US" sz="2200" kern="1200" dirty="0"/>
        </a:p>
        <a:p>
          <a:pPr marL="228600" lvl="1" indent="-228600" algn="l" defTabSz="977900">
            <a:lnSpc>
              <a:spcPct val="90000"/>
            </a:lnSpc>
            <a:spcBef>
              <a:spcPct val="0"/>
            </a:spcBef>
            <a:spcAft>
              <a:spcPct val="20000"/>
            </a:spcAft>
            <a:buChar char="•"/>
          </a:pPr>
          <a:r>
            <a:rPr lang="en-US" sz="2200" kern="1200" dirty="0"/>
            <a:t>X12 - (NAMER)</a:t>
          </a:r>
        </a:p>
        <a:p>
          <a:pPr marL="228600" lvl="1" indent="-228600" algn="l" defTabSz="977900">
            <a:lnSpc>
              <a:spcPct val="90000"/>
            </a:lnSpc>
            <a:spcBef>
              <a:spcPct val="0"/>
            </a:spcBef>
            <a:spcAft>
              <a:spcPct val="20000"/>
            </a:spcAft>
            <a:buChar char="•"/>
          </a:pPr>
          <a:endParaRPr lang="en-US" sz="2200" kern="1200" dirty="0"/>
        </a:p>
      </dsp:txBody>
      <dsp:txXfrm>
        <a:off x="0" y="668780"/>
        <a:ext cx="4178940" cy="1796760"/>
      </dsp:txXfrm>
    </dsp:sp>
    <dsp:sp modelId="{D9AB986F-3F95-431A-8945-D273AD2E4334}">
      <dsp:nvSpPr>
        <dsp:cNvPr id="0" name=""/>
        <dsp:cNvSpPr/>
      </dsp:nvSpPr>
      <dsp:spPr>
        <a:xfrm>
          <a:off x="0" y="2465540"/>
          <a:ext cx="4178940" cy="655200"/>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Transmission</a:t>
          </a:r>
          <a:r>
            <a:rPr lang="en-US" sz="2800" kern="1200" dirty="0">
              <a:effectLst>
                <a:outerShdw blurRad="38100" dist="38100" dir="2700000" algn="tl">
                  <a:srgbClr val="000000">
                    <a:alpha val="43137"/>
                  </a:srgbClr>
                </a:outerShdw>
              </a:effectLst>
            </a:rPr>
            <a:t> </a:t>
          </a:r>
        </a:p>
      </dsp:txBody>
      <dsp:txXfrm>
        <a:off x="31984" y="2497524"/>
        <a:ext cx="4114972" cy="591232"/>
      </dsp:txXfrm>
    </dsp:sp>
    <dsp:sp modelId="{8A8617BD-4F64-488D-B80C-38B003D6728E}">
      <dsp:nvSpPr>
        <dsp:cNvPr id="0" name=""/>
        <dsp:cNvSpPr/>
      </dsp:nvSpPr>
      <dsp:spPr>
        <a:xfrm>
          <a:off x="0" y="3120741"/>
          <a:ext cx="4178940"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681" tIns="35560" rIns="199136" bIns="35560" numCol="1" spcCol="1270" anchor="t" anchorCtr="0">
          <a:noAutofit/>
        </a:bodyPr>
        <a:lstStyle/>
        <a:p>
          <a:pPr marL="228600" lvl="1" indent="-228600" algn="l" defTabSz="977900">
            <a:lnSpc>
              <a:spcPct val="90000"/>
            </a:lnSpc>
            <a:spcBef>
              <a:spcPct val="0"/>
            </a:spcBef>
            <a:spcAft>
              <a:spcPct val="20000"/>
            </a:spcAft>
            <a:buChar char="•"/>
          </a:pPr>
          <a:endParaRPr lang="en-US" sz="2200" kern="1200" dirty="0"/>
        </a:p>
        <a:p>
          <a:pPr marL="228600" lvl="1" indent="-228600" algn="l" defTabSz="977900">
            <a:lnSpc>
              <a:spcPct val="90000"/>
            </a:lnSpc>
            <a:spcBef>
              <a:spcPct val="0"/>
            </a:spcBef>
            <a:spcAft>
              <a:spcPct val="20000"/>
            </a:spcAft>
            <a:buChar char="•"/>
          </a:pPr>
          <a:r>
            <a:rPr lang="en-US" sz="2200" kern="1200" dirty="0"/>
            <a:t>cXML - HTTPS</a:t>
          </a:r>
        </a:p>
        <a:p>
          <a:pPr marL="228600" lvl="1" indent="-228600" algn="l" defTabSz="977900">
            <a:lnSpc>
              <a:spcPct val="90000"/>
            </a:lnSpc>
            <a:spcBef>
              <a:spcPct val="0"/>
            </a:spcBef>
            <a:spcAft>
              <a:spcPct val="20000"/>
            </a:spcAft>
            <a:buChar char="•"/>
          </a:pPr>
          <a:r>
            <a:rPr lang="hu-HU" sz="2200" kern="1200" dirty="0">
              <a:solidFill>
                <a:schemeClr val="tx1"/>
              </a:solidFill>
              <a:ea typeface="Arial Unicode MS" pitchFamily="34" charset="-128"/>
              <a:cs typeface="Arial Unicode MS" pitchFamily="34" charset="-128"/>
              <a:sym typeface="Arial"/>
            </a:rPr>
            <a:t>D96A</a:t>
          </a:r>
          <a:r>
            <a:rPr lang="en-US" sz="2200" kern="1200" dirty="0">
              <a:solidFill>
                <a:schemeClr val="tx1"/>
              </a:solidFill>
              <a:ea typeface="Arial Unicode MS" pitchFamily="34" charset="-128"/>
              <a:cs typeface="Arial Unicode MS" pitchFamily="34" charset="-128"/>
              <a:sym typeface="Arial"/>
            </a:rPr>
            <a:t> - AS2</a:t>
          </a:r>
          <a:r>
            <a:rPr lang="hu-HU" sz="2200" kern="1200" dirty="0">
              <a:solidFill>
                <a:schemeClr val="tx1"/>
              </a:solidFill>
              <a:ea typeface="Arial Unicode MS" pitchFamily="34" charset="-128"/>
              <a:cs typeface="Arial Unicode MS" pitchFamily="34" charset="-128"/>
              <a:sym typeface="Arial"/>
            </a:rPr>
            <a:t> </a:t>
          </a:r>
          <a:endParaRPr lang="en-US" sz="2200" kern="1200" dirty="0"/>
        </a:p>
        <a:p>
          <a:pPr marL="228600" lvl="1" indent="-228600" algn="l" defTabSz="977900">
            <a:lnSpc>
              <a:spcPct val="90000"/>
            </a:lnSpc>
            <a:spcBef>
              <a:spcPct val="0"/>
            </a:spcBef>
            <a:spcAft>
              <a:spcPct val="20000"/>
            </a:spcAft>
            <a:buChar char="•"/>
          </a:pPr>
          <a:r>
            <a:rPr lang="en-US" sz="2200" kern="1200" dirty="0">
              <a:solidFill>
                <a:schemeClr val="tx1"/>
              </a:solidFill>
              <a:ea typeface="Arial Unicode MS" pitchFamily="34" charset="-128"/>
              <a:cs typeface="Arial Unicode MS" pitchFamily="34" charset="-128"/>
              <a:sym typeface="Arial"/>
            </a:rPr>
            <a:t>X12 - </a:t>
          </a:r>
          <a:r>
            <a:rPr lang="hu-HU" sz="2200" kern="1200" dirty="0">
              <a:solidFill>
                <a:schemeClr val="tx1"/>
              </a:solidFill>
              <a:ea typeface="Arial Unicode MS" pitchFamily="34" charset="-128"/>
              <a:cs typeface="Arial Unicode MS" pitchFamily="34" charset="-128"/>
              <a:sym typeface="Arial"/>
            </a:rPr>
            <a:t>AS2</a:t>
          </a:r>
          <a:r>
            <a:rPr lang="en-US" sz="2200" kern="1200" dirty="0">
              <a:solidFill>
                <a:schemeClr val="tx1"/>
              </a:solidFill>
              <a:ea typeface="Arial Unicode MS" pitchFamily="34" charset="-128"/>
              <a:cs typeface="Arial Unicode MS" pitchFamily="34" charset="-128"/>
              <a:sym typeface="Arial"/>
            </a:rPr>
            <a:t> </a:t>
          </a:r>
          <a:endParaRPr lang="en-US" sz="2200" kern="1200" dirty="0"/>
        </a:p>
      </dsp:txBody>
      <dsp:txXfrm>
        <a:off x="0" y="3120741"/>
        <a:ext cx="4178940" cy="1449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FCBE6-17FC-448A-9DC3-52F2DB928195}">
      <dsp:nvSpPr>
        <dsp:cNvPr id="0" name=""/>
        <dsp:cNvSpPr/>
      </dsp:nvSpPr>
      <dsp:spPr>
        <a:xfrm>
          <a:off x="4966" y="180545"/>
          <a:ext cx="1847505" cy="739002"/>
        </a:xfrm>
        <a:prstGeom prst="chevron">
          <a:avLst/>
        </a:prstGeom>
        <a:solidFill>
          <a:schemeClr val="accent1">
            <a:lumMod val="5000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Plan</a:t>
          </a:r>
        </a:p>
      </dsp:txBody>
      <dsp:txXfrm>
        <a:off x="374467" y="180545"/>
        <a:ext cx="1108503" cy="739002"/>
      </dsp:txXfrm>
    </dsp:sp>
    <dsp:sp modelId="{8B9C1C38-0032-4F2D-9E2B-0A1AB66D3BE4}">
      <dsp:nvSpPr>
        <dsp:cNvPr id="0" name=""/>
        <dsp:cNvSpPr/>
      </dsp:nvSpPr>
      <dsp:spPr>
        <a:xfrm>
          <a:off x="1667721" y="180545"/>
          <a:ext cx="1847505" cy="739002"/>
        </a:xfrm>
        <a:prstGeom prst="chevron">
          <a:avLst/>
        </a:prstGeom>
        <a:solidFill>
          <a:srgbClr val="3521C9"/>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Design</a:t>
          </a:r>
        </a:p>
      </dsp:txBody>
      <dsp:txXfrm>
        <a:off x="2037222" y="180545"/>
        <a:ext cx="1108503" cy="739002"/>
      </dsp:txXfrm>
    </dsp:sp>
    <dsp:sp modelId="{E9B89D40-8F99-417B-89C4-1AE559A21A99}">
      <dsp:nvSpPr>
        <dsp:cNvPr id="0" name=""/>
        <dsp:cNvSpPr/>
      </dsp:nvSpPr>
      <dsp:spPr>
        <a:xfrm>
          <a:off x="3330476" y="180545"/>
          <a:ext cx="1847505" cy="739002"/>
        </a:xfrm>
        <a:prstGeom prst="chevron">
          <a:avLst/>
        </a:prstGeom>
        <a:solidFill>
          <a:schemeClr val="accent3">
            <a:lumMod val="7500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Build</a:t>
          </a:r>
        </a:p>
      </dsp:txBody>
      <dsp:txXfrm>
        <a:off x="3699977" y="180545"/>
        <a:ext cx="1108503" cy="739002"/>
      </dsp:txXfrm>
    </dsp:sp>
    <dsp:sp modelId="{D19A6290-BDC7-4D7E-A4ED-09DDD78AE3C3}">
      <dsp:nvSpPr>
        <dsp:cNvPr id="0" name=""/>
        <dsp:cNvSpPr/>
      </dsp:nvSpPr>
      <dsp:spPr>
        <a:xfrm>
          <a:off x="4993231" y="180545"/>
          <a:ext cx="1847505" cy="739002"/>
        </a:xfrm>
        <a:prstGeom prst="chevron">
          <a:avLst/>
        </a:prstGeom>
        <a:solidFill>
          <a:schemeClr val="accent5">
            <a:lumMod val="5000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Test</a:t>
          </a:r>
        </a:p>
      </dsp:txBody>
      <dsp:txXfrm>
        <a:off x="5362732" y="180545"/>
        <a:ext cx="1108503" cy="739002"/>
      </dsp:txXfrm>
    </dsp:sp>
    <dsp:sp modelId="{DC6AE679-5A59-409A-9422-600E7E38AF77}">
      <dsp:nvSpPr>
        <dsp:cNvPr id="0" name=""/>
        <dsp:cNvSpPr/>
      </dsp:nvSpPr>
      <dsp:spPr>
        <a:xfrm>
          <a:off x="6655986" y="180545"/>
          <a:ext cx="1847505" cy="739002"/>
        </a:xfrm>
        <a:prstGeom prst="chevron">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Deploy</a:t>
          </a:r>
        </a:p>
      </dsp:txBody>
      <dsp:txXfrm>
        <a:off x="7025487" y="180545"/>
        <a:ext cx="1108503" cy="739002"/>
      </dsp:txXfrm>
    </dsp:sp>
    <dsp:sp modelId="{AFD653B0-6E72-418A-B285-228833DBB86C}">
      <dsp:nvSpPr>
        <dsp:cNvPr id="0" name=""/>
        <dsp:cNvSpPr/>
      </dsp:nvSpPr>
      <dsp:spPr>
        <a:xfrm>
          <a:off x="8318741" y="180545"/>
          <a:ext cx="1847505" cy="739002"/>
        </a:xfrm>
        <a:prstGeom prst="chevron">
          <a:avLst/>
        </a:prstGeom>
        <a:solidFill>
          <a:srgbClr val="00B050"/>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Go Live</a:t>
          </a:r>
        </a:p>
      </dsp:txBody>
      <dsp:txXfrm>
        <a:off x="8688242" y="180545"/>
        <a:ext cx="1108503" cy="7390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FCBE6-17FC-448A-9DC3-52F2DB928195}">
      <dsp:nvSpPr>
        <dsp:cNvPr id="0" name=""/>
        <dsp:cNvSpPr/>
      </dsp:nvSpPr>
      <dsp:spPr>
        <a:xfrm>
          <a:off x="4765" y="197079"/>
          <a:ext cx="1772640" cy="709056"/>
        </a:xfrm>
        <a:prstGeom prst="chevron">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Plan</a:t>
          </a:r>
        </a:p>
      </dsp:txBody>
      <dsp:txXfrm>
        <a:off x="359293" y="197079"/>
        <a:ext cx="1063584" cy="709056"/>
      </dsp:txXfrm>
    </dsp:sp>
    <dsp:sp modelId="{8B9C1C38-0032-4F2D-9E2B-0A1AB66D3BE4}">
      <dsp:nvSpPr>
        <dsp:cNvPr id="0" name=""/>
        <dsp:cNvSpPr/>
      </dsp:nvSpPr>
      <dsp:spPr>
        <a:xfrm>
          <a:off x="1600141" y="197079"/>
          <a:ext cx="1772640" cy="709056"/>
        </a:xfrm>
        <a:prstGeom prst="chevron">
          <a:avLst/>
        </a:prstGeom>
        <a:solidFill>
          <a:srgbClr val="3521C9"/>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Design</a:t>
          </a:r>
        </a:p>
      </dsp:txBody>
      <dsp:txXfrm>
        <a:off x="1954669" y="197079"/>
        <a:ext cx="1063584" cy="709056"/>
      </dsp:txXfrm>
    </dsp:sp>
    <dsp:sp modelId="{E9B89D40-8F99-417B-89C4-1AE559A21A99}">
      <dsp:nvSpPr>
        <dsp:cNvPr id="0" name=""/>
        <dsp:cNvSpPr/>
      </dsp:nvSpPr>
      <dsp:spPr>
        <a:xfrm>
          <a:off x="3195518" y="197079"/>
          <a:ext cx="1772640" cy="709056"/>
        </a:xfrm>
        <a:prstGeom prst="chevron">
          <a:avLst/>
        </a:prstGeom>
        <a:solidFill>
          <a:schemeClr val="accent3">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Build</a:t>
          </a:r>
        </a:p>
      </dsp:txBody>
      <dsp:txXfrm>
        <a:off x="3550046" y="197079"/>
        <a:ext cx="1063584" cy="709056"/>
      </dsp:txXfrm>
    </dsp:sp>
    <dsp:sp modelId="{D19A6290-BDC7-4D7E-A4ED-09DDD78AE3C3}">
      <dsp:nvSpPr>
        <dsp:cNvPr id="0" name=""/>
        <dsp:cNvSpPr/>
      </dsp:nvSpPr>
      <dsp:spPr>
        <a:xfrm>
          <a:off x="4790894" y="197079"/>
          <a:ext cx="1772640" cy="709056"/>
        </a:xfrm>
        <a:prstGeom prst="chevron">
          <a:avLst/>
        </a:prstGeom>
        <a:solidFill>
          <a:schemeClr val="accent5">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Test</a:t>
          </a:r>
        </a:p>
      </dsp:txBody>
      <dsp:txXfrm>
        <a:off x="5145422" y="197079"/>
        <a:ext cx="1063584" cy="709056"/>
      </dsp:txXfrm>
    </dsp:sp>
    <dsp:sp modelId="{DC6AE679-5A59-409A-9422-600E7E38AF77}">
      <dsp:nvSpPr>
        <dsp:cNvPr id="0" name=""/>
        <dsp:cNvSpPr/>
      </dsp:nvSpPr>
      <dsp:spPr>
        <a:xfrm>
          <a:off x="6386270" y="197079"/>
          <a:ext cx="1772640" cy="709056"/>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Deploy</a:t>
          </a:r>
        </a:p>
      </dsp:txBody>
      <dsp:txXfrm>
        <a:off x="6740798" y="197079"/>
        <a:ext cx="1063584" cy="709056"/>
      </dsp:txXfrm>
    </dsp:sp>
    <dsp:sp modelId="{AFD653B0-6E72-418A-B285-228833DBB86C}">
      <dsp:nvSpPr>
        <dsp:cNvPr id="0" name=""/>
        <dsp:cNvSpPr/>
      </dsp:nvSpPr>
      <dsp:spPr>
        <a:xfrm>
          <a:off x="7981647" y="197079"/>
          <a:ext cx="1772640" cy="709056"/>
        </a:xfrm>
        <a:prstGeom prst="chevron">
          <a:avLst/>
        </a:prstGeom>
        <a:solidFill>
          <a:srgbClr val="00B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Go Live</a:t>
          </a:r>
        </a:p>
      </dsp:txBody>
      <dsp:txXfrm>
        <a:off x="8336175" y="197079"/>
        <a:ext cx="1063584" cy="7090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37199-3F63-4894-AE6A-27AA87DA081F}">
      <dsp:nvSpPr>
        <dsp:cNvPr id="0" name=""/>
        <dsp:cNvSpPr/>
      </dsp:nvSpPr>
      <dsp:spPr>
        <a:xfrm rot="5400000">
          <a:off x="-126053" y="129681"/>
          <a:ext cx="840357" cy="588250"/>
        </a:xfrm>
        <a:prstGeom prst="chevron">
          <a:avLst/>
        </a:prstGeom>
        <a:solidFill>
          <a:schemeClr val="accent1">
            <a:lumMod val="75000"/>
          </a:schemeClr>
        </a:solidFill>
        <a:ln w="1905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1000" kern="1200" dirty="0">
              <a:solidFill>
                <a:srgbClr val="FFFFFF"/>
              </a:solidFill>
              <a:latin typeface="Arial"/>
              <a:ea typeface="+mn-ea"/>
              <a:cs typeface="+mn-cs"/>
            </a:rPr>
            <a:t>Plan</a:t>
          </a:r>
        </a:p>
      </dsp:txBody>
      <dsp:txXfrm rot="-5400000">
        <a:off x="1" y="297752"/>
        <a:ext cx="588250" cy="252107"/>
      </dsp:txXfrm>
    </dsp:sp>
    <dsp:sp modelId="{2FDBAE1A-93BF-4A20-87BE-965A39E67C87}">
      <dsp:nvSpPr>
        <dsp:cNvPr id="0" name=""/>
        <dsp:cNvSpPr/>
      </dsp:nvSpPr>
      <dsp:spPr>
        <a:xfrm rot="5400000">
          <a:off x="5401889" y="-4810012"/>
          <a:ext cx="546232" cy="10173511"/>
        </a:xfrm>
        <a:prstGeom prst="round2SameRect">
          <a:avLst/>
        </a:prstGeom>
        <a:solidFill>
          <a:schemeClr val="lt1">
            <a:alpha val="90000"/>
            <a:hueOff val="0"/>
            <a:satOff val="0"/>
            <a:lumOff val="0"/>
            <a:alphaOff val="0"/>
          </a:schemeClr>
        </a:solidFill>
        <a:ln w="19050" cap="flat" cmpd="sng" algn="ctr">
          <a:solidFill>
            <a:schemeClr val="accent3">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Get familiar with the cXML guideline, define roles and responsibilities of project resources and agree on milestone dates;</a:t>
          </a:r>
        </a:p>
      </dsp:txBody>
      <dsp:txXfrm rot="-5400000">
        <a:off x="588250" y="30292"/>
        <a:ext cx="10146846" cy="492902"/>
      </dsp:txXfrm>
    </dsp:sp>
    <dsp:sp modelId="{BF9427AA-F3B1-4C9E-91CF-8A1A97E2E4E7}">
      <dsp:nvSpPr>
        <dsp:cNvPr id="0" name=""/>
        <dsp:cNvSpPr/>
      </dsp:nvSpPr>
      <dsp:spPr>
        <a:xfrm rot="5400000">
          <a:off x="-126053" y="872963"/>
          <a:ext cx="840357" cy="588250"/>
        </a:xfrm>
        <a:prstGeom prst="chevron">
          <a:avLst/>
        </a:prstGeom>
        <a:solidFill>
          <a:srgbClr val="3521C9"/>
        </a:solidFill>
        <a:ln w="1905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488950">
            <a:lnSpc>
              <a:spcPct val="90000"/>
            </a:lnSpc>
            <a:spcBef>
              <a:spcPct val="0"/>
            </a:spcBef>
            <a:spcAft>
              <a:spcPct val="35000"/>
            </a:spcAft>
            <a:buNone/>
          </a:pPr>
          <a:r>
            <a:rPr lang="en-US" sz="1100" kern="1200" dirty="0"/>
            <a:t>Design</a:t>
          </a:r>
        </a:p>
      </dsp:txBody>
      <dsp:txXfrm rot="-5400000">
        <a:off x="1" y="1041034"/>
        <a:ext cx="588250" cy="252107"/>
      </dsp:txXfrm>
    </dsp:sp>
    <dsp:sp modelId="{E0220F48-8835-4302-9883-62223CA6D84A}">
      <dsp:nvSpPr>
        <dsp:cNvPr id="0" name=""/>
        <dsp:cNvSpPr/>
      </dsp:nvSpPr>
      <dsp:spPr>
        <a:xfrm rot="5400000">
          <a:off x="5401889" y="-4066730"/>
          <a:ext cx="546232" cy="10173511"/>
        </a:xfrm>
        <a:prstGeom prst="round2SameRect">
          <a:avLst/>
        </a:prstGeom>
        <a:solidFill>
          <a:schemeClr val="lt1">
            <a:alpha val="90000"/>
            <a:hueOff val="0"/>
            <a:satOff val="0"/>
            <a:lumOff val="0"/>
            <a:alphaOff val="0"/>
          </a:schemeClr>
        </a:solidFill>
        <a:ln w="19050" cap="flat" cmpd="sng" algn="ctr">
          <a:solidFill>
            <a:schemeClr val="accent3">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Defines the test scenarios; configure the Ariba account in production and in test mode;</a:t>
          </a:r>
        </a:p>
      </dsp:txBody>
      <dsp:txXfrm rot="-5400000">
        <a:off x="588250" y="773574"/>
        <a:ext cx="10146846" cy="492902"/>
      </dsp:txXfrm>
    </dsp:sp>
    <dsp:sp modelId="{09F01B50-516F-433C-A355-35F121B8CA60}">
      <dsp:nvSpPr>
        <dsp:cNvPr id="0" name=""/>
        <dsp:cNvSpPr/>
      </dsp:nvSpPr>
      <dsp:spPr>
        <a:xfrm rot="5400000">
          <a:off x="-126053" y="1616244"/>
          <a:ext cx="840357" cy="588250"/>
        </a:xfrm>
        <a:prstGeom prst="chevron">
          <a:avLst/>
        </a:prstGeom>
        <a:solidFill>
          <a:schemeClr val="accent3">
            <a:lumMod val="75000"/>
          </a:schemeClr>
        </a:solidFill>
        <a:ln w="1905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1000" kern="1200" dirty="0">
              <a:solidFill>
                <a:srgbClr val="FFFFFF"/>
              </a:solidFill>
              <a:latin typeface="Arial"/>
              <a:ea typeface="+mn-ea"/>
              <a:cs typeface="+mn-cs"/>
            </a:rPr>
            <a:t>Build</a:t>
          </a:r>
        </a:p>
      </dsp:txBody>
      <dsp:txXfrm rot="-5400000">
        <a:off x="1" y="1784315"/>
        <a:ext cx="588250" cy="252107"/>
      </dsp:txXfrm>
    </dsp:sp>
    <dsp:sp modelId="{97DA005C-CFF7-4E1A-BACC-9D865E0DF053}">
      <dsp:nvSpPr>
        <dsp:cNvPr id="0" name=""/>
        <dsp:cNvSpPr/>
      </dsp:nvSpPr>
      <dsp:spPr>
        <a:xfrm rot="5400000">
          <a:off x="5401889" y="-3323448"/>
          <a:ext cx="546232" cy="10173511"/>
        </a:xfrm>
        <a:prstGeom prst="round2SameRect">
          <a:avLst/>
        </a:prstGeom>
        <a:solidFill>
          <a:schemeClr val="lt1">
            <a:alpha val="90000"/>
            <a:hueOff val="0"/>
            <a:satOff val="0"/>
            <a:lumOff val="0"/>
            <a:alphaOff val="0"/>
          </a:schemeClr>
        </a:solidFill>
        <a:ln w="19050" cap="flat" cmpd="sng" algn="ctr">
          <a:solidFill>
            <a:schemeClr val="accent3">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Establish connectivity to Ariba network (suppliers already on the network with other buyers will already have connectivity setup), create a cXML sample for the required transaction documents; </a:t>
          </a:r>
        </a:p>
      </dsp:txBody>
      <dsp:txXfrm rot="-5400000">
        <a:off x="588250" y="1516856"/>
        <a:ext cx="10146846" cy="492902"/>
      </dsp:txXfrm>
    </dsp:sp>
    <dsp:sp modelId="{1D96BDE8-CE94-435D-9D49-98C4ADAA2A8B}">
      <dsp:nvSpPr>
        <dsp:cNvPr id="0" name=""/>
        <dsp:cNvSpPr/>
      </dsp:nvSpPr>
      <dsp:spPr>
        <a:xfrm rot="5400000">
          <a:off x="-126053" y="2432743"/>
          <a:ext cx="840357" cy="588250"/>
        </a:xfrm>
        <a:prstGeom prst="chevron">
          <a:avLst/>
        </a:prstGeom>
        <a:solidFill>
          <a:schemeClr val="accent5">
            <a:lumMod val="50000"/>
          </a:schemeClr>
        </a:solidFill>
        <a:ln w="1905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1000" kern="1200" dirty="0">
              <a:solidFill>
                <a:srgbClr val="FFFFFF"/>
              </a:solidFill>
              <a:latin typeface="Arial"/>
              <a:ea typeface="+mn-ea"/>
              <a:cs typeface="+mn-cs"/>
            </a:rPr>
            <a:t>Test</a:t>
          </a:r>
        </a:p>
      </dsp:txBody>
      <dsp:txXfrm rot="-5400000">
        <a:off x="1" y="2600814"/>
        <a:ext cx="588250" cy="252107"/>
      </dsp:txXfrm>
    </dsp:sp>
    <dsp:sp modelId="{A3FC8859-56D0-4B71-9D39-488CD6FFEE82}">
      <dsp:nvSpPr>
        <dsp:cNvPr id="0" name=""/>
        <dsp:cNvSpPr/>
      </dsp:nvSpPr>
      <dsp:spPr>
        <a:xfrm rot="5400000">
          <a:off x="5328672" y="-2506950"/>
          <a:ext cx="692666" cy="10173511"/>
        </a:xfrm>
        <a:prstGeom prst="round2SameRect">
          <a:avLst/>
        </a:prstGeom>
        <a:solidFill>
          <a:schemeClr val="lt1">
            <a:alpha val="90000"/>
            <a:hueOff val="0"/>
            <a:satOff val="0"/>
            <a:lumOff val="0"/>
            <a:alphaOff val="0"/>
          </a:schemeClr>
        </a:solidFill>
        <a:ln w="19050" cap="flat" cmpd="sng" algn="ctr">
          <a:solidFill>
            <a:schemeClr val="accent3">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Technical contact is engaged in day to day testing activities: post documents on Ariba test environment according to the test scenario, log on Ariba and check their status, receive technical advices from Supplier Integrator;</a:t>
          </a:r>
        </a:p>
        <a:p>
          <a:pPr marL="228600" lvl="2" indent="-114300" algn="l" defTabSz="622300">
            <a:lnSpc>
              <a:spcPct val="90000"/>
            </a:lnSpc>
            <a:spcBef>
              <a:spcPct val="0"/>
            </a:spcBef>
            <a:spcAft>
              <a:spcPct val="15000"/>
            </a:spcAft>
            <a:buChar char="•"/>
          </a:pPr>
          <a:r>
            <a:rPr lang="en-US" sz="1400" b="1" kern="1200" dirty="0">
              <a:solidFill>
                <a:srgbClr val="FF0000"/>
              </a:solidFill>
            </a:rPr>
            <a:t>NB</a:t>
          </a:r>
          <a:r>
            <a:rPr lang="en-US" sz="1400" kern="1200" dirty="0"/>
            <a:t>: when catalog is scope, the catalog needs to be available before testing phase start </a:t>
          </a:r>
        </a:p>
      </dsp:txBody>
      <dsp:txXfrm rot="-5400000">
        <a:off x="588250" y="2267285"/>
        <a:ext cx="10139698" cy="625040"/>
      </dsp:txXfrm>
    </dsp:sp>
    <dsp:sp modelId="{D297CD7D-60C3-4100-BEC8-2FEF213AB387}">
      <dsp:nvSpPr>
        <dsp:cNvPr id="0" name=""/>
        <dsp:cNvSpPr/>
      </dsp:nvSpPr>
      <dsp:spPr>
        <a:xfrm rot="5400000">
          <a:off x="-126053" y="3176024"/>
          <a:ext cx="840357" cy="588250"/>
        </a:xfrm>
        <a:prstGeom prst="chevron">
          <a:avLst/>
        </a:prstGeom>
        <a:solidFill>
          <a:srgbClr val="970A82">
            <a:hueOff val="0"/>
            <a:satOff val="0"/>
            <a:lumOff val="0"/>
            <a:alphaOff val="0"/>
          </a:srgbClr>
        </a:solidFill>
        <a:ln w="1905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1000" kern="1200" dirty="0">
              <a:solidFill>
                <a:srgbClr val="FFFFFF"/>
              </a:solidFill>
              <a:latin typeface="Arial"/>
              <a:ea typeface="+mn-ea"/>
              <a:cs typeface="+mn-cs"/>
            </a:rPr>
            <a:t>Deploy</a:t>
          </a:r>
        </a:p>
      </dsp:txBody>
      <dsp:txXfrm rot="-5400000">
        <a:off x="1" y="3344095"/>
        <a:ext cx="588250" cy="252107"/>
      </dsp:txXfrm>
    </dsp:sp>
    <dsp:sp modelId="{8CA6BCFC-06C2-4218-A7F5-55A7B2BDE52D}">
      <dsp:nvSpPr>
        <dsp:cNvPr id="0" name=""/>
        <dsp:cNvSpPr/>
      </dsp:nvSpPr>
      <dsp:spPr>
        <a:xfrm rot="5400000">
          <a:off x="5392123" y="-1764263"/>
          <a:ext cx="546232" cy="10173511"/>
        </a:xfrm>
        <a:prstGeom prst="round2SameRect">
          <a:avLst/>
        </a:prstGeom>
        <a:solidFill>
          <a:schemeClr val="lt1">
            <a:alpha val="90000"/>
            <a:hueOff val="0"/>
            <a:satOff val="0"/>
            <a:lumOff val="0"/>
            <a:alphaOff val="0"/>
          </a:schemeClr>
        </a:solidFill>
        <a:ln w="19050" cap="flat" cmpd="sng" algn="ctr">
          <a:solidFill>
            <a:schemeClr val="accent3">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Supplier should migrate his account to production mode; internal communication for the switch to production mode is needed;</a:t>
          </a:r>
        </a:p>
      </dsp:txBody>
      <dsp:txXfrm rot="-5400000">
        <a:off x="578484" y="3076041"/>
        <a:ext cx="10146846" cy="492902"/>
      </dsp:txXfrm>
    </dsp:sp>
    <dsp:sp modelId="{B6A475D2-4E35-47AA-A9B0-2078C96303F5}">
      <dsp:nvSpPr>
        <dsp:cNvPr id="0" name=""/>
        <dsp:cNvSpPr/>
      </dsp:nvSpPr>
      <dsp:spPr>
        <a:xfrm rot="5400000">
          <a:off x="-126053" y="3919306"/>
          <a:ext cx="840357" cy="588250"/>
        </a:xfrm>
        <a:prstGeom prst="chevron">
          <a:avLst/>
        </a:prstGeom>
        <a:solidFill>
          <a:srgbClr val="00B050"/>
        </a:solidFill>
        <a:ln w="1905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1000" kern="1200" dirty="0">
              <a:solidFill>
                <a:srgbClr val="FFFFFF"/>
              </a:solidFill>
              <a:latin typeface="Arial"/>
              <a:ea typeface="+mn-ea"/>
              <a:cs typeface="+mn-cs"/>
            </a:rPr>
            <a:t>Go</a:t>
          </a:r>
          <a:r>
            <a:rPr lang="en-US" sz="2200" kern="1200" dirty="0">
              <a:solidFill>
                <a:srgbClr val="FFFFFF"/>
              </a:solidFill>
              <a:latin typeface="Arial"/>
              <a:ea typeface="+mn-ea"/>
              <a:cs typeface="+mn-cs"/>
            </a:rPr>
            <a:t> </a:t>
          </a:r>
          <a:r>
            <a:rPr lang="en-US" sz="1000" kern="1200" dirty="0">
              <a:solidFill>
                <a:srgbClr val="FFFFFF"/>
              </a:solidFill>
              <a:latin typeface="Arial"/>
              <a:ea typeface="+mn-ea"/>
              <a:cs typeface="+mn-cs"/>
            </a:rPr>
            <a:t>Live</a:t>
          </a:r>
        </a:p>
      </dsp:txBody>
      <dsp:txXfrm rot="-5400000">
        <a:off x="1" y="4087377"/>
        <a:ext cx="588250" cy="252107"/>
      </dsp:txXfrm>
    </dsp:sp>
    <dsp:sp modelId="{0AC7A3C5-8F8F-4961-A096-06BB0BFD937A}">
      <dsp:nvSpPr>
        <dsp:cNvPr id="0" name=""/>
        <dsp:cNvSpPr/>
      </dsp:nvSpPr>
      <dsp:spPr>
        <a:xfrm rot="5400000">
          <a:off x="5401746" y="-1020243"/>
          <a:ext cx="546519" cy="10173511"/>
        </a:xfrm>
        <a:prstGeom prst="round2SameRect">
          <a:avLst/>
        </a:prstGeom>
        <a:solidFill>
          <a:schemeClr val="lt1">
            <a:alpha val="90000"/>
            <a:hueOff val="0"/>
            <a:satOff val="0"/>
            <a:lumOff val="0"/>
            <a:alphaOff val="0"/>
          </a:schemeClr>
        </a:solidFill>
        <a:ln w="19050" cap="flat" cmpd="sng" algn="ctr">
          <a:solidFill>
            <a:schemeClr val="accent3">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Document exchange runs in production mode; Supplier integrator provides technical support during the first two weeks; </a:t>
          </a:r>
        </a:p>
      </dsp:txBody>
      <dsp:txXfrm rot="-5400000">
        <a:off x="588251" y="3819931"/>
        <a:ext cx="10146832" cy="4931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088BC-C671-497D-B0BC-06915F4A5A63}">
      <dsp:nvSpPr>
        <dsp:cNvPr id="0" name=""/>
        <dsp:cNvSpPr/>
      </dsp:nvSpPr>
      <dsp:spPr>
        <a:xfrm>
          <a:off x="0" y="4227317"/>
          <a:ext cx="10245817" cy="0"/>
        </a:xfrm>
        <a:prstGeom prst="line">
          <a:avLst/>
        </a:prstGeom>
        <a:noFill/>
        <a:ln w="1905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BD95417-1810-4046-82B9-635646D6EFD2}">
      <dsp:nvSpPr>
        <dsp:cNvPr id="0" name=""/>
        <dsp:cNvSpPr/>
      </dsp:nvSpPr>
      <dsp:spPr>
        <a:xfrm>
          <a:off x="0" y="2411617"/>
          <a:ext cx="10245817" cy="0"/>
        </a:xfrm>
        <a:prstGeom prst="line">
          <a:avLst/>
        </a:prstGeom>
        <a:noFill/>
        <a:ln w="1905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3B977E-6141-4E26-8CCC-E01A0713224C}">
      <dsp:nvSpPr>
        <dsp:cNvPr id="0" name=""/>
        <dsp:cNvSpPr/>
      </dsp:nvSpPr>
      <dsp:spPr>
        <a:xfrm>
          <a:off x="0" y="595917"/>
          <a:ext cx="10245817" cy="0"/>
        </a:xfrm>
        <a:prstGeom prst="line">
          <a:avLst/>
        </a:prstGeom>
        <a:noFill/>
        <a:ln w="1905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F20D0F4-7A5A-41DC-B672-8CA4880F5AE9}">
      <dsp:nvSpPr>
        <dsp:cNvPr id="0" name=""/>
        <dsp:cNvSpPr/>
      </dsp:nvSpPr>
      <dsp:spPr>
        <a:xfrm>
          <a:off x="2663912" y="664"/>
          <a:ext cx="7581904" cy="595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dirty="0"/>
            <a:t>Y/N</a:t>
          </a:r>
        </a:p>
      </dsp:txBody>
      <dsp:txXfrm>
        <a:off x="2663912" y="664"/>
        <a:ext cx="7581904" cy="595253"/>
      </dsp:txXfrm>
    </dsp:sp>
    <dsp:sp modelId="{F29EE057-D730-4208-9F40-6A7B3CF3DBCF}">
      <dsp:nvSpPr>
        <dsp:cNvPr id="0" name=""/>
        <dsp:cNvSpPr/>
      </dsp:nvSpPr>
      <dsp:spPr>
        <a:xfrm>
          <a:off x="0" y="664"/>
          <a:ext cx="2663912" cy="595253"/>
        </a:xfrm>
        <a:prstGeom prst="round2SameRect">
          <a:avLst>
            <a:gd name="adj1" fmla="val 16670"/>
            <a:gd name="adj2" fmla="val 0"/>
          </a:avLst>
        </a:prstGeom>
        <a:solidFill>
          <a:schemeClr val="accent3">
            <a:shade val="80000"/>
            <a:hueOff val="0"/>
            <a:satOff val="0"/>
            <a:lumOff val="0"/>
            <a:alphaOff val="0"/>
          </a:schemeClr>
        </a:solidFill>
        <a:ln w="10000" cap="flat" cmpd="sng" algn="ctr">
          <a:solidFill>
            <a:schemeClr val="accent3">
              <a:shade val="8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3</a:t>
          </a:r>
          <a:r>
            <a:rPr lang="en-US" sz="1800" kern="1200" baseline="30000" dirty="0"/>
            <a:t>rd</a:t>
          </a:r>
          <a:r>
            <a:rPr lang="en-US" sz="1800" kern="1200" dirty="0"/>
            <a:t> Party Involvement </a:t>
          </a:r>
        </a:p>
      </dsp:txBody>
      <dsp:txXfrm>
        <a:off x="29063" y="29727"/>
        <a:ext cx="2605786" cy="566190"/>
      </dsp:txXfrm>
    </dsp:sp>
    <dsp:sp modelId="{E7001AFE-6B91-4410-BC03-04B32330CB0D}">
      <dsp:nvSpPr>
        <dsp:cNvPr id="0" name=""/>
        <dsp:cNvSpPr/>
      </dsp:nvSpPr>
      <dsp:spPr>
        <a:xfrm>
          <a:off x="0" y="595917"/>
          <a:ext cx="10245817" cy="11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PwC – Andre, Rajan, Mo, and Pedro - specify relationship and details</a:t>
          </a:r>
        </a:p>
      </dsp:txBody>
      <dsp:txXfrm>
        <a:off x="0" y="595917"/>
        <a:ext cx="10245817" cy="1190684"/>
      </dsp:txXfrm>
    </dsp:sp>
    <dsp:sp modelId="{7256DE0A-094E-4061-B36E-987252A417F7}">
      <dsp:nvSpPr>
        <dsp:cNvPr id="0" name=""/>
        <dsp:cNvSpPr/>
      </dsp:nvSpPr>
      <dsp:spPr>
        <a:xfrm>
          <a:off x="2663912" y="1816364"/>
          <a:ext cx="7581904" cy="595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dirty="0"/>
            <a:t>Dates/ Occurrences</a:t>
          </a:r>
        </a:p>
      </dsp:txBody>
      <dsp:txXfrm>
        <a:off x="2663912" y="1816364"/>
        <a:ext cx="7581904" cy="595253"/>
      </dsp:txXfrm>
    </dsp:sp>
    <dsp:sp modelId="{4AF32D36-5D16-41CF-BEA9-68C64B9EB27A}">
      <dsp:nvSpPr>
        <dsp:cNvPr id="0" name=""/>
        <dsp:cNvSpPr/>
      </dsp:nvSpPr>
      <dsp:spPr>
        <a:xfrm>
          <a:off x="0" y="1816364"/>
          <a:ext cx="2663912" cy="595253"/>
        </a:xfrm>
        <a:prstGeom prst="round2SameRect">
          <a:avLst>
            <a:gd name="adj1" fmla="val 16670"/>
            <a:gd name="adj2" fmla="val 0"/>
          </a:avLst>
        </a:prstGeom>
        <a:solidFill>
          <a:schemeClr val="accent3">
            <a:shade val="80000"/>
            <a:hueOff val="337901"/>
            <a:satOff val="-21808"/>
            <a:lumOff val="17966"/>
            <a:alphaOff val="0"/>
          </a:schemeClr>
        </a:solidFill>
        <a:ln w="10000" cap="flat" cmpd="sng" algn="ctr">
          <a:solidFill>
            <a:schemeClr val="accent3">
              <a:shade val="80000"/>
              <a:hueOff val="337901"/>
              <a:satOff val="-21808"/>
              <a:lumOff val="17966"/>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System Maintenance </a:t>
          </a:r>
        </a:p>
      </dsp:txBody>
      <dsp:txXfrm>
        <a:off x="29063" y="1845427"/>
        <a:ext cx="2605786" cy="566190"/>
      </dsp:txXfrm>
    </dsp:sp>
    <dsp:sp modelId="{C96FEB2E-A848-4049-9DD2-64AA96CD462C}">
      <dsp:nvSpPr>
        <dsp:cNvPr id="0" name=""/>
        <dsp:cNvSpPr/>
      </dsp:nvSpPr>
      <dsp:spPr>
        <a:xfrm>
          <a:off x="0" y="2411617"/>
          <a:ext cx="10245817" cy="11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Ex. every Sunday.. </a:t>
          </a:r>
        </a:p>
      </dsp:txBody>
      <dsp:txXfrm>
        <a:off x="0" y="2411617"/>
        <a:ext cx="10245817" cy="1190684"/>
      </dsp:txXfrm>
    </dsp:sp>
    <dsp:sp modelId="{D2570258-4F4D-4325-B3EE-67EFC9BF0471}">
      <dsp:nvSpPr>
        <dsp:cNvPr id="0" name=""/>
        <dsp:cNvSpPr/>
      </dsp:nvSpPr>
      <dsp:spPr>
        <a:xfrm>
          <a:off x="2630324" y="3632064"/>
          <a:ext cx="7581904" cy="595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endParaRPr lang="en-US" sz="1800" kern="1200" dirty="0"/>
        </a:p>
      </dsp:txBody>
      <dsp:txXfrm>
        <a:off x="2630324" y="3632064"/>
        <a:ext cx="7581904" cy="595253"/>
      </dsp:txXfrm>
    </dsp:sp>
    <dsp:sp modelId="{D3A6B4A4-63F5-4747-BE3A-964A4572F435}">
      <dsp:nvSpPr>
        <dsp:cNvPr id="0" name=""/>
        <dsp:cNvSpPr/>
      </dsp:nvSpPr>
      <dsp:spPr>
        <a:xfrm>
          <a:off x="0" y="3632064"/>
          <a:ext cx="2663912" cy="595253"/>
        </a:xfrm>
        <a:prstGeom prst="round2SameRect">
          <a:avLst>
            <a:gd name="adj1" fmla="val 16670"/>
            <a:gd name="adj2" fmla="val 0"/>
          </a:avLst>
        </a:prstGeom>
        <a:solidFill>
          <a:schemeClr val="accent3">
            <a:shade val="80000"/>
            <a:hueOff val="675803"/>
            <a:satOff val="-43615"/>
            <a:lumOff val="35933"/>
            <a:alphaOff val="0"/>
          </a:schemeClr>
        </a:solidFill>
        <a:ln w="10000" cap="flat" cmpd="sng" algn="ctr">
          <a:solidFill>
            <a:schemeClr val="accent3">
              <a:shade val="80000"/>
              <a:hueOff val="675803"/>
              <a:satOff val="-43615"/>
              <a:lumOff val="35933"/>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Vacation and Holiday Planning</a:t>
          </a:r>
        </a:p>
      </dsp:txBody>
      <dsp:txXfrm>
        <a:off x="29063" y="3661127"/>
        <a:ext cx="2605786" cy="566190"/>
      </dsp:txXfrm>
    </dsp:sp>
    <dsp:sp modelId="{ABF8B6C8-0D44-4858-B611-078F5B761975}">
      <dsp:nvSpPr>
        <dsp:cNvPr id="0" name=""/>
        <dsp:cNvSpPr/>
      </dsp:nvSpPr>
      <dsp:spPr>
        <a:xfrm>
          <a:off x="0" y="4227317"/>
          <a:ext cx="10245817" cy="11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&lt;Supplier-Name of resource: list of holiday dates&gt;</a:t>
          </a:r>
        </a:p>
        <a:p>
          <a:pPr marL="114300" lvl="1" indent="-114300" algn="l" defTabSz="622300">
            <a:lnSpc>
              <a:spcPct val="90000"/>
            </a:lnSpc>
            <a:spcBef>
              <a:spcPct val="0"/>
            </a:spcBef>
            <a:spcAft>
              <a:spcPct val="15000"/>
            </a:spcAft>
            <a:buChar char="•"/>
          </a:pPr>
          <a:r>
            <a:rPr lang="en-US" sz="1400" kern="1200" dirty="0"/>
            <a:t>Canadian Pacific Railway – Jeff R</a:t>
          </a:r>
          <a:r>
            <a:rPr lang="de-DE" sz="1400" kern="1200" dirty="0" err="1">
              <a:solidFill>
                <a:schemeClr val="tx1"/>
              </a:solidFill>
              <a:effectLst/>
              <a:latin typeface="+mn-lt"/>
              <a:ea typeface="+mn-ea"/>
              <a:cs typeface="+mn-cs"/>
            </a:rPr>
            <a:t>rosenblum</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and</a:t>
          </a:r>
          <a:r>
            <a:rPr lang="de-DE" sz="1400" kern="1200" dirty="0">
              <a:solidFill>
                <a:schemeClr val="tx1"/>
              </a:solidFill>
              <a:effectLst/>
              <a:latin typeface="+mn-lt"/>
              <a:ea typeface="+mn-ea"/>
              <a:cs typeface="+mn-cs"/>
            </a:rPr>
            <a:t> Kate Zhuravleva</a:t>
          </a:r>
          <a:r>
            <a:rPr lang="en-US" sz="1400" kern="1200" dirty="0"/>
            <a:t>: list of vacation/holiday dates</a:t>
          </a:r>
        </a:p>
        <a:p>
          <a:pPr marL="114300" lvl="1" indent="-114300" algn="l" defTabSz="622300">
            <a:lnSpc>
              <a:spcPct val="90000"/>
            </a:lnSpc>
            <a:spcBef>
              <a:spcPct val="0"/>
            </a:spcBef>
            <a:spcAft>
              <a:spcPct val="15000"/>
            </a:spcAft>
            <a:buChar char="•"/>
          </a:pPr>
          <a:r>
            <a:rPr lang="en-US" sz="1400" kern="1200" dirty="0"/>
            <a:t>&lt;Ariba-Name of resource: list of holiday dates&gt;</a:t>
          </a:r>
        </a:p>
      </dsp:txBody>
      <dsp:txXfrm>
        <a:off x="0" y="4227317"/>
        <a:ext cx="10245817" cy="11906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95417-1810-4046-82B9-635646D6EFD2}">
      <dsp:nvSpPr>
        <dsp:cNvPr id="0" name=""/>
        <dsp:cNvSpPr/>
      </dsp:nvSpPr>
      <dsp:spPr>
        <a:xfrm>
          <a:off x="0" y="3292431"/>
          <a:ext cx="10283794" cy="0"/>
        </a:xfrm>
        <a:prstGeom prst="line">
          <a:avLst/>
        </a:prstGeom>
        <a:noFill/>
        <a:ln w="1905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3B977E-6141-4E26-8CCC-E01A0713224C}">
      <dsp:nvSpPr>
        <dsp:cNvPr id="0" name=""/>
        <dsp:cNvSpPr/>
      </dsp:nvSpPr>
      <dsp:spPr>
        <a:xfrm>
          <a:off x="0" y="813867"/>
          <a:ext cx="10283794" cy="0"/>
        </a:xfrm>
        <a:prstGeom prst="line">
          <a:avLst/>
        </a:prstGeom>
        <a:noFill/>
        <a:ln w="1905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F20D0F4-7A5A-41DC-B672-8CA4880F5AE9}">
      <dsp:nvSpPr>
        <dsp:cNvPr id="0" name=""/>
        <dsp:cNvSpPr/>
      </dsp:nvSpPr>
      <dsp:spPr>
        <a:xfrm>
          <a:off x="2673786" y="1303"/>
          <a:ext cx="7610008" cy="812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47625" rIns="47625" bIns="47625" numCol="1" spcCol="1270" anchor="b" anchorCtr="0">
          <a:noAutofit/>
        </a:bodyPr>
        <a:lstStyle/>
        <a:p>
          <a:pPr marL="0" lvl="0" indent="0" algn="l" defTabSz="1111250">
            <a:lnSpc>
              <a:spcPct val="90000"/>
            </a:lnSpc>
            <a:spcBef>
              <a:spcPct val="0"/>
            </a:spcBef>
            <a:spcAft>
              <a:spcPct val="35000"/>
            </a:spcAft>
            <a:buNone/>
          </a:pPr>
          <a:endParaRPr lang="en-US" sz="2500" kern="1200" dirty="0"/>
        </a:p>
      </dsp:txBody>
      <dsp:txXfrm>
        <a:off x="2673786" y="1303"/>
        <a:ext cx="7610008" cy="812564"/>
      </dsp:txXfrm>
    </dsp:sp>
    <dsp:sp modelId="{F29EE057-D730-4208-9F40-6A7B3CF3DBCF}">
      <dsp:nvSpPr>
        <dsp:cNvPr id="0" name=""/>
        <dsp:cNvSpPr/>
      </dsp:nvSpPr>
      <dsp:spPr>
        <a:xfrm>
          <a:off x="0" y="1303"/>
          <a:ext cx="2673786" cy="812564"/>
        </a:xfrm>
        <a:prstGeom prst="round2SameRect">
          <a:avLst>
            <a:gd name="adj1" fmla="val 16670"/>
            <a:gd name="adj2" fmla="val 0"/>
          </a:avLst>
        </a:prstGeom>
        <a:solidFill>
          <a:schemeClr val="accent3">
            <a:shade val="80000"/>
            <a:hueOff val="0"/>
            <a:satOff val="0"/>
            <a:lumOff val="0"/>
            <a:alphaOff val="0"/>
          </a:schemeClr>
        </a:solidFill>
        <a:ln w="10000" cap="flat" cmpd="sng" algn="ctr">
          <a:solidFill>
            <a:schemeClr val="accent3">
              <a:shade val="8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Status Call Cadence </a:t>
          </a:r>
        </a:p>
      </dsp:txBody>
      <dsp:txXfrm>
        <a:off x="39673" y="40976"/>
        <a:ext cx="2594440" cy="772891"/>
      </dsp:txXfrm>
    </dsp:sp>
    <dsp:sp modelId="{E7001AFE-6B91-4410-BC03-04B32330CB0D}">
      <dsp:nvSpPr>
        <dsp:cNvPr id="0" name=""/>
        <dsp:cNvSpPr/>
      </dsp:nvSpPr>
      <dsp:spPr>
        <a:xfrm>
          <a:off x="0" y="813867"/>
          <a:ext cx="10283794" cy="1625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Cadence: Weekly</a:t>
          </a:r>
        </a:p>
        <a:p>
          <a:pPr marL="114300" lvl="1" indent="-114300" algn="l" defTabSz="622300">
            <a:lnSpc>
              <a:spcPct val="90000"/>
            </a:lnSpc>
            <a:spcBef>
              <a:spcPct val="0"/>
            </a:spcBef>
            <a:spcAft>
              <a:spcPct val="15000"/>
            </a:spcAft>
            <a:buChar char="•"/>
          </a:pPr>
          <a:r>
            <a:rPr lang="en-US" sz="1400" kern="1200" dirty="0"/>
            <a:t>Day/Time:&lt;Day and time&gt;</a:t>
          </a:r>
        </a:p>
        <a:p>
          <a:pPr marL="114300" lvl="1" indent="-114300" algn="l" defTabSz="622300">
            <a:lnSpc>
              <a:spcPct val="90000"/>
            </a:lnSpc>
            <a:spcBef>
              <a:spcPct val="0"/>
            </a:spcBef>
            <a:spcAft>
              <a:spcPct val="15000"/>
            </a:spcAft>
            <a:buChar char="•"/>
          </a:pPr>
          <a:r>
            <a:rPr lang="en-US" sz="1400" kern="1200" dirty="0"/>
            <a:t>Required attendees: &lt;Person who have to be present from supplier on the call&gt;</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0" y="813867"/>
        <a:ext cx="10283794" cy="1625371"/>
      </dsp:txXfrm>
    </dsp:sp>
    <dsp:sp modelId="{7256DE0A-094E-4061-B36E-987252A417F7}">
      <dsp:nvSpPr>
        <dsp:cNvPr id="0" name=""/>
        <dsp:cNvSpPr/>
      </dsp:nvSpPr>
      <dsp:spPr>
        <a:xfrm>
          <a:off x="2673786" y="2479867"/>
          <a:ext cx="7610008" cy="812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47625" rIns="47625" bIns="47625" numCol="1" spcCol="1270" anchor="b" anchorCtr="0">
          <a:noAutofit/>
        </a:bodyPr>
        <a:lstStyle/>
        <a:p>
          <a:pPr marL="0" lvl="0" indent="0" algn="l" defTabSz="1111250">
            <a:lnSpc>
              <a:spcPct val="90000"/>
            </a:lnSpc>
            <a:spcBef>
              <a:spcPct val="0"/>
            </a:spcBef>
            <a:spcAft>
              <a:spcPct val="35000"/>
            </a:spcAft>
            <a:buNone/>
          </a:pPr>
          <a:endParaRPr lang="en-US" sz="2500" kern="1200" dirty="0"/>
        </a:p>
      </dsp:txBody>
      <dsp:txXfrm>
        <a:off x="2673786" y="2479867"/>
        <a:ext cx="7610008" cy="812564"/>
      </dsp:txXfrm>
    </dsp:sp>
    <dsp:sp modelId="{4AF32D36-5D16-41CF-BEA9-68C64B9EB27A}">
      <dsp:nvSpPr>
        <dsp:cNvPr id="0" name=""/>
        <dsp:cNvSpPr/>
      </dsp:nvSpPr>
      <dsp:spPr>
        <a:xfrm>
          <a:off x="0" y="2479867"/>
          <a:ext cx="2673786" cy="812564"/>
        </a:xfrm>
        <a:prstGeom prst="round2SameRect">
          <a:avLst>
            <a:gd name="adj1" fmla="val 16670"/>
            <a:gd name="adj2" fmla="val 0"/>
          </a:avLst>
        </a:prstGeom>
        <a:solidFill>
          <a:srgbClr val="008FD3">
            <a:shade val="80000"/>
            <a:hueOff val="337901"/>
            <a:satOff val="-21808"/>
            <a:lumOff val="17966"/>
            <a:alphaOff val="0"/>
          </a:srgbClr>
        </a:solidFill>
        <a:ln w="10000" cap="flat" cmpd="sng" algn="ctr">
          <a:solidFill>
            <a:srgbClr val="008FD3">
              <a:shade val="80000"/>
              <a:hueOff val="337901"/>
              <a:satOff val="-21808"/>
              <a:lumOff val="17966"/>
              <a:alphaOff val="0"/>
            </a:srgb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Arial"/>
              <a:ea typeface="+mn-ea"/>
              <a:cs typeface="+mn-cs"/>
            </a:rPr>
            <a:t>Resources</a:t>
          </a:r>
        </a:p>
      </dsp:txBody>
      <dsp:txXfrm>
        <a:off x="39673" y="2519540"/>
        <a:ext cx="2594440" cy="772891"/>
      </dsp:txXfrm>
    </dsp:sp>
    <dsp:sp modelId="{C96FEB2E-A848-4049-9DD2-64AA96CD462C}">
      <dsp:nvSpPr>
        <dsp:cNvPr id="0" name=""/>
        <dsp:cNvSpPr/>
      </dsp:nvSpPr>
      <dsp:spPr>
        <a:xfrm>
          <a:off x="0" y="3292431"/>
          <a:ext cx="10283794" cy="1625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Ariba Implementation Guides - Go to:  </a:t>
          </a:r>
          <a:r>
            <a:rPr lang="en-US" sz="1400" u="sng" kern="1200" dirty="0">
              <a:hlinkClick xmlns:r="http://schemas.openxmlformats.org/officeDocument/2006/relationships" r:id="rId1"/>
            </a:rPr>
            <a:t>http://supplier.ariba.com/help</a:t>
          </a:r>
          <a:r>
            <a:rPr lang="en-US" sz="1400" u="sng" kern="1200" dirty="0"/>
            <a:t> </a:t>
          </a:r>
          <a:endParaRPr lang="en-US" sz="1400" kern="1200" dirty="0"/>
        </a:p>
        <a:p>
          <a:pPr marL="114300" lvl="1" indent="-114300" algn="l" defTabSz="622300">
            <a:lnSpc>
              <a:spcPct val="90000"/>
            </a:lnSpc>
            <a:spcBef>
              <a:spcPct val="0"/>
            </a:spcBef>
            <a:spcAft>
              <a:spcPct val="15000"/>
            </a:spcAft>
            <a:buChar char="•"/>
          </a:pPr>
          <a:r>
            <a:rPr lang="en-US" sz="1400" kern="1200" dirty="0"/>
            <a:t>Supplier Information Portal (spec guides, project doc) – Log into your production account and go to Customer Relationships. </a:t>
          </a:r>
        </a:p>
        <a:p>
          <a:pPr marL="114300" lvl="1" indent="-114300" algn="l" defTabSz="622300">
            <a:lnSpc>
              <a:spcPct val="90000"/>
            </a:lnSpc>
            <a:spcBef>
              <a:spcPct val="0"/>
            </a:spcBef>
            <a:spcAft>
              <a:spcPct val="15000"/>
            </a:spcAft>
            <a:buChar char="•"/>
          </a:pPr>
          <a:r>
            <a:rPr lang="en-US" sz="1400" kern="1200" dirty="0"/>
            <a:t>Search Knowledgebase/Tech Notes – connect.ariba.com </a:t>
          </a:r>
        </a:p>
        <a:p>
          <a:pPr marL="114300" lvl="1" indent="-114300" algn="l" defTabSz="622300">
            <a:lnSpc>
              <a:spcPct val="90000"/>
            </a:lnSpc>
            <a:spcBef>
              <a:spcPct val="0"/>
            </a:spcBef>
            <a:spcAft>
              <a:spcPct val="15000"/>
            </a:spcAft>
            <a:buChar char="•"/>
          </a:pPr>
          <a:r>
            <a:rPr lang="en-US" sz="1400" kern="1200" dirty="0"/>
            <a:t>Ariba Cloud Statistics – </a:t>
          </a:r>
          <a:r>
            <a:rPr lang="en-US" sz="1400" kern="1200" dirty="0">
              <a:hlinkClick xmlns:r="http://schemas.openxmlformats.org/officeDocument/2006/relationships" r:id="rId2"/>
            </a:rPr>
            <a:t>http://trust.ariba.com</a:t>
          </a:r>
          <a:r>
            <a:rPr lang="en-US" sz="1400" kern="1200" dirty="0"/>
            <a:t>  - Detailed information and latest notifications about product issues and planned downtime, if any, during a given day</a:t>
          </a:r>
        </a:p>
        <a:p>
          <a:pPr marL="114300" lvl="1" indent="-114300" algn="l" defTabSz="622300">
            <a:lnSpc>
              <a:spcPct val="90000"/>
            </a:lnSpc>
            <a:spcBef>
              <a:spcPct val="0"/>
            </a:spcBef>
            <a:spcAft>
              <a:spcPct val="15000"/>
            </a:spcAft>
            <a:buChar char="•"/>
          </a:pPr>
          <a:r>
            <a:rPr lang="en-US" sz="1400" kern="1200" dirty="0"/>
            <a:t>Ariba Network Notifications – </a:t>
          </a:r>
          <a:r>
            <a:rPr lang="en-US" sz="1400" kern="1200" dirty="0">
              <a:hlinkClick xmlns:r="http://schemas.openxmlformats.org/officeDocument/2006/relationships" r:id="rId3"/>
            </a:rPr>
            <a:t>http://netstat.ariba.com</a:t>
          </a:r>
          <a:r>
            <a:rPr lang="en-US" sz="1400" kern="1200" dirty="0"/>
            <a:t> - Information about downtime, new releases, and new features</a:t>
          </a:r>
        </a:p>
      </dsp:txBody>
      <dsp:txXfrm>
        <a:off x="0" y="3292431"/>
        <a:ext cx="10283794" cy="162537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D6E532-B9FB-4E4D-A1B0-DEEA9A342CD9}" type="datetimeFigureOut">
              <a:rPr lang="en-US" smtClean="0"/>
              <a:t>6/29/2020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4AEF5-72A4-432C-A44C-31367F9630F8}" type="slidenum">
              <a:rPr lang="en-US" smtClean="0"/>
              <a:t>‹#›</a:t>
            </a:fld>
            <a:endParaRPr lang="en-US"/>
          </a:p>
        </p:txBody>
      </p:sp>
    </p:spTree>
    <p:extLst>
      <p:ext uri="{BB962C8B-B14F-4D97-AF65-F5344CB8AC3E}">
        <p14:creationId xmlns:p14="http://schemas.microsoft.com/office/powerpoint/2010/main" val="3306397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a:t>
            </a:fld>
            <a:endParaRPr lang="de-DE" dirty="0"/>
          </a:p>
        </p:txBody>
      </p:sp>
    </p:spTree>
    <p:extLst>
      <p:ext uri="{BB962C8B-B14F-4D97-AF65-F5344CB8AC3E}">
        <p14:creationId xmlns:p14="http://schemas.microsoft.com/office/powerpoint/2010/main" val="2461065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a:xfrm>
            <a:off x="544171" y="4548205"/>
            <a:ext cx="5709333" cy="184666"/>
          </a:xfrm>
        </p:spPr>
        <p:txBody>
          <a:bodyPr>
            <a:spAutoFit/>
          </a:bodyPr>
          <a:lstStyle/>
          <a:p>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721780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a:xfrm>
            <a:off x="544171" y="4548205"/>
            <a:ext cx="5709333" cy="184666"/>
          </a:xfrm>
        </p:spPr>
        <p:txBody>
          <a:bodyPr>
            <a:spAutoFit/>
          </a:bodyPr>
          <a:lstStyle/>
          <a:p>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114325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a:xfrm>
            <a:off x="544171" y="4548205"/>
            <a:ext cx="5709333" cy="184666"/>
          </a:xfrm>
        </p:spPr>
        <p:txBody>
          <a:bodyPr>
            <a:spAutoFit/>
          </a:bodyPr>
          <a:lstStyle/>
          <a:p>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840471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a:xfrm>
            <a:off x="544171" y="4548205"/>
            <a:ext cx="5709333" cy="184666"/>
          </a:xfrm>
        </p:spPr>
        <p:txBody>
          <a:bodyPr>
            <a:spAutoFit/>
          </a:bodyPr>
          <a:lstStyle/>
          <a:p>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890259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a:xfrm>
            <a:off x="544171" y="4548205"/>
            <a:ext cx="5709333" cy="184666"/>
          </a:xfrm>
        </p:spPr>
        <p:txBody>
          <a:bodyPr>
            <a:spAutoFit/>
          </a:bodyPr>
          <a:lstStyle/>
          <a:p>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429281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a:xfrm>
            <a:off x="544171" y="4548205"/>
            <a:ext cx="5709333" cy="184666"/>
          </a:xfrm>
        </p:spPr>
        <p:txBody>
          <a:bodyPr>
            <a:spAutoFit/>
          </a:bodyPr>
          <a:lstStyle/>
          <a:p>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37159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a:xfrm>
            <a:off x="544171" y="4548205"/>
            <a:ext cx="5709333" cy="184666"/>
          </a:xfrm>
        </p:spPr>
        <p:txBody>
          <a:bodyPr>
            <a:spAutoFit/>
          </a:bodyPr>
          <a:lstStyle/>
          <a:p>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767290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a:xfrm>
            <a:off x="544171" y="4548205"/>
            <a:ext cx="5709333" cy="184666"/>
          </a:xfrm>
        </p:spPr>
        <p:txBody>
          <a:bodyPr>
            <a:spAutoFit/>
          </a:bodyPr>
          <a:lstStyle/>
          <a:p>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533542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a:xfrm>
            <a:off x="544171" y="4548205"/>
            <a:ext cx="5709333" cy="184666"/>
          </a:xfrm>
        </p:spPr>
        <p:txBody>
          <a:bodyPr>
            <a:spAutoFit/>
          </a:bodyPr>
          <a:lstStyle/>
          <a:p>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034674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a:xfrm>
            <a:off x="544171" y="4548205"/>
            <a:ext cx="5709333" cy="184666"/>
          </a:xfrm>
        </p:spPr>
        <p:txBody>
          <a:bodyPr>
            <a:spAutoFit/>
          </a:bodyPr>
          <a:lstStyle/>
          <a:p>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607346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a:xfrm>
            <a:off x="544171" y="4548205"/>
            <a:ext cx="5709333" cy="184666"/>
          </a:xfrm>
        </p:spPr>
        <p:txBody>
          <a:bodyPr>
            <a:spAutoFit/>
          </a:bodyPr>
          <a:lstStyle/>
          <a:p>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4255918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en-US" smtClean="0"/>
              <a:pPr/>
              <a:t>12</a:t>
            </a:fld>
            <a:endParaRPr lang="en-US" dirty="0"/>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8472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a:xfrm>
            <a:off x="544171" y="4548205"/>
            <a:ext cx="5709333" cy="184666"/>
          </a:xfrm>
        </p:spPr>
        <p:txBody>
          <a:bodyPr>
            <a:spAutoFit/>
          </a:bodyPr>
          <a:lstStyle/>
          <a:p>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690722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global.sap.com/corporate-en/legal/copyright/index.epx"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sap.com/corporate-de/legal/copyright/index.epx"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7.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hyperlink" Target="https://www.youtube.com/user/SAP" TargetMode="External"/><Relationship Id="rId12" Type="http://schemas.openxmlformats.org/officeDocument/2006/relationships/image" Target="../media/image8.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7.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Group 1"/>
          <p:cNvGrpSpPr/>
          <p:nvPr userDrawn="1"/>
        </p:nvGrpSpPr>
        <p:grpSpPr>
          <a:xfrm>
            <a:off x="9168785" y="0"/>
            <a:ext cx="3023215"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19" name="Speaker"/>
          <p:cNvSpPr>
            <a:spLocks noGrp="1"/>
          </p:cNvSpPr>
          <p:nvPr userDrawn="1">
            <p:ph type="subTitle" idx="1" hasCustomPrompt="1"/>
          </p:nvPr>
        </p:nvSpPr>
        <p:spPr bwMode="gray">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pic>
        <p:nvPicPr>
          <p:cNvPr id="23"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5" y="3646672"/>
            <a:ext cx="1107885" cy="216000"/>
          </a:xfrm>
          <a:prstGeom prst="rect">
            <a:avLst/>
          </a:prstGeom>
        </p:spPr>
      </p:pic>
    </p:spTree>
    <p:extLst>
      <p:ext uri="{BB962C8B-B14F-4D97-AF65-F5344CB8AC3E}">
        <p14:creationId xmlns:p14="http://schemas.microsoft.com/office/powerpoint/2010/main" val="864908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69"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 column 1"/>
          <p:cNvSpPr>
            <a:spLocks noGrp="1"/>
          </p:cNvSpPr>
          <p:nvPr>
            <p:ph type="body" sz="quarter" idx="11" hasCustomPrompt="1"/>
          </p:nvPr>
        </p:nvSpPr>
        <p:spPr>
          <a:xfrm>
            <a:off x="6360820"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7134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4115"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3869"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121867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6360820"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360820"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344710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4354922"/>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8297116" y="4354922"/>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8297116"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4400493" y="4354922"/>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4400493"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33411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3878220"/>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9272462"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2462"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3426734"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6734"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3" name="Text placeholder - column 2"/>
          <p:cNvSpPr>
            <a:spLocks noGrp="1"/>
          </p:cNvSpPr>
          <p:nvPr>
            <p:ph type="body" sz="quarter" idx="17" hasCustomPrompt="1"/>
          </p:nvPr>
        </p:nvSpPr>
        <p:spPr>
          <a:xfrm>
            <a:off x="6349599"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49599"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040536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296139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608357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5110669"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a:extLst>
              <a:ext uri="{FF2B5EF4-FFF2-40B4-BE49-F238E27FC236}">
                <a16:creationId xmlns:a16="http://schemas.microsoft.com/office/drawing/2014/main" id="{7BBF0AC3-EC9B-46B8-AC74-F07142822D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151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467701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06109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scene art">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dirty="0"/>
              <a:t>Click to insert illustration scene art</a:t>
            </a:r>
          </a:p>
        </p:txBody>
      </p:sp>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19" name="Speaker"/>
          <p:cNvSpPr>
            <a:spLocks noGrp="1"/>
          </p:cNvSpPr>
          <p:nvPr userDrawn="1">
            <p:ph type="subTitle" idx="1" hasCustomPrompt="1"/>
          </p:nvPr>
        </p:nvSpPr>
        <p:spPr bwMode="gray">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pic>
        <p:nvPicPr>
          <p:cNvPr id="23"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5" y="3646672"/>
            <a:ext cx="1107885" cy="216000"/>
          </a:xfrm>
          <a:prstGeom prst="rect">
            <a:avLst/>
          </a:prstGeom>
        </p:spPr>
      </p:pic>
    </p:spTree>
    <p:extLst>
      <p:ext uri="{BB962C8B-B14F-4D97-AF65-F5344CB8AC3E}">
        <p14:creationId xmlns:p14="http://schemas.microsoft.com/office/powerpoint/2010/main" val="39475793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0820" y="1601628"/>
            <a:ext cx="5326613" cy="4230000"/>
          </a:xfrm>
          <a:solidFill>
            <a:schemeClr val="tx2">
              <a:alpha val="70000"/>
            </a:schemeClr>
          </a:solid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3"/>
          <p:cNvSpPr>
            <a:spLocks noGrp="1"/>
          </p:cNvSpPr>
          <p:nvPr>
            <p:ph type="body" sz="quarter" idx="10" hasCustomPrompt="1"/>
          </p:nvPr>
        </p:nvSpPr>
        <p:spPr>
          <a:xfrm>
            <a:off x="503869"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42433048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03869" y="1620000"/>
            <a:ext cx="11182288" cy="4230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223553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7" name="Rectangle 6"/>
          <p:cNvSpPr/>
          <p:nvPr userDrawn="1"/>
        </p:nvSpPr>
        <p:spPr bwMode="gray">
          <a:xfrm>
            <a:off x="236158" y="1142736"/>
            <a:ext cx="11792689" cy="220929"/>
          </a:xfrm>
          <a:prstGeom prst="rect">
            <a:avLst/>
          </a:prstGeom>
          <a:solidFill>
            <a:schemeClr val="bg1"/>
          </a:solidFill>
          <a:ln w="6350" algn="ctr">
            <a:noFill/>
            <a:miter lim="800000"/>
            <a:headEnd/>
            <a:tailEnd/>
          </a:ln>
        </p:spPr>
        <p:txBody>
          <a:bodyPr lIns="89956" tIns="71964" rIns="89956" bIns="71964"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567527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764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3869" y="2905487"/>
            <a:ext cx="5326613"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3869" y="1467009"/>
            <a:ext cx="5326613" cy="923116"/>
          </a:xfrm>
        </p:spPr>
        <p:txBody>
          <a:bodyPr anchor="t" anchorCtr="0">
            <a:noAutofit/>
          </a:bodyPr>
          <a:lstStyle>
            <a:lvl1pPr>
              <a:defRPr sz="5498">
                <a:solidFill>
                  <a:schemeClr val="accent1"/>
                </a:solidFill>
                <a:latin typeface="+mj-lt"/>
              </a:defRPr>
            </a:lvl1pPr>
          </a:lstStyle>
          <a:p>
            <a:r>
              <a:rPr lang="en-US" dirty="0"/>
              <a:t>Thank you.</a:t>
            </a:r>
            <a:endParaRPr lang="de-DE"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3869" y="504000"/>
            <a:ext cx="1107885" cy="216000"/>
          </a:xfrm>
          <a:prstGeom prst="rect">
            <a:avLst/>
          </a:prstGeom>
        </p:spPr>
      </p:pic>
      <p:pic>
        <p:nvPicPr>
          <p:cNvPr id="11" name="SAP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869" y="5994000"/>
            <a:ext cx="1578051" cy="360000"/>
          </a:xfrm>
          <a:prstGeom prst="rect">
            <a:avLst/>
          </a:prstGeom>
        </p:spPr>
      </p:pic>
    </p:spTree>
    <p:extLst>
      <p:ext uri="{BB962C8B-B14F-4D97-AF65-F5344CB8AC3E}">
        <p14:creationId xmlns:p14="http://schemas.microsoft.com/office/powerpoint/2010/main" val="341406340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TextBox 3"/>
          <p:cNvSpPr txBox="1"/>
          <p:nvPr/>
        </p:nvSpPr>
        <p:spPr bwMode="gray">
          <a:xfrm>
            <a:off x="503868" y="1620000"/>
            <a:ext cx="11182288" cy="3153980"/>
          </a:xfrm>
          <a:prstGeom prst="rect">
            <a:avLst/>
          </a:prstGeom>
          <a:noFill/>
        </p:spPr>
        <p:txBody>
          <a:bodyPr wrap="square" lIns="0" tIns="0" rIns="0" bIns="0" rtlCol="0">
            <a:spAutoFit/>
          </a:bodyPr>
          <a:lstStyle/>
          <a:p>
            <a:pPr>
              <a:spcBef>
                <a:spcPts val="1200"/>
              </a:spcBef>
            </a:pPr>
            <a:r>
              <a:rPr lang="en-US" sz="11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See </a:t>
            </a:r>
            <a:r>
              <a:rPr lang="en-US" sz="1100" kern="1200" dirty="0">
                <a:solidFill>
                  <a:schemeClr val="tx2"/>
                </a:solidFill>
                <a:latin typeface="Arial"/>
                <a:ea typeface="Arial Unicode MS" panose="020B0604020202020204" pitchFamily="34" charset="-128"/>
                <a:cs typeface="+mn-cs"/>
                <a:hlinkClick r:id="rId2"/>
              </a:rPr>
              <a:t>http://global.sap.com/corporate-en/legal/copyright/index.epx</a:t>
            </a:r>
            <a:r>
              <a:rPr lang="en-US" sz="1100" kern="1200" dirty="0">
                <a:solidFill>
                  <a:schemeClr val="tx2"/>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for additional trademark information and notices.</a:t>
            </a:r>
          </a:p>
        </p:txBody>
      </p:sp>
      <p:sp>
        <p:nvSpPr>
          <p:cNvPr id="5" name="TextBox 4"/>
          <p:cNvSpPr txBox="1"/>
          <p:nvPr userDrawn="1"/>
        </p:nvSpPr>
        <p:spPr bwMode="gray">
          <a:xfrm>
            <a:off x="503869" y="719834"/>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2018 SAP SE or an SAP affiliate company. All rights reserved.</a:t>
            </a:r>
          </a:p>
        </p:txBody>
      </p:sp>
      <p:grpSp>
        <p:nvGrpSpPr>
          <p:cNvPr id="16" name="Group 15"/>
          <p:cNvGrpSpPr/>
          <p:nvPr userDrawn="1"/>
        </p:nvGrpSpPr>
        <p:grpSpPr>
          <a:xfrm>
            <a:off x="0"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2738151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4" name="TextBox 3"/>
          <p:cNvSpPr txBox="1"/>
          <p:nvPr userDrawn="1"/>
        </p:nvSpPr>
        <p:spPr bwMode="gray">
          <a:xfrm>
            <a:off x="503869" y="1620000"/>
            <a:ext cx="11182288" cy="3830931"/>
          </a:xfrm>
          <a:prstGeom prst="rect">
            <a:avLst/>
          </a:prstGeom>
          <a:noFill/>
        </p:spPr>
        <p:txBody>
          <a:bodyPr wrap="square" lIns="0" tIns="0" rIns="0" bIns="0" rtlCol="0">
            <a:spAutoFit/>
          </a:bodyPr>
          <a:lstStyle/>
          <a:p>
            <a:pPr>
              <a:spcBef>
                <a:spcPts val="1200"/>
              </a:spcBef>
            </a:pPr>
            <a:r>
              <a:rPr lang="de-DE" sz="11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de-DE" sz="11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de-DE" sz="11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1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de-DE" sz="11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Zusätzliche Informationen zur Marke und Vermerke finden Sie auf der Seite </a:t>
            </a:r>
            <a:r>
              <a:rPr lang="de-DE" sz="1100" kern="1200" noProof="0" dirty="0">
                <a:solidFill>
                  <a:schemeClr val="tx1"/>
                </a:solidFill>
                <a:effectLst/>
                <a:latin typeface="Arial"/>
                <a:ea typeface="+mn-ea"/>
                <a:cs typeface="+mn-cs"/>
                <a:hlinkClick r:id="rId2"/>
              </a:rPr>
              <a:t>http://www.sap.com/corporate-de/legal/copyright/index.epx</a:t>
            </a:r>
            <a:endParaRPr lang="de-DE" sz="1100" kern="1200" noProof="0" dirty="0">
              <a:solidFill>
                <a:schemeClr val="tx1"/>
              </a:solidFill>
              <a:effectLst/>
              <a:latin typeface="Arial"/>
              <a:ea typeface="+mn-ea"/>
              <a:cs typeface="+mn-cs"/>
            </a:endParaRPr>
          </a:p>
        </p:txBody>
      </p:sp>
      <p:sp>
        <p:nvSpPr>
          <p:cNvPr id="5" name="TextBox 4"/>
          <p:cNvSpPr txBox="1"/>
          <p:nvPr userDrawn="1"/>
        </p:nvSpPr>
        <p:spPr bwMode="gray">
          <a:xfrm>
            <a:off x="503869" y="719834"/>
            <a:ext cx="11182288"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a:t>
            </a:r>
            <a:r>
              <a:rPr lang="de-DE" sz="2399" b="0" noProof="0" dirty="0"/>
              <a:t>2018 SAP SE oder ein SAP-Konzernunternehmen. Alle Rechte vorbehalten.</a:t>
            </a:r>
          </a:p>
        </p:txBody>
      </p:sp>
      <p:grpSp>
        <p:nvGrpSpPr>
          <p:cNvPr id="16" name="Group 15"/>
          <p:cNvGrpSpPr/>
          <p:nvPr userDrawn="1"/>
        </p:nvGrpSpPr>
        <p:grpSpPr>
          <a:xfrm>
            <a:off x="0"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251368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nd Text with picture right 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en-US" dirty="0"/>
          </a:p>
        </p:txBody>
      </p:sp>
      <p:sp>
        <p:nvSpPr>
          <p:cNvPr id="5" name="Picture Placeholder 4"/>
          <p:cNvSpPr>
            <a:spLocks noGrp="1"/>
          </p:cNvSpPr>
          <p:nvPr>
            <p:ph type="pic" sz="quarter" idx="10"/>
          </p:nvPr>
        </p:nvSpPr>
        <p:spPr bwMode="gray">
          <a:xfrm>
            <a:off x="6206400" y="1692001"/>
            <a:ext cx="5661326" cy="4392000"/>
          </a:xfrm>
          <a:solidFill>
            <a:schemeClr val="bg1">
              <a:lumMod val="95000"/>
            </a:schemeClr>
          </a:solidFill>
        </p:spPr>
        <p:txBody>
          <a:bodyPr vert="horz" lIns="0" tIns="1543147" rIns="0" bIns="0" rtlCol="0" anchor="t" anchorCtr="0">
            <a:noAutofit/>
          </a:bodyPr>
          <a:lstStyle>
            <a:lvl1pPr marL="0" indent="0" algn="ctr" defTabSz="1088231" rtl="0" eaLnBrk="1" latinLnBrk="0" hangingPunct="1">
              <a:spcBef>
                <a:spcPts val="1928"/>
              </a:spcBef>
              <a:buClr>
                <a:schemeClr val="accent1"/>
              </a:buClr>
              <a:buSzPct val="80000"/>
              <a:buFontTx/>
              <a:buNone/>
              <a:defRPr lang="de-DE" sz="2099" b="0" kern="1200" dirty="0">
                <a:solidFill>
                  <a:schemeClr val="tx1"/>
                </a:solidFill>
                <a:latin typeface="+mn-lt"/>
                <a:ea typeface="+mn-ea"/>
                <a:cs typeface="+mn-cs"/>
              </a:defRPr>
            </a:lvl1pPr>
          </a:lstStyle>
          <a:p>
            <a:r>
              <a:rPr lang="en-US" dirty="0"/>
              <a:t>Click icon to add picture</a:t>
            </a:r>
          </a:p>
        </p:txBody>
      </p:sp>
      <p:sp>
        <p:nvSpPr>
          <p:cNvPr id="7" name="Text Placeholder 6"/>
          <p:cNvSpPr>
            <a:spLocks noGrp="1"/>
          </p:cNvSpPr>
          <p:nvPr>
            <p:ph type="body" sz="quarter" idx="11" hasCustomPrompt="1"/>
          </p:nvPr>
        </p:nvSpPr>
        <p:spPr bwMode="gray">
          <a:xfrm>
            <a:off x="323915" y="1692001"/>
            <a:ext cx="5661326" cy="4392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62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Text with picture right 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en-US" dirty="0"/>
          </a:p>
        </p:txBody>
      </p:sp>
      <p:sp>
        <p:nvSpPr>
          <p:cNvPr id="5" name="Picture Placeholder 4"/>
          <p:cNvSpPr>
            <a:spLocks noGrp="1"/>
          </p:cNvSpPr>
          <p:nvPr>
            <p:ph type="pic" sz="quarter" idx="10"/>
          </p:nvPr>
        </p:nvSpPr>
        <p:spPr bwMode="gray">
          <a:xfrm>
            <a:off x="7637063" y="1690689"/>
            <a:ext cx="4231173" cy="4391025"/>
          </a:xfrm>
          <a:solidFill>
            <a:schemeClr val="bg1">
              <a:lumMod val="95000"/>
            </a:schemeClr>
          </a:solidFill>
        </p:spPr>
        <p:txBody>
          <a:bodyPr tIns="1543147" anchor="t" anchorCtr="0"/>
          <a:lstStyle>
            <a:lvl1pPr algn="ctr">
              <a:defRPr b="0"/>
            </a:lvl1pPr>
          </a:lstStyle>
          <a:p>
            <a:r>
              <a:rPr lang="en-US" dirty="0"/>
              <a:t>Click icon to add picture</a:t>
            </a:r>
          </a:p>
        </p:txBody>
      </p:sp>
      <p:sp>
        <p:nvSpPr>
          <p:cNvPr id="7" name="Text Placeholder 6"/>
          <p:cNvSpPr>
            <a:spLocks noGrp="1"/>
          </p:cNvSpPr>
          <p:nvPr>
            <p:ph type="body" sz="quarter" idx="11" hasCustomPrompt="1"/>
          </p:nvPr>
        </p:nvSpPr>
        <p:spPr bwMode="gray">
          <a:xfrm>
            <a:off x="323915" y="1690689"/>
            <a:ext cx="7148089" cy="4391025"/>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794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9946665" y="6217668"/>
            <a:ext cx="1963124" cy="360000"/>
          </a:xfrm>
          <a:prstGeom prst="rect">
            <a:avLst/>
          </a:prstGeom>
        </p:spPr>
      </p:pic>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19" name="Speaker"/>
          <p:cNvSpPr>
            <a:spLocks noGrp="1"/>
          </p:cNvSpPr>
          <p:nvPr userDrawn="1">
            <p:ph type="subTitle" idx="1" hasCustomPrompt="1"/>
          </p:nvPr>
        </p:nvSpPr>
        <p:spPr bwMode="black">
          <a:xfrm>
            <a:off x="287925" y="5130490"/>
            <a:ext cx="10896336"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1999" cy="3430006"/>
          </a:xfrm>
          <a:noFill/>
        </p:spPr>
        <p:txBody>
          <a:bodyPr tIns="504000"/>
          <a:lstStyle>
            <a:lvl1pPr algn="ctr">
              <a:defRPr sz="1600">
                <a:solidFill>
                  <a:schemeClr val="tx1"/>
                </a:solidFill>
              </a:defRPr>
            </a:lvl1pPr>
          </a:lstStyle>
          <a:p>
            <a:r>
              <a:rPr lang="en-US" dirty="0"/>
              <a:t>Click to insert title image or illustration</a:t>
            </a:r>
          </a:p>
        </p:txBody>
      </p:sp>
      <p:pic>
        <p:nvPicPr>
          <p:cNvPr id="7" name="SAP Ariba Logo" descr="SAP Ariba Logo" title="SAP Ariba Logo">
            <a:extLst>
              <a:ext uri="{FF2B5EF4-FFF2-40B4-BE49-F238E27FC236}">
                <a16:creationId xmlns:a16="http://schemas.microsoft.com/office/drawing/2014/main" id="{2F96132E-1950-4623-8EF9-82744C3A3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5" y="3646672"/>
            <a:ext cx="1107885" cy="216000"/>
          </a:xfrm>
          <a:prstGeom prst="rect">
            <a:avLst/>
          </a:prstGeom>
        </p:spPr>
      </p:pic>
    </p:spTree>
    <p:extLst>
      <p:ext uri="{BB962C8B-B14F-4D97-AF65-F5344CB8AC3E}">
        <p14:creationId xmlns:p14="http://schemas.microsoft.com/office/powerpoint/2010/main" val="637745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black">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gray">
          <a:xfrm>
            <a:off x="287926" y="4268504"/>
            <a:ext cx="8592933"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10" name="Presentation Title"/>
          <p:cNvSpPr>
            <a:spLocks noGrp="1"/>
          </p:cNvSpPr>
          <p:nvPr>
            <p:ph type="body" sz="quarter" idx="14" hasCustomPrompt="1"/>
          </p:nvPr>
        </p:nvSpPr>
        <p:spPr>
          <a:xfrm>
            <a:off x="287926" y="2706317"/>
            <a:ext cx="8592933" cy="997196"/>
          </a:xfrm>
        </p:spPr>
        <p:txBody>
          <a:bodyPr wrap="square">
            <a:noAutofit/>
          </a:bodyPr>
          <a:lstStyle>
            <a:lvl1pPr>
              <a:lnSpc>
                <a:spcPct val="90000"/>
              </a:lnSpc>
              <a:spcBef>
                <a:spcPts val="0"/>
              </a:spcBef>
              <a:defRPr sz="3599" b="1" baseline="0"/>
            </a:lvl1pPr>
          </a:lstStyle>
          <a:p>
            <a:pPr lvl="0"/>
            <a:r>
              <a:rPr lang="en-US" dirty="0"/>
              <a:t>Title Goes Here </a:t>
            </a:r>
            <a:br>
              <a:rPr lang="en-US" dirty="0"/>
            </a:br>
            <a:r>
              <a:rPr lang="en-US" dirty="0"/>
              <a:t>and Here and Here.</a:t>
            </a:r>
          </a:p>
        </p:txBody>
      </p:sp>
      <p:grpSp>
        <p:nvGrpSpPr>
          <p:cNvPr id="2" name="Group 1"/>
          <p:cNvGrpSpPr/>
          <p:nvPr userDrawn="1"/>
        </p:nvGrpSpPr>
        <p:grpSpPr>
          <a:xfrm>
            <a:off x="9168785" y="0"/>
            <a:ext cx="3023215"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5" y="1880235"/>
            <a:ext cx="1107885" cy="216000"/>
          </a:xfrm>
          <a:prstGeom prst="rect">
            <a:avLst/>
          </a:prstGeom>
        </p:spPr>
      </p:pic>
      <p:pic>
        <p:nvPicPr>
          <p:cNvPr id="19" name="SAP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5173975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9946665" y="6217668"/>
            <a:ext cx="1963124" cy="360000"/>
          </a:xfrm>
          <a:prstGeom prst="rect">
            <a:avLst/>
          </a:prstGeom>
        </p:spPr>
      </p:pic>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19" name="Speaker"/>
          <p:cNvSpPr>
            <a:spLocks noGrp="1"/>
          </p:cNvSpPr>
          <p:nvPr userDrawn="1">
            <p:ph type="subTitle" idx="1" hasCustomPrompt="1"/>
          </p:nvPr>
        </p:nvSpPr>
        <p:spPr bwMode="black">
          <a:xfrm>
            <a:off x="287925" y="5130490"/>
            <a:ext cx="10896336"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1999" cy="3430006"/>
          </a:xfrm>
          <a:noFill/>
        </p:spPr>
        <p:txBody>
          <a:bodyPr tIns="504000"/>
          <a:lstStyle>
            <a:lvl1pPr algn="ctr">
              <a:defRPr sz="1600">
                <a:solidFill>
                  <a:schemeClr val="tx1"/>
                </a:solidFill>
              </a:defRPr>
            </a:lvl1pPr>
          </a:lstStyle>
          <a:p>
            <a:r>
              <a:rPr lang="en-US" dirty="0"/>
              <a:t>Click to insert title image or illustration</a:t>
            </a:r>
          </a:p>
        </p:txBody>
      </p:sp>
      <p:pic>
        <p:nvPicPr>
          <p:cNvPr id="7" name="SAP Ariba Logo" descr="SAP Ariba Logo" title="SAP Ariba Logo">
            <a:extLst>
              <a:ext uri="{FF2B5EF4-FFF2-40B4-BE49-F238E27FC236}">
                <a16:creationId xmlns:a16="http://schemas.microsoft.com/office/drawing/2014/main" id="{2F96132E-1950-4623-8EF9-82744C3A3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5" y="3646672"/>
            <a:ext cx="1107885" cy="216000"/>
          </a:xfrm>
          <a:prstGeom prst="rect">
            <a:avLst/>
          </a:prstGeom>
        </p:spPr>
      </p:pic>
    </p:spTree>
    <p:extLst>
      <p:ext uri="{BB962C8B-B14F-4D97-AF65-F5344CB8AC3E}">
        <p14:creationId xmlns:p14="http://schemas.microsoft.com/office/powerpoint/2010/main" val="744896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black">
          <a:xfrm>
            <a:off x="287924" y="4268504"/>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4" name="Title 3"/>
          <p:cNvSpPr>
            <a:spLocks noGrp="1"/>
          </p:cNvSpPr>
          <p:nvPr>
            <p:ph type="title" hasCustomPrompt="1"/>
          </p:nvPr>
        </p:nvSpPr>
        <p:spPr>
          <a:xfrm>
            <a:off x="287925" y="2706317"/>
            <a:ext cx="10897962"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dirty="0"/>
              <a:t>Presentation Title </a:t>
            </a:r>
            <a:br>
              <a:rPr lang="en-US" sz="3599" dirty="0"/>
            </a:br>
            <a:r>
              <a:rPr lang="en-US" sz="3599" dirty="0"/>
              <a:t>Goes Here and Here.</a:t>
            </a:r>
            <a:endParaRPr lang="de-DE" sz="3599" kern="0" dirty="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9946665" y="6217668"/>
            <a:ext cx="1963124" cy="360000"/>
          </a:xfrm>
          <a:prstGeom prst="rect">
            <a:avLst/>
          </a:prstGeom>
        </p:spPr>
      </p:pic>
      <p:pic>
        <p:nvPicPr>
          <p:cNvPr id="7" name="SAP Ariba Logo" descr="SAP Ariba Logo" title="SAP Ariba Logo">
            <a:extLst>
              <a:ext uri="{FF2B5EF4-FFF2-40B4-BE49-F238E27FC236}">
                <a16:creationId xmlns:a16="http://schemas.microsoft.com/office/drawing/2014/main" id="{686A7A9B-76A8-4C7F-8BCE-92349C51A3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5" y="1880235"/>
            <a:ext cx="1107885" cy="216000"/>
          </a:xfrm>
          <a:prstGeom prst="rect">
            <a:avLst/>
          </a:prstGeom>
        </p:spPr>
      </p:pic>
    </p:spTree>
    <p:extLst>
      <p:ext uri="{BB962C8B-B14F-4D97-AF65-F5344CB8AC3E}">
        <p14:creationId xmlns:p14="http://schemas.microsoft.com/office/powerpoint/2010/main" val="3883872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dirty="0"/>
          </a:p>
        </p:txBody>
      </p:sp>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black">
          <a:xfrm>
            <a:off x="287926" y="4268504"/>
            <a:ext cx="6371771"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8" name="Title 4"/>
          <p:cNvSpPr>
            <a:spLocks noGrp="1"/>
          </p:cNvSpPr>
          <p:nvPr>
            <p:ph type="title" hasCustomPrompt="1"/>
          </p:nvPr>
        </p:nvSpPr>
        <p:spPr>
          <a:xfrm>
            <a:off x="287926"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dirty="0"/>
              <a:t>Presentation Title </a:t>
            </a:r>
            <a:br>
              <a:rPr lang="en-US" sz="3599" dirty="0"/>
            </a:br>
            <a:r>
              <a:rPr lang="en-US" sz="3599" dirty="0"/>
              <a:t>Goes Here and Here.</a:t>
            </a:r>
            <a:endParaRPr lang="de-DE" sz="3599" kern="0" dirty="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9946665" y="6217668"/>
            <a:ext cx="1963124" cy="360000"/>
          </a:xfrm>
          <a:prstGeom prst="rect">
            <a:avLst/>
          </a:prstGeom>
        </p:spPr>
      </p:pic>
      <p:pic>
        <p:nvPicPr>
          <p:cNvPr id="10" name="SAP Ariba Logo" descr="SAP Ariba Logo" title="SAP Ariba Logo">
            <a:extLst>
              <a:ext uri="{FF2B5EF4-FFF2-40B4-BE49-F238E27FC236}">
                <a16:creationId xmlns:a16="http://schemas.microsoft.com/office/drawing/2014/main" id="{24C63741-565D-441D-A8D6-2CBDFED260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5" y="1880235"/>
            <a:ext cx="1107885" cy="216000"/>
          </a:xfrm>
          <a:prstGeom prst="rect">
            <a:avLst/>
          </a:prstGeom>
        </p:spPr>
      </p:pic>
    </p:spTree>
    <p:extLst>
      <p:ext uri="{BB962C8B-B14F-4D97-AF65-F5344CB8AC3E}">
        <p14:creationId xmlns:p14="http://schemas.microsoft.com/office/powerpoint/2010/main" val="5626441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645550946"/>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100332482"/>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233937009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32754949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8" y="1620000"/>
            <a:ext cx="11183565"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38546080"/>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3869" y="1620000"/>
            <a:ext cx="5326613"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87869808"/>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4115" y="1620000"/>
            <a:ext cx="3563072"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61659740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gray">
          <a:xfrm>
            <a:off x="287926" y="4268504"/>
            <a:ext cx="6371771"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10" name="Presentation Title"/>
          <p:cNvSpPr>
            <a:spLocks noGrp="1"/>
          </p:cNvSpPr>
          <p:nvPr>
            <p:ph type="body" sz="quarter" idx="14" hasCustomPrompt="1"/>
          </p:nvPr>
        </p:nvSpPr>
        <p:spPr>
          <a:xfrm>
            <a:off x="287926" y="2706317"/>
            <a:ext cx="6371771" cy="997196"/>
          </a:xfrm>
        </p:spPr>
        <p:txBody>
          <a:bodyPr wrap="square">
            <a:noAutofit/>
          </a:bodyPr>
          <a:lstStyle>
            <a:lvl1pPr>
              <a:lnSpc>
                <a:spcPct val="90000"/>
              </a:lnSpc>
              <a:spcBef>
                <a:spcPts val="0"/>
              </a:spcBef>
              <a:defRPr sz="3599" b="1" baseline="0"/>
            </a:lvl1pPr>
          </a:lstStyle>
          <a:p>
            <a:pPr lvl="0"/>
            <a:r>
              <a:rPr lang="en-US" dirty="0"/>
              <a:t>Title Goes Here </a:t>
            </a:r>
            <a:br>
              <a:rPr lang="en-US" dirty="0"/>
            </a:br>
            <a:r>
              <a:rPr lang="en-US" dirty="0"/>
              <a:t>and Here and Here.</a:t>
            </a:r>
          </a:p>
        </p:txBody>
      </p:sp>
      <p:sp>
        <p:nvSpPr>
          <p:cNvPr id="7" name="Picture Placeholder 6"/>
          <p:cNvSpPr>
            <a:spLocks noGrp="1"/>
          </p:cNvSpPr>
          <p:nvPr>
            <p:ph type="pic" sz="quarter" idx="16" hasCustomPrompt="1"/>
          </p:nvPr>
        </p:nvSpPr>
        <p:spPr>
          <a:xfrm>
            <a:off x="6953044" y="963000"/>
            <a:ext cx="4930716" cy="4932000"/>
          </a:xfrm>
        </p:spPr>
        <p:txBody>
          <a:bodyPr/>
          <a:lstStyle>
            <a:lvl1pPr marL="0" marR="0" indent="0" algn="ctr" defTabSz="1088231" rtl="0" eaLnBrk="1" fontAlgn="auto" latinLnBrk="0" hangingPunct="1">
              <a:lnSpc>
                <a:spcPct val="100000"/>
              </a:lnSpc>
              <a:spcBef>
                <a:spcPts val="1799"/>
              </a:spcBef>
              <a:spcAft>
                <a:spcPts val="0"/>
              </a:spcAft>
              <a:buClr>
                <a:schemeClr val="accent1"/>
              </a:buClr>
              <a:buSzPct val="80000"/>
              <a:buFontTx/>
              <a:buNone/>
              <a:tabLst/>
              <a:defRPr/>
            </a:lvl1pPr>
          </a:lstStyle>
          <a:p>
            <a:pPr marL="0" marR="0" lvl="0" indent="0" algn="l" defTabSz="1088231" rtl="0" eaLnBrk="1" fontAlgn="auto" latinLnBrk="0" hangingPunct="1">
              <a:lnSpc>
                <a:spcPct val="100000"/>
              </a:lnSpc>
              <a:spcBef>
                <a:spcPts val="1799"/>
              </a:spcBef>
              <a:spcAft>
                <a:spcPts val="0"/>
              </a:spcAft>
              <a:buClr>
                <a:schemeClr val="accent1"/>
              </a:buClr>
              <a:buSzPct val="80000"/>
              <a:buFontTx/>
              <a:buNone/>
              <a:tabLst/>
              <a:defRPr/>
            </a:pPr>
            <a:r>
              <a:rPr lang="en-US" dirty="0"/>
              <a:t>Click to insert pictogram</a:t>
            </a:r>
          </a:p>
          <a:p>
            <a:endParaRPr lang="de-DE"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5" y="1880235"/>
            <a:ext cx="1107885" cy="216000"/>
          </a:xfrm>
          <a:prstGeom prst="rect">
            <a:avLst/>
          </a:prstGeom>
        </p:spPr>
      </p:pic>
      <p:pic>
        <p:nvPicPr>
          <p:cNvPr id="17" name="SAP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23764512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3869" y="4770000"/>
            <a:ext cx="5326613" cy="1566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3869"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72252266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2"/>
            <a:ext cx="3390317" cy="1981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0493" y="4354922"/>
            <a:ext cx="3390317" cy="1981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3869" y="4354922"/>
            <a:ext cx="3390317" cy="1981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3869"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3316089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69" y="3878220"/>
            <a:ext cx="2414971" cy="2457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2462" y="3878221"/>
            <a:ext cx="2414971" cy="2457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2462"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6734" y="3878221"/>
            <a:ext cx="2414971" cy="2457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6734"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49599" y="3878221"/>
            <a:ext cx="2414971" cy="2457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4959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62635260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3027611846"/>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717832819"/>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1" y="0"/>
            <a:ext cx="6096000"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868" y="1620000"/>
            <a:ext cx="5110669"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03870" y="504000"/>
            <a:ext cx="5110669"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649080470"/>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2000"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586018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no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3869" y="1620000"/>
            <a:ext cx="5326613"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320803182"/>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no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06825659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445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230000"/>
          </a:xfrm>
        </p:spPr>
        <p:txBody>
          <a:bodyPr>
            <a:no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8984084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9723033" y="5994000"/>
            <a:ext cx="1963124" cy="360000"/>
          </a:xfrm>
          <a:prstGeom prst="rect">
            <a:avLst/>
          </a:prstGeom>
        </p:spPr>
      </p:pic>
      <p:sp>
        <p:nvSpPr>
          <p:cNvPr id="93" name="Contact information"/>
          <p:cNvSpPr>
            <a:spLocks noGrp="1"/>
          </p:cNvSpPr>
          <p:nvPr>
            <p:ph type="body" sz="quarter" idx="10" hasCustomPrompt="1"/>
          </p:nvPr>
        </p:nvSpPr>
        <p:spPr>
          <a:xfrm>
            <a:off x="503869" y="2905487"/>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498">
                <a:solidFill>
                  <a:schemeClr val="accent1"/>
                </a:solidFill>
                <a:latin typeface="+mj-lt"/>
              </a:defRPr>
            </a:lvl1pPr>
          </a:lstStyle>
          <a:p>
            <a:r>
              <a:rPr lang="en-US" dirty="0"/>
              <a:t>Thank you.</a:t>
            </a:r>
            <a:endParaRPr lang="de-DE" dirty="0"/>
          </a:p>
        </p:txBody>
      </p:sp>
      <p:pic>
        <p:nvPicPr>
          <p:cNvPr id="5" name="SAP Ariba Logo" descr="SAP Ariba Logo" title="SAP Ariba Logo">
            <a:extLst>
              <a:ext uri="{FF2B5EF4-FFF2-40B4-BE49-F238E27FC236}">
                <a16:creationId xmlns:a16="http://schemas.microsoft.com/office/drawing/2014/main" id="{96516E72-F364-4206-A433-CF5070CD9A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869" y="504000"/>
            <a:ext cx="1107885" cy="216000"/>
          </a:xfrm>
          <a:prstGeom prst="rect">
            <a:avLst/>
          </a:prstGeom>
        </p:spPr>
      </p:pic>
    </p:spTree>
    <p:extLst>
      <p:ext uri="{BB962C8B-B14F-4D97-AF65-F5344CB8AC3E}">
        <p14:creationId xmlns:p14="http://schemas.microsoft.com/office/powerpoint/2010/main" val="234067995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9723033" y="5994000"/>
            <a:ext cx="1963124" cy="360000"/>
          </a:xfrm>
          <a:prstGeom prst="rect">
            <a:avLst/>
          </a:prstGeom>
        </p:spPr>
      </p:pic>
      <p:sp>
        <p:nvSpPr>
          <p:cNvPr id="19" name="Copyright information English"/>
          <p:cNvSpPr txBox="1"/>
          <p:nvPr userDrawn="1"/>
        </p:nvSpPr>
        <p:spPr bwMode="black">
          <a:xfrm>
            <a:off x="503107" y="2645292"/>
            <a:ext cx="5870781"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dirty="0"/>
              <a:t>© 2019 SAP SE or an SAP affiliate company. All rights reserved.</a:t>
            </a:r>
            <a:endParaRPr lang="de-DE" sz="800" kern="0" dirty="0">
              <a:ea typeface="Arial Unicode MS" pitchFamily="34" charset="-128"/>
              <a:cs typeface="Arial Unicode MS" pitchFamily="34" charset="-128"/>
            </a:endParaRPr>
          </a:p>
          <a:p>
            <a:pPr>
              <a:spcBef>
                <a:spcPts val="600"/>
              </a:spcBef>
            </a:pPr>
            <a:r>
              <a:rPr lang="en-US" sz="8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dirty="0">
                <a:solidFill>
                  <a:schemeClr val="tx1"/>
                </a:solidFill>
                <a:latin typeface="Arial"/>
                <a:ea typeface="Arial Unicode MS" panose="020B0604020202020204" pitchFamily="34" charset="-128"/>
                <a:cs typeface="+mn-cs"/>
              </a:rPr>
              <a:t> </a:t>
            </a:r>
            <a:r>
              <a:rPr lang="en-US" sz="8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dirty="0">
                <a:solidFill>
                  <a:schemeClr val="tx1"/>
                </a:solidFill>
                <a:latin typeface="Arial"/>
                <a:ea typeface="Arial Unicode MS" panose="020B0604020202020204" pitchFamily="34" charset="-128"/>
                <a:cs typeface="+mn-cs"/>
              </a:rPr>
              <a:t>See </a:t>
            </a:r>
            <a:r>
              <a:rPr lang="en-US" sz="800" kern="1200" dirty="0">
                <a:solidFill>
                  <a:schemeClr val="tx1"/>
                </a:solidFill>
                <a:latin typeface="Arial"/>
                <a:ea typeface="Arial Unicode MS" panose="020B0604020202020204" pitchFamily="34" charset="-128"/>
                <a:cs typeface="+mn-cs"/>
                <a:hlinkClick r:id="rId3"/>
              </a:rPr>
              <a:t>www.sap.com/copyright</a:t>
            </a:r>
            <a:r>
              <a:rPr lang="en-US" sz="800"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03107" y="2461399"/>
            <a:ext cx="2214813"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a:t>
            </a:r>
            <a:r>
              <a:rPr lang="en-US" sz="1100" b="1" kern="1200" dirty="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273222" y="1749960"/>
            <a:ext cx="361715" cy="361809"/>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682840" y="1749063"/>
            <a:ext cx="363505" cy="363600"/>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094248" y="1749960"/>
            <a:ext cx="361715" cy="361809"/>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03866" y="1749063"/>
            <a:ext cx="363505" cy="363600"/>
          </a:xfrm>
          <a:prstGeom prst="rect">
            <a:avLst/>
          </a:prstGeom>
        </p:spPr>
      </p:pic>
      <p:sp>
        <p:nvSpPr>
          <p:cNvPr id="43" name="Follow all of SAP"/>
          <p:cNvSpPr txBox="1"/>
          <p:nvPr userDrawn="1"/>
        </p:nvSpPr>
        <p:spPr bwMode="black">
          <a:xfrm>
            <a:off x="503108"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0" kern="1200" dirty="0">
                <a:solidFill>
                  <a:schemeClr val="tx1"/>
                </a:solidFill>
                <a:latin typeface="Arial"/>
                <a:ea typeface="Arial Unicode MS" panose="020B0604020202020204" pitchFamily="34" charset="-128"/>
                <a:cs typeface="+mn-cs"/>
              </a:rPr>
              <a:t>Follow us</a:t>
            </a:r>
          </a:p>
        </p:txBody>
      </p:sp>
      <p:pic>
        <p:nvPicPr>
          <p:cNvPr id="10" name="SAP Ariba Logo" descr="SAP Ariba Logo" title="SAP Ariba Logo">
            <a:extLst>
              <a:ext uri="{FF2B5EF4-FFF2-40B4-BE49-F238E27FC236}">
                <a16:creationId xmlns:a16="http://schemas.microsoft.com/office/drawing/2014/main" id="{82677D37-4F06-4FD4-9B6F-3FFD34929A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03869" y="504000"/>
            <a:ext cx="1107885" cy="216000"/>
          </a:xfrm>
          <a:prstGeom prst="rect">
            <a:avLst/>
          </a:prstGeom>
        </p:spPr>
      </p:pic>
    </p:spTree>
    <p:extLst>
      <p:ext uri="{BB962C8B-B14F-4D97-AF65-F5344CB8AC3E}">
        <p14:creationId xmlns:p14="http://schemas.microsoft.com/office/powerpoint/2010/main" val="799326326"/>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107" y="2461399"/>
            <a:ext cx="2579968"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www.sap.com/germany</a:t>
            </a:r>
            <a:r>
              <a:rPr lang="en-US" sz="1100" b="1" kern="1200" dirty="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9723033" y="5994000"/>
            <a:ext cx="1963124" cy="360000"/>
          </a:xfrm>
          <a:prstGeom prst="rect">
            <a:avLst/>
          </a:prstGeom>
        </p:spPr>
      </p:pic>
      <p:sp>
        <p:nvSpPr>
          <p:cNvPr id="32" name="Copyright information-German"/>
          <p:cNvSpPr txBox="1"/>
          <p:nvPr userDrawn="1"/>
        </p:nvSpPr>
        <p:spPr bwMode="black">
          <a:xfrm>
            <a:off x="503867" y="2645292"/>
            <a:ext cx="6075226"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dirty="0"/>
              <a:t>© 2019 SAP SE </a:t>
            </a:r>
            <a:r>
              <a:rPr lang="de-DE" sz="800" b="0" noProof="0" dirty="0"/>
              <a:t>oder ein SAP-Konzernunternehmen. Alle Rechte vorbehalten</a:t>
            </a:r>
            <a:r>
              <a:rPr lang="en-US" sz="800" b="0" noProof="0" dirty="0"/>
              <a:t>.</a:t>
            </a:r>
            <a:endParaRPr lang="de-DE" sz="800" kern="0" dirty="0">
              <a:ea typeface="Arial Unicode MS" pitchFamily="34" charset="-128"/>
              <a:cs typeface="Arial Unicode MS" pitchFamily="34" charset="-128"/>
            </a:endParaRPr>
          </a:p>
          <a:p>
            <a:pPr>
              <a:spcBef>
                <a:spcPts val="600"/>
              </a:spcBef>
            </a:pPr>
            <a:r>
              <a:rPr lang="de-DE" sz="8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dirty="0">
                <a:solidFill>
                  <a:schemeClr val="tx1"/>
                </a:solidFill>
                <a:effectLst/>
                <a:latin typeface="Arial"/>
                <a:ea typeface="+mn-ea"/>
                <a:cs typeface="+mn-cs"/>
              </a:rPr>
              <a:t>Zusätzliche Informationen zur Marke und Vermerke finden Sie auf der Seite </a:t>
            </a:r>
            <a:r>
              <a:rPr lang="de-DE" sz="800" kern="1200" noProof="0" dirty="0">
                <a:solidFill>
                  <a:schemeClr val="tx1"/>
                </a:solidFill>
                <a:effectLst/>
                <a:latin typeface="Arial"/>
                <a:ea typeface="+mn-ea"/>
                <a:cs typeface="+mn-cs"/>
                <a:hlinkClick r:id="rId4"/>
              </a:rPr>
              <a:t>www.sap.com/corporate/de/legal/copyright.html</a:t>
            </a:r>
            <a:r>
              <a:rPr lang="de-DE" sz="800" kern="1200" noProof="0" dirty="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a:stretch>
            <a:fillRect/>
          </a:stretch>
        </p:blipFill>
        <p:spPr>
          <a:xfrm>
            <a:off x="2273222" y="1749960"/>
            <a:ext cx="361715" cy="361809"/>
          </a:xfrm>
          <a:prstGeom prst="rect">
            <a:avLst/>
          </a:prstGeom>
        </p:spPr>
      </p:pic>
      <p:pic>
        <p:nvPicPr>
          <p:cNvPr id="27" name="YouTube icon with link">
            <a:hlinkClick r:id="rId7"/>
          </p:cNvPr>
          <p:cNvPicPr>
            <a:picLocks noChangeAspect="1"/>
          </p:cNvPicPr>
          <p:nvPr userDrawn="1"/>
        </p:nvPicPr>
        <p:blipFill>
          <a:blip r:embed="rId8"/>
          <a:stretch>
            <a:fillRect/>
          </a:stretch>
        </p:blipFill>
        <p:spPr>
          <a:xfrm>
            <a:off x="1682840" y="1749063"/>
            <a:ext cx="363505" cy="363600"/>
          </a:xfrm>
          <a:prstGeom prst="rect">
            <a:avLst/>
          </a:prstGeom>
        </p:spPr>
      </p:pic>
      <p:pic>
        <p:nvPicPr>
          <p:cNvPr id="28" name="Twitter icon with link">
            <a:hlinkClick r:id="rId9" tooltip="https://twitter.com/sap"/>
          </p:cNvPr>
          <p:cNvPicPr>
            <a:picLocks noChangeAspect="1"/>
          </p:cNvPicPr>
          <p:nvPr userDrawn="1"/>
        </p:nvPicPr>
        <p:blipFill>
          <a:blip r:embed="rId10"/>
          <a:stretch>
            <a:fillRect/>
          </a:stretch>
        </p:blipFill>
        <p:spPr>
          <a:xfrm>
            <a:off x="1094248" y="1749960"/>
            <a:ext cx="361715" cy="361809"/>
          </a:xfrm>
          <a:prstGeom prst="rect">
            <a:avLst/>
          </a:prstGeom>
        </p:spPr>
      </p:pic>
      <p:pic>
        <p:nvPicPr>
          <p:cNvPr id="29" name="Facebook icon with link">
            <a:hlinkClick r:id="rId11"/>
          </p:cNvPr>
          <p:cNvPicPr>
            <a:picLocks noChangeAspect="1"/>
          </p:cNvPicPr>
          <p:nvPr userDrawn="1"/>
        </p:nvPicPr>
        <p:blipFill>
          <a:blip r:embed="rId12"/>
          <a:stretch>
            <a:fillRect/>
          </a:stretch>
        </p:blipFill>
        <p:spPr>
          <a:xfrm>
            <a:off x="503866" y="1749063"/>
            <a:ext cx="363505" cy="363600"/>
          </a:xfrm>
          <a:prstGeom prst="rect">
            <a:avLst/>
          </a:prstGeom>
        </p:spPr>
      </p:pic>
      <p:sp>
        <p:nvSpPr>
          <p:cNvPr id="20" name="SAP folgen auf"/>
          <p:cNvSpPr txBox="1"/>
          <p:nvPr userDrawn="1"/>
        </p:nvSpPr>
        <p:spPr bwMode="black">
          <a:xfrm>
            <a:off x="503866"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de-DE" sz="1100" b="0" kern="1200" noProof="0" dirty="0">
                <a:solidFill>
                  <a:schemeClr val="tx1"/>
                </a:solidFill>
                <a:latin typeface="Arial"/>
                <a:ea typeface="Arial Unicode MS" panose="020B0604020202020204" pitchFamily="34" charset="-128"/>
                <a:cs typeface="+mn-cs"/>
              </a:rPr>
              <a:t>SAP folgen auf</a:t>
            </a:r>
          </a:p>
        </p:txBody>
      </p:sp>
      <p:pic>
        <p:nvPicPr>
          <p:cNvPr id="10" name="SAP Ariba Logo" descr="SAP Ariba Logo" title="SAP Ariba Logo">
            <a:extLst>
              <a:ext uri="{FF2B5EF4-FFF2-40B4-BE49-F238E27FC236}">
                <a16:creationId xmlns:a16="http://schemas.microsoft.com/office/drawing/2014/main" id="{38F9C765-2B7F-4D29-8684-0945DE9042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03869" y="504000"/>
            <a:ext cx="1107885" cy="216000"/>
          </a:xfrm>
          <a:prstGeom prst="rect">
            <a:avLst/>
          </a:prstGeom>
        </p:spPr>
      </p:pic>
    </p:spTree>
    <p:extLst>
      <p:ext uri="{BB962C8B-B14F-4D97-AF65-F5344CB8AC3E}">
        <p14:creationId xmlns:p14="http://schemas.microsoft.com/office/powerpoint/2010/main" val="207597559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3090446"/>
            <a:ext cx="11182288" cy="677108"/>
          </a:xfrm>
        </p:spPr>
        <p:txBody>
          <a:bodyPr anchor="ctr"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80173453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r>
              <a:rPr lang="en-US" dirty="0"/>
              <a:t>Click to insert image or illustration scene art</a:t>
            </a:r>
          </a:p>
        </p:txBody>
      </p:sp>
      <p:sp>
        <p:nvSpPr>
          <p:cNvPr id="2" name="Divider text"/>
          <p:cNvSpPr>
            <a:spLocks noGrp="1"/>
          </p:cNvSpPr>
          <p:nvPr>
            <p:ph type="ctrTitle" hasCustomPrompt="1"/>
          </p:nvPr>
        </p:nvSpPr>
        <p:spPr bwMode="gray">
          <a:xfrm>
            <a:off x="503869" y="1375046"/>
            <a:ext cx="11182288" cy="677108"/>
          </a:xfrm>
        </p:spPr>
        <p:txBody>
          <a:bodyPr anchor="t"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767877035"/>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43483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68" y="1620000"/>
            <a:ext cx="11183565"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7122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1" name="Classification"/>
          <p:cNvSpPr txBox="1"/>
          <p:nvPr userDrawn="1"/>
        </p:nvSpPr>
        <p:spPr bwMode="black">
          <a:xfrm>
            <a:off x="2813923" y="6559835"/>
            <a:ext cx="278850" cy="92333"/>
          </a:xfrm>
          <a:prstGeom prst="rect">
            <a:avLst/>
          </a:prstGeom>
          <a:noFill/>
        </p:spPr>
        <p:txBody>
          <a:bodyPr wrap="none" lIns="0" tIns="0" rIns="0" bIns="0" rtlCol="0">
            <a:spAutoFit/>
          </a:bodyPr>
          <a:lstStyle/>
          <a:p>
            <a:pPr marL="0" marR="0" indent="0" algn="l" defTabSz="108823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03870" y="6559835"/>
            <a:ext cx="2269088"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2020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2"/>
          <p:cNvSpPr>
            <a:spLocks noGrp="1"/>
          </p:cNvSpPr>
          <p:nvPr userDrawn="1">
            <p:ph type="body" idx="1"/>
          </p:nvPr>
        </p:nvSpPr>
        <p:spPr bwMode="gray">
          <a:xfrm>
            <a:off x="503870" y="1620000"/>
            <a:ext cx="11183564" cy="4230235"/>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1"/>
          <p:cNvSpPr>
            <a:spLocks noGrp="1"/>
          </p:cNvSpPr>
          <p:nvPr userDrawn="1">
            <p:ph type="title"/>
          </p:nvPr>
        </p:nvSpPr>
        <p:spPr bwMode="gray">
          <a:xfrm>
            <a:off x="503870" y="504000"/>
            <a:ext cx="11183564"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4" name="Group 3"/>
          <p:cNvGrpSpPr/>
          <p:nvPr userDrawn="1"/>
        </p:nvGrpSpPr>
        <p:grpSpPr>
          <a:xfrm>
            <a:off x="0" y="0"/>
            <a:ext cx="12193625" cy="251942"/>
            <a:chOff x="0" y="0"/>
            <a:chExt cx="12196800" cy="251942"/>
          </a:xfrm>
        </p:grpSpPr>
        <p:sp>
          <p:nvSpPr>
            <p:cNvPr id="13" name="Rectangle 12"/>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4" name="Secondary Motion Band"/>
            <p:cNvGrpSpPr/>
            <p:nvPr userDrawn="1"/>
          </p:nvGrpSpPr>
          <p:grpSpPr>
            <a:xfrm>
              <a:off x="10683752" y="0"/>
              <a:ext cx="1513048" cy="251942"/>
              <a:chOff x="10682127" y="0"/>
              <a:chExt cx="1513048" cy="252000"/>
            </a:xfrm>
          </p:grpSpPr>
          <p:sp>
            <p:nvSpPr>
              <p:cNvPr id="15" name="Rectangle 14"/>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Rectangle 18"/>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011113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713" r:id="rId29"/>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1" name="Classification"/>
          <p:cNvSpPr txBox="1"/>
          <p:nvPr userDrawn="1"/>
        </p:nvSpPr>
        <p:spPr bwMode="black">
          <a:xfrm>
            <a:off x="2813923" y="6559835"/>
            <a:ext cx="278850" cy="92333"/>
          </a:xfrm>
          <a:prstGeom prst="rect">
            <a:avLst/>
          </a:prstGeom>
          <a:noFill/>
        </p:spPr>
        <p:txBody>
          <a:bodyPr wrap="none" lIns="0" tIns="0" rIns="0" bIns="0" rtlCol="0">
            <a:spAutoFit/>
          </a:bodyPr>
          <a:lstStyle/>
          <a:p>
            <a:pPr marL="0" marR="0" indent="0" algn="l" defTabSz="108823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03870" y="6559835"/>
            <a:ext cx="2269088"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2019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val="16377299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8.xml"/><Relationship Id="rId7" Type="http://schemas.openxmlformats.org/officeDocument/2006/relationships/diagramQuickStyle" Target="../diagrams/quickStyle5.xml"/><Relationship Id="rId12" Type="http://schemas.openxmlformats.org/officeDocument/2006/relationships/image" Target="../media/image23.png"/><Relationship Id="rId2" Type="http://schemas.openxmlformats.org/officeDocument/2006/relationships/slideLayout" Target="../slideLayouts/slideLayout37.xml"/><Relationship Id="rId1" Type="http://schemas.openxmlformats.org/officeDocument/2006/relationships/vmlDrawing" Target="../drawings/vmlDrawing2.vml"/><Relationship Id="rId6" Type="http://schemas.openxmlformats.org/officeDocument/2006/relationships/diagramLayout" Target="../diagrams/layout5.xml"/><Relationship Id="rId11" Type="http://schemas.openxmlformats.org/officeDocument/2006/relationships/image" Target="../media/image21.emf"/><Relationship Id="rId5" Type="http://schemas.openxmlformats.org/officeDocument/2006/relationships/diagramData" Target="../diagrams/data5.xml"/><Relationship Id="rId10" Type="http://schemas.openxmlformats.org/officeDocument/2006/relationships/package" Target="../embeddings/Microsoft_Excel_Worksheet1.xlsx"/><Relationship Id="rId4" Type="http://schemas.openxmlformats.org/officeDocument/2006/relationships/image" Target="../media/image22.pn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vmlDrawing" Target="../drawings/vmlDrawing3.vml"/><Relationship Id="rId5" Type="http://schemas.openxmlformats.org/officeDocument/2006/relationships/image" Target="../media/image24.wmf"/><Relationship Id="rId4" Type="http://schemas.openxmlformats.org/officeDocument/2006/relationships/package" Target="../embeddings/Microsoft_PowerPoint_Presentation.pptx"/></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notesSlide" Target="../notesSlides/notesSlide5.xm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image" Target="../media/image18.emf"/><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package" Target="../embeddings/Microsoft_Excel_Worksheet.xlsx"/></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peaker"/>
          <p:cNvSpPr>
            <a:spLocks noGrp="1"/>
          </p:cNvSpPr>
          <p:nvPr>
            <p:ph type="subTitle" idx="1"/>
          </p:nvPr>
        </p:nvSpPr>
        <p:spPr bwMode="gray"/>
        <p:txBody>
          <a:bodyPr/>
          <a:lstStyle/>
          <a:p>
            <a:r>
              <a:rPr lang="en-US" dirty="0"/>
              <a:t>Speaker’s Name, SAP</a:t>
            </a:r>
          </a:p>
          <a:p>
            <a:pPr lvl="0"/>
            <a:r>
              <a:rPr lang="en-US" dirty="0"/>
              <a:t>Month 00, 2020</a:t>
            </a:r>
          </a:p>
        </p:txBody>
      </p:sp>
      <p:sp>
        <p:nvSpPr>
          <p:cNvPr id="8" name="Presentation Title"/>
          <p:cNvSpPr>
            <a:spLocks noGrp="1"/>
          </p:cNvSpPr>
          <p:nvPr>
            <p:ph type="title"/>
          </p:nvPr>
        </p:nvSpPr>
        <p:spPr bwMode="gray">
          <a:xfrm>
            <a:off x="287926" y="4024275"/>
            <a:ext cx="10896336" cy="996936"/>
          </a:xfrm>
        </p:spPr>
        <p:txBody>
          <a:bodyPr/>
          <a:lstStyle/>
          <a:p>
            <a:r>
              <a:rPr lang="en-US" sz="3550" dirty="0"/>
              <a:t>Electronic Integration on Ariba Network</a:t>
            </a:r>
            <a:br>
              <a:rPr lang="en-US" sz="3550" dirty="0"/>
            </a:br>
            <a:r>
              <a:rPr lang="en-US" sz="3550" dirty="0"/>
              <a:t>&lt;Supplier&gt; with Canadian Pacific Railway</a:t>
            </a:r>
            <a:br>
              <a:rPr lang="en-US" sz="3550" dirty="0"/>
            </a:br>
            <a:endParaRPr lang="hu-HU" dirty="0"/>
          </a:p>
        </p:txBody>
      </p:sp>
      <p:pic>
        <p:nvPicPr>
          <p:cNvPr id="10" name="Title Image Placeholder">
            <a:extLst>
              <a:ext uri="{FF2B5EF4-FFF2-40B4-BE49-F238E27FC236}">
                <a16:creationId xmlns:a16="http://schemas.microsoft.com/office/drawing/2014/main" id="{6ABE7D25-3386-4720-A94E-81D3F455A4C9}"/>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55" r="55"/>
          <a:stretch/>
        </p:blipFill>
        <p:spPr>
          <a:prstGeom prst="rect">
            <a:avLst/>
          </a:prstGeom>
        </p:spPr>
      </p:pic>
      <p:pic>
        <p:nvPicPr>
          <p:cNvPr id="6" name="Picture 5">
            <a:extLst>
              <a:ext uri="{FF2B5EF4-FFF2-40B4-BE49-F238E27FC236}">
                <a16:creationId xmlns:a16="http://schemas.microsoft.com/office/drawing/2014/main" id="{D98D4FF5-C0E1-4221-84BC-D6AD478A7D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61578" y="5615480"/>
            <a:ext cx="2353172" cy="1165050"/>
          </a:xfrm>
          <a:prstGeom prst="rect">
            <a:avLst/>
          </a:prstGeom>
          <a:noFill/>
          <a:ln>
            <a:noFill/>
          </a:ln>
        </p:spPr>
      </p:pic>
    </p:spTree>
    <p:extLst>
      <p:ext uri="{BB962C8B-B14F-4D97-AF65-F5344CB8AC3E}">
        <p14:creationId xmlns:p14="http://schemas.microsoft.com/office/powerpoint/2010/main" val="326217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60D2A6C-88A4-41D8-AEC6-1EFCCD1DE2A4}"/>
              </a:ext>
            </a:extLst>
          </p:cNvPr>
          <p:cNvSpPr txBox="1">
            <a:spLocks/>
          </p:cNvSpPr>
          <p:nvPr/>
        </p:nvSpPr>
        <p:spPr>
          <a:xfrm>
            <a:off x="559293" y="365125"/>
            <a:ext cx="10794507" cy="6558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Project Scope - Documents</a:t>
            </a:r>
          </a:p>
        </p:txBody>
      </p:sp>
      <p:graphicFrame>
        <p:nvGraphicFramePr>
          <p:cNvPr id="10" name="Content Placeholder 3">
            <a:extLst>
              <a:ext uri="{FF2B5EF4-FFF2-40B4-BE49-F238E27FC236}">
                <a16:creationId xmlns:a16="http://schemas.microsoft.com/office/drawing/2014/main" id="{942A5E97-A75C-4977-AC8C-58671439731B}"/>
              </a:ext>
            </a:extLst>
          </p:cNvPr>
          <p:cNvGraphicFramePr>
            <a:graphicFrameLocks/>
          </p:cNvGraphicFramePr>
          <p:nvPr>
            <p:extLst>
              <p:ext uri="{D42A27DB-BD31-4B8C-83A1-F6EECF244321}">
                <p14:modId xmlns:p14="http://schemas.microsoft.com/office/powerpoint/2010/main" val="4224399092"/>
              </p:ext>
            </p:extLst>
          </p:nvPr>
        </p:nvGraphicFramePr>
        <p:xfrm>
          <a:off x="433605" y="1157681"/>
          <a:ext cx="11407605" cy="5384951"/>
        </p:xfrm>
        <a:graphic>
          <a:graphicData uri="http://schemas.openxmlformats.org/drawingml/2006/table">
            <a:tbl>
              <a:tblPr firstRow="1" firstCol="1" bandRow="1">
                <a:tableStyleId>{F5AB1C69-6EDB-4FF4-983F-18BD219EF322}</a:tableStyleId>
              </a:tblPr>
              <a:tblGrid>
                <a:gridCol w="6139498">
                  <a:extLst>
                    <a:ext uri="{9D8B030D-6E8A-4147-A177-3AD203B41FA5}">
                      <a16:colId xmlns:a16="http://schemas.microsoft.com/office/drawing/2014/main" val="20000"/>
                    </a:ext>
                  </a:extLst>
                </a:gridCol>
                <a:gridCol w="5268107">
                  <a:extLst>
                    <a:ext uri="{9D8B030D-6E8A-4147-A177-3AD203B41FA5}">
                      <a16:colId xmlns:a16="http://schemas.microsoft.com/office/drawing/2014/main" val="20001"/>
                    </a:ext>
                  </a:extLst>
                </a:gridCol>
              </a:tblGrid>
              <a:tr h="297898">
                <a:tc>
                  <a:txBody>
                    <a:bodyPr/>
                    <a:lstStyle/>
                    <a:p>
                      <a:pPr marL="0" marR="0" algn="ctr">
                        <a:spcBef>
                          <a:spcPts val="0"/>
                        </a:spcBef>
                        <a:spcAft>
                          <a:spcPts val="0"/>
                        </a:spcAft>
                      </a:pPr>
                      <a:r>
                        <a:rPr lang="en-US" sz="1000" b="1" dirty="0">
                          <a:effectLst/>
                        </a:rPr>
                        <a:t>Purchase Order Types </a:t>
                      </a:r>
                      <a:r>
                        <a:rPr lang="en-US" sz="1000" b="1" u="sng" dirty="0">
                          <a:effectLst/>
                        </a:rPr>
                        <a:t>Supported</a:t>
                      </a:r>
                      <a:endParaRPr lang="en-US" sz="1200" b="1" u="sng" dirty="0">
                        <a:effectLst/>
                        <a:latin typeface="Times New Roman"/>
                        <a:ea typeface="MS Mincho"/>
                      </a:endParaRP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1000" dirty="0">
                          <a:effectLst/>
                        </a:rPr>
                        <a:t>Purchase Order Types </a:t>
                      </a:r>
                      <a:r>
                        <a:rPr lang="en-US" sz="1000" u="sng" dirty="0">
                          <a:effectLst/>
                        </a:rPr>
                        <a:t>Not Supported</a:t>
                      </a:r>
                      <a:endParaRPr lang="en-US" sz="1200" u="sng" dirty="0">
                        <a:effectLst/>
                        <a:latin typeface="Times New Roman"/>
                        <a:ea typeface="MS Mincho"/>
                      </a:endParaRPr>
                    </a:p>
                  </a:txBody>
                  <a:tcPr marL="68580" marR="68580" marT="0" marB="0" anchor="ctr">
                    <a:solidFill>
                      <a:schemeClr val="accent3">
                        <a:lumMod val="75000"/>
                      </a:schemeClr>
                    </a:solidFill>
                  </a:tcPr>
                </a:tc>
                <a:extLst>
                  <a:ext uri="{0D108BD9-81ED-4DB2-BD59-A6C34878D82A}">
                    <a16:rowId xmlns:a16="http://schemas.microsoft.com/office/drawing/2014/main" val="10000"/>
                  </a:ext>
                </a:extLst>
              </a:tr>
              <a:tr h="290262">
                <a:tc>
                  <a:txBody>
                    <a:bodyPr/>
                    <a:lstStyle/>
                    <a:p>
                      <a:pPr marL="0" marR="0">
                        <a:spcBef>
                          <a:spcPts val="0"/>
                        </a:spcBef>
                        <a:spcAft>
                          <a:spcPts val="0"/>
                        </a:spcAft>
                      </a:pPr>
                      <a:r>
                        <a:rPr lang="en-US" sz="1200" b="0" dirty="0">
                          <a:effectLst/>
                          <a:latin typeface="+mn-lt"/>
                        </a:rPr>
                        <a:t>Change POs</a:t>
                      </a:r>
                    </a:p>
                    <a:p>
                      <a:pPr marL="0" marR="0">
                        <a:spcBef>
                          <a:spcPts val="0"/>
                        </a:spcBef>
                        <a:spcAft>
                          <a:spcPts val="0"/>
                        </a:spcAft>
                      </a:pPr>
                      <a:endParaRPr lang="en-US" sz="1200" b="0" dirty="0">
                        <a:effectLst/>
                        <a:latin typeface="+mn-lt"/>
                        <a:ea typeface="MS Mincho"/>
                      </a:endParaRPr>
                    </a:p>
                  </a:txBody>
                  <a:tcPr marL="68580" marR="68580" marT="0" marB="0"/>
                </a:tc>
                <a:tc>
                  <a:txBody>
                    <a:bodyPr/>
                    <a:lstStyle/>
                    <a:p>
                      <a:pPr marL="0" marR="0">
                        <a:spcBef>
                          <a:spcPts val="0"/>
                        </a:spcBef>
                        <a:spcAft>
                          <a:spcPts val="0"/>
                        </a:spcAft>
                      </a:pPr>
                      <a:r>
                        <a:rPr lang="en-US" sz="1200" dirty="0" err="1">
                          <a:effectLst/>
                          <a:latin typeface="+mn-lt"/>
                          <a:ea typeface="MS Mincho"/>
                        </a:rPr>
                        <a:t>PCard</a:t>
                      </a:r>
                      <a:r>
                        <a:rPr lang="en-US" sz="1200" dirty="0">
                          <a:effectLst/>
                          <a:latin typeface="+mn-lt"/>
                          <a:ea typeface="MS Mincho"/>
                        </a:rPr>
                        <a:t> POs</a:t>
                      </a:r>
                    </a:p>
                  </a:txBody>
                  <a:tcPr marL="68580" marR="68580" marT="0" marB="0"/>
                </a:tc>
                <a:extLst>
                  <a:ext uri="{0D108BD9-81ED-4DB2-BD59-A6C34878D82A}">
                    <a16:rowId xmlns:a16="http://schemas.microsoft.com/office/drawing/2014/main" val="10001"/>
                  </a:ext>
                </a:extLst>
              </a:tr>
              <a:tr h="286771">
                <a:tc>
                  <a:txBody>
                    <a:bodyPr/>
                    <a:lstStyle/>
                    <a:p>
                      <a:pPr marL="0" marR="0" lvl="0" indent="0" algn="l" defTabSz="1088231" rtl="0" eaLnBrk="1" fontAlgn="auto" latinLnBrk="0" hangingPunct="1">
                        <a:lnSpc>
                          <a:spcPct val="100000"/>
                        </a:lnSpc>
                        <a:spcBef>
                          <a:spcPts val="0"/>
                        </a:spcBef>
                        <a:spcAft>
                          <a:spcPts val="0"/>
                        </a:spcAft>
                        <a:buClrTx/>
                        <a:buSzTx/>
                        <a:buFontTx/>
                        <a:buNone/>
                        <a:tabLst/>
                        <a:defRPr/>
                      </a:pPr>
                      <a:r>
                        <a:rPr lang="en-US" sz="1200" b="0" dirty="0">
                          <a:effectLst/>
                          <a:latin typeface="+mn-lt"/>
                        </a:rPr>
                        <a:t>Non-catalog POs</a:t>
                      </a:r>
                      <a:endParaRPr lang="en-US" sz="1200" b="0" dirty="0">
                        <a:effectLst/>
                        <a:latin typeface="+mn-lt"/>
                        <a:ea typeface="MS Mincho"/>
                      </a:endParaRPr>
                    </a:p>
                    <a:p>
                      <a:pPr marL="0" marR="0">
                        <a:spcBef>
                          <a:spcPts val="0"/>
                        </a:spcBef>
                        <a:spcAft>
                          <a:spcPts val="0"/>
                        </a:spcAft>
                      </a:pPr>
                      <a:endParaRPr lang="en-US" sz="1200" b="0" dirty="0">
                        <a:effectLst/>
                        <a:latin typeface="+mn-lt"/>
                        <a:ea typeface="MS Mincho"/>
                      </a:endParaRPr>
                    </a:p>
                  </a:txBody>
                  <a:tcPr marL="68580" marR="68580" marT="0" marB="0"/>
                </a:tc>
                <a:tc>
                  <a:txBody>
                    <a:bodyPr/>
                    <a:lstStyle/>
                    <a:p>
                      <a:pPr marL="0" marR="0" lvl="0" indent="0" algn="l" defTabSz="1088231"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effectLst/>
                          <a:latin typeface="+mn-lt"/>
                          <a:ea typeface="MS Mincho"/>
                          <a:cs typeface="+mn-cs"/>
                        </a:rPr>
                        <a:t>BPOs</a:t>
                      </a:r>
                    </a:p>
                    <a:p>
                      <a:pPr marL="0" marR="0">
                        <a:spcBef>
                          <a:spcPts val="0"/>
                        </a:spcBef>
                        <a:spcAft>
                          <a:spcPts val="0"/>
                        </a:spcAft>
                      </a:pPr>
                      <a:endParaRPr lang="en-US" sz="1200" kern="1200" dirty="0">
                        <a:solidFill>
                          <a:schemeClr val="dk1"/>
                        </a:solidFill>
                        <a:effectLst/>
                        <a:latin typeface="Arial"/>
                        <a:ea typeface="MS Mincho"/>
                        <a:cs typeface="+mn-cs"/>
                      </a:endParaRPr>
                    </a:p>
                  </a:txBody>
                  <a:tcPr marL="68580" marR="68580" marT="0" marB="0"/>
                </a:tc>
                <a:extLst>
                  <a:ext uri="{0D108BD9-81ED-4DB2-BD59-A6C34878D82A}">
                    <a16:rowId xmlns:a16="http://schemas.microsoft.com/office/drawing/2014/main" val="10002"/>
                  </a:ext>
                </a:extLst>
              </a:tr>
              <a:tr h="341119">
                <a:tc>
                  <a:txBody>
                    <a:bodyPr/>
                    <a:lstStyle/>
                    <a:p>
                      <a:pPr marL="0" marR="0" lvl="0" indent="0" algn="l" defTabSz="1088231" rtl="0" eaLnBrk="1" fontAlgn="auto" latinLnBrk="0" hangingPunct="1">
                        <a:lnSpc>
                          <a:spcPct val="100000"/>
                        </a:lnSpc>
                        <a:spcBef>
                          <a:spcPts val="0"/>
                        </a:spcBef>
                        <a:spcAft>
                          <a:spcPts val="0"/>
                        </a:spcAft>
                        <a:buClrTx/>
                        <a:buSzTx/>
                        <a:buFontTx/>
                        <a:buNone/>
                        <a:tabLst>
                          <a:tab pos="1571625" algn="l"/>
                        </a:tabLst>
                        <a:defRPr/>
                      </a:pPr>
                      <a:r>
                        <a:rPr lang="en-US" sz="1200" b="0" dirty="0">
                          <a:effectLst/>
                          <a:latin typeface="+mn-lt"/>
                        </a:rPr>
                        <a:t>Service POs</a:t>
                      </a:r>
                    </a:p>
                    <a:p>
                      <a:pPr marL="0" marR="0">
                        <a:spcBef>
                          <a:spcPts val="0"/>
                        </a:spcBef>
                        <a:spcAft>
                          <a:spcPts val="0"/>
                        </a:spcAft>
                        <a:tabLst>
                          <a:tab pos="1571625" algn="l"/>
                        </a:tabLst>
                      </a:pPr>
                      <a:endParaRPr lang="en-US" sz="1200" b="0" dirty="0">
                        <a:effectLst/>
                        <a:latin typeface="+mn-lt"/>
                        <a:ea typeface="MS Mincho"/>
                      </a:endParaRPr>
                    </a:p>
                  </a:txBody>
                  <a:tcPr marL="68580" marR="68580" marT="0" marB="0"/>
                </a:tc>
                <a:tc>
                  <a:txBody>
                    <a:bodyPr/>
                    <a:lstStyle/>
                    <a:p>
                      <a:pPr marL="0" marR="0">
                        <a:spcBef>
                          <a:spcPts val="0"/>
                        </a:spcBef>
                        <a:spcAft>
                          <a:spcPts val="0"/>
                        </a:spcAft>
                      </a:pPr>
                      <a:endParaRPr lang="en-US" sz="1200" dirty="0">
                        <a:effectLst/>
                        <a:latin typeface="Times New Roman"/>
                        <a:ea typeface="MS Mincho"/>
                      </a:endParaRPr>
                    </a:p>
                  </a:txBody>
                  <a:tcPr marL="68580" marR="68580" marT="0" marB="0"/>
                </a:tc>
                <a:extLst>
                  <a:ext uri="{0D108BD9-81ED-4DB2-BD59-A6C34878D82A}">
                    <a16:rowId xmlns:a16="http://schemas.microsoft.com/office/drawing/2014/main" val="10003"/>
                  </a:ext>
                </a:extLst>
              </a:tr>
              <a:tr h="352691">
                <a:tc>
                  <a:txBody>
                    <a:bodyPr/>
                    <a:lstStyle/>
                    <a:p>
                      <a:pPr marL="0" marR="0">
                        <a:spcBef>
                          <a:spcPts val="0"/>
                        </a:spcBef>
                        <a:spcAft>
                          <a:spcPts val="0"/>
                        </a:spcAft>
                      </a:pPr>
                      <a:r>
                        <a:rPr lang="en-US" sz="1200" b="0" dirty="0">
                          <a:effectLst/>
                          <a:latin typeface="+mn-lt"/>
                          <a:ea typeface="MS Mincho"/>
                        </a:rPr>
                        <a:t>Contract POs</a:t>
                      </a:r>
                    </a:p>
                  </a:txBody>
                  <a:tcPr marL="68580" marR="68580" marT="0" marB="0"/>
                </a:tc>
                <a:tc>
                  <a:txBody>
                    <a:bodyPr/>
                    <a:lstStyle/>
                    <a:p>
                      <a:pPr marL="0" marR="0">
                        <a:spcBef>
                          <a:spcPts val="0"/>
                        </a:spcBef>
                        <a:spcAft>
                          <a:spcPts val="0"/>
                        </a:spcAft>
                      </a:pPr>
                      <a:r>
                        <a:rPr lang="en-US" sz="1000" dirty="0">
                          <a:effectLst/>
                        </a:rPr>
                        <a:t> </a:t>
                      </a:r>
                      <a:endParaRPr lang="en-US" sz="1200" dirty="0">
                        <a:effectLst/>
                        <a:latin typeface="Times New Roman"/>
                        <a:ea typeface="MS Mincho"/>
                      </a:endParaRPr>
                    </a:p>
                  </a:txBody>
                  <a:tcPr marL="68580" marR="68580" marT="0" marB="0"/>
                </a:tc>
                <a:extLst>
                  <a:ext uri="{0D108BD9-81ED-4DB2-BD59-A6C34878D82A}">
                    <a16:rowId xmlns:a16="http://schemas.microsoft.com/office/drawing/2014/main" val="10004"/>
                  </a:ext>
                </a:extLst>
              </a:tr>
              <a:tr h="361507">
                <a:tc>
                  <a:txBody>
                    <a:bodyPr/>
                    <a:lstStyle/>
                    <a:p>
                      <a:pPr marL="0" marR="0" algn="ctr">
                        <a:spcBef>
                          <a:spcPts val="0"/>
                        </a:spcBef>
                        <a:spcAft>
                          <a:spcPts val="0"/>
                        </a:spcAft>
                      </a:pPr>
                      <a:r>
                        <a:rPr lang="en-US" sz="1000" b="1" dirty="0">
                          <a:effectLst/>
                        </a:rPr>
                        <a:t>Invoice Types </a:t>
                      </a:r>
                      <a:r>
                        <a:rPr lang="en-US" sz="1000" b="1" u="sng" dirty="0">
                          <a:effectLst/>
                        </a:rPr>
                        <a:t>Supported</a:t>
                      </a:r>
                      <a:endParaRPr lang="en-US" sz="1200" b="1" u="sng" dirty="0">
                        <a:effectLst/>
                        <a:latin typeface="Times New Roman"/>
                        <a:ea typeface="MS Mincho"/>
                      </a:endParaRPr>
                    </a:p>
                  </a:txBody>
                  <a:tcPr marL="68580" marR="68580" marT="0" marB="0" anchor="ctr">
                    <a:solidFill>
                      <a:schemeClr val="accent3">
                        <a:lumMod val="75000"/>
                      </a:schemeClr>
                    </a:solidFill>
                  </a:tcPr>
                </a:tc>
                <a:tc>
                  <a:txBody>
                    <a:bodyPr/>
                    <a:lstStyle/>
                    <a:p>
                      <a:pPr marL="0" marR="0" algn="ctr">
                        <a:spcBef>
                          <a:spcPts val="0"/>
                        </a:spcBef>
                        <a:spcAft>
                          <a:spcPts val="0"/>
                        </a:spcAft>
                      </a:pPr>
                      <a:r>
                        <a:rPr lang="en-US" sz="1000" b="1" dirty="0">
                          <a:solidFill>
                            <a:schemeClr val="bg1"/>
                          </a:solidFill>
                          <a:effectLst/>
                        </a:rPr>
                        <a:t>Invoice Types </a:t>
                      </a:r>
                      <a:r>
                        <a:rPr lang="en-US" sz="1000" b="1" u="sng" dirty="0">
                          <a:solidFill>
                            <a:schemeClr val="bg1"/>
                          </a:solidFill>
                          <a:effectLst/>
                        </a:rPr>
                        <a:t>Not Supported</a:t>
                      </a:r>
                      <a:endParaRPr lang="en-US" sz="1200" b="1" u="sng" dirty="0">
                        <a:solidFill>
                          <a:schemeClr val="bg1"/>
                        </a:solidFill>
                        <a:effectLst/>
                        <a:latin typeface="Times New Roman"/>
                        <a:ea typeface="MS Mincho"/>
                      </a:endParaRPr>
                    </a:p>
                  </a:txBody>
                  <a:tcPr marL="68580" marR="68580" marT="0" marB="0" anchor="ctr">
                    <a:solidFill>
                      <a:schemeClr val="accent3">
                        <a:lumMod val="75000"/>
                      </a:schemeClr>
                    </a:solidFill>
                  </a:tcPr>
                </a:tc>
                <a:extLst>
                  <a:ext uri="{0D108BD9-81ED-4DB2-BD59-A6C34878D82A}">
                    <a16:rowId xmlns:a16="http://schemas.microsoft.com/office/drawing/2014/main" val="10006"/>
                  </a:ext>
                </a:extLst>
              </a:tr>
              <a:tr h="447925">
                <a:tc>
                  <a:txBody>
                    <a:bodyPr/>
                    <a:lstStyle/>
                    <a:p>
                      <a:pPr marL="0" marR="0">
                        <a:spcBef>
                          <a:spcPts val="0"/>
                        </a:spcBef>
                        <a:spcAft>
                          <a:spcPts val="300"/>
                        </a:spcAft>
                      </a:pPr>
                      <a:r>
                        <a:rPr lang="en-US" sz="1200" b="0" dirty="0">
                          <a:effectLst/>
                          <a:latin typeface="+mn-lt"/>
                          <a:ea typeface="MS Mincho"/>
                        </a:rPr>
                        <a:t>Material Invoices</a:t>
                      </a:r>
                    </a:p>
                  </a:txBody>
                  <a:tcPr marL="68580" marR="68580" marT="0" marB="0"/>
                </a:tc>
                <a:tc>
                  <a:txBody>
                    <a:bodyPr/>
                    <a:lstStyle/>
                    <a:p>
                      <a:pPr marL="0" marR="0">
                        <a:spcBef>
                          <a:spcPts val="0"/>
                        </a:spcBef>
                        <a:spcAft>
                          <a:spcPts val="0"/>
                        </a:spcAft>
                      </a:pPr>
                      <a:r>
                        <a:rPr lang="en-US" sz="1200" dirty="0">
                          <a:effectLst/>
                          <a:latin typeface="+mj-lt"/>
                          <a:ea typeface="MS Mincho"/>
                        </a:rPr>
                        <a:t>Non-PO Invoices</a:t>
                      </a:r>
                    </a:p>
                  </a:txBody>
                  <a:tcPr marL="68580" marR="68580" marT="0" marB="0"/>
                </a:tc>
                <a:extLst>
                  <a:ext uri="{0D108BD9-81ED-4DB2-BD59-A6C34878D82A}">
                    <a16:rowId xmlns:a16="http://schemas.microsoft.com/office/drawing/2014/main" val="10007"/>
                  </a:ext>
                </a:extLst>
              </a:tr>
              <a:tr h="419931">
                <a:tc>
                  <a:txBody>
                    <a:bodyPr/>
                    <a:lstStyle/>
                    <a:p>
                      <a:pPr marL="0" marR="0">
                        <a:spcBef>
                          <a:spcPts val="0"/>
                        </a:spcBef>
                        <a:spcAft>
                          <a:spcPts val="0"/>
                        </a:spcAft>
                      </a:pPr>
                      <a:r>
                        <a:rPr lang="en-US" sz="1200" b="0" dirty="0">
                          <a:effectLst/>
                          <a:latin typeface="+mn-lt"/>
                          <a:ea typeface="MS Mincho"/>
                        </a:rPr>
                        <a:t>Service Invoices</a:t>
                      </a:r>
                    </a:p>
                  </a:txBody>
                  <a:tcPr marL="68580" marR="68580" marT="0" marB="0"/>
                </a:tc>
                <a:tc>
                  <a:txBody>
                    <a:bodyPr/>
                    <a:lstStyle/>
                    <a:p>
                      <a:pPr marL="0" marR="0">
                        <a:spcBef>
                          <a:spcPts val="0"/>
                        </a:spcBef>
                        <a:spcAft>
                          <a:spcPts val="0"/>
                        </a:spcAft>
                      </a:pPr>
                      <a:endParaRPr lang="en-US" sz="1200" dirty="0">
                        <a:effectLst/>
                        <a:latin typeface="Times New Roman"/>
                        <a:ea typeface="MS Mincho"/>
                      </a:endParaRPr>
                    </a:p>
                  </a:txBody>
                  <a:tcPr marL="68580" marR="68580" marT="0" marB="0"/>
                </a:tc>
                <a:extLst>
                  <a:ext uri="{0D108BD9-81ED-4DB2-BD59-A6C34878D82A}">
                    <a16:rowId xmlns:a16="http://schemas.microsoft.com/office/drawing/2014/main" val="10008"/>
                  </a:ext>
                </a:extLst>
              </a:tr>
              <a:tr h="354608">
                <a:tc>
                  <a:txBody>
                    <a:bodyPr/>
                    <a:lstStyle/>
                    <a:p>
                      <a:pPr marL="0" marR="0">
                        <a:spcBef>
                          <a:spcPts val="0"/>
                        </a:spcBef>
                        <a:spcAft>
                          <a:spcPts val="0"/>
                        </a:spcAft>
                      </a:pPr>
                      <a:r>
                        <a:rPr lang="en-US" sz="1200" b="0" dirty="0">
                          <a:effectLst/>
                          <a:latin typeface="+mn-lt"/>
                          <a:ea typeface="MS Mincho"/>
                        </a:rPr>
                        <a:t>Invoice against Contract</a:t>
                      </a:r>
                    </a:p>
                  </a:txBody>
                  <a:tcPr marL="68580" marR="68580" marT="0" marB="0"/>
                </a:tc>
                <a:tc>
                  <a:txBody>
                    <a:bodyPr/>
                    <a:lstStyle/>
                    <a:p>
                      <a:pPr marL="0" marR="0">
                        <a:spcBef>
                          <a:spcPts val="0"/>
                        </a:spcBef>
                        <a:spcAft>
                          <a:spcPts val="0"/>
                        </a:spcAft>
                      </a:pPr>
                      <a:endParaRPr lang="en-US" sz="1200" dirty="0">
                        <a:effectLst/>
                        <a:latin typeface="Times New Roman"/>
                        <a:ea typeface="MS Mincho"/>
                      </a:endParaRPr>
                    </a:p>
                  </a:txBody>
                  <a:tcPr marL="68580" marR="68580" marT="0" marB="0"/>
                </a:tc>
                <a:extLst>
                  <a:ext uri="{0D108BD9-81ED-4DB2-BD59-A6C34878D82A}">
                    <a16:rowId xmlns:a16="http://schemas.microsoft.com/office/drawing/2014/main" val="10009"/>
                  </a:ext>
                </a:extLst>
              </a:tr>
              <a:tr h="354608">
                <a:tc>
                  <a:txBody>
                    <a:bodyPr/>
                    <a:lstStyle/>
                    <a:p>
                      <a:pPr marL="0" marR="0">
                        <a:spcBef>
                          <a:spcPts val="0"/>
                        </a:spcBef>
                        <a:spcAft>
                          <a:spcPts val="0"/>
                        </a:spcAft>
                      </a:pPr>
                      <a:endParaRPr lang="en-US" sz="1200" b="0" dirty="0">
                        <a:effectLst/>
                        <a:latin typeface="Times New Roman"/>
                        <a:ea typeface="MS Mincho"/>
                      </a:endParaRPr>
                    </a:p>
                  </a:txBody>
                  <a:tcPr marL="68580" marR="68580" marT="0" marB="0"/>
                </a:tc>
                <a:tc>
                  <a:txBody>
                    <a:bodyPr/>
                    <a:lstStyle/>
                    <a:p>
                      <a:pPr marL="0" marR="0">
                        <a:spcBef>
                          <a:spcPts val="0"/>
                        </a:spcBef>
                        <a:spcAft>
                          <a:spcPts val="0"/>
                        </a:spcAft>
                      </a:pPr>
                      <a:endParaRPr lang="en-US" sz="1200" dirty="0">
                        <a:effectLst/>
                        <a:latin typeface="Times New Roman"/>
                        <a:ea typeface="MS Mincho"/>
                      </a:endParaRPr>
                    </a:p>
                  </a:txBody>
                  <a:tcPr marL="68580" marR="68580" marT="0" marB="0"/>
                </a:tc>
                <a:extLst>
                  <a:ext uri="{0D108BD9-81ED-4DB2-BD59-A6C34878D82A}">
                    <a16:rowId xmlns:a16="http://schemas.microsoft.com/office/drawing/2014/main" val="10010"/>
                  </a:ext>
                </a:extLst>
              </a:tr>
              <a:tr h="351616">
                <a:tc>
                  <a:txBody>
                    <a:bodyPr/>
                    <a:lstStyle/>
                    <a:p>
                      <a:pPr marL="0" marR="0">
                        <a:spcBef>
                          <a:spcPts val="0"/>
                        </a:spcBef>
                        <a:spcAft>
                          <a:spcPts val="0"/>
                        </a:spcAft>
                      </a:pPr>
                      <a:endParaRPr lang="en-US" sz="1200" b="0" dirty="0">
                        <a:effectLst/>
                        <a:latin typeface="Times New Roman"/>
                        <a:ea typeface="MS Mincho"/>
                      </a:endParaRPr>
                    </a:p>
                  </a:txBody>
                  <a:tcPr marL="68580" marR="68580" marT="0" marB="0"/>
                </a:tc>
                <a:tc>
                  <a:txBody>
                    <a:bodyPr/>
                    <a:lstStyle/>
                    <a:p>
                      <a:endParaRPr lang="en-US" dirty="0"/>
                    </a:p>
                  </a:txBody>
                  <a:tcPr marL="68580" marR="68580" marT="0" marB="0"/>
                </a:tc>
                <a:extLst>
                  <a:ext uri="{0D108BD9-81ED-4DB2-BD59-A6C34878D82A}">
                    <a16:rowId xmlns:a16="http://schemas.microsoft.com/office/drawing/2014/main" val="10011"/>
                  </a:ext>
                </a:extLst>
              </a:tr>
              <a:tr h="354608">
                <a:tc>
                  <a:txBody>
                    <a:bodyPr/>
                    <a:lstStyle/>
                    <a:p>
                      <a:pPr marL="0" marR="0">
                        <a:spcBef>
                          <a:spcPts val="0"/>
                        </a:spcBef>
                        <a:spcAft>
                          <a:spcPts val="0"/>
                        </a:spcAft>
                      </a:pPr>
                      <a:endParaRPr lang="en-US" sz="1200" b="0" dirty="0">
                        <a:effectLst/>
                        <a:latin typeface="Times New Roman"/>
                        <a:ea typeface="MS Mincho"/>
                      </a:endParaRPr>
                    </a:p>
                  </a:txBody>
                  <a:tcPr marL="68580" marR="68580" marT="0" marB="0"/>
                </a:tc>
                <a:tc>
                  <a:txBody>
                    <a:bodyPr/>
                    <a:lstStyle/>
                    <a:p>
                      <a:endParaRPr lang="en-US" dirty="0"/>
                    </a:p>
                  </a:txBody>
                  <a:tcPr marL="68580" marR="68580" marT="0" marB="0"/>
                </a:tc>
                <a:extLst>
                  <a:ext uri="{0D108BD9-81ED-4DB2-BD59-A6C34878D82A}">
                    <a16:rowId xmlns:a16="http://schemas.microsoft.com/office/drawing/2014/main" val="10012"/>
                  </a:ext>
                </a:extLst>
              </a:tr>
              <a:tr h="354608">
                <a:tc>
                  <a:txBody>
                    <a:bodyPr/>
                    <a:lstStyle/>
                    <a:p>
                      <a:pPr marL="0" marR="0">
                        <a:spcBef>
                          <a:spcPts val="0"/>
                        </a:spcBef>
                        <a:spcAft>
                          <a:spcPts val="0"/>
                        </a:spcAft>
                      </a:pPr>
                      <a:endParaRPr lang="en-US" sz="1200" b="0" dirty="0">
                        <a:solidFill>
                          <a:schemeClr val="bg1"/>
                        </a:solidFill>
                        <a:effectLst/>
                        <a:latin typeface="Times New Roman"/>
                        <a:ea typeface="MS Mincho"/>
                      </a:endParaRPr>
                    </a:p>
                  </a:txBody>
                  <a:tcPr marL="68580" marR="68580" marT="0" marB="0"/>
                </a:tc>
                <a:tc>
                  <a:txBody>
                    <a:bodyPr/>
                    <a:lstStyle/>
                    <a:p>
                      <a:pPr marL="0" marR="0">
                        <a:spcBef>
                          <a:spcPts val="0"/>
                        </a:spcBef>
                        <a:spcAft>
                          <a:spcPts val="0"/>
                        </a:spcAft>
                      </a:pPr>
                      <a:endParaRPr lang="en-US" sz="1200" dirty="0">
                        <a:effectLst/>
                        <a:latin typeface="Times New Roman"/>
                        <a:ea typeface="MS Mincho"/>
                      </a:endParaRPr>
                    </a:p>
                  </a:txBody>
                  <a:tcPr marL="68580" marR="68580" marT="0" marB="0"/>
                </a:tc>
                <a:extLst>
                  <a:ext uri="{0D108BD9-81ED-4DB2-BD59-A6C34878D82A}">
                    <a16:rowId xmlns:a16="http://schemas.microsoft.com/office/drawing/2014/main" val="10013"/>
                  </a:ext>
                </a:extLst>
              </a:tr>
              <a:tr h="329723">
                <a:tc>
                  <a:txBody>
                    <a:bodyPr/>
                    <a:lstStyle/>
                    <a:p>
                      <a:pPr marL="0" marR="0">
                        <a:spcBef>
                          <a:spcPts val="0"/>
                        </a:spcBef>
                        <a:spcAft>
                          <a:spcPts val="0"/>
                        </a:spcAft>
                      </a:pPr>
                      <a:endParaRPr lang="en-US" sz="1200" b="0" dirty="0">
                        <a:solidFill>
                          <a:schemeClr val="bg1"/>
                        </a:solidFill>
                        <a:effectLst/>
                        <a:latin typeface="Times New Roman"/>
                        <a:ea typeface="MS Mincho"/>
                      </a:endParaRPr>
                    </a:p>
                  </a:txBody>
                  <a:tcPr marL="68580" marR="68580" marT="0" marB="0"/>
                </a:tc>
                <a:tc>
                  <a:txBody>
                    <a:bodyPr/>
                    <a:lstStyle/>
                    <a:p>
                      <a:pPr marL="0" marR="0">
                        <a:spcBef>
                          <a:spcPts val="0"/>
                        </a:spcBef>
                        <a:spcAft>
                          <a:spcPts val="0"/>
                        </a:spcAft>
                      </a:pPr>
                      <a:endParaRPr lang="en-US" sz="1200" dirty="0">
                        <a:effectLst/>
                        <a:latin typeface="Times New Roman"/>
                        <a:ea typeface="MS Mincho"/>
                      </a:endParaRPr>
                    </a:p>
                  </a:txBody>
                  <a:tcPr marL="68580" marR="68580" marT="0" marB="0"/>
                </a:tc>
                <a:extLst>
                  <a:ext uri="{0D108BD9-81ED-4DB2-BD59-A6C34878D82A}">
                    <a16:rowId xmlns:a16="http://schemas.microsoft.com/office/drawing/2014/main" val="10014"/>
                  </a:ext>
                </a:extLst>
              </a:tr>
              <a:tr h="307948">
                <a:tc>
                  <a:txBody>
                    <a:bodyPr/>
                    <a:lstStyle/>
                    <a:p>
                      <a:pPr marL="0" marR="0">
                        <a:spcBef>
                          <a:spcPts val="0"/>
                        </a:spcBef>
                        <a:spcAft>
                          <a:spcPts val="0"/>
                        </a:spcAft>
                      </a:pPr>
                      <a:endParaRPr lang="en-US" sz="1200" b="0" dirty="0">
                        <a:solidFill>
                          <a:schemeClr val="bg1"/>
                        </a:solidFill>
                        <a:effectLst/>
                        <a:latin typeface="Times New Roman"/>
                        <a:ea typeface="MS Mincho"/>
                      </a:endParaRPr>
                    </a:p>
                  </a:txBody>
                  <a:tcPr marL="68580" marR="68580" marT="0" marB="0"/>
                </a:tc>
                <a:tc>
                  <a:txBody>
                    <a:bodyPr/>
                    <a:lstStyle/>
                    <a:p>
                      <a:pPr marL="0" marR="0">
                        <a:spcBef>
                          <a:spcPts val="0"/>
                        </a:spcBef>
                        <a:spcAft>
                          <a:spcPts val="0"/>
                        </a:spcAft>
                      </a:pPr>
                      <a:endParaRPr lang="en-US" sz="1200" dirty="0">
                        <a:effectLst/>
                        <a:latin typeface="Times New Roman"/>
                        <a:ea typeface="MS Mincho"/>
                      </a:endParaRPr>
                    </a:p>
                  </a:txBody>
                  <a:tcPr marL="68580" marR="68580" marT="0" marB="0"/>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51128024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a:t>Project </a:t>
            </a:r>
            <a:r>
              <a:rPr lang="en-US" dirty="0">
                <a:solidFill>
                  <a:schemeClr val="accent1"/>
                </a:solidFill>
              </a:rPr>
              <a:t>Planning</a:t>
            </a:r>
            <a:endParaRPr lang="en-US" dirty="0"/>
          </a:p>
        </p:txBody>
      </p:sp>
      <p:pic>
        <p:nvPicPr>
          <p:cNvPr id="6" name="Illustration" descr="Example of an illustration " title="Illustration for divider page"/>
          <p:cNvPicPr>
            <a:picLocks noGrp="1" noChangeAspect="1"/>
          </p:cNvPicPr>
          <p:nvPr>
            <p:ph type="pic" sz="quarter" idx="12"/>
          </p:nvPr>
        </p:nvPicPr>
        <p:blipFill>
          <a:blip r:embed="rId2"/>
          <a:srcRect t="3112" b="3112"/>
          <a:stretch>
            <a:fillRect/>
          </a:stretch>
        </p:blipFill>
        <p:spPr bwMode="gray"/>
      </p:pic>
    </p:spTree>
    <p:extLst>
      <p:ext uri="{BB962C8B-B14F-4D97-AF65-F5344CB8AC3E}">
        <p14:creationId xmlns:p14="http://schemas.microsoft.com/office/powerpoint/2010/main" val="1515423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75" y="307413"/>
            <a:ext cx="11180975" cy="769313"/>
          </a:xfrm>
        </p:spPr>
        <p:txBody>
          <a:bodyPr/>
          <a:lstStyle/>
          <a:p>
            <a:r>
              <a:rPr lang="en-US" sz="3000" dirty="0">
                <a:latin typeface="Calibri" panose="020F0502020204030204" pitchFamily="34" charset="0"/>
                <a:cs typeface="Calibri" panose="020F0502020204030204" pitchFamily="34" charset="0"/>
              </a:rPr>
              <a:t>Seller Integration Methodology</a:t>
            </a:r>
            <a:br>
              <a:rPr lang="en-US" dirty="0"/>
            </a:br>
            <a:r>
              <a:rPr lang="en-US" sz="1999" dirty="0"/>
              <a:t> – Six stage integration</a:t>
            </a:r>
            <a:r>
              <a:rPr lang="hu-HU" sz="1999" dirty="0"/>
              <a:t> </a:t>
            </a:r>
            <a:r>
              <a:rPr lang="en-GB" sz="1999" dirty="0"/>
              <a:t>according to our best practice</a:t>
            </a:r>
            <a:endParaRPr lang="en-GB" sz="1799" b="0" dirty="0"/>
          </a:p>
        </p:txBody>
      </p:sp>
      <p:sp>
        <p:nvSpPr>
          <p:cNvPr id="3" name="Text Placeholder 2"/>
          <p:cNvSpPr>
            <a:spLocks noGrp="1"/>
          </p:cNvSpPr>
          <p:nvPr>
            <p:ph type="body" sz="quarter" idx="10"/>
          </p:nvPr>
        </p:nvSpPr>
        <p:spPr>
          <a:xfrm>
            <a:off x="325252" y="1288388"/>
            <a:ext cx="11539523" cy="1640251"/>
          </a:xfrm>
        </p:spPr>
        <p:txBody>
          <a:bodyPr/>
          <a:lstStyle/>
          <a:p>
            <a:pPr marL="285607" indent="-285607">
              <a:buFont typeface="Arial" pitchFamily="34" charset="0"/>
              <a:buChar char="•"/>
            </a:pPr>
            <a:r>
              <a:rPr lang="en-US" sz="1600" dirty="0"/>
              <a:t>  Planning and Testing are the most critical and time consuming steps</a:t>
            </a:r>
          </a:p>
          <a:p>
            <a:pPr marL="285607" indent="-285607">
              <a:buFont typeface="Arial" pitchFamily="34" charset="0"/>
              <a:buChar char="•"/>
            </a:pPr>
            <a:r>
              <a:rPr lang="en-US" sz="1600" dirty="0"/>
              <a:t>Milestone dates to be determined at kick-off meeting</a:t>
            </a:r>
          </a:p>
          <a:p>
            <a:pPr marL="285607" indent="-285607">
              <a:buFont typeface="Arial" pitchFamily="34" charset="0"/>
              <a:buChar char="•"/>
            </a:pPr>
            <a:r>
              <a:rPr lang="en-US" sz="1600" dirty="0">
                <a:solidFill>
                  <a:srgbClr val="C00000"/>
                </a:solidFill>
              </a:rPr>
              <a:t>Since OC are in scope, can supplier start with using Ariba portal whilst integration is ongoing</a:t>
            </a:r>
            <a:r>
              <a:rPr lang="en-US" dirty="0">
                <a:solidFill>
                  <a:srgbClr val="C00000"/>
                </a:solidFill>
              </a:rPr>
              <a:t>?</a:t>
            </a:r>
            <a:endParaRPr lang="en-US" dirty="0"/>
          </a:p>
        </p:txBody>
      </p:sp>
      <p:pic>
        <p:nvPicPr>
          <p:cNvPr id="4" name="Picture 3" descr="C:\Temp\Temporary Internet Files\Content.IE5\805HBQSA\MC90043475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075" y="1288389"/>
            <a:ext cx="275334" cy="2753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Diagram 21"/>
          <p:cNvGraphicFramePr/>
          <p:nvPr/>
        </p:nvGraphicFramePr>
        <p:xfrm>
          <a:off x="1009406" y="2968317"/>
          <a:ext cx="10171214" cy="11000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3" name="Picture 22" descr="C:\Temp\Temporary Internet Files\Content.IE5\805HBQSA\MC90043475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2881" y="3518364"/>
            <a:ext cx="275334" cy="2753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C:\Temp\Temporary Internet Files\Content.IE5\805HBQSA\MC90043475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720" y="3518364"/>
            <a:ext cx="275334" cy="2753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a:extLst>
              <a:ext uri="{FF2B5EF4-FFF2-40B4-BE49-F238E27FC236}">
                <a16:creationId xmlns:a16="http://schemas.microsoft.com/office/drawing/2014/main" id="{C1F42674-74D3-4A48-A234-9F1AF7861BF8}"/>
              </a:ext>
            </a:extLst>
          </p:cNvPr>
          <p:cNvGraphicFramePr>
            <a:graphicFrameLocks noChangeAspect="1"/>
          </p:cNvGraphicFramePr>
          <p:nvPr/>
        </p:nvGraphicFramePr>
        <p:xfrm>
          <a:off x="1009650" y="4343400"/>
          <a:ext cx="10171113" cy="1801813"/>
        </p:xfrm>
        <a:graphic>
          <a:graphicData uri="http://schemas.openxmlformats.org/presentationml/2006/ole">
            <mc:AlternateContent xmlns:mc="http://schemas.openxmlformats.org/markup-compatibility/2006">
              <mc:Choice xmlns:v="urn:schemas-microsoft-com:vml" Requires="v">
                <p:oleObj spid="_x0000_s2050" name="Worksheet" r:id="rId10" imgW="7516565" imgH="1208352" progId="Excel.Sheet.12">
                  <p:embed/>
                </p:oleObj>
              </mc:Choice>
              <mc:Fallback>
                <p:oleObj name="Worksheet" r:id="rId10" imgW="7516565" imgH="1208352" progId="Excel.Sheet.12">
                  <p:embed/>
                  <p:pic>
                    <p:nvPicPr>
                      <p:cNvPr id="9" name="Object 8">
                        <a:extLst>
                          <a:ext uri="{FF2B5EF4-FFF2-40B4-BE49-F238E27FC236}">
                            <a16:creationId xmlns:a16="http://schemas.microsoft.com/office/drawing/2014/main" id="{C1F42674-74D3-4A48-A234-9F1AF7861BF8}"/>
                          </a:ext>
                        </a:extLst>
                      </p:cNvPr>
                      <p:cNvPicPr/>
                      <p:nvPr/>
                    </p:nvPicPr>
                    <p:blipFill>
                      <a:blip r:embed="rId11"/>
                      <a:stretch>
                        <a:fillRect/>
                      </a:stretch>
                    </p:blipFill>
                    <p:spPr>
                      <a:xfrm>
                        <a:off x="1009650" y="4343400"/>
                        <a:ext cx="10171113" cy="1801813"/>
                      </a:xfrm>
                      <a:prstGeom prst="rect">
                        <a:avLst/>
                      </a:prstGeom>
                    </p:spPr>
                  </p:pic>
                </p:oleObj>
              </mc:Fallback>
            </mc:AlternateContent>
          </a:graphicData>
        </a:graphic>
      </p:graphicFrame>
      <p:pic>
        <p:nvPicPr>
          <p:cNvPr id="19" name="Picture 3" descr="C:\Temp\Temporary Internet Files\Content.IE5\805HBQSA\MC900434750[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54707" y="5446877"/>
            <a:ext cx="681331" cy="5506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Temp\Temporary Internet Files\Content.IE5\805HBQSA\MC900434750[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2216" y="4760637"/>
            <a:ext cx="681331" cy="55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67664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A7336DC-CC64-44E7-8AD3-A58C2F5B1203}"/>
              </a:ext>
            </a:extLst>
          </p:cNvPr>
          <p:cNvSpPr>
            <a:spLocks noGrp="1"/>
          </p:cNvSpPr>
          <p:nvPr>
            <p:ph type="title"/>
          </p:nvPr>
        </p:nvSpPr>
        <p:spPr>
          <a:xfrm>
            <a:off x="504056" y="409832"/>
            <a:ext cx="11183887" cy="461665"/>
          </a:xfrm>
        </p:spPr>
        <p:txBody>
          <a:bodyPr/>
          <a:lstStyle/>
          <a:p>
            <a:pPr>
              <a:spcBef>
                <a:spcPct val="50000"/>
              </a:spcBef>
              <a:buClr>
                <a:srgbClr val="F0AB00"/>
              </a:buClr>
              <a:buSzPct val="80000"/>
            </a:pPr>
            <a:r>
              <a:rPr lang="en-US" sz="3000" dirty="0">
                <a:solidFill>
                  <a:srgbClr val="666666"/>
                </a:solidFill>
                <a:latin typeface="Calibri" panose="020F0502020204030204" pitchFamily="34" charset="0"/>
                <a:cs typeface="Calibri" panose="020F0502020204030204" pitchFamily="34" charset="0"/>
              </a:rPr>
              <a:t>Project Life Cycle </a:t>
            </a:r>
            <a:r>
              <a:rPr lang="en-US" sz="3000" dirty="0">
                <a:latin typeface="Calibri" panose="020F0502020204030204" pitchFamily="34" charset="0"/>
                <a:cs typeface="Calibri" panose="020F0502020204030204" pitchFamily="34" charset="0"/>
              </a:rPr>
              <a:t>– </a:t>
            </a:r>
            <a:r>
              <a:rPr lang="en-US" sz="3000" dirty="0">
                <a:solidFill>
                  <a:srgbClr val="666666"/>
                </a:solidFill>
                <a:latin typeface="Calibri" panose="020F0502020204030204" pitchFamily="34" charset="0"/>
                <a:cs typeface="Calibri" panose="020F0502020204030204" pitchFamily="34" charset="0"/>
              </a:rPr>
              <a:t>Integration </a:t>
            </a:r>
            <a:endParaRPr lang="en-US" sz="3000" kern="0" dirty="0">
              <a:latin typeface="Calibri" panose="020F0502020204030204" pitchFamily="34" charset="0"/>
              <a:ea typeface="Arial Unicode MS" pitchFamily="34" charset="-128"/>
              <a:cs typeface="Calibri" panose="020F0502020204030204" pitchFamily="34" charset="0"/>
            </a:endParaRPr>
          </a:p>
        </p:txBody>
      </p:sp>
      <p:graphicFrame>
        <p:nvGraphicFramePr>
          <p:cNvPr id="30" name="Diagram 29">
            <a:extLst>
              <a:ext uri="{FF2B5EF4-FFF2-40B4-BE49-F238E27FC236}">
                <a16:creationId xmlns:a16="http://schemas.microsoft.com/office/drawing/2014/main" id="{04A04A09-DFC3-43E6-97DD-B695BBD4C3A6}"/>
              </a:ext>
            </a:extLst>
          </p:cNvPr>
          <p:cNvGraphicFramePr/>
          <p:nvPr>
            <p:extLst>
              <p:ext uri="{D42A27DB-BD31-4B8C-83A1-F6EECF244321}">
                <p14:modId xmlns:p14="http://schemas.microsoft.com/office/powerpoint/2010/main" val="671781729"/>
              </p:ext>
            </p:extLst>
          </p:nvPr>
        </p:nvGraphicFramePr>
        <p:xfrm>
          <a:off x="1294893" y="1180834"/>
          <a:ext cx="9759053" cy="1103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1" name="Table 30">
            <a:extLst>
              <a:ext uri="{FF2B5EF4-FFF2-40B4-BE49-F238E27FC236}">
                <a16:creationId xmlns:a16="http://schemas.microsoft.com/office/drawing/2014/main" id="{5ED81ABA-DEE5-4555-97B8-0601F7D8D6E4}"/>
              </a:ext>
            </a:extLst>
          </p:cNvPr>
          <p:cNvGraphicFramePr>
            <a:graphicFrameLocks noGrp="1"/>
          </p:cNvGraphicFramePr>
          <p:nvPr>
            <p:extLst>
              <p:ext uri="{D42A27DB-BD31-4B8C-83A1-F6EECF244321}">
                <p14:modId xmlns:p14="http://schemas.microsoft.com/office/powerpoint/2010/main" val="2345515979"/>
              </p:ext>
            </p:extLst>
          </p:nvPr>
        </p:nvGraphicFramePr>
        <p:xfrm>
          <a:off x="1242873" y="2336003"/>
          <a:ext cx="9863094" cy="3510591"/>
        </p:xfrm>
        <a:graphic>
          <a:graphicData uri="http://schemas.openxmlformats.org/drawingml/2006/table">
            <a:tbl>
              <a:tblPr firstRow="1" bandRow="1">
                <a:tableStyleId>{F5AB1C69-6EDB-4FF4-983F-18BD219EF322}</a:tableStyleId>
              </a:tblPr>
              <a:tblGrid>
                <a:gridCol w="1643849">
                  <a:extLst>
                    <a:ext uri="{9D8B030D-6E8A-4147-A177-3AD203B41FA5}">
                      <a16:colId xmlns:a16="http://schemas.microsoft.com/office/drawing/2014/main" val="20000"/>
                    </a:ext>
                  </a:extLst>
                </a:gridCol>
                <a:gridCol w="1643849">
                  <a:extLst>
                    <a:ext uri="{9D8B030D-6E8A-4147-A177-3AD203B41FA5}">
                      <a16:colId xmlns:a16="http://schemas.microsoft.com/office/drawing/2014/main" val="20001"/>
                    </a:ext>
                  </a:extLst>
                </a:gridCol>
                <a:gridCol w="1643849">
                  <a:extLst>
                    <a:ext uri="{9D8B030D-6E8A-4147-A177-3AD203B41FA5}">
                      <a16:colId xmlns:a16="http://schemas.microsoft.com/office/drawing/2014/main" val="20002"/>
                    </a:ext>
                  </a:extLst>
                </a:gridCol>
                <a:gridCol w="1643849">
                  <a:extLst>
                    <a:ext uri="{9D8B030D-6E8A-4147-A177-3AD203B41FA5}">
                      <a16:colId xmlns:a16="http://schemas.microsoft.com/office/drawing/2014/main" val="20003"/>
                    </a:ext>
                  </a:extLst>
                </a:gridCol>
                <a:gridCol w="1643849">
                  <a:extLst>
                    <a:ext uri="{9D8B030D-6E8A-4147-A177-3AD203B41FA5}">
                      <a16:colId xmlns:a16="http://schemas.microsoft.com/office/drawing/2014/main" val="20004"/>
                    </a:ext>
                  </a:extLst>
                </a:gridCol>
                <a:gridCol w="1643849">
                  <a:extLst>
                    <a:ext uri="{9D8B030D-6E8A-4147-A177-3AD203B41FA5}">
                      <a16:colId xmlns:a16="http://schemas.microsoft.com/office/drawing/2014/main" val="20005"/>
                    </a:ext>
                  </a:extLst>
                </a:gridCol>
              </a:tblGrid>
              <a:tr h="1170197">
                <a:tc>
                  <a:txBody>
                    <a:bodyPr/>
                    <a:lstStyle/>
                    <a:p>
                      <a:pPr lvl="0"/>
                      <a:r>
                        <a:rPr lang="en-US" sz="900" dirty="0">
                          <a:effectLst>
                            <a:outerShdw blurRad="38100" dist="38100" dir="2700000" algn="tl">
                              <a:srgbClr val="000000">
                                <a:alpha val="43137"/>
                              </a:srgbClr>
                            </a:outerShdw>
                          </a:effectLst>
                        </a:rPr>
                        <a:t>Kick Off Meeting</a:t>
                      </a:r>
                    </a:p>
                    <a:p>
                      <a:pPr lvl="0"/>
                      <a:r>
                        <a:rPr lang="en-US" sz="900" dirty="0">
                          <a:effectLst>
                            <a:outerShdw blurRad="38100" dist="38100" dir="2700000" algn="tl">
                              <a:srgbClr val="000000">
                                <a:alpha val="43137"/>
                              </a:srgbClr>
                            </a:outerShdw>
                          </a:effectLst>
                        </a:rPr>
                        <a:t>Define Project Scope</a:t>
                      </a:r>
                    </a:p>
                    <a:p>
                      <a:pPr lvl="0"/>
                      <a:r>
                        <a:rPr lang="en-US" sz="900" dirty="0">
                          <a:effectLst>
                            <a:outerShdw blurRad="38100" dist="38100" dir="2700000" algn="tl">
                              <a:srgbClr val="000000">
                                <a:alpha val="43137"/>
                              </a:srgbClr>
                            </a:outerShdw>
                          </a:effectLst>
                        </a:rPr>
                        <a:t>Documents, business rules, format</a:t>
                      </a:r>
                      <a:endParaRPr lang="en-US" sz="900" dirty="0">
                        <a:effectLst>
                          <a:outerShdw blurRad="38100" dist="38100" dir="2700000" algn="tl">
                            <a:srgbClr val="000000">
                              <a:alpha val="43137"/>
                            </a:srgbClr>
                          </a:outerShdw>
                        </a:effectLst>
                        <a:ea typeface="Arial Unicode MS" pitchFamily="34" charset="-128"/>
                        <a:cs typeface="Arial Unicode MS" pitchFamily="34" charset="-128"/>
                      </a:endParaRPr>
                    </a:p>
                  </a:txBody>
                  <a:tcPr marL="91419" marR="91419" marT="45709" marB="45709"/>
                </a:tc>
                <a:tc>
                  <a:txBody>
                    <a:bodyPr/>
                    <a:lstStyle/>
                    <a:p>
                      <a:r>
                        <a:rPr lang="en-US" sz="900" dirty="0">
                          <a:effectLst>
                            <a:outerShdw blurRad="38100" dist="38100" dir="2700000" algn="tl">
                              <a:srgbClr val="000000">
                                <a:alpha val="43137"/>
                              </a:srgbClr>
                            </a:outerShdw>
                          </a:effectLst>
                        </a:rPr>
                        <a:t>Configurations</a:t>
                      </a:r>
                    </a:p>
                    <a:p>
                      <a:r>
                        <a:rPr lang="en-US" sz="900" dirty="0">
                          <a:effectLst>
                            <a:outerShdw blurRad="38100" dist="38100" dir="2700000" algn="tl">
                              <a:srgbClr val="000000">
                                <a:alpha val="43137"/>
                              </a:srgbClr>
                            </a:outerShdw>
                          </a:effectLst>
                        </a:rPr>
                        <a:t>Confirm AN Account (ANID) set up</a:t>
                      </a:r>
                    </a:p>
                    <a:p>
                      <a:r>
                        <a:rPr lang="en-US" sz="900" dirty="0">
                          <a:effectLst>
                            <a:outerShdw blurRad="38100" dist="38100" dir="2700000" algn="tl">
                              <a:srgbClr val="000000">
                                <a:alpha val="43137"/>
                              </a:srgbClr>
                            </a:outerShdw>
                          </a:effectLst>
                        </a:rPr>
                        <a:t>Test account configured</a:t>
                      </a:r>
                    </a:p>
                    <a:p>
                      <a:r>
                        <a:rPr lang="en-US" sz="900" dirty="0">
                          <a:effectLst>
                            <a:outerShdw blurRad="38100" dist="38100" dir="2700000" algn="tl">
                              <a:srgbClr val="000000">
                                <a:alpha val="43137"/>
                              </a:srgbClr>
                            </a:outerShdw>
                          </a:effectLst>
                        </a:rPr>
                        <a:t>Routing configured.</a:t>
                      </a:r>
                    </a:p>
                  </a:txBody>
                  <a:tcPr marL="91419" marR="91419" marT="45709" marB="45709"/>
                </a:tc>
                <a:tc>
                  <a:txBody>
                    <a:bodyPr/>
                    <a:lstStyle/>
                    <a:p>
                      <a:r>
                        <a:rPr lang="en-US" sz="900" dirty="0">
                          <a:effectLst>
                            <a:outerShdw blurRad="38100" dist="38100" dir="2700000" algn="tl">
                              <a:srgbClr val="000000">
                                <a:alpha val="43137"/>
                              </a:srgbClr>
                            </a:outerShdw>
                          </a:effectLst>
                        </a:rPr>
                        <a:t>Supplier Development</a:t>
                      </a:r>
                    </a:p>
                    <a:p>
                      <a:r>
                        <a:rPr lang="en-US" sz="900" dirty="0">
                          <a:effectLst>
                            <a:outerShdw blurRad="38100" dist="38100" dir="2700000" algn="tl">
                              <a:srgbClr val="000000">
                                <a:alpha val="43137"/>
                              </a:srgbClr>
                            </a:outerShdw>
                          </a:effectLst>
                        </a:rPr>
                        <a:t>Performs </a:t>
                      </a:r>
                      <a:r>
                        <a:rPr lang="en-US" sz="900" dirty="0" err="1">
                          <a:effectLst>
                            <a:outerShdw blurRad="38100" dist="38100" dir="2700000" algn="tl">
                              <a:srgbClr val="000000">
                                <a:alpha val="43137"/>
                              </a:srgbClr>
                            </a:outerShdw>
                          </a:effectLst>
                        </a:rPr>
                        <a:t>Dev</a:t>
                      </a:r>
                      <a:r>
                        <a:rPr lang="en-US" sz="900" dirty="0">
                          <a:effectLst>
                            <a:outerShdw blurRad="38100" dist="38100" dir="2700000" algn="tl">
                              <a:srgbClr val="000000">
                                <a:alpha val="43137"/>
                              </a:srgbClr>
                            </a:outerShdw>
                          </a:effectLst>
                        </a:rPr>
                        <a:t> and QA testing of maps</a:t>
                      </a:r>
                    </a:p>
                  </a:txBody>
                  <a:tcPr marL="91419" marR="91419" marT="45709" marB="45709"/>
                </a:tc>
                <a:tc>
                  <a:txBody>
                    <a:bodyPr/>
                    <a:lstStyle/>
                    <a:p>
                      <a:r>
                        <a:rPr lang="en-US" sz="900" dirty="0">
                          <a:effectLst>
                            <a:outerShdw blurRad="38100" dist="38100" dir="2700000" algn="tl">
                              <a:srgbClr val="000000">
                                <a:alpha val="43137"/>
                              </a:srgbClr>
                            </a:outerShdw>
                          </a:effectLst>
                        </a:rPr>
                        <a:t>UAT Testing</a:t>
                      </a:r>
                    </a:p>
                    <a:p>
                      <a:r>
                        <a:rPr lang="en-US" sz="900" dirty="0">
                          <a:effectLst>
                            <a:outerShdw blurRad="38100" dist="38100" dir="2700000" algn="tl">
                              <a:srgbClr val="000000">
                                <a:alpha val="43137"/>
                              </a:srgbClr>
                            </a:outerShdw>
                          </a:effectLst>
                        </a:rPr>
                        <a:t>Conduct UAT testing with Customer</a:t>
                      </a:r>
                    </a:p>
                    <a:p>
                      <a:r>
                        <a:rPr lang="en-US" sz="900" dirty="0">
                          <a:effectLst>
                            <a:outerShdw blurRad="38100" dist="38100" dir="2700000" algn="tl">
                              <a:srgbClr val="000000">
                                <a:alpha val="43137"/>
                              </a:srgbClr>
                            </a:outerShdw>
                          </a:effectLst>
                        </a:rPr>
                        <a:t>Pre-defined test scenarios</a:t>
                      </a:r>
                    </a:p>
                  </a:txBody>
                  <a:tcPr marL="91419" marR="91419" marT="45709" marB="45709"/>
                </a:tc>
                <a:tc>
                  <a:txBody>
                    <a:bodyPr/>
                    <a:lstStyle/>
                    <a:p>
                      <a:r>
                        <a:rPr lang="en-US" sz="900" dirty="0">
                          <a:effectLst>
                            <a:outerShdw blurRad="38100" dist="38100" dir="2700000" algn="tl">
                              <a:srgbClr val="000000">
                                <a:alpha val="43137"/>
                              </a:srgbClr>
                            </a:outerShdw>
                          </a:effectLst>
                        </a:rPr>
                        <a:t>Migration to Production</a:t>
                      </a:r>
                    </a:p>
                    <a:p>
                      <a:r>
                        <a:rPr lang="en-US" sz="900" dirty="0">
                          <a:effectLst>
                            <a:outerShdw blurRad="38100" dist="38100" dir="2700000" algn="tl">
                              <a:srgbClr val="000000">
                                <a:alpha val="43137"/>
                              </a:srgbClr>
                            </a:outerShdw>
                          </a:effectLst>
                        </a:rPr>
                        <a:t>Seller migrates maps to Production</a:t>
                      </a:r>
                    </a:p>
                  </a:txBody>
                  <a:tcPr marL="91419" marR="91419" marT="45709" marB="45709"/>
                </a:tc>
                <a:tc>
                  <a:txBody>
                    <a:bodyPr/>
                    <a:lstStyle/>
                    <a:p>
                      <a:r>
                        <a:rPr lang="en-US" sz="900" dirty="0">
                          <a:effectLst>
                            <a:outerShdw blurRad="38100" dist="38100" dir="2700000" algn="tl">
                              <a:srgbClr val="000000">
                                <a:alpha val="43137"/>
                              </a:srgbClr>
                            </a:outerShdw>
                          </a:effectLst>
                        </a:rPr>
                        <a:t>Production Transactions</a:t>
                      </a:r>
                    </a:p>
                    <a:p>
                      <a:r>
                        <a:rPr lang="en-US" sz="900" dirty="0">
                          <a:effectLst>
                            <a:outerShdw blurRad="38100" dist="38100" dir="2700000" algn="tl">
                              <a:srgbClr val="000000">
                                <a:alpha val="43137"/>
                              </a:srgbClr>
                            </a:outerShdw>
                          </a:effectLst>
                        </a:rPr>
                        <a:t>Confirm successful transactions in Prod</a:t>
                      </a:r>
                    </a:p>
                  </a:txBody>
                  <a:tcPr marL="91419" marR="91419" marT="45709" marB="45709"/>
                </a:tc>
                <a:extLst>
                  <a:ext uri="{0D108BD9-81ED-4DB2-BD59-A6C34878D82A}">
                    <a16:rowId xmlns:a16="http://schemas.microsoft.com/office/drawing/2014/main" val="10000"/>
                  </a:ext>
                </a:extLst>
              </a:tr>
              <a:tr h="1170197">
                <a:tc>
                  <a:txBody>
                    <a:bodyPr/>
                    <a:lstStyle/>
                    <a:p>
                      <a:pPr lvl="0"/>
                      <a:r>
                        <a:rPr lang="en-US" sz="900" dirty="0"/>
                        <a:t>Define Project Plan</a:t>
                      </a:r>
                    </a:p>
                    <a:p>
                      <a:pPr lvl="0"/>
                      <a:r>
                        <a:rPr lang="en-US" sz="900" dirty="0"/>
                        <a:t>Agree on milestone dates.</a:t>
                      </a:r>
                    </a:p>
                  </a:txBody>
                  <a:tcPr marL="91419" marR="91419" marT="45709" marB="45709"/>
                </a:tc>
                <a:tc>
                  <a:txBody>
                    <a:bodyPr/>
                    <a:lstStyle/>
                    <a:p>
                      <a:r>
                        <a:rPr lang="en-US" sz="900" dirty="0"/>
                        <a:t>Confirm Relationship established in Test.</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Define test plan, identify test scenarios</a:t>
                      </a:r>
                    </a:p>
                    <a:p>
                      <a:endParaRPr lang="en-US" sz="900" dirty="0"/>
                    </a:p>
                  </a:txBody>
                  <a:tcPr marL="91419" marR="91419" marT="45709" marB="4570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Establish connectivity to the AN</a:t>
                      </a:r>
                    </a:p>
                  </a:txBody>
                  <a:tcPr marL="91419" marR="91419" marT="45709" marB="4570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Validate that solution meets requirements</a:t>
                      </a:r>
                    </a:p>
                  </a:txBody>
                  <a:tcPr marL="91419" marR="91419" marT="45709" marB="4570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Confirm AN Accounts configured in Production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Confirm relationship established in Production</a:t>
                      </a:r>
                    </a:p>
                  </a:txBody>
                  <a:tcPr marL="91419" marR="91419" marT="45709" marB="45709"/>
                </a:tc>
                <a:tc>
                  <a:txBody>
                    <a:bodyPr/>
                    <a:lstStyle/>
                    <a:p>
                      <a:r>
                        <a:rPr lang="en-US" sz="900" dirty="0"/>
                        <a:t>Support</a:t>
                      </a:r>
                    </a:p>
                    <a:p>
                      <a:r>
                        <a:rPr lang="en-US" sz="900" dirty="0"/>
                        <a:t>SI Post-production support</a:t>
                      </a:r>
                    </a:p>
                  </a:txBody>
                  <a:tcPr marL="91419" marR="91419" marT="45709" marB="45709"/>
                </a:tc>
                <a:extLst>
                  <a:ext uri="{0D108BD9-81ED-4DB2-BD59-A6C34878D82A}">
                    <a16:rowId xmlns:a16="http://schemas.microsoft.com/office/drawing/2014/main" val="10001"/>
                  </a:ext>
                </a:extLst>
              </a:tr>
              <a:tr h="117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Commit to target Go Live date</a:t>
                      </a:r>
                    </a:p>
                    <a:p>
                      <a:pPr lvl="0"/>
                      <a:r>
                        <a:rPr lang="en-US" sz="900" dirty="0"/>
                        <a:t>Define Project Team and Resources</a:t>
                      </a:r>
                    </a:p>
                    <a:p>
                      <a:pPr lvl="0"/>
                      <a:r>
                        <a:rPr lang="en-US" sz="900" dirty="0"/>
                        <a:t>Contacts list and governance model.</a:t>
                      </a:r>
                    </a:p>
                  </a:txBody>
                  <a:tcPr marL="91419" marR="91419" marT="45709" marB="4570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Supplier’s technical solution defined.</a:t>
                      </a:r>
                    </a:p>
                    <a:p>
                      <a:endParaRPr lang="en-US" sz="900" dirty="0"/>
                    </a:p>
                  </a:txBody>
                  <a:tcPr marL="91419" marR="91419" marT="45709" marB="4570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Submit sample cXML/EDI invoices to SI for validation</a:t>
                      </a:r>
                    </a:p>
                  </a:txBody>
                  <a:tcPr marL="91419" marR="91419" marT="45709" marB="4570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Formal sign-off and acceptance</a:t>
                      </a:r>
                    </a:p>
                  </a:txBody>
                  <a:tcPr marL="91419" marR="91419" marT="45709" marB="45709"/>
                </a:tc>
                <a:tc>
                  <a:txBody>
                    <a:bodyPr/>
                    <a:lstStyle/>
                    <a:p>
                      <a:r>
                        <a:rPr lang="en-US" sz="900" dirty="0"/>
                        <a:t>Buyer/Seller change management steps</a:t>
                      </a:r>
                    </a:p>
                    <a:p>
                      <a:r>
                        <a:rPr lang="en-US" sz="900" dirty="0"/>
                        <a:t>Communications, internal set ups</a:t>
                      </a:r>
                    </a:p>
                  </a:txBody>
                  <a:tcPr marL="91419" marR="91419" marT="45709" marB="45709"/>
                </a:tc>
                <a:tc>
                  <a:txBody>
                    <a:bodyPr/>
                    <a:lstStyle/>
                    <a:p>
                      <a:r>
                        <a:rPr lang="en-US" sz="900" dirty="0"/>
                        <a:t>Ongoing technical support</a:t>
                      </a:r>
                    </a:p>
                    <a:p>
                      <a:r>
                        <a:rPr lang="en-US" sz="900" dirty="0"/>
                        <a:t>Project close</a:t>
                      </a:r>
                    </a:p>
                  </a:txBody>
                  <a:tcPr marL="91419" marR="91419" marT="45709" marB="45709"/>
                </a:tc>
                <a:extLst>
                  <a:ext uri="{0D108BD9-81ED-4DB2-BD59-A6C34878D82A}">
                    <a16:rowId xmlns:a16="http://schemas.microsoft.com/office/drawing/2014/main" val="10002"/>
                  </a:ext>
                </a:extLst>
              </a:tr>
            </a:tbl>
          </a:graphicData>
        </a:graphic>
      </p:graphicFrame>
      <p:pic>
        <p:nvPicPr>
          <p:cNvPr id="32" name="Picture 31" descr="C:\Temp\Temporary Internet Files\Content.IE5\805HBQSA\MC900434750[1].png">
            <a:extLst>
              <a:ext uri="{FF2B5EF4-FFF2-40B4-BE49-F238E27FC236}">
                <a16:creationId xmlns:a16="http://schemas.microsoft.com/office/drawing/2014/main" id="{4261F1D2-7CAA-48B8-9170-B0E4E2AD9E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2233" y="1820803"/>
            <a:ext cx="275406" cy="2754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C:\Temp\Temporary Internet Files\Content.IE5\805HBQSA\MC900434750[1].png">
            <a:extLst>
              <a:ext uri="{FF2B5EF4-FFF2-40B4-BE49-F238E27FC236}">
                <a16:creationId xmlns:a16="http://schemas.microsoft.com/office/drawing/2014/main" id="{0299C881-5F81-4C42-9579-8A02D2F7602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3626" y="1822608"/>
            <a:ext cx="275406" cy="27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2388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120B392-11AB-4A40-BD0F-22555F1F8787}"/>
              </a:ext>
            </a:extLst>
          </p:cNvPr>
          <p:cNvSpPr>
            <a:spLocks noGrp="1"/>
          </p:cNvSpPr>
          <p:nvPr>
            <p:ph type="title"/>
          </p:nvPr>
        </p:nvSpPr>
        <p:spPr>
          <a:xfrm>
            <a:off x="504001" y="504000"/>
            <a:ext cx="11186476" cy="461665"/>
          </a:xfrm>
        </p:spPr>
        <p:txBody>
          <a:bodyPr/>
          <a:lstStyle/>
          <a:p>
            <a:r>
              <a:rPr lang="en-US" sz="3000" dirty="0">
                <a:latin typeface="Calibri" panose="020F0502020204030204" pitchFamily="34" charset="0"/>
                <a:cs typeface="Calibri" panose="020F0502020204030204" pitchFamily="34" charset="0"/>
              </a:rPr>
              <a:t>Best practices for the supplier</a:t>
            </a:r>
          </a:p>
        </p:txBody>
      </p:sp>
      <p:sp>
        <p:nvSpPr>
          <p:cNvPr id="11" name="Text Placeholder 3">
            <a:extLst>
              <a:ext uri="{FF2B5EF4-FFF2-40B4-BE49-F238E27FC236}">
                <a16:creationId xmlns:a16="http://schemas.microsoft.com/office/drawing/2014/main" id="{9D499723-F22E-4240-B05E-06A58507EEBD}"/>
              </a:ext>
            </a:extLst>
          </p:cNvPr>
          <p:cNvSpPr txBox="1">
            <a:spLocks/>
          </p:cNvSpPr>
          <p:nvPr/>
        </p:nvSpPr>
        <p:spPr>
          <a:xfrm>
            <a:off x="324736" y="1159340"/>
            <a:ext cx="11542528" cy="557423"/>
          </a:xfrm>
          <a:prstGeom prst="rect">
            <a:avLst/>
          </a:prstGeom>
        </p:spPr>
        <p:txBody>
          <a:bodyPr/>
          <a:lst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r>
              <a:rPr lang="en-US" sz="1400" dirty="0"/>
              <a:t>Participate on weekly project follow up meetings (30 Minutes) with Supplier Integrator during the whole integration process;</a:t>
            </a:r>
          </a:p>
          <a:p>
            <a:pPr marL="465657" lvl="2" indent="-285693">
              <a:buFont typeface="Arial" panose="020B0604020202020204" pitchFamily="34" charset="0"/>
              <a:buChar char="•"/>
            </a:pPr>
            <a:r>
              <a:rPr lang="en-US" sz="1200" b="1" dirty="0">
                <a:solidFill>
                  <a:srgbClr val="FF0000"/>
                </a:solidFill>
              </a:rPr>
              <a:t>NB:</a:t>
            </a:r>
            <a:r>
              <a:rPr lang="en-US" sz="1200" dirty="0"/>
              <a:t> When catalog in scope, the supplier must agree on a way to monitor the implementation with their CKE (mail, weekly meeting)</a:t>
            </a:r>
          </a:p>
          <a:p>
            <a:endParaRPr lang="en-US" sz="1400" dirty="0"/>
          </a:p>
        </p:txBody>
      </p:sp>
      <p:graphicFrame>
        <p:nvGraphicFramePr>
          <p:cNvPr id="19" name="Diagram 18">
            <a:extLst>
              <a:ext uri="{FF2B5EF4-FFF2-40B4-BE49-F238E27FC236}">
                <a16:creationId xmlns:a16="http://schemas.microsoft.com/office/drawing/2014/main" id="{0F938CC9-E565-435A-B5DB-0A8FEC59E78A}"/>
              </a:ext>
            </a:extLst>
          </p:cNvPr>
          <p:cNvGraphicFramePr/>
          <p:nvPr>
            <p:extLst>
              <p:ext uri="{D42A27DB-BD31-4B8C-83A1-F6EECF244321}">
                <p14:modId xmlns:p14="http://schemas.microsoft.com/office/powerpoint/2010/main" val="2090801144"/>
              </p:ext>
            </p:extLst>
          </p:nvPr>
        </p:nvGraphicFramePr>
        <p:xfrm>
          <a:off x="504001" y="1825821"/>
          <a:ext cx="10761762" cy="4637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46833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8">
            <a:extLst>
              <a:ext uri="{FF2B5EF4-FFF2-40B4-BE49-F238E27FC236}">
                <a16:creationId xmlns:a16="http://schemas.microsoft.com/office/drawing/2014/main" id="{5996934B-5302-4478-B26F-0EF7CF5B8165}"/>
              </a:ext>
            </a:extLst>
          </p:cNvPr>
          <p:cNvGraphicFramePr>
            <a:graphicFrameLocks/>
          </p:cNvGraphicFramePr>
          <p:nvPr/>
        </p:nvGraphicFramePr>
        <p:xfrm>
          <a:off x="1233996" y="1313894"/>
          <a:ext cx="9536132" cy="4743608"/>
        </p:xfrm>
        <a:graphic>
          <a:graphicData uri="http://schemas.openxmlformats.org/drawingml/2006/table">
            <a:tbl>
              <a:tblPr>
                <a:effectLst>
                  <a:outerShdw blurRad="50800" dist="38100" dir="5400000" algn="t" rotWithShape="0">
                    <a:prstClr val="black">
                      <a:alpha val="40000"/>
                    </a:prstClr>
                  </a:outerShdw>
                </a:effectLst>
              </a:tblPr>
              <a:tblGrid>
                <a:gridCol w="1091995">
                  <a:extLst>
                    <a:ext uri="{9D8B030D-6E8A-4147-A177-3AD203B41FA5}">
                      <a16:colId xmlns:a16="http://schemas.microsoft.com/office/drawing/2014/main" val="20000"/>
                    </a:ext>
                  </a:extLst>
                </a:gridCol>
                <a:gridCol w="4330325">
                  <a:extLst>
                    <a:ext uri="{9D8B030D-6E8A-4147-A177-3AD203B41FA5}">
                      <a16:colId xmlns:a16="http://schemas.microsoft.com/office/drawing/2014/main" val="20001"/>
                    </a:ext>
                  </a:extLst>
                </a:gridCol>
                <a:gridCol w="1430890">
                  <a:extLst>
                    <a:ext uri="{9D8B030D-6E8A-4147-A177-3AD203B41FA5}">
                      <a16:colId xmlns:a16="http://schemas.microsoft.com/office/drawing/2014/main" val="20002"/>
                    </a:ext>
                  </a:extLst>
                </a:gridCol>
                <a:gridCol w="1341461">
                  <a:extLst>
                    <a:ext uri="{9D8B030D-6E8A-4147-A177-3AD203B41FA5}">
                      <a16:colId xmlns:a16="http://schemas.microsoft.com/office/drawing/2014/main" val="3010275389"/>
                    </a:ext>
                  </a:extLst>
                </a:gridCol>
                <a:gridCol w="1341461">
                  <a:extLst>
                    <a:ext uri="{9D8B030D-6E8A-4147-A177-3AD203B41FA5}">
                      <a16:colId xmlns:a16="http://schemas.microsoft.com/office/drawing/2014/main" val="20003"/>
                    </a:ext>
                  </a:extLst>
                </a:gridCol>
              </a:tblGrid>
              <a:tr h="590387">
                <a:tc>
                  <a:txBody>
                    <a:bodyPr/>
                    <a:lstStyle/>
                    <a:p>
                      <a:pPr algn="ctr" fontAlgn="ctr"/>
                      <a:r>
                        <a:rPr lang="en-US" sz="1600" b="1" i="0" u="none" strike="noStrike" dirty="0">
                          <a:solidFill>
                            <a:srgbClr val="FFFFFF"/>
                          </a:solidFill>
                          <a:latin typeface="Calibri"/>
                        </a:rPr>
                        <a:t>Phase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l" fontAlgn="ctr"/>
                      <a:r>
                        <a:rPr lang="en-US" sz="1600" b="1" i="0" u="none" strike="noStrike" dirty="0">
                          <a:solidFill>
                            <a:srgbClr val="FFFFFF"/>
                          </a:solidFill>
                          <a:latin typeface="Calibri"/>
                        </a:rPr>
                        <a:t>Milestone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1" i="0" u="none" strike="noStrike" dirty="0">
                          <a:solidFill>
                            <a:srgbClr val="FFFFFF"/>
                          </a:solidFill>
                          <a:latin typeface="Calibri"/>
                        </a:rPr>
                        <a:t>Owner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1" i="0" u="none" strike="noStrike" dirty="0">
                          <a:solidFill>
                            <a:srgbClr val="FFFFFF"/>
                          </a:solidFill>
                          <a:latin typeface="Calibri"/>
                        </a:rPr>
                        <a:t>Duration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1" i="0" u="none" strike="noStrike" dirty="0">
                          <a:solidFill>
                            <a:srgbClr val="FFFFFF"/>
                          </a:solidFill>
                          <a:latin typeface="Calibri"/>
                        </a:rPr>
                        <a:t>Date Due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590387">
                <a:tc>
                  <a:txBody>
                    <a:bodyPr/>
                    <a:lstStyle/>
                    <a:p>
                      <a:pPr algn="ctr" fontAlgn="ctr"/>
                      <a:r>
                        <a:rPr lang="en-US" sz="1600" b="1" i="0" u="none" strike="noStrike" dirty="0">
                          <a:solidFill>
                            <a:srgbClr val="000000"/>
                          </a:solidFill>
                          <a:latin typeface="Calibri"/>
                        </a:rPr>
                        <a:t>Plan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fontAlgn="ctr"/>
                      <a:r>
                        <a:rPr lang="en-US" sz="1600" b="0" i="0" u="none" strike="noStrike" dirty="0">
                          <a:solidFill>
                            <a:srgbClr val="000000"/>
                          </a:solidFill>
                          <a:latin typeface="Calibri"/>
                        </a:rPr>
                        <a:t>Signoff on Project Plan &amp; Timelines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600" b="0" i="0" u="none" strike="noStrike" dirty="0">
                          <a:solidFill>
                            <a:srgbClr val="000000"/>
                          </a:solidFill>
                          <a:latin typeface="Calibri"/>
                        </a:rPr>
                        <a:t> Supplier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1600" b="0" i="0" u="none" strike="noStrike" dirty="0">
                          <a:solidFill>
                            <a:srgbClr val="000000"/>
                          </a:solidFill>
                          <a:latin typeface="Calibri"/>
                        </a:rPr>
                        <a:t>2</a:t>
                      </a:r>
                      <a:r>
                        <a:rPr lang="en-US" sz="1600" b="0" i="0" u="none" strike="noStrike" dirty="0">
                          <a:solidFill>
                            <a:srgbClr val="000000"/>
                          </a:solidFill>
                          <a:latin typeface="Calibri"/>
                        </a:rPr>
                        <a:t> week</a:t>
                      </a:r>
                      <a:r>
                        <a:rPr lang="cs-CZ" sz="1600" b="0" i="0" u="none" strike="noStrike" dirty="0">
                          <a:solidFill>
                            <a:srgbClr val="000000"/>
                          </a:solidFill>
                          <a:latin typeface="Calibri"/>
                        </a:rPr>
                        <a:t>s</a:t>
                      </a: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1"/>
                  </a:ext>
                </a:extLst>
              </a:tr>
              <a:tr h="590387">
                <a:tc>
                  <a:txBody>
                    <a:bodyPr/>
                    <a:lstStyle/>
                    <a:p>
                      <a:pPr algn="ctr" fontAlgn="ctr"/>
                      <a:r>
                        <a:rPr lang="en-US" sz="1600" b="1" i="0" u="none" strike="noStrike" dirty="0">
                          <a:solidFill>
                            <a:srgbClr val="000000"/>
                          </a:solidFill>
                          <a:latin typeface="Calibri"/>
                        </a:rPr>
                        <a:t>Design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Calibri"/>
                        </a:rPr>
                        <a:t>Buyer specs reviewed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Calibri"/>
                        </a:rPr>
                        <a:t>Supplier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1600" b="0" i="0" u="none" strike="noStrike" dirty="0">
                          <a:solidFill>
                            <a:srgbClr val="000000"/>
                          </a:solidFill>
                          <a:latin typeface="Calibri"/>
                        </a:rPr>
                        <a:t>3</a:t>
                      </a:r>
                      <a:r>
                        <a:rPr lang="en-US" sz="1600" b="0" i="0" u="none" strike="noStrike" dirty="0">
                          <a:solidFill>
                            <a:srgbClr val="000000"/>
                          </a:solidFill>
                          <a:latin typeface="Calibri"/>
                        </a:rPr>
                        <a:t> week</a:t>
                      </a:r>
                      <a:r>
                        <a:rPr lang="cs-CZ" sz="1600" b="0" i="0" u="none" strike="noStrike" dirty="0">
                          <a:solidFill>
                            <a:srgbClr val="000000"/>
                          </a:solidFill>
                          <a:latin typeface="Calibri"/>
                        </a:rPr>
                        <a:t>s</a:t>
                      </a: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0387">
                <a:tc>
                  <a:txBody>
                    <a:bodyPr/>
                    <a:lstStyle/>
                    <a:p>
                      <a:pPr algn="ctr" fontAlgn="ctr"/>
                      <a:r>
                        <a:rPr lang="en-US" sz="1600" b="1" i="0" u="none" strike="noStrike" dirty="0">
                          <a:solidFill>
                            <a:srgbClr val="000000"/>
                          </a:solidFill>
                          <a:latin typeface="Calibri"/>
                        </a:rPr>
                        <a:t>Build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fontAlgn="ctr"/>
                      <a:r>
                        <a:rPr lang="en-US" sz="1600" b="0" i="0" u="none" strike="noStrike" dirty="0">
                          <a:solidFill>
                            <a:srgbClr val="000000"/>
                          </a:solidFill>
                          <a:latin typeface="Calibri"/>
                        </a:rPr>
                        <a:t>Data mapping completed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600" b="0" i="0" u="none" strike="noStrike" dirty="0">
                          <a:solidFill>
                            <a:srgbClr val="000000"/>
                          </a:solidFill>
                          <a:latin typeface="Calibri"/>
                        </a:rPr>
                        <a:t> Supplier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1600" b="0" i="0" u="none" strike="noStrike" dirty="0">
                          <a:solidFill>
                            <a:srgbClr val="000000"/>
                          </a:solidFill>
                          <a:latin typeface="Calibri"/>
                        </a:rPr>
                        <a:t>4</a:t>
                      </a:r>
                      <a:r>
                        <a:rPr lang="en-US" sz="1600" b="0" i="0" u="none" strike="noStrike" dirty="0">
                          <a:solidFill>
                            <a:srgbClr val="000000"/>
                          </a:solidFill>
                          <a:latin typeface="Calibri"/>
                        </a:rPr>
                        <a:t> week</a:t>
                      </a:r>
                      <a:r>
                        <a:rPr lang="cs-CZ" sz="1600" b="0" i="0" u="none" strike="noStrike" dirty="0">
                          <a:solidFill>
                            <a:srgbClr val="000000"/>
                          </a:solidFill>
                          <a:latin typeface="Calibri"/>
                        </a:rPr>
                        <a:t>s</a:t>
                      </a: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3"/>
                  </a:ext>
                </a:extLst>
              </a:tr>
              <a:tr h="590387">
                <a:tc>
                  <a:txBody>
                    <a:bodyPr/>
                    <a:lstStyle/>
                    <a:p>
                      <a:pPr algn="ctr" fontAlgn="ctr"/>
                      <a:r>
                        <a:rPr lang="en-US" sz="1600" b="1" i="0" u="none" strike="noStrike" dirty="0">
                          <a:solidFill>
                            <a:srgbClr val="000000"/>
                          </a:solidFill>
                          <a:latin typeface="Calibri"/>
                        </a:rPr>
                        <a:t>Catalog deployed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Calibri"/>
                        </a:rPr>
                        <a:t>Catalog is</a:t>
                      </a:r>
                      <a:r>
                        <a:rPr lang="en-US" sz="1600" b="0" i="0" u="none" strike="noStrike" baseline="0" dirty="0">
                          <a:solidFill>
                            <a:srgbClr val="000000"/>
                          </a:solidFill>
                          <a:latin typeface="Calibri"/>
                        </a:rPr>
                        <a:t> deployed in test an available to send POs</a:t>
                      </a: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Calibri"/>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1379">
                <a:tc>
                  <a:txBody>
                    <a:bodyPr/>
                    <a:lstStyle/>
                    <a:p>
                      <a:pPr algn="ctr" fontAlgn="ctr"/>
                      <a:r>
                        <a:rPr lang="en-US" sz="1600" b="1" i="0" u="none" strike="noStrike" dirty="0">
                          <a:solidFill>
                            <a:srgbClr val="000000"/>
                          </a:solidFill>
                          <a:latin typeface="Calibri"/>
                        </a:rPr>
                        <a:t>Test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fontAlgn="ctr"/>
                      <a:r>
                        <a:rPr lang="en-US" sz="1600" b="0" i="0" u="none" strike="noStrike" dirty="0">
                          <a:solidFill>
                            <a:srgbClr val="000000"/>
                          </a:solidFill>
                          <a:latin typeface="Calibri"/>
                        </a:rPr>
                        <a:t>Testing completed/Sign off on Test Cases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600" b="0" i="0" u="none" strike="noStrike" dirty="0">
                          <a:solidFill>
                            <a:srgbClr val="000000"/>
                          </a:solidFill>
                          <a:latin typeface="Calibri"/>
                        </a:rPr>
                        <a:t>All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cs-CZ" sz="1600" b="0" i="0" u="none" strike="noStrike" dirty="0">
                          <a:solidFill>
                            <a:srgbClr val="000000"/>
                          </a:solidFill>
                          <a:latin typeface="Calibri"/>
                        </a:rPr>
                        <a:t>4</a:t>
                      </a:r>
                      <a:r>
                        <a:rPr lang="en-US" sz="1600" b="0" i="0" u="none" strike="noStrike" dirty="0">
                          <a:solidFill>
                            <a:srgbClr val="000000"/>
                          </a:solidFill>
                          <a:latin typeface="Calibri"/>
                        </a:rPr>
                        <a:t> weeks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5"/>
                  </a:ext>
                </a:extLst>
              </a:tr>
              <a:tr h="590387">
                <a:tc>
                  <a:txBody>
                    <a:bodyPr/>
                    <a:lstStyle/>
                    <a:p>
                      <a:pPr algn="ctr" fontAlgn="ctr"/>
                      <a:r>
                        <a:rPr lang="en-US" sz="1600" b="1" i="0" u="none" strike="noStrike" dirty="0">
                          <a:solidFill>
                            <a:srgbClr val="000000"/>
                          </a:solidFill>
                          <a:latin typeface="Calibri"/>
                        </a:rPr>
                        <a:t>Deploy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600" b="0" i="0" u="none" strike="noStrike" dirty="0">
                          <a:solidFill>
                            <a:srgbClr val="000000"/>
                          </a:solidFill>
                          <a:latin typeface="Calibri"/>
                        </a:rPr>
                        <a:t>Confirm Cutover activities completed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dirty="0">
                          <a:solidFill>
                            <a:srgbClr val="000000"/>
                          </a:solidFill>
                          <a:latin typeface="Calibri"/>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dirty="0">
                          <a:solidFill>
                            <a:srgbClr val="000000"/>
                          </a:solidFill>
                          <a:latin typeface="Calibri"/>
                        </a:rPr>
                        <a:t>1 week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619907">
                <a:tc>
                  <a:txBody>
                    <a:bodyPr/>
                    <a:lstStyle/>
                    <a:p>
                      <a:pPr algn="ctr" fontAlgn="ctr"/>
                      <a:r>
                        <a:rPr lang="en-US" sz="1600" b="1" i="0" u="none" strike="noStrike" dirty="0">
                          <a:solidFill>
                            <a:srgbClr val="000000"/>
                          </a:solidFill>
                          <a:latin typeface="Calibri"/>
                        </a:rPr>
                        <a:t>Go Live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l" fontAlgn="ctr"/>
                      <a:r>
                        <a:rPr lang="en-US" sz="1600" b="0" i="0" u="none" strike="noStrike" dirty="0">
                          <a:solidFill>
                            <a:srgbClr val="000000"/>
                          </a:solidFill>
                          <a:latin typeface="Calibri"/>
                        </a:rPr>
                        <a:t>Confirm Go Live (we</a:t>
                      </a:r>
                      <a:r>
                        <a:rPr lang="cs-CZ" sz="1600" b="0" i="0" u="none" strike="noStrike" dirty="0" err="1">
                          <a:solidFill>
                            <a:srgbClr val="000000"/>
                          </a:solidFill>
                          <a:latin typeface="Calibri"/>
                        </a:rPr>
                        <a:t>ek</a:t>
                      </a:r>
                      <a:r>
                        <a:rPr lang="cs-CZ" sz="1600" b="0" i="0" u="none" strike="noStrike" dirty="0">
                          <a:solidFill>
                            <a:srgbClr val="000000"/>
                          </a:solidFill>
                          <a:latin typeface="Calibri"/>
                        </a:rPr>
                        <a:t> 12)</a:t>
                      </a: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600" b="0" i="0" u="none" strike="noStrike" dirty="0">
                          <a:solidFill>
                            <a:srgbClr val="000000"/>
                          </a:solidFill>
                          <a:latin typeface="Calibri"/>
                        </a:rPr>
                        <a:t> 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7"/>
                  </a:ext>
                </a:extLst>
              </a:tr>
            </a:tbl>
          </a:graphicData>
        </a:graphic>
      </p:graphicFrame>
      <p:sp>
        <p:nvSpPr>
          <p:cNvPr id="9" name="Title 1">
            <a:extLst>
              <a:ext uri="{FF2B5EF4-FFF2-40B4-BE49-F238E27FC236}">
                <a16:creationId xmlns:a16="http://schemas.microsoft.com/office/drawing/2014/main" id="{98B4F000-9EAD-4469-B941-68DC7B4A55D6}"/>
              </a:ext>
            </a:extLst>
          </p:cNvPr>
          <p:cNvSpPr>
            <a:spLocks noGrp="1"/>
          </p:cNvSpPr>
          <p:nvPr>
            <p:ph type="title"/>
          </p:nvPr>
        </p:nvSpPr>
        <p:spPr>
          <a:xfrm>
            <a:off x="661439" y="459612"/>
            <a:ext cx="11186476" cy="461665"/>
          </a:xfrm>
        </p:spPr>
        <p:txBody>
          <a:bodyPr/>
          <a:lstStyle/>
          <a:p>
            <a:r>
              <a:rPr lang="en-US" sz="3000" dirty="0">
                <a:latin typeface="Calibri" panose="020F0502020204030204" pitchFamily="34" charset="0"/>
                <a:cs typeface="Calibri" panose="020F0502020204030204" pitchFamily="34" charset="0"/>
              </a:rPr>
              <a:t>Timeline Milestones – will be reviewed and feedback on &lt;Date&gt;</a:t>
            </a:r>
          </a:p>
        </p:txBody>
      </p:sp>
    </p:spTree>
    <p:extLst>
      <p:ext uri="{BB962C8B-B14F-4D97-AF65-F5344CB8AC3E}">
        <p14:creationId xmlns:p14="http://schemas.microsoft.com/office/powerpoint/2010/main" val="354599062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a:t>Roles &amp; Responsibilities – </a:t>
            </a:r>
            <a:r>
              <a:rPr lang="en-US" dirty="0">
                <a:solidFill>
                  <a:schemeClr val="accent1"/>
                </a:solidFill>
              </a:rPr>
              <a:t>Challenges and Governance</a:t>
            </a:r>
          </a:p>
        </p:txBody>
      </p:sp>
      <p:pic>
        <p:nvPicPr>
          <p:cNvPr id="7" name="Divider Image Placeholder">
            <a:extLst>
              <a:ext uri="{FF2B5EF4-FFF2-40B4-BE49-F238E27FC236}">
                <a16:creationId xmlns:a16="http://schemas.microsoft.com/office/drawing/2014/main" id="{3FEADB84-4FA8-4F63-8117-D5AD2F9BF195}"/>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0" y="3429000"/>
            <a:ext cx="12192000" cy="3430800"/>
          </a:xfrm>
          <a:prstGeom prst="rect">
            <a:avLst/>
          </a:prstGeom>
        </p:spPr>
      </p:pic>
    </p:spTree>
    <p:extLst>
      <p:ext uri="{BB962C8B-B14F-4D97-AF65-F5344CB8AC3E}">
        <p14:creationId xmlns:p14="http://schemas.microsoft.com/office/powerpoint/2010/main" val="2455922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6A26D4-DF43-485A-9DBF-A200B4F7BFC1}"/>
              </a:ext>
            </a:extLst>
          </p:cNvPr>
          <p:cNvSpPr>
            <a:spLocks noGrp="1"/>
          </p:cNvSpPr>
          <p:nvPr>
            <p:ph type="title"/>
          </p:nvPr>
        </p:nvSpPr>
        <p:spPr>
          <a:xfrm>
            <a:off x="502762" y="405713"/>
            <a:ext cx="11186476" cy="461665"/>
          </a:xfrm>
        </p:spPr>
        <p:txBody>
          <a:bodyPr/>
          <a:lstStyle/>
          <a:p>
            <a:r>
              <a:rPr lang="en-US" sz="3000" dirty="0">
                <a:latin typeface="Calibri" panose="020F0502020204030204" pitchFamily="34" charset="0"/>
                <a:cs typeface="Calibri" panose="020F0502020204030204" pitchFamily="34" charset="0"/>
              </a:rPr>
              <a:t>Challenges: Impacting Timeline</a:t>
            </a:r>
          </a:p>
        </p:txBody>
      </p:sp>
      <p:graphicFrame>
        <p:nvGraphicFramePr>
          <p:cNvPr id="14" name="Diagram 13">
            <a:extLst>
              <a:ext uri="{FF2B5EF4-FFF2-40B4-BE49-F238E27FC236}">
                <a16:creationId xmlns:a16="http://schemas.microsoft.com/office/drawing/2014/main" id="{B9B01DB1-C4E8-49B4-BC7C-3511B42FD1A4}"/>
              </a:ext>
            </a:extLst>
          </p:cNvPr>
          <p:cNvGraphicFramePr/>
          <p:nvPr>
            <p:extLst>
              <p:ext uri="{D42A27DB-BD31-4B8C-83A1-F6EECF244321}">
                <p14:modId xmlns:p14="http://schemas.microsoft.com/office/powerpoint/2010/main" val="564979347"/>
              </p:ext>
            </p:extLst>
          </p:nvPr>
        </p:nvGraphicFramePr>
        <p:xfrm>
          <a:off x="647083" y="984807"/>
          <a:ext cx="1024581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280213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A44C5BA-1CCE-4358-ADFF-113E700D5581}"/>
              </a:ext>
            </a:extLst>
          </p:cNvPr>
          <p:cNvSpPr>
            <a:spLocks noGrp="1"/>
          </p:cNvSpPr>
          <p:nvPr>
            <p:ph type="title"/>
          </p:nvPr>
        </p:nvSpPr>
        <p:spPr>
          <a:xfrm>
            <a:off x="280632" y="386554"/>
            <a:ext cx="11332668" cy="461665"/>
          </a:xfrm>
        </p:spPr>
        <p:txBody>
          <a:bodyPr/>
          <a:lstStyle/>
          <a:p>
            <a:r>
              <a:rPr lang="en-US" sz="3000" dirty="0">
                <a:latin typeface="Calibri" panose="020F0502020204030204" pitchFamily="34" charset="0"/>
                <a:cs typeface="Calibri" panose="020F0502020204030204" pitchFamily="34" charset="0"/>
              </a:rPr>
              <a:t>Project Governance</a:t>
            </a:r>
          </a:p>
        </p:txBody>
      </p:sp>
      <p:graphicFrame>
        <p:nvGraphicFramePr>
          <p:cNvPr id="8" name="Diagram 7">
            <a:extLst>
              <a:ext uri="{FF2B5EF4-FFF2-40B4-BE49-F238E27FC236}">
                <a16:creationId xmlns:a16="http://schemas.microsoft.com/office/drawing/2014/main" id="{39498870-9495-4456-88FD-48BA6F9ECE6E}"/>
              </a:ext>
            </a:extLst>
          </p:cNvPr>
          <p:cNvGraphicFramePr/>
          <p:nvPr>
            <p:extLst>
              <p:ext uri="{D42A27DB-BD31-4B8C-83A1-F6EECF244321}">
                <p14:modId xmlns:p14="http://schemas.microsoft.com/office/powerpoint/2010/main" val="1107211879"/>
              </p:ext>
            </p:extLst>
          </p:nvPr>
        </p:nvGraphicFramePr>
        <p:xfrm>
          <a:off x="280632" y="1028933"/>
          <a:ext cx="10283795" cy="4919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27913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a:t>Transition to </a:t>
            </a:r>
            <a:r>
              <a:rPr lang="en-US" dirty="0">
                <a:solidFill>
                  <a:schemeClr val="accent1"/>
                </a:solidFill>
              </a:rPr>
              <a:t>Support</a:t>
            </a:r>
            <a:endParaRPr lang="en-US" dirty="0"/>
          </a:p>
        </p:txBody>
      </p:sp>
      <p:pic>
        <p:nvPicPr>
          <p:cNvPr id="7" name="Divider Image Placeholder">
            <a:extLst>
              <a:ext uri="{FF2B5EF4-FFF2-40B4-BE49-F238E27FC236}">
                <a16:creationId xmlns:a16="http://schemas.microsoft.com/office/drawing/2014/main" id="{3FEADB84-4FA8-4F63-8117-D5AD2F9BF195}"/>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4005782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61F59E-D3E3-4018-86A5-A86749EB2532}"/>
              </a:ext>
            </a:extLst>
          </p:cNvPr>
          <p:cNvSpPr>
            <a:spLocks noGrp="1"/>
          </p:cNvSpPr>
          <p:nvPr>
            <p:ph type="body" sz="quarter" idx="10"/>
          </p:nvPr>
        </p:nvSpPr>
        <p:spPr>
          <a:xfrm>
            <a:off x="276836" y="1233182"/>
            <a:ext cx="11410597" cy="5120818"/>
          </a:xfrm>
        </p:spPr>
        <p:txBody>
          <a:bodyPr>
            <a:normAutofit lnSpcReduction="10000"/>
          </a:bodyPr>
          <a:lstStyle/>
          <a:p>
            <a:pPr marL="342900" indent="-342900">
              <a:buFont typeface="Arial" panose="020B0604020202020204" pitchFamily="34" charset="0"/>
              <a:buChar char="•"/>
            </a:pPr>
            <a:r>
              <a:rPr lang="en-US" sz="1500" dirty="0"/>
              <a:t>Roles &amp; Responsibilities – Project Team</a:t>
            </a:r>
          </a:p>
          <a:p>
            <a:pPr marL="342900" indent="-342900">
              <a:buFont typeface="Arial" panose="020B0604020202020204" pitchFamily="34" charset="0"/>
              <a:buChar char="•"/>
            </a:pPr>
            <a:r>
              <a:rPr lang="en-US" sz="1500" dirty="0"/>
              <a:t>What is Integration?</a:t>
            </a:r>
          </a:p>
          <a:p>
            <a:pPr marL="342900" indent="-342900">
              <a:buFont typeface="Arial" panose="020B0604020202020204" pitchFamily="34" charset="0"/>
              <a:buChar char="•"/>
            </a:pPr>
            <a:r>
              <a:rPr lang="en-US" sz="1500" dirty="0"/>
              <a:t>Current Status </a:t>
            </a:r>
          </a:p>
          <a:p>
            <a:pPr marL="342900" indent="-342900">
              <a:buFont typeface="Arial" panose="020B0604020202020204" pitchFamily="34" charset="0"/>
              <a:buChar char="•"/>
            </a:pPr>
            <a:r>
              <a:rPr lang="en-US" sz="1500" dirty="0"/>
              <a:t>Project Scope</a:t>
            </a:r>
          </a:p>
          <a:p>
            <a:pPr marL="342900" indent="-342900">
              <a:buFont typeface="Arial" panose="020B0604020202020204" pitchFamily="34" charset="0"/>
              <a:buChar char="•"/>
            </a:pPr>
            <a:r>
              <a:rPr lang="en-US" sz="1500" dirty="0"/>
              <a:t>Project Scope Documents</a:t>
            </a:r>
          </a:p>
          <a:p>
            <a:pPr marL="342900" indent="-342900">
              <a:buFont typeface="Arial" panose="020B0604020202020204" pitchFamily="34" charset="0"/>
              <a:buChar char="•"/>
            </a:pPr>
            <a:r>
              <a:rPr lang="en-US" sz="1500" dirty="0"/>
              <a:t>Seller Integration Methodology</a:t>
            </a:r>
          </a:p>
          <a:p>
            <a:pPr marL="342900" indent="-342900">
              <a:buFont typeface="Arial" panose="020B0604020202020204" pitchFamily="34" charset="0"/>
              <a:buChar char="•"/>
            </a:pPr>
            <a:r>
              <a:rPr lang="en-US" sz="1500" dirty="0"/>
              <a:t>Project Life Cycle</a:t>
            </a:r>
          </a:p>
          <a:p>
            <a:pPr marL="342900" indent="-342900">
              <a:buFont typeface="Arial" panose="020B0604020202020204" pitchFamily="34" charset="0"/>
              <a:buChar char="•"/>
            </a:pPr>
            <a:r>
              <a:rPr lang="en-US" sz="1500" dirty="0"/>
              <a:t>Best Practices </a:t>
            </a:r>
          </a:p>
          <a:p>
            <a:pPr marL="342900" indent="-342900">
              <a:buFont typeface="Arial" panose="020B0604020202020204" pitchFamily="34" charset="0"/>
              <a:buChar char="•"/>
            </a:pPr>
            <a:r>
              <a:rPr lang="en-US" sz="1500" dirty="0"/>
              <a:t>Timeline Milestones </a:t>
            </a:r>
          </a:p>
          <a:p>
            <a:pPr marL="342900" indent="-342900">
              <a:buFont typeface="Arial" panose="020B0604020202020204" pitchFamily="34" charset="0"/>
              <a:buChar char="•"/>
            </a:pPr>
            <a:r>
              <a:rPr lang="en-US" sz="1500" dirty="0"/>
              <a:t>Challenges: Impacting Timeline</a:t>
            </a:r>
          </a:p>
          <a:p>
            <a:pPr marL="342900" indent="-342900">
              <a:buFont typeface="Arial" panose="020B0604020202020204" pitchFamily="34" charset="0"/>
              <a:buChar char="•"/>
            </a:pPr>
            <a:r>
              <a:rPr lang="en-US" sz="1500" dirty="0"/>
              <a:t>Project Governance</a:t>
            </a:r>
          </a:p>
          <a:p>
            <a:pPr marL="342900" indent="-342900">
              <a:buFont typeface="Arial" panose="020B0604020202020204" pitchFamily="34" charset="0"/>
              <a:buChar char="•"/>
            </a:pPr>
            <a:r>
              <a:rPr lang="en-US" sz="1500" dirty="0"/>
              <a:t>Transition To Support</a:t>
            </a:r>
          </a:p>
          <a:p>
            <a:pPr marL="342900" indent="-342900">
              <a:buFont typeface="Arial" panose="020B0604020202020204" pitchFamily="34" charset="0"/>
              <a:buChar char="•"/>
            </a:pPr>
            <a:endParaRPr lang="en-US" sz="1500" dirty="0"/>
          </a:p>
        </p:txBody>
      </p:sp>
      <p:sp>
        <p:nvSpPr>
          <p:cNvPr id="3" name="Title 2">
            <a:extLst>
              <a:ext uri="{FF2B5EF4-FFF2-40B4-BE49-F238E27FC236}">
                <a16:creationId xmlns:a16="http://schemas.microsoft.com/office/drawing/2014/main" id="{14309935-8662-44CD-9B3C-D6CBA861A4D5}"/>
              </a:ext>
            </a:extLst>
          </p:cNvPr>
          <p:cNvSpPr>
            <a:spLocks noGrp="1"/>
          </p:cNvSpPr>
          <p:nvPr>
            <p:ph type="title"/>
          </p:nvPr>
        </p:nvSpPr>
        <p:spPr>
          <a:xfrm>
            <a:off x="503870" y="504000"/>
            <a:ext cx="11183564" cy="461665"/>
          </a:xfrm>
        </p:spPr>
        <p:txBody>
          <a:bodyPr/>
          <a:lstStyle/>
          <a:p>
            <a:r>
              <a:rPr lang="en-US" sz="3000" dirty="0">
                <a:latin typeface="Calibri" panose="020F0502020204030204" pitchFamily="34" charset="0"/>
                <a:cs typeface="Calibri" panose="020F0502020204030204" pitchFamily="34" charset="0"/>
              </a:rPr>
              <a:t>Agenda</a:t>
            </a:r>
          </a:p>
        </p:txBody>
      </p:sp>
    </p:spTree>
    <p:extLst>
      <p:ext uri="{BB962C8B-B14F-4D97-AF65-F5344CB8AC3E}">
        <p14:creationId xmlns:p14="http://schemas.microsoft.com/office/powerpoint/2010/main" val="1843877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275D-D5E8-4628-902E-5422FCD648A3}"/>
              </a:ext>
            </a:extLst>
          </p:cNvPr>
          <p:cNvSpPr>
            <a:spLocks noGrp="1"/>
          </p:cNvSpPr>
          <p:nvPr>
            <p:ph type="title"/>
          </p:nvPr>
        </p:nvSpPr>
        <p:spPr>
          <a:xfrm>
            <a:off x="503870" y="504000"/>
            <a:ext cx="11183564" cy="461665"/>
          </a:xfrm>
        </p:spPr>
        <p:txBody>
          <a:bodyPr/>
          <a:lstStyle/>
          <a:p>
            <a:r>
              <a:rPr lang="en-US" sz="3000" dirty="0">
                <a:latin typeface="Calibri" panose="020F0502020204030204" pitchFamily="34" charset="0"/>
                <a:cs typeface="Calibri" panose="020F0502020204030204" pitchFamily="34" charset="0"/>
              </a:rPr>
              <a:t>Transition To Support</a:t>
            </a:r>
          </a:p>
        </p:txBody>
      </p:sp>
      <p:sp>
        <p:nvSpPr>
          <p:cNvPr id="3" name="Rectangle 2">
            <a:extLst>
              <a:ext uri="{FF2B5EF4-FFF2-40B4-BE49-F238E27FC236}">
                <a16:creationId xmlns:a16="http://schemas.microsoft.com/office/drawing/2014/main" id="{A8572595-3333-4B17-9A14-6386B7DE8475}"/>
              </a:ext>
            </a:extLst>
          </p:cNvPr>
          <p:cNvSpPr/>
          <p:nvPr/>
        </p:nvSpPr>
        <p:spPr>
          <a:xfrm>
            <a:off x="503870" y="1677799"/>
            <a:ext cx="8640130" cy="1754326"/>
          </a:xfrm>
          <a:prstGeom prst="rect">
            <a:avLst/>
          </a:prstGeom>
        </p:spPr>
        <p:txBody>
          <a:bodyPr wrap="square">
            <a:spAutoFit/>
          </a:bodyPr>
          <a:lstStyle/>
          <a:p>
            <a:r>
              <a:rPr lang="en-US" dirty="0"/>
              <a:t>Post Go-Live Support</a:t>
            </a:r>
          </a:p>
          <a:p>
            <a:endParaRPr lang="en-US" dirty="0"/>
          </a:p>
          <a:p>
            <a:pPr marL="285750" indent="-285750">
              <a:buFont typeface="Arial" panose="020B0604020202020204" pitchFamily="34" charset="0"/>
              <a:buChar char="•"/>
            </a:pPr>
            <a:r>
              <a:rPr lang="en-US" dirty="0"/>
              <a:t>Seller Integrators provide 2 weeks support post Go-Live during Live transactions starting with the first transaction in Production.</a:t>
            </a:r>
          </a:p>
          <a:p>
            <a:pPr marL="285750" indent="-285750">
              <a:buFont typeface="Arial" panose="020B0604020202020204" pitchFamily="34" charset="0"/>
              <a:buChar char="•"/>
            </a:pPr>
            <a:r>
              <a:rPr lang="en-US" dirty="0"/>
              <a:t>After the two week period  - a Service Request should be created for any request. (Steps detailed in the file attached)</a:t>
            </a:r>
          </a:p>
        </p:txBody>
      </p:sp>
      <p:graphicFrame>
        <p:nvGraphicFramePr>
          <p:cNvPr id="10" name="Object 9">
            <a:hlinkClick r:id="" action="ppaction://ole?verb=0"/>
            <a:extLst>
              <a:ext uri="{FF2B5EF4-FFF2-40B4-BE49-F238E27FC236}">
                <a16:creationId xmlns:a16="http://schemas.microsoft.com/office/drawing/2014/main" id="{3BFA7BC3-A2E7-4073-BD36-DE28A326398A}"/>
              </a:ext>
            </a:extLst>
          </p:cNvPr>
          <p:cNvGraphicFramePr>
            <a:graphicFrameLocks noChangeAspect="1"/>
          </p:cNvGraphicFramePr>
          <p:nvPr>
            <p:extLst>
              <p:ext uri="{D42A27DB-BD31-4B8C-83A1-F6EECF244321}">
                <p14:modId xmlns:p14="http://schemas.microsoft.com/office/powerpoint/2010/main" val="1801815262"/>
              </p:ext>
            </p:extLst>
          </p:nvPr>
        </p:nvGraphicFramePr>
        <p:xfrm>
          <a:off x="1041633" y="4080749"/>
          <a:ext cx="914400" cy="792163"/>
        </p:xfrm>
        <a:graphic>
          <a:graphicData uri="http://schemas.openxmlformats.org/presentationml/2006/ole">
            <mc:AlternateContent xmlns:mc="http://schemas.openxmlformats.org/markup-compatibility/2006">
              <mc:Choice xmlns:v="urn:schemas-microsoft-com:vml" Requires="v">
                <p:oleObj spid="_x0000_s3074" name="Presentation" showAsIcon="1" r:id="rId4" imgW="914400" imgH="792360" progId="PowerPoint.Show.12">
                  <p:embed/>
                </p:oleObj>
              </mc:Choice>
              <mc:Fallback>
                <p:oleObj name="Presentation" showAsIcon="1" r:id="rId4" imgW="914400" imgH="792360" progId="PowerPoint.Show.12">
                  <p:embed/>
                  <p:pic>
                    <p:nvPicPr>
                      <p:cNvPr id="10" name="Object 9">
                        <a:hlinkClick r:id="" action="ppaction://ole?verb=0"/>
                        <a:extLst>
                          <a:ext uri="{FF2B5EF4-FFF2-40B4-BE49-F238E27FC236}">
                            <a16:creationId xmlns:a16="http://schemas.microsoft.com/office/drawing/2014/main" id="{3BFA7BC3-A2E7-4073-BD36-DE28A326398A}"/>
                          </a:ext>
                        </a:extLst>
                      </p:cNvPr>
                      <p:cNvPicPr/>
                      <p:nvPr/>
                    </p:nvPicPr>
                    <p:blipFill>
                      <a:blip r:embed="rId5"/>
                      <a:stretch>
                        <a:fillRect/>
                      </a:stretch>
                    </p:blipFill>
                    <p:spPr>
                      <a:xfrm>
                        <a:off x="1041633" y="4080749"/>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22632802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act information"/>
          <p:cNvSpPr>
            <a:spLocks noGrp="1"/>
          </p:cNvSpPr>
          <p:nvPr>
            <p:ph type="body" sz="quarter" idx="10"/>
          </p:nvPr>
        </p:nvSpPr>
        <p:spPr bwMode="gray">
          <a:xfrm>
            <a:off x="503869" y="2905623"/>
            <a:ext cx="5592132" cy="2500359"/>
          </a:xfrm>
        </p:spPr>
        <p:txBody>
          <a:bodyPr/>
          <a:lstStyle/>
          <a:p>
            <a:r>
              <a:rPr lang="en-US" dirty="0"/>
              <a:t>Contact information:</a:t>
            </a:r>
          </a:p>
          <a:p>
            <a:pPr lvl="1"/>
            <a:r>
              <a:rPr lang="en-US" b="1"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p:nvPr>
        </p:nvSpPr>
        <p:spPr bwMode="gray"/>
        <p:txBody>
          <a:bodyPr/>
          <a:lstStyle/>
          <a:p>
            <a:r>
              <a:rPr lang="en-US" dirty="0"/>
              <a:t>Thank you.</a:t>
            </a:r>
          </a:p>
        </p:txBody>
      </p:sp>
    </p:spTree>
    <p:extLst>
      <p:ext uri="{BB962C8B-B14F-4D97-AF65-F5344CB8AC3E}">
        <p14:creationId xmlns:p14="http://schemas.microsoft.com/office/powerpoint/2010/main" val="1881851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125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a:t>Roles &amp; Responsibilities – </a:t>
            </a:r>
            <a:r>
              <a:rPr lang="en-US" dirty="0">
                <a:solidFill>
                  <a:schemeClr val="accent1"/>
                </a:solidFill>
              </a:rPr>
              <a:t>Project Team</a:t>
            </a:r>
          </a:p>
        </p:txBody>
      </p:sp>
      <p:pic>
        <p:nvPicPr>
          <p:cNvPr id="7" name="Divider Image Placeholder">
            <a:extLst>
              <a:ext uri="{FF2B5EF4-FFF2-40B4-BE49-F238E27FC236}">
                <a16:creationId xmlns:a16="http://schemas.microsoft.com/office/drawing/2014/main" id="{3FEADB84-4FA8-4F63-8117-D5AD2F9BF195}"/>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0" y="3429000"/>
            <a:ext cx="12192000" cy="3430800"/>
          </a:xfrm>
          <a:prstGeom prst="rect">
            <a:avLst/>
          </a:prstGeom>
        </p:spPr>
      </p:pic>
    </p:spTree>
    <p:extLst>
      <p:ext uri="{BB962C8B-B14F-4D97-AF65-F5344CB8AC3E}">
        <p14:creationId xmlns:p14="http://schemas.microsoft.com/office/powerpoint/2010/main" val="747417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2B4532-A8E4-45A5-8AEE-04BCA1A9460E}"/>
              </a:ext>
            </a:extLst>
          </p:cNvPr>
          <p:cNvSpPr txBox="1">
            <a:spLocks/>
          </p:cNvSpPr>
          <p:nvPr/>
        </p:nvSpPr>
        <p:spPr bwMode="gray">
          <a:xfrm>
            <a:off x="433586" y="468577"/>
            <a:ext cx="11186476" cy="461665"/>
          </a:xfrm>
          <a:prstGeom prst="rect">
            <a:avLst/>
          </a:prstGeom>
        </p:spPr>
        <p:txBody>
          <a:bodyPr vert="horz" wrap="square" lIns="0" tIns="0" rIns="0" bIns="0" rtlCol="0" anchor="t" anchorCtr="0">
            <a:spAutoFit/>
          </a:bodyPr>
          <a:lstStyle>
            <a:lvl1pPr algn="l" defTabSz="1088231" rtl="0" eaLnBrk="1" latinLnBrk="0" hangingPunct="1">
              <a:spcBef>
                <a:spcPct val="0"/>
              </a:spcBef>
              <a:buNone/>
              <a:defRPr sz="2399" b="1" kern="1200" baseline="0">
                <a:solidFill>
                  <a:schemeClr val="tx1"/>
                </a:solidFill>
                <a:latin typeface="+mj-lt"/>
                <a:ea typeface="+mj-ea"/>
                <a:cs typeface="+mj-cs"/>
              </a:defRPr>
            </a:lvl1pPr>
          </a:lstStyle>
          <a:p>
            <a:pPr marL="0" marR="0" lvl="0" indent="0" algn="l" defTabSz="1088231"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Roles &amp; Responsibilities – Project Team</a:t>
            </a:r>
          </a:p>
        </p:txBody>
      </p:sp>
      <p:graphicFrame>
        <p:nvGraphicFramePr>
          <p:cNvPr id="10" name="Table 9">
            <a:extLst>
              <a:ext uri="{FF2B5EF4-FFF2-40B4-BE49-F238E27FC236}">
                <a16:creationId xmlns:a16="http://schemas.microsoft.com/office/drawing/2014/main" id="{86D0159A-DB5A-4C6C-841B-27E0FA0E00DB}"/>
              </a:ext>
            </a:extLst>
          </p:cNvPr>
          <p:cNvGraphicFramePr>
            <a:graphicFrameLocks noGrp="1"/>
          </p:cNvGraphicFramePr>
          <p:nvPr>
            <p:extLst>
              <p:ext uri="{D42A27DB-BD31-4B8C-83A1-F6EECF244321}">
                <p14:modId xmlns:p14="http://schemas.microsoft.com/office/powerpoint/2010/main" val="2080486255"/>
              </p:ext>
            </p:extLst>
          </p:nvPr>
        </p:nvGraphicFramePr>
        <p:xfrm>
          <a:off x="433586" y="1272026"/>
          <a:ext cx="11328002" cy="4961444"/>
        </p:xfrm>
        <a:graphic>
          <a:graphicData uri="http://schemas.openxmlformats.org/drawingml/2006/table">
            <a:tbl>
              <a:tblPr/>
              <a:tblGrid>
                <a:gridCol w="2873026">
                  <a:extLst>
                    <a:ext uri="{9D8B030D-6E8A-4147-A177-3AD203B41FA5}">
                      <a16:colId xmlns:a16="http://schemas.microsoft.com/office/drawing/2014/main" val="20000"/>
                    </a:ext>
                  </a:extLst>
                </a:gridCol>
                <a:gridCol w="2633831">
                  <a:extLst>
                    <a:ext uri="{9D8B030D-6E8A-4147-A177-3AD203B41FA5}">
                      <a16:colId xmlns:a16="http://schemas.microsoft.com/office/drawing/2014/main" val="20001"/>
                    </a:ext>
                  </a:extLst>
                </a:gridCol>
                <a:gridCol w="5821145">
                  <a:extLst>
                    <a:ext uri="{9D8B030D-6E8A-4147-A177-3AD203B41FA5}">
                      <a16:colId xmlns:a16="http://schemas.microsoft.com/office/drawing/2014/main" val="20002"/>
                    </a:ext>
                  </a:extLst>
                </a:gridCol>
              </a:tblGrid>
              <a:tr h="231446">
                <a:tc>
                  <a:txBody>
                    <a:bodyPr/>
                    <a:lstStyle/>
                    <a:p>
                      <a:pPr algn="l" rtl="0" fontAlgn="t"/>
                      <a:r>
                        <a:rPr lang="en-US" sz="1000" b="1" i="0" u="none" strike="noStrike" dirty="0">
                          <a:solidFill>
                            <a:srgbClr val="FFFFFF"/>
                          </a:solidFill>
                          <a:latin typeface="Calibri"/>
                        </a:rPr>
                        <a:t>Contact Name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l" rtl="0" fontAlgn="t"/>
                      <a:r>
                        <a:rPr lang="en-US" sz="1000" b="1" i="0" u="none" strike="noStrike" dirty="0">
                          <a:solidFill>
                            <a:srgbClr val="FFFFFF"/>
                          </a:solidFill>
                          <a:latin typeface="Calibri"/>
                        </a:rPr>
                        <a:t>Supplier Role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l" rtl="0" fontAlgn="t"/>
                      <a:r>
                        <a:rPr lang="en-US" sz="1000" b="1" i="0" u="none" strike="noStrike" dirty="0">
                          <a:solidFill>
                            <a:srgbClr val="FFFFFF"/>
                          </a:solidFill>
                          <a:latin typeface="Calibri"/>
                        </a:rPr>
                        <a:t>Responsibility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09600">
                <a:tc>
                  <a:txBody>
                    <a:bodyPr/>
                    <a:lstStyle/>
                    <a:p>
                      <a:pPr marL="0" marR="0" lvl="1" indent="0" algn="l" defTabSz="914400" rtl="0" eaLnBrk="1" fontAlgn="t" latinLnBrk="0" hangingPunct="1">
                        <a:lnSpc>
                          <a:spcPct val="100000"/>
                        </a:lnSpc>
                        <a:spcBef>
                          <a:spcPts val="0"/>
                        </a:spcBef>
                        <a:spcAft>
                          <a:spcPts val="0"/>
                        </a:spcAft>
                        <a:buClrTx/>
                        <a:buSzTx/>
                        <a:buFontTx/>
                        <a:buNone/>
                        <a:tabLst/>
                        <a:defRPr/>
                      </a:pPr>
                      <a:endParaRPr lang="en-US" sz="10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en-US" sz="1000" b="0" i="0" u="none" strike="noStrike" dirty="0">
                          <a:solidFill>
                            <a:srgbClr val="000000"/>
                          </a:solidFill>
                          <a:latin typeface="Calibri"/>
                        </a:rPr>
                        <a:t>Project Lead (Operational Lead)</a:t>
                      </a:r>
                      <a:br>
                        <a:rPr lang="en-US" sz="1000" b="0" i="0" u="none" strike="noStrike" dirty="0">
                          <a:solidFill>
                            <a:srgbClr val="000000"/>
                          </a:solidFill>
                          <a:latin typeface="Calibri"/>
                        </a:rPr>
                      </a:br>
                      <a:endParaRPr lang="en-US" sz="10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en-US" sz="1000" b="0" i="0" u="none" strike="noStrike" dirty="0">
                          <a:solidFill>
                            <a:srgbClr val="000000"/>
                          </a:solidFill>
                          <a:latin typeface="Calibri"/>
                        </a:rPr>
                        <a:t>Main contact for project coordination</a:t>
                      </a:r>
                      <a:br>
                        <a:rPr lang="en-US" sz="1000" b="0" i="0" u="none" strike="noStrike" dirty="0">
                          <a:solidFill>
                            <a:srgbClr val="000000"/>
                          </a:solidFill>
                          <a:latin typeface="Calibri"/>
                        </a:rPr>
                      </a:br>
                      <a:r>
                        <a:rPr lang="en-US" sz="1000" b="0" i="0" u="none" strike="noStrike" dirty="0">
                          <a:solidFill>
                            <a:srgbClr val="000000"/>
                          </a:solidFill>
                          <a:latin typeface="Calibri"/>
                        </a:rPr>
                        <a:t>Provide commitment to project timeline</a:t>
                      </a:r>
                      <a:br>
                        <a:rPr lang="en-US" sz="1000" b="0" i="0" u="none" strike="noStrike" dirty="0">
                          <a:solidFill>
                            <a:srgbClr val="000000"/>
                          </a:solidFill>
                          <a:latin typeface="Calibri"/>
                        </a:rPr>
                      </a:br>
                      <a:r>
                        <a:rPr lang="en-US" sz="1000" b="0" i="0" u="none" strike="noStrike" dirty="0">
                          <a:solidFill>
                            <a:srgbClr val="000000"/>
                          </a:solidFill>
                          <a:latin typeface="Calibri"/>
                        </a:rPr>
                        <a:t>Understand buyer's transaction validation rules</a:t>
                      </a:r>
                      <a:br>
                        <a:rPr lang="en-US" sz="1000" b="0" i="0" u="none" strike="noStrike" dirty="0">
                          <a:solidFill>
                            <a:srgbClr val="000000"/>
                          </a:solidFill>
                          <a:latin typeface="Calibri"/>
                        </a:rPr>
                      </a:br>
                      <a:r>
                        <a:rPr lang="en-US" sz="1000" b="0" i="0" u="none" strike="noStrike" dirty="0">
                          <a:solidFill>
                            <a:srgbClr val="000000"/>
                          </a:solidFill>
                          <a:latin typeface="Calibri"/>
                        </a:rPr>
                        <a:t>Participate in status meetings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marR="0" lvl="1" indent="0" algn="l" defTabSz="914400" rtl="0" eaLnBrk="1" fontAlgn="t"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rtl="0" fontAlgn="t"/>
                      <a:r>
                        <a:rPr lang="en-US" sz="1000" b="0" i="0" u="none" strike="noStrike" dirty="0">
                          <a:solidFill>
                            <a:srgbClr val="000000"/>
                          </a:solidFill>
                          <a:latin typeface="Calibri"/>
                        </a:rPr>
                        <a:t>Technical (Developer)</a:t>
                      </a:r>
                      <a:br>
                        <a:rPr lang="en-US" sz="1000" b="0" i="0" u="none" strike="noStrike" dirty="0">
                          <a:solidFill>
                            <a:srgbClr val="000000"/>
                          </a:solidFill>
                          <a:latin typeface="Calibri"/>
                        </a:rPr>
                      </a:br>
                      <a:endParaRPr lang="en-US" sz="10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rtl="0" fontAlgn="t"/>
                      <a:r>
                        <a:rPr lang="en-US" sz="1000" b="0" i="0" u="none" strike="noStrike" dirty="0">
                          <a:solidFill>
                            <a:srgbClr val="000000"/>
                          </a:solidFill>
                          <a:latin typeface="Calibri"/>
                        </a:rPr>
                        <a:t>Provide technical details for integration to back-end systems</a:t>
                      </a:r>
                      <a:br>
                        <a:rPr lang="en-US" sz="1000" b="0" i="0" u="none" strike="noStrike" dirty="0">
                          <a:solidFill>
                            <a:srgbClr val="000000"/>
                          </a:solidFill>
                          <a:latin typeface="Calibri"/>
                        </a:rPr>
                      </a:br>
                      <a:r>
                        <a:rPr lang="en-US" sz="1000" b="0" i="0" u="none" strike="noStrike" dirty="0">
                          <a:solidFill>
                            <a:srgbClr val="000000"/>
                          </a:solidFill>
                          <a:latin typeface="Calibri"/>
                        </a:rPr>
                        <a:t>Perform data mapping</a:t>
                      </a:r>
                      <a:br>
                        <a:rPr lang="en-US" sz="1000" b="0" i="0" u="none" strike="noStrike" dirty="0">
                          <a:solidFill>
                            <a:srgbClr val="000000"/>
                          </a:solidFill>
                          <a:latin typeface="Calibri"/>
                        </a:rPr>
                      </a:br>
                      <a:r>
                        <a:rPr lang="en-US" sz="1000" b="0" i="0" u="none" strike="noStrike" dirty="0">
                          <a:solidFill>
                            <a:srgbClr val="000000"/>
                          </a:solidFill>
                          <a:latin typeface="Calibri"/>
                        </a:rPr>
                        <a:t>Assist in troubleshooting document failures </a:t>
                      </a:r>
                    </a:p>
                    <a:p>
                      <a:pPr algn="l" rtl="0" fontAlgn="t"/>
                      <a:r>
                        <a:rPr lang="en-US" sz="1000" b="0" i="0" u="none" strike="noStrike" dirty="0">
                          <a:solidFill>
                            <a:srgbClr val="000000"/>
                          </a:solidFill>
                          <a:latin typeface="Calibri"/>
                        </a:rPr>
                        <a:t>Coordinate</a:t>
                      </a:r>
                      <a:r>
                        <a:rPr lang="en-US" sz="1000" b="0" i="0" u="none" strike="noStrike" baseline="0" dirty="0">
                          <a:solidFill>
                            <a:srgbClr val="000000"/>
                          </a:solidFill>
                          <a:latin typeface="Calibri"/>
                        </a:rPr>
                        <a:t> go live with functional resource</a:t>
                      </a:r>
                      <a:endParaRPr lang="en-US" sz="10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2"/>
                  </a:ext>
                </a:extLst>
              </a:tr>
              <a:tr h="762000">
                <a:tc>
                  <a:txBody>
                    <a:bodyPr/>
                    <a:lstStyle/>
                    <a:p>
                      <a:pPr algn="l" rtl="0" fontAlgn="t"/>
                      <a:r>
                        <a:rPr lang="en-US" sz="10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rtl="0" fontAlgn="t"/>
                      <a:r>
                        <a:rPr lang="en-US" sz="1000" b="0" i="0" u="none" strike="noStrike" dirty="0">
                          <a:solidFill>
                            <a:srgbClr val="000000"/>
                          </a:solidFill>
                          <a:latin typeface="Calibri"/>
                        </a:rPr>
                        <a:t>Testing Contact</a:t>
                      </a:r>
                      <a:br>
                        <a:rPr lang="en-US" sz="1000" b="0" i="0" u="none" strike="noStrike" dirty="0">
                          <a:solidFill>
                            <a:srgbClr val="000000"/>
                          </a:solidFill>
                          <a:latin typeface="Calibri"/>
                        </a:rPr>
                      </a:br>
                      <a:endParaRPr lang="en-US" sz="10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rtl="0" fontAlgn="t"/>
                      <a:r>
                        <a:rPr lang="en-US" sz="1000" b="0" i="0" u="none" strike="noStrike" dirty="0">
                          <a:solidFill>
                            <a:srgbClr val="000000"/>
                          </a:solidFill>
                          <a:latin typeface="Calibri"/>
                        </a:rPr>
                        <a:t>Define &amp;</a:t>
                      </a:r>
                      <a:r>
                        <a:rPr lang="en-US" sz="1000" b="0" i="0" u="none" strike="noStrike" baseline="0" dirty="0">
                          <a:solidFill>
                            <a:srgbClr val="000000"/>
                          </a:solidFill>
                          <a:latin typeface="Calibri"/>
                        </a:rPr>
                        <a:t> Validate catalogue content with buyer</a:t>
                      </a:r>
                      <a:endParaRPr lang="en-US" sz="1000" b="0" i="0" u="none" strike="noStrike" dirty="0">
                        <a:solidFill>
                          <a:srgbClr val="000000"/>
                        </a:solidFill>
                        <a:latin typeface="Calibri"/>
                      </a:endParaRPr>
                    </a:p>
                    <a:p>
                      <a:pPr algn="l" rtl="0" fontAlgn="t"/>
                      <a:r>
                        <a:rPr lang="en-US" sz="1000" b="0" i="0" u="none" strike="noStrike" dirty="0">
                          <a:solidFill>
                            <a:srgbClr val="000000"/>
                          </a:solidFill>
                          <a:latin typeface="Calibri"/>
                        </a:rPr>
                        <a:t>Analyze incoming Orders</a:t>
                      </a:r>
                    </a:p>
                    <a:p>
                      <a:pPr algn="l" rtl="0" fontAlgn="t"/>
                      <a:r>
                        <a:rPr lang="en-US" sz="1000" b="0" i="0" u="none" strike="noStrike" dirty="0">
                          <a:solidFill>
                            <a:srgbClr val="000000"/>
                          </a:solidFill>
                          <a:latin typeface="Calibri"/>
                        </a:rPr>
                        <a:t>Generate Test Invoice</a:t>
                      </a:r>
                      <a:br>
                        <a:rPr lang="en-US" sz="1000" b="0" i="0" u="none" strike="noStrike" dirty="0">
                          <a:solidFill>
                            <a:srgbClr val="000000"/>
                          </a:solidFill>
                          <a:latin typeface="Calibri"/>
                        </a:rPr>
                      </a:br>
                      <a:r>
                        <a:rPr lang="en-US" sz="1000" b="0" i="0" u="none" strike="noStrike" dirty="0">
                          <a:solidFill>
                            <a:srgbClr val="000000"/>
                          </a:solidFill>
                          <a:latin typeface="Calibri"/>
                        </a:rPr>
                        <a:t>Assist in other testing activities, coordinate go-live</a:t>
                      </a:r>
                      <a:br>
                        <a:rPr lang="en-US" sz="1000" b="0" i="0" u="none" strike="noStrike" dirty="0">
                          <a:solidFill>
                            <a:srgbClr val="000000"/>
                          </a:solidFill>
                          <a:latin typeface="Calibri"/>
                        </a:rPr>
                      </a:br>
                      <a:r>
                        <a:rPr lang="en-US" sz="1000" b="0" i="0" u="none" strike="noStrike" dirty="0">
                          <a:solidFill>
                            <a:srgbClr val="000000"/>
                          </a:solidFill>
                          <a:latin typeface="Calibri"/>
                        </a:rPr>
                        <a:t>Download &amp; validate applicable test transactions; load &amp; process through ERP</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3"/>
                  </a:ext>
                </a:extLst>
              </a:tr>
              <a:tr h="152400">
                <a:tc>
                  <a:txBody>
                    <a:bodyPr/>
                    <a:lstStyle/>
                    <a:p>
                      <a:pPr algn="l" rtl="0" fontAlgn="t"/>
                      <a:r>
                        <a:rPr lang="en-US" sz="1000" b="0" i="0" u="none" strike="noStrike" dirty="0">
                          <a:solidFill>
                            <a:srgbClr val="FFFFFF"/>
                          </a:solidFill>
                          <a:latin typeface="Calibri"/>
                        </a:rPr>
                        <a:t>Contact Name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l" rtl="0" fontAlgn="t"/>
                      <a:r>
                        <a:rPr lang="en-US" sz="1000" b="1" i="0" u="none" strike="noStrike" dirty="0">
                          <a:solidFill>
                            <a:srgbClr val="FFFFFF"/>
                          </a:solidFill>
                          <a:latin typeface="Calibri"/>
                        </a:rPr>
                        <a:t>Buyer</a:t>
                      </a:r>
                      <a:r>
                        <a:rPr lang="en-US" sz="1000" b="1" i="0" u="none" strike="noStrike" baseline="0" dirty="0">
                          <a:solidFill>
                            <a:srgbClr val="FFFFFF"/>
                          </a:solidFill>
                          <a:latin typeface="Calibri"/>
                        </a:rPr>
                        <a:t> </a:t>
                      </a:r>
                      <a:r>
                        <a:rPr lang="en-US" sz="1000" b="1" i="0" u="none" strike="noStrike" dirty="0">
                          <a:solidFill>
                            <a:srgbClr val="FFFFFF"/>
                          </a:solidFill>
                          <a:latin typeface="Calibri"/>
                        </a:rPr>
                        <a:t>Role </a:t>
                      </a:r>
                      <a:endParaRPr lang="en-US" sz="1000" b="1" i="0" u="none" strike="noStrike" dirty="0">
                        <a:solidFill>
                          <a:srgbClr val="FF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l" rtl="0" fontAlgn="t"/>
                      <a:r>
                        <a:rPr lang="en-US" sz="1000" b="1" i="0" u="none" strike="noStrike" dirty="0">
                          <a:solidFill>
                            <a:srgbClr val="FFFFFF"/>
                          </a:solidFill>
                          <a:latin typeface="Calibri"/>
                        </a:rPr>
                        <a:t>Responsibility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4"/>
                  </a:ext>
                </a:extLst>
              </a:tr>
              <a:tr h="457200">
                <a:tc>
                  <a:txBody>
                    <a:bodyPr/>
                    <a:lstStyle/>
                    <a:p>
                      <a:pPr algn="l" rtl="0" fontAlgn="t"/>
                      <a:r>
                        <a:rPr lang="de-DE" sz="1200" kern="1200" dirty="0">
                          <a:solidFill>
                            <a:schemeClr val="tx1"/>
                          </a:solidFill>
                          <a:effectLst/>
                          <a:latin typeface="+mn-lt"/>
                          <a:ea typeface="+mn-ea"/>
                          <a:cs typeface="+mn-cs"/>
                        </a:rPr>
                        <a:t>Jeff </a:t>
                      </a:r>
                      <a:r>
                        <a:rPr lang="de-DE" sz="1200" kern="1200" dirty="0" err="1">
                          <a:solidFill>
                            <a:schemeClr val="tx1"/>
                          </a:solidFill>
                          <a:effectLst/>
                          <a:latin typeface="+mn-lt"/>
                          <a:ea typeface="+mn-ea"/>
                          <a:cs typeface="+mn-cs"/>
                        </a:rPr>
                        <a:t>Rosenblum</a:t>
                      </a:r>
                      <a:endParaRPr lang="en-US" sz="1200" b="0" i="0" u="none" strike="noStrike" dirty="0">
                        <a:solidFill>
                          <a:srgbClr val="000000"/>
                        </a:solidFill>
                        <a:latin typeface="Calibri"/>
                      </a:endParaRPr>
                    </a:p>
                    <a:p>
                      <a:pPr marL="0" marR="0" lvl="0" indent="0" algn="l" defTabSz="1088231" rtl="0" eaLnBrk="1" fontAlgn="t" latinLnBrk="0" hangingPunct="1">
                        <a:lnSpc>
                          <a:spcPct val="100000"/>
                        </a:lnSpc>
                        <a:spcBef>
                          <a:spcPts val="0"/>
                        </a:spcBef>
                        <a:spcAft>
                          <a:spcPts val="0"/>
                        </a:spcAft>
                        <a:buClrTx/>
                        <a:buSzTx/>
                        <a:buFontTx/>
                        <a:buNone/>
                        <a:tabLst/>
                        <a:defRPr/>
                      </a:pPr>
                      <a:endParaRPr lang="en-US" sz="12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rtl="0" fontAlgn="t"/>
                      <a:r>
                        <a:rPr lang="en-US" sz="1000" b="0" i="0" u="none" strike="noStrike" dirty="0">
                          <a:solidFill>
                            <a:srgbClr val="000000"/>
                          </a:solidFill>
                          <a:latin typeface="Calibri"/>
                        </a:rPr>
                        <a:t>Project Lead</a:t>
                      </a:r>
                    </a:p>
                    <a:p>
                      <a:pPr algn="l" rtl="0" fontAlgn="t"/>
                      <a:r>
                        <a:rPr lang="en-US" sz="1000" b="0" i="0" u="none" strike="noStrike" dirty="0">
                          <a:solidFill>
                            <a:srgbClr val="000000"/>
                          </a:solidFill>
                          <a:latin typeface="Calibri"/>
                        </a:rPr>
                        <a:t>(Supplier Enablement lead)</a:t>
                      </a:r>
                      <a:br>
                        <a:rPr lang="en-US" sz="1000" b="0" i="0" u="none" strike="noStrike" dirty="0">
                          <a:solidFill>
                            <a:srgbClr val="000000"/>
                          </a:solidFill>
                          <a:latin typeface="Calibri"/>
                        </a:rPr>
                      </a:br>
                      <a:endParaRPr lang="en-US" sz="10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000" b="0" i="0" u="none" strike="noStrike" dirty="0">
                          <a:solidFill>
                            <a:srgbClr val="000000"/>
                          </a:solidFill>
                          <a:latin typeface="Calibri"/>
                        </a:rPr>
                        <a:t>Main contact for project coordination</a:t>
                      </a:r>
                      <a:br>
                        <a:rPr lang="en-US" sz="1000" b="0" i="0" u="none" strike="noStrike" dirty="0">
                          <a:solidFill>
                            <a:srgbClr val="000000"/>
                          </a:solidFill>
                          <a:latin typeface="Calibri"/>
                        </a:rPr>
                      </a:br>
                      <a:r>
                        <a:rPr lang="en-US" sz="1000" b="0" i="0" u="none" strike="noStrike" dirty="0">
                          <a:solidFill>
                            <a:srgbClr val="000000"/>
                          </a:solidFill>
                          <a:latin typeface="Calibri"/>
                        </a:rPr>
                        <a:t>Enforce compliance of project timelines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457200">
                <a:tc>
                  <a:txBody>
                    <a:bodyPr/>
                    <a:lstStyle/>
                    <a:p>
                      <a:pPr algn="l" rtl="0" fontAlgn="t"/>
                      <a:r>
                        <a:rPr lang="de-DE" sz="1200" kern="1200" dirty="0">
                          <a:solidFill>
                            <a:schemeClr val="tx1"/>
                          </a:solidFill>
                          <a:effectLst/>
                          <a:latin typeface="+mn-lt"/>
                          <a:ea typeface="+mn-ea"/>
                          <a:cs typeface="+mn-cs"/>
                        </a:rPr>
                        <a:t>Rajan Singhal/</a:t>
                      </a:r>
                      <a:r>
                        <a:rPr lang="de-DE" sz="1200" kern="1200" dirty="0" err="1">
                          <a:solidFill>
                            <a:schemeClr val="tx1"/>
                          </a:solidFill>
                          <a:effectLst/>
                          <a:latin typeface="+mn-lt"/>
                          <a:ea typeface="+mn-ea"/>
                          <a:cs typeface="+mn-cs"/>
                        </a:rPr>
                        <a:t>Manohar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Tadimeti</a:t>
                      </a:r>
                      <a:r>
                        <a:rPr lang="de-DE" sz="1200" kern="1200" dirty="0">
                          <a:solidFill>
                            <a:schemeClr val="tx1"/>
                          </a:solidFill>
                          <a:effectLst/>
                          <a:latin typeface="+mn-lt"/>
                          <a:ea typeface="+mn-ea"/>
                          <a:cs typeface="+mn-cs"/>
                        </a:rPr>
                        <a:t> </a:t>
                      </a:r>
                      <a:endParaRPr lang="en-US" sz="12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t"/>
                      <a:r>
                        <a:rPr lang="en-US" sz="1000" b="0" i="0" u="none" strike="noStrike" dirty="0">
                          <a:solidFill>
                            <a:srgbClr val="000000"/>
                          </a:solidFill>
                          <a:latin typeface="Calibri"/>
                        </a:rPr>
                        <a:t>Business Lead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t"/>
                      <a:r>
                        <a:rPr lang="en-US" sz="1000" b="0" i="0" u="none" strike="noStrike" dirty="0">
                          <a:solidFill>
                            <a:srgbClr val="000000"/>
                          </a:solidFill>
                          <a:latin typeface="Calibri"/>
                        </a:rPr>
                        <a:t>Support of cXML/EDI Identified Supplier testing</a:t>
                      </a:r>
                      <a:br>
                        <a:rPr lang="en-US" sz="1000" b="0" i="0" u="none" strike="noStrike" dirty="0">
                          <a:solidFill>
                            <a:srgbClr val="000000"/>
                          </a:solidFill>
                          <a:latin typeface="Calibri"/>
                        </a:rPr>
                      </a:br>
                      <a:r>
                        <a:rPr lang="en-US" sz="1000" b="0" i="0" u="none" strike="noStrike" dirty="0">
                          <a:solidFill>
                            <a:srgbClr val="000000"/>
                          </a:solidFill>
                          <a:latin typeface="Calibri"/>
                        </a:rPr>
                        <a:t>Provide connection parameters to  ERP systems</a:t>
                      </a:r>
                      <a:br>
                        <a:rPr lang="en-US" sz="1000" b="0" i="0" u="none" strike="noStrike" dirty="0">
                          <a:solidFill>
                            <a:srgbClr val="000000"/>
                          </a:solidFill>
                          <a:latin typeface="Calibri"/>
                        </a:rPr>
                      </a:br>
                      <a:r>
                        <a:rPr lang="en-US" sz="1000" b="0" i="0" u="none" strike="noStrike" dirty="0">
                          <a:solidFill>
                            <a:srgbClr val="000000"/>
                          </a:solidFill>
                          <a:latin typeface="Calibri"/>
                        </a:rPr>
                        <a:t>Assist in troubleshooting document errors from the application/ERP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7620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Kate </a:t>
                      </a:r>
                      <a:r>
                        <a:rPr lang="de-DE" sz="1200" kern="1200" dirty="0" err="1">
                          <a:solidFill>
                            <a:schemeClr val="tx1"/>
                          </a:solidFill>
                          <a:effectLst/>
                          <a:latin typeface="+mn-lt"/>
                          <a:ea typeface="+mn-ea"/>
                          <a:cs typeface="+mn-cs"/>
                        </a:rPr>
                        <a:t>Zhuravleva</a:t>
                      </a:r>
                      <a:r>
                        <a:rPr lang="de-DE" sz="1200" kern="1200" dirty="0">
                          <a:solidFill>
                            <a:schemeClr val="tx1"/>
                          </a:solidFill>
                          <a:effectLst/>
                          <a:latin typeface="+mn-lt"/>
                          <a:ea typeface="+mn-ea"/>
                          <a:cs typeface="+mn-cs"/>
                        </a:rPr>
                        <a:t>/Lily Pham</a:t>
                      </a:r>
                      <a:endParaRPr lang="en-US" sz="1200" b="0" i="0" u="none" strike="noStrike" dirty="0">
                        <a:solidFill>
                          <a:srgbClr val="000000"/>
                        </a:solidFill>
                        <a:latin typeface="Calibri"/>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t"/>
                      <a:r>
                        <a:rPr lang="en-US" sz="1000" b="0" i="0" u="none" strike="noStrike" dirty="0">
                          <a:solidFill>
                            <a:srgbClr val="000000"/>
                          </a:solidFill>
                          <a:latin typeface="Calibri"/>
                        </a:rPr>
                        <a:t>Supplier Enablement</a:t>
                      </a:r>
                      <a:br>
                        <a:rPr lang="en-US" sz="1000" b="0" i="0" u="none" strike="noStrike" dirty="0">
                          <a:solidFill>
                            <a:srgbClr val="000000"/>
                          </a:solidFill>
                          <a:latin typeface="Calibri"/>
                        </a:rPr>
                      </a:br>
                      <a:endParaRPr lang="en-US" sz="10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t"/>
                      <a:r>
                        <a:rPr lang="en-US" sz="1000" b="0" i="0" u="none" strike="noStrike" dirty="0">
                          <a:solidFill>
                            <a:srgbClr val="000000"/>
                          </a:solidFill>
                          <a:latin typeface="Calibri"/>
                        </a:rPr>
                        <a:t>Define &amp;</a:t>
                      </a:r>
                      <a:r>
                        <a:rPr lang="en-US" sz="1000" b="0" i="0" u="none" strike="noStrike" baseline="0" dirty="0">
                          <a:solidFill>
                            <a:srgbClr val="000000"/>
                          </a:solidFill>
                          <a:latin typeface="Calibri"/>
                        </a:rPr>
                        <a:t> Validate catalogue content with Supplier</a:t>
                      </a:r>
                      <a:endParaRPr lang="en-US" sz="1000" b="0" i="0" u="none" strike="noStrike" dirty="0">
                        <a:solidFill>
                          <a:srgbClr val="000000"/>
                        </a:solidFill>
                        <a:latin typeface="Calibri"/>
                      </a:endParaRPr>
                    </a:p>
                    <a:p>
                      <a:pPr algn="l" rtl="0" fontAlgn="t"/>
                      <a:r>
                        <a:rPr lang="en-US" sz="1000" b="0" i="0" u="none" strike="noStrike" dirty="0">
                          <a:solidFill>
                            <a:srgbClr val="000000"/>
                          </a:solidFill>
                          <a:latin typeface="Calibri"/>
                        </a:rPr>
                        <a:t>Generate Test Orders</a:t>
                      </a:r>
                      <a:br>
                        <a:rPr lang="en-US" sz="1000" b="0" i="0" u="none" strike="noStrike" dirty="0">
                          <a:solidFill>
                            <a:srgbClr val="000000"/>
                          </a:solidFill>
                          <a:latin typeface="Calibri"/>
                        </a:rPr>
                      </a:br>
                      <a:r>
                        <a:rPr lang="en-US" sz="1000" b="0" i="0" u="none" strike="noStrike" dirty="0">
                          <a:solidFill>
                            <a:srgbClr val="000000"/>
                          </a:solidFill>
                          <a:latin typeface="Calibri"/>
                        </a:rPr>
                        <a:t>Reconcile and approve invoices</a:t>
                      </a:r>
                      <a:br>
                        <a:rPr lang="en-US" sz="1000" b="0" i="0" u="none" strike="noStrike" dirty="0">
                          <a:solidFill>
                            <a:srgbClr val="000000"/>
                          </a:solidFill>
                          <a:latin typeface="Calibri"/>
                        </a:rPr>
                      </a:br>
                      <a:r>
                        <a:rPr lang="en-US" sz="1000" b="0" i="0" u="none" strike="noStrike" dirty="0">
                          <a:solidFill>
                            <a:srgbClr val="000000"/>
                          </a:solidFill>
                          <a:latin typeface="Calibri"/>
                        </a:rPr>
                        <a:t>Assist in other testing activities, coordinate go-live</a:t>
                      </a:r>
                      <a:br>
                        <a:rPr lang="en-US" sz="1000" b="0" i="0" u="none" strike="noStrike" dirty="0">
                          <a:solidFill>
                            <a:srgbClr val="000000"/>
                          </a:solidFill>
                          <a:latin typeface="Calibri"/>
                        </a:rPr>
                      </a:br>
                      <a:r>
                        <a:rPr lang="en-US" sz="1000" b="0" i="0" u="none" strike="noStrike" dirty="0">
                          <a:solidFill>
                            <a:srgbClr val="000000"/>
                          </a:solidFill>
                          <a:latin typeface="Calibri"/>
                        </a:rPr>
                        <a:t>Download &amp; validate applicable test transactions; load &amp; process through ERP</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152400">
                <a:tc>
                  <a:txBody>
                    <a:bodyPr/>
                    <a:lstStyle/>
                    <a:p>
                      <a:pPr algn="l" rtl="0" fontAlgn="t"/>
                      <a:r>
                        <a:rPr lang="en-US" sz="1000" b="0" i="0" u="none" strike="noStrike" dirty="0">
                          <a:solidFill>
                            <a:srgbClr val="FFFFFF"/>
                          </a:solidFill>
                          <a:latin typeface="Calibri"/>
                        </a:rPr>
                        <a:t>Contact Name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l" rtl="0" fontAlgn="t"/>
                      <a:r>
                        <a:rPr lang="en-US" sz="1000" b="1" i="0" u="none" strike="noStrike" dirty="0">
                          <a:solidFill>
                            <a:srgbClr val="FFFFFF"/>
                          </a:solidFill>
                          <a:latin typeface="Calibri"/>
                        </a:rPr>
                        <a:t>Ariba Role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l" rtl="0" fontAlgn="t"/>
                      <a:r>
                        <a:rPr lang="en-US" sz="1000" b="1" i="0" u="none" strike="noStrike" dirty="0">
                          <a:solidFill>
                            <a:srgbClr val="FFFFFF"/>
                          </a:solidFill>
                          <a:latin typeface="Calibri"/>
                        </a:rPr>
                        <a:t>Responsibility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8"/>
                  </a:ext>
                </a:extLst>
              </a:tr>
              <a:tr h="609600">
                <a:tc>
                  <a:txBody>
                    <a:bodyPr/>
                    <a:lstStyle/>
                    <a:p>
                      <a:pPr algn="l" rtl="0" fontAlgn="t"/>
                      <a:endParaRPr lang="en-US" sz="10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rtl="0" fontAlgn="t"/>
                      <a:r>
                        <a:rPr lang="en-US" sz="1000" b="0" i="0" u="none" strike="noStrike" dirty="0">
                          <a:solidFill>
                            <a:srgbClr val="000000"/>
                          </a:solidFill>
                          <a:latin typeface="Calibri"/>
                        </a:rPr>
                        <a:t>Seller Integrator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rtl="0" fontAlgn="t"/>
                      <a:r>
                        <a:rPr lang="en-US" sz="1000" b="0" i="0" u="none" strike="noStrike" dirty="0">
                          <a:solidFill>
                            <a:srgbClr val="000000"/>
                          </a:solidFill>
                          <a:latin typeface="Calibri"/>
                        </a:rPr>
                        <a:t>Manage end-to-end supplier integration</a:t>
                      </a:r>
                      <a:br>
                        <a:rPr lang="en-US" sz="1000" b="0" i="0" u="none" strike="noStrike" dirty="0">
                          <a:solidFill>
                            <a:srgbClr val="000000"/>
                          </a:solidFill>
                          <a:latin typeface="Calibri"/>
                        </a:rPr>
                      </a:br>
                      <a:r>
                        <a:rPr lang="en-US" sz="1000" b="0" i="0" u="none" strike="noStrike" dirty="0">
                          <a:solidFill>
                            <a:srgbClr val="000000"/>
                          </a:solidFill>
                          <a:latin typeface="Calibri"/>
                        </a:rPr>
                        <a:t>Troubleshoot failed/rejected documents</a:t>
                      </a:r>
                      <a:br>
                        <a:rPr lang="en-US" sz="1000" b="0" i="0" u="none" strike="noStrike" dirty="0">
                          <a:solidFill>
                            <a:srgbClr val="000000"/>
                          </a:solidFill>
                          <a:latin typeface="Calibri"/>
                        </a:rPr>
                      </a:br>
                      <a:r>
                        <a:rPr lang="en-US" sz="1000" b="0" i="0" u="none" strike="noStrike" dirty="0">
                          <a:solidFill>
                            <a:srgbClr val="000000"/>
                          </a:solidFill>
                          <a:latin typeface="Calibri"/>
                        </a:rPr>
                        <a:t>Ensure timely completion of project milestones</a:t>
                      </a:r>
                      <a:br>
                        <a:rPr lang="en-US" sz="1000" b="0" i="0" u="none" strike="noStrike" dirty="0">
                          <a:solidFill>
                            <a:srgbClr val="000000"/>
                          </a:solidFill>
                          <a:latin typeface="Calibri"/>
                        </a:rPr>
                      </a:br>
                      <a:r>
                        <a:rPr lang="en-US" sz="1000" b="0" i="0" u="none" strike="noStrike" dirty="0">
                          <a:solidFill>
                            <a:srgbClr val="000000"/>
                          </a:solidFill>
                          <a:latin typeface="Calibri"/>
                        </a:rPr>
                        <a:t>Escalate issues to appropriate person/team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9"/>
                  </a:ext>
                </a:extLst>
              </a:tr>
              <a:tr h="157998">
                <a:tc>
                  <a:txBody>
                    <a:bodyPr/>
                    <a:lstStyle/>
                    <a:p>
                      <a:pPr algn="l" rtl="0" fontAlgn="t"/>
                      <a:endParaRPr lang="en-US" sz="10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t"/>
                      <a:r>
                        <a:rPr lang="en-US" sz="1000" b="0" i="0" u="none" strike="noStrike" dirty="0">
                          <a:solidFill>
                            <a:srgbClr val="000000"/>
                          </a:solidFill>
                          <a:latin typeface="Calibri"/>
                        </a:rPr>
                        <a:t>Supplier Enablement Lead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t"/>
                      <a:r>
                        <a:rPr lang="en-US" sz="1000" b="0" i="0" u="none" strike="noStrike" dirty="0">
                          <a:solidFill>
                            <a:srgbClr val="000000"/>
                          </a:solidFill>
                          <a:latin typeface="Calibri"/>
                        </a:rPr>
                        <a:t>Consolidate</a:t>
                      </a:r>
                      <a:r>
                        <a:rPr lang="en-US" sz="1000" b="0" i="0" u="none" strike="noStrike" baseline="0" dirty="0">
                          <a:solidFill>
                            <a:srgbClr val="000000"/>
                          </a:solidFill>
                          <a:latin typeface="Calibri"/>
                        </a:rPr>
                        <a:t>  all suppliers  enablement status for reporting  to Armstrong Ceilings</a:t>
                      </a:r>
                      <a:endParaRPr lang="en-US" sz="10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05144434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obe Systems">
            <a:extLst>
              <a:ext uri="{FF2B5EF4-FFF2-40B4-BE49-F238E27FC236}">
                <a16:creationId xmlns:a16="http://schemas.microsoft.com/office/drawing/2014/main" id="{5D518B51-87DB-49AC-BBB2-C84705BE4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849" y="1885190"/>
            <a:ext cx="2941637"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36B0E343-9269-407E-A86D-442EABFB7652}"/>
              </a:ext>
            </a:extLst>
          </p:cNvPr>
          <p:cNvSpPr>
            <a:spLocks noGrp="1"/>
          </p:cNvSpPr>
          <p:nvPr/>
        </p:nvSpPr>
        <p:spPr bwMode="gray">
          <a:xfrm>
            <a:off x="502762" y="505020"/>
            <a:ext cx="11186476" cy="2000548"/>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sz="3000" dirty="0">
                <a:latin typeface="Calibri" panose="020F0502020204030204" pitchFamily="34" charset="0"/>
                <a:cs typeface="Calibri" panose="020F0502020204030204" pitchFamily="34" charset="0"/>
              </a:rPr>
              <a:t>What is integration?</a:t>
            </a:r>
          </a:p>
          <a:p>
            <a:pPr marL="342900" indent="-342900">
              <a:buFont typeface="Arial" panose="020B0604020202020204" pitchFamily="34" charset="0"/>
              <a:buChar char="•"/>
            </a:pPr>
            <a:endParaRPr lang="en-US" sz="2000" b="0" dirty="0"/>
          </a:p>
          <a:p>
            <a:pPr marL="342900" indent="-342900">
              <a:buFont typeface="Arial" panose="020B0604020202020204" pitchFamily="34" charset="0"/>
              <a:buChar char="•"/>
            </a:pPr>
            <a:r>
              <a:rPr lang="en-US" sz="2000" b="0" dirty="0"/>
              <a:t>PO Flip sellers</a:t>
            </a:r>
          </a:p>
          <a:p>
            <a:pPr marL="342900" indent="-342900">
              <a:buFont typeface="Arial" panose="020B0604020202020204" pitchFamily="34" charset="0"/>
              <a:buChar char="•"/>
            </a:pPr>
            <a:r>
              <a:rPr lang="en-US" sz="2000" b="0" dirty="0"/>
              <a:t>Standard Account Seller</a:t>
            </a:r>
          </a:p>
          <a:p>
            <a:pPr marL="342900" indent="-342900">
              <a:buFont typeface="Arial" panose="020B0604020202020204" pitchFamily="34" charset="0"/>
              <a:buChar char="•"/>
            </a:pPr>
            <a:r>
              <a:rPr lang="en-US" sz="2000" dirty="0"/>
              <a:t>Integrated sellers</a:t>
            </a:r>
          </a:p>
          <a:p>
            <a:endParaRPr lang="en-US" sz="2000" b="0" dirty="0"/>
          </a:p>
        </p:txBody>
      </p:sp>
      <p:sp>
        <p:nvSpPr>
          <p:cNvPr id="7" name="Rectangle à coins arrondis 7">
            <a:extLst>
              <a:ext uri="{FF2B5EF4-FFF2-40B4-BE49-F238E27FC236}">
                <a16:creationId xmlns:a16="http://schemas.microsoft.com/office/drawing/2014/main" id="{B821C2EB-ED74-42A7-BEE5-D03E7E8A26F6}"/>
              </a:ext>
            </a:extLst>
          </p:cNvPr>
          <p:cNvSpPr/>
          <p:nvPr/>
        </p:nvSpPr>
        <p:spPr>
          <a:xfrm>
            <a:off x="1142081" y="3007198"/>
            <a:ext cx="1864974" cy="65907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defTabSz="914400"/>
            <a:r>
              <a:rPr lang="en-US" sz="1400" dirty="0">
                <a:solidFill>
                  <a:srgbClr val="FFFFFF"/>
                </a:solidFill>
                <a:cs typeface="Arial"/>
              </a:rPr>
              <a:t>Customer</a:t>
            </a:r>
          </a:p>
        </p:txBody>
      </p:sp>
      <p:pic>
        <p:nvPicPr>
          <p:cNvPr id="8" name="Image 17" descr="users.png">
            <a:extLst>
              <a:ext uri="{FF2B5EF4-FFF2-40B4-BE49-F238E27FC236}">
                <a16:creationId xmlns:a16="http://schemas.microsoft.com/office/drawing/2014/main" id="{1E0E6BF0-82D8-49B0-A751-EE70151D0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158" y="3570174"/>
            <a:ext cx="422475" cy="422475"/>
          </a:xfrm>
          <a:prstGeom prst="rect">
            <a:avLst/>
          </a:prstGeom>
        </p:spPr>
      </p:pic>
      <p:sp>
        <p:nvSpPr>
          <p:cNvPr id="9" name="Rectangle à coins arrondis 21">
            <a:extLst>
              <a:ext uri="{FF2B5EF4-FFF2-40B4-BE49-F238E27FC236}">
                <a16:creationId xmlns:a16="http://schemas.microsoft.com/office/drawing/2014/main" id="{C303BB10-A967-4F08-BE15-A20F3551874A}"/>
              </a:ext>
            </a:extLst>
          </p:cNvPr>
          <p:cNvSpPr/>
          <p:nvPr/>
        </p:nvSpPr>
        <p:spPr>
          <a:xfrm>
            <a:off x="9577664" y="2923349"/>
            <a:ext cx="1337465" cy="539008"/>
          </a:xfrm>
          <a:prstGeom prst="roundRect">
            <a:avLst/>
          </a:prstGeom>
          <a:solidFill>
            <a:srgbClr val="800000"/>
          </a:solidFill>
        </p:spPr>
        <p:style>
          <a:lnRef idx="3">
            <a:schemeClr val="lt1"/>
          </a:lnRef>
          <a:fillRef idx="1">
            <a:schemeClr val="accent2"/>
          </a:fillRef>
          <a:effectRef idx="1">
            <a:schemeClr val="accent2"/>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algn="ctr" defTabSz="914400"/>
            <a:r>
              <a:rPr lang="en-US" sz="1800" b="1" dirty="0">
                <a:solidFill>
                  <a:srgbClr val="FFFFFF"/>
                </a:solidFill>
                <a:cs typeface="Arial"/>
              </a:rPr>
              <a:t>Supplier </a:t>
            </a:r>
            <a:r>
              <a:rPr lang="en-US" sz="1200" b="1" dirty="0">
                <a:solidFill>
                  <a:srgbClr val="FFFFFF"/>
                </a:solidFill>
                <a:cs typeface="Arial"/>
              </a:rPr>
              <a:t>PO Flip</a:t>
            </a:r>
          </a:p>
        </p:txBody>
      </p:sp>
      <p:pic>
        <p:nvPicPr>
          <p:cNvPr id="10" name="Image 20" descr="computer.png">
            <a:extLst>
              <a:ext uri="{FF2B5EF4-FFF2-40B4-BE49-F238E27FC236}">
                <a16:creationId xmlns:a16="http://schemas.microsoft.com/office/drawing/2014/main" id="{252F6AF1-252A-41ED-BD4B-EBC6F68AB9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6423" y="3136149"/>
            <a:ext cx="557087" cy="557087"/>
          </a:xfrm>
          <a:prstGeom prst="rect">
            <a:avLst/>
          </a:prstGeom>
        </p:spPr>
      </p:pic>
      <p:sp>
        <p:nvSpPr>
          <p:cNvPr id="11" name="ZoneTexte 24">
            <a:extLst>
              <a:ext uri="{FF2B5EF4-FFF2-40B4-BE49-F238E27FC236}">
                <a16:creationId xmlns:a16="http://schemas.microsoft.com/office/drawing/2014/main" id="{411CC5A1-6A70-4D57-A692-7F81F148EC22}"/>
              </a:ext>
            </a:extLst>
          </p:cNvPr>
          <p:cNvSpPr txBox="1"/>
          <p:nvPr/>
        </p:nvSpPr>
        <p:spPr>
          <a:xfrm>
            <a:off x="9803305" y="3574699"/>
            <a:ext cx="1612967" cy="369332"/>
          </a:xfrm>
          <a:prstGeom prst="rect">
            <a:avLst/>
          </a:prstGeom>
          <a:noFill/>
        </p:spPr>
        <p:txBody>
          <a:bodyPr wrap="square" rtlCol="0">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defTabSz="914400"/>
            <a:r>
              <a:rPr lang="en-US" sz="1600" b="1" dirty="0">
                <a:solidFill>
                  <a:srgbClr val="000000"/>
                </a:solidFill>
              </a:rPr>
              <a:t>Manual</a:t>
            </a:r>
            <a:r>
              <a:rPr lang="en-US" sz="1800" b="1" dirty="0">
                <a:solidFill>
                  <a:srgbClr val="000000"/>
                </a:solidFill>
              </a:rPr>
              <a:t> </a:t>
            </a:r>
            <a:r>
              <a:rPr lang="en-US" sz="1600" b="1" dirty="0">
                <a:solidFill>
                  <a:srgbClr val="000000"/>
                </a:solidFill>
              </a:rPr>
              <a:t>Entry</a:t>
            </a:r>
            <a:endParaRPr lang="en-US" sz="1800" b="1" dirty="0">
              <a:solidFill>
                <a:srgbClr val="000000"/>
              </a:solidFill>
            </a:endParaRPr>
          </a:p>
        </p:txBody>
      </p:sp>
      <p:pic>
        <p:nvPicPr>
          <p:cNvPr id="15" name="Image 34" descr="shopping_cart.png">
            <a:extLst>
              <a:ext uri="{FF2B5EF4-FFF2-40B4-BE49-F238E27FC236}">
                <a16:creationId xmlns:a16="http://schemas.microsoft.com/office/drawing/2014/main" id="{194EF799-9356-498D-99D4-69A063F9F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871" y="3653710"/>
            <a:ext cx="535000" cy="535000"/>
          </a:xfrm>
          <a:prstGeom prst="rect">
            <a:avLst/>
          </a:prstGeom>
        </p:spPr>
      </p:pic>
      <p:cxnSp>
        <p:nvCxnSpPr>
          <p:cNvPr id="16" name="Connecteur droit avec flèche 51">
            <a:extLst>
              <a:ext uri="{FF2B5EF4-FFF2-40B4-BE49-F238E27FC236}">
                <a16:creationId xmlns:a16="http://schemas.microsoft.com/office/drawing/2014/main" id="{DCDDEC79-2F71-43E2-9F0C-06A2E621F9E9}"/>
              </a:ext>
            </a:extLst>
          </p:cNvPr>
          <p:cNvCxnSpPr>
            <a:endCxn id="5" idx="1"/>
          </p:cNvCxnSpPr>
          <p:nvPr/>
        </p:nvCxnSpPr>
        <p:spPr>
          <a:xfrm flipV="1">
            <a:off x="3094089" y="3356009"/>
            <a:ext cx="1547760" cy="1"/>
          </a:xfrm>
          <a:prstGeom prst="straightConnector1">
            <a:avLst/>
          </a:prstGeom>
          <a:ln>
            <a:solidFill>
              <a:srgbClr val="800000"/>
            </a:solidFill>
            <a:headEnd type="arrow"/>
            <a:tailEnd type="arrow"/>
          </a:ln>
        </p:spPr>
        <p:style>
          <a:lnRef idx="3">
            <a:schemeClr val="accent2"/>
          </a:lnRef>
          <a:fillRef idx="0">
            <a:schemeClr val="accent2"/>
          </a:fillRef>
          <a:effectRef idx="2">
            <a:schemeClr val="accent2"/>
          </a:effectRef>
          <a:fontRef idx="minor">
            <a:schemeClr val="tx1"/>
          </a:fontRef>
        </p:style>
      </p:cxnSp>
      <p:pic>
        <p:nvPicPr>
          <p:cNvPr id="17" name="Image 17" descr="users.png">
            <a:extLst>
              <a:ext uri="{FF2B5EF4-FFF2-40B4-BE49-F238E27FC236}">
                <a16:creationId xmlns:a16="http://schemas.microsoft.com/office/drawing/2014/main" id="{A0346F41-9D55-4768-9DA5-EDF53BE70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3194" y="2125531"/>
            <a:ext cx="422475" cy="422475"/>
          </a:xfrm>
          <a:prstGeom prst="rect">
            <a:avLst/>
          </a:prstGeom>
        </p:spPr>
      </p:pic>
      <p:sp>
        <p:nvSpPr>
          <p:cNvPr id="18" name="Rectangle à coins arrondis 21">
            <a:extLst>
              <a:ext uri="{FF2B5EF4-FFF2-40B4-BE49-F238E27FC236}">
                <a16:creationId xmlns:a16="http://schemas.microsoft.com/office/drawing/2014/main" id="{9A46EE22-CDDB-4B2B-8981-2728C42CC926}"/>
              </a:ext>
            </a:extLst>
          </p:cNvPr>
          <p:cNvSpPr/>
          <p:nvPr/>
        </p:nvSpPr>
        <p:spPr>
          <a:xfrm>
            <a:off x="9577664" y="1598429"/>
            <a:ext cx="1600363" cy="488778"/>
          </a:xfrm>
          <a:prstGeom prst="roundRect">
            <a:avLst/>
          </a:prstGeom>
          <a:solidFill>
            <a:srgbClr val="800000"/>
          </a:solidFill>
        </p:spPr>
        <p:style>
          <a:lnRef idx="3">
            <a:schemeClr val="lt1"/>
          </a:lnRef>
          <a:fillRef idx="1">
            <a:schemeClr val="accent2"/>
          </a:fillRef>
          <a:effectRef idx="1">
            <a:schemeClr val="accent2"/>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algn="ctr" defTabSz="914400"/>
            <a:r>
              <a:rPr lang="en-US" sz="1500" b="1" dirty="0">
                <a:solidFill>
                  <a:srgbClr val="FFFFFF"/>
                </a:solidFill>
                <a:cs typeface="Arial"/>
              </a:rPr>
              <a:t>Supplier</a:t>
            </a:r>
          </a:p>
          <a:p>
            <a:pPr algn="ctr" defTabSz="914400"/>
            <a:r>
              <a:rPr lang="en-US" sz="1200" b="1" dirty="0">
                <a:solidFill>
                  <a:srgbClr val="FFFFFF"/>
                </a:solidFill>
                <a:cs typeface="Arial"/>
              </a:rPr>
              <a:t>Standard Account</a:t>
            </a:r>
          </a:p>
        </p:txBody>
      </p:sp>
      <p:sp>
        <p:nvSpPr>
          <p:cNvPr id="19" name="ZoneTexte 24">
            <a:extLst>
              <a:ext uri="{FF2B5EF4-FFF2-40B4-BE49-F238E27FC236}">
                <a16:creationId xmlns:a16="http://schemas.microsoft.com/office/drawing/2014/main" id="{1E48423C-D993-44BC-BB0C-EB17A94426BA}"/>
              </a:ext>
            </a:extLst>
          </p:cNvPr>
          <p:cNvSpPr txBox="1"/>
          <p:nvPr/>
        </p:nvSpPr>
        <p:spPr>
          <a:xfrm>
            <a:off x="9830341" y="2130056"/>
            <a:ext cx="1612967" cy="338554"/>
          </a:xfrm>
          <a:prstGeom prst="rect">
            <a:avLst/>
          </a:prstGeom>
          <a:noFill/>
        </p:spPr>
        <p:txBody>
          <a:bodyPr wrap="square" rtlCol="0">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defTabSz="914400"/>
            <a:r>
              <a:rPr lang="en-US" sz="1600" b="1" dirty="0">
                <a:solidFill>
                  <a:srgbClr val="000000"/>
                </a:solidFill>
              </a:rPr>
              <a:t>Manual Entry</a:t>
            </a:r>
            <a:endParaRPr lang="en-US" sz="1800" b="1" dirty="0">
              <a:solidFill>
                <a:srgbClr val="000000"/>
              </a:solidFill>
            </a:endParaRPr>
          </a:p>
        </p:txBody>
      </p:sp>
      <p:pic>
        <p:nvPicPr>
          <p:cNvPr id="20" name="Picture 19" descr="Adobe Systems">
            <a:extLst>
              <a:ext uri="{FF2B5EF4-FFF2-40B4-BE49-F238E27FC236}">
                <a16:creationId xmlns:a16="http://schemas.microsoft.com/office/drawing/2014/main" id="{315FC11E-7DE2-4033-85A8-3D8C5FCDA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6716" y="2770951"/>
            <a:ext cx="690948" cy="69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Connecteur droit avec flèche 51">
            <a:extLst>
              <a:ext uri="{FF2B5EF4-FFF2-40B4-BE49-F238E27FC236}">
                <a16:creationId xmlns:a16="http://schemas.microsoft.com/office/drawing/2014/main" id="{D9AC04A1-5F88-4563-9993-19974DEF4A86}"/>
              </a:ext>
            </a:extLst>
          </p:cNvPr>
          <p:cNvCxnSpPr>
            <a:cxnSpLocks/>
          </p:cNvCxnSpPr>
          <p:nvPr/>
        </p:nvCxnSpPr>
        <p:spPr>
          <a:xfrm>
            <a:off x="7580162" y="3336736"/>
            <a:ext cx="1286666" cy="19272"/>
          </a:xfrm>
          <a:prstGeom prst="straightConnector1">
            <a:avLst/>
          </a:prstGeom>
          <a:ln>
            <a:solidFill>
              <a:srgbClr val="80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22" name="Connecteur droit avec flèche 51">
            <a:extLst>
              <a:ext uri="{FF2B5EF4-FFF2-40B4-BE49-F238E27FC236}">
                <a16:creationId xmlns:a16="http://schemas.microsoft.com/office/drawing/2014/main" id="{479B9E1D-8186-4712-A858-E81274F7E0FD}"/>
              </a:ext>
            </a:extLst>
          </p:cNvPr>
          <p:cNvCxnSpPr>
            <a:cxnSpLocks/>
          </p:cNvCxnSpPr>
          <p:nvPr/>
        </p:nvCxnSpPr>
        <p:spPr>
          <a:xfrm flipV="1">
            <a:off x="7576090" y="2238904"/>
            <a:ext cx="1634794" cy="1010838"/>
          </a:xfrm>
          <a:prstGeom prst="straightConnector1">
            <a:avLst/>
          </a:prstGeom>
          <a:ln>
            <a:solidFill>
              <a:srgbClr val="800000"/>
            </a:solidFill>
            <a:headEnd type="arrow"/>
            <a:tailEnd type="arrow"/>
          </a:ln>
        </p:spPr>
        <p:style>
          <a:lnRef idx="3">
            <a:schemeClr val="accent2"/>
          </a:lnRef>
          <a:fillRef idx="0">
            <a:schemeClr val="accent2"/>
          </a:fillRef>
          <a:effectRef idx="2">
            <a:schemeClr val="accent2"/>
          </a:effectRef>
          <a:fontRef idx="minor">
            <a:schemeClr val="tx1"/>
          </a:fontRef>
        </p:style>
      </p:cxnSp>
      <p:pic>
        <p:nvPicPr>
          <p:cNvPr id="23" name="Image 20" descr="computer.png">
            <a:extLst>
              <a:ext uri="{FF2B5EF4-FFF2-40B4-BE49-F238E27FC236}">
                <a16:creationId xmlns:a16="http://schemas.microsoft.com/office/drawing/2014/main" id="{EA6B4355-46EA-40B4-B202-FE9D3315A1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2213" y="1745243"/>
            <a:ext cx="557087" cy="557087"/>
          </a:xfrm>
          <a:prstGeom prst="rect">
            <a:avLst/>
          </a:prstGeom>
        </p:spPr>
      </p:pic>
      <p:pic>
        <p:nvPicPr>
          <p:cNvPr id="24" name="Image 20" descr="computer.png">
            <a:extLst>
              <a:ext uri="{FF2B5EF4-FFF2-40B4-BE49-F238E27FC236}">
                <a16:creationId xmlns:a16="http://schemas.microsoft.com/office/drawing/2014/main" id="{B21F8F82-D203-4FD2-B610-E1118E200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4650" y="4335750"/>
            <a:ext cx="557087" cy="557087"/>
          </a:xfrm>
          <a:prstGeom prst="rect">
            <a:avLst/>
          </a:prstGeom>
        </p:spPr>
      </p:pic>
      <p:pic>
        <p:nvPicPr>
          <p:cNvPr id="25" name="Image 30" descr="zip_file_download.png">
            <a:extLst>
              <a:ext uri="{FF2B5EF4-FFF2-40B4-BE49-F238E27FC236}">
                <a16:creationId xmlns:a16="http://schemas.microsoft.com/office/drawing/2014/main" id="{EEA603ED-CF28-4D6F-BB93-69A476C094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6627" y="4075413"/>
            <a:ext cx="485275" cy="485275"/>
          </a:xfrm>
          <a:prstGeom prst="rect">
            <a:avLst/>
          </a:prstGeom>
        </p:spPr>
      </p:pic>
      <p:cxnSp>
        <p:nvCxnSpPr>
          <p:cNvPr id="26" name="Connecteur droit avec flèche 51">
            <a:extLst>
              <a:ext uri="{FF2B5EF4-FFF2-40B4-BE49-F238E27FC236}">
                <a16:creationId xmlns:a16="http://schemas.microsoft.com/office/drawing/2014/main" id="{50FE42F5-3B99-418A-B281-A42A922AE273}"/>
              </a:ext>
            </a:extLst>
          </p:cNvPr>
          <p:cNvCxnSpPr>
            <a:cxnSpLocks/>
          </p:cNvCxnSpPr>
          <p:nvPr/>
        </p:nvCxnSpPr>
        <p:spPr>
          <a:xfrm>
            <a:off x="7583486" y="3418154"/>
            <a:ext cx="1634794" cy="1010838"/>
          </a:xfrm>
          <a:prstGeom prst="straightConnector1">
            <a:avLst/>
          </a:prstGeom>
          <a:ln>
            <a:solidFill>
              <a:schemeClr val="accent4">
                <a:lumMod val="50000"/>
              </a:schemeClr>
            </a:solidFill>
            <a:headEnd type="arrow"/>
            <a:tailEnd type="arrow"/>
          </a:ln>
        </p:spPr>
        <p:style>
          <a:lnRef idx="3">
            <a:schemeClr val="accent2"/>
          </a:lnRef>
          <a:fillRef idx="0">
            <a:schemeClr val="accent2"/>
          </a:fillRef>
          <a:effectRef idx="2">
            <a:schemeClr val="accent2"/>
          </a:effectRef>
          <a:fontRef idx="minor">
            <a:schemeClr val="tx1"/>
          </a:fontRef>
        </p:style>
      </p:cxnSp>
      <p:pic>
        <p:nvPicPr>
          <p:cNvPr id="27" name="Image 17" descr="users.png">
            <a:extLst>
              <a:ext uri="{FF2B5EF4-FFF2-40B4-BE49-F238E27FC236}">
                <a16:creationId xmlns:a16="http://schemas.microsoft.com/office/drawing/2014/main" id="{B18F0C67-C0F9-4BF5-8158-14FE43AF2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8522" y="5148649"/>
            <a:ext cx="422475" cy="422475"/>
          </a:xfrm>
          <a:prstGeom prst="rect">
            <a:avLst/>
          </a:prstGeom>
        </p:spPr>
      </p:pic>
      <p:sp>
        <p:nvSpPr>
          <p:cNvPr id="28" name="Rectangle à coins arrondis 21">
            <a:extLst>
              <a:ext uri="{FF2B5EF4-FFF2-40B4-BE49-F238E27FC236}">
                <a16:creationId xmlns:a16="http://schemas.microsoft.com/office/drawing/2014/main" id="{4A538EB5-91A0-4E9F-9CAF-2375C7A1FB34}"/>
              </a:ext>
            </a:extLst>
          </p:cNvPr>
          <p:cNvSpPr/>
          <p:nvPr/>
        </p:nvSpPr>
        <p:spPr>
          <a:xfrm>
            <a:off x="9630028" y="4501824"/>
            <a:ext cx="1337465" cy="539008"/>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algn="ctr" defTabSz="914400"/>
            <a:r>
              <a:rPr lang="en-US" sz="1800" b="1" dirty="0">
                <a:solidFill>
                  <a:srgbClr val="FFFFFF"/>
                </a:solidFill>
                <a:cs typeface="Arial"/>
              </a:rPr>
              <a:t>Supplier </a:t>
            </a:r>
            <a:r>
              <a:rPr lang="en-US" sz="1200" b="1" dirty="0">
                <a:solidFill>
                  <a:srgbClr val="FFFFFF"/>
                </a:solidFill>
                <a:cs typeface="Arial"/>
              </a:rPr>
              <a:t>Integration</a:t>
            </a:r>
          </a:p>
        </p:txBody>
      </p:sp>
      <p:sp>
        <p:nvSpPr>
          <p:cNvPr id="29" name="ZoneTexte 24">
            <a:extLst>
              <a:ext uri="{FF2B5EF4-FFF2-40B4-BE49-F238E27FC236}">
                <a16:creationId xmlns:a16="http://schemas.microsoft.com/office/drawing/2014/main" id="{C98F0278-F181-43CD-88D3-86F344527211}"/>
              </a:ext>
            </a:extLst>
          </p:cNvPr>
          <p:cNvSpPr txBox="1"/>
          <p:nvPr/>
        </p:nvSpPr>
        <p:spPr>
          <a:xfrm>
            <a:off x="9855669" y="5153174"/>
            <a:ext cx="1612967" cy="584775"/>
          </a:xfrm>
          <a:prstGeom prst="rect">
            <a:avLst/>
          </a:prstGeom>
          <a:noFill/>
        </p:spPr>
        <p:txBody>
          <a:bodyPr wrap="square" rtlCol="0">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defTabSz="914400"/>
            <a:r>
              <a:rPr lang="en-US" sz="1600" b="1" dirty="0">
                <a:solidFill>
                  <a:srgbClr val="000000"/>
                </a:solidFill>
              </a:rPr>
              <a:t>Machine to Machine</a:t>
            </a:r>
            <a:endParaRPr lang="en-US" sz="1800" b="1" dirty="0">
              <a:solidFill>
                <a:srgbClr val="000000"/>
              </a:solidFill>
            </a:endParaRPr>
          </a:p>
        </p:txBody>
      </p:sp>
      <p:sp>
        <p:nvSpPr>
          <p:cNvPr id="30" name="Rectangle à coins arrondis 29">
            <a:extLst>
              <a:ext uri="{FF2B5EF4-FFF2-40B4-BE49-F238E27FC236}">
                <a16:creationId xmlns:a16="http://schemas.microsoft.com/office/drawing/2014/main" id="{D6AFBE45-9D52-4CF0-AB85-CBB3BBAABE31}"/>
              </a:ext>
            </a:extLst>
          </p:cNvPr>
          <p:cNvSpPr/>
          <p:nvPr/>
        </p:nvSpPr>
        <p:spPr>
          <a:xfrm>
            <a:off x="8459180" y="4075413"/>
            <a:ext cx="2796466" cy="1698355"/>
          </a:xfrm>
          <a:prstGeom prst="roundRect">
            <a:avLst/>
          </a:prstGeom>
          <a:noFill/>
          <a:ln>
            <a:solidFill>
              <a:schemeClr val="accent4">
                <a:lumMod val="75000"/>
              </a:schemeClr>
            </a:solidFill>
            <a:prstDash val="dash"/>
          </a:ln>
        </p:spPr>
        <p:style>
          <a:lnRef idx="2">
            <a:schemeClr val="accent2"/>
          </a:lnRef>
          <a:fillRef idx="1">
            <a:schemeClr val="lt1"/>
          </a:fillRef>
          <a:effectRef idx="0">
            <a:schemeClr val="accent2"/>
          </a:effectRef>
          <a:fontRef idx="minor">
            <a:schemeClr val="dk1"/>
          </a:fontRef>
        </p:style>
        <p:txBody>
          <a:bodyPr rtlCol="0" anchor="ctr"/>
          <a:lstStyle>
            <a:defPPr>
              <a:defRPr lang="de-DE"/>
            </a:defPPr>
            <a:lvl1pPr marL="0" algn="l" defTabSz="1088776" rtl="0" eaLnBrk="1" latinLnBrk="0" hangingPunct="1">
              <a:defRPr lang="de-DE" sz="2100" kern="1200">
                <a:solidFill>
                  <a:schemeClr val="dk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dk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dk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dk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dk1"/>
                </a:solidFill>
                <a:latin typeface="+mn-lt"/>
                <a:ea typeface="+mn-ea"/>
                <a:cs typeface="+mn-cs"/>
              </a:defRPr>
            </a:lvl5pPr>
            <a:lvl6pPr marL="2721940" algn="l" defTabSz="1088776" rtl="0" eaLnBrk="1" latinLnBrk="0" hangingPunct="1">
              <a:defRPr sz="2100" kern="1200">
                <a:solidFill>
                  <a:schemeClr val="dk1"/>
                </a:solidFill>
                <a:latin typeface="+mn-lt"/>
                <a:ea typeface="+mn-ea"/>
                <a:cs typeface="+mn-cs"/>
              </a:defRPr>
            </a:lvl6pPr>
            <a:lvl7pPr marL="3266328" algn="l" defTabSz="1088776" rtl="0" eaLnBrk="1" latinLnBrk="0" hangingPunct="1">
              <a:defRPr sz="2100" kern="1200">
                <a:solidFill>
                  <a:schemeClr val="dk1"/>
                </a:solidFill>
                <a:latin typeface="+mn-lt"/>
                <a:ea typeface="+mn-ea"/>
                <a:cs typeface="+mn-cs"/>
              </a:defRPr>
            </a:lvl7pPr>
            <a:lvl8pPr marL="3810716" algn="l" defTabSz="1088776" rtl="0" eaLnBrk="1" latinLnBrk="0" hangingPunct="1">
              <a:defRPr sz="2100" kern="1200">
                <a:solidFill>
                  <a:schemeClr val="dk1"/>
                </a:solidFill>
                <a:latin typeface="+mn-lt"/>
                <a:ea typeface="+mn-ea"/>
                <a:cs typeface="+mn-cs"/>
              </a:defRPr>
            </a:lvl8pPr>
            <a:lvl9pPr marL="4355104" algn="l" defTabSz="1088776" rtl="0" eaLnBrk="1" latinLnBrk="0" hangingPunct="1">
              <a:defRPr sz="2100" kern="1200">
                <a:solidFill>
                  <a:schemeClr val="dk1"/>
                </a:solidFill>
                <a:latin typeface="+mn-lt"/>
                <a:ea typeface="+mn-ea"/>
                <a:cs typeface="+mn-cs"/>
              </a:defRPr>
            </a:lvl9pPr>
          </a:lstStyle>
          <a:p>
            <a:pPr algn="ctr"/>
            <a:endParaRPr lang="en-US" dirty="0"/>
          </a:p>
        </p:txBody>
      </p:sp>
      <p:sp>
        <p:nvSpPr>
          <p:cNvPr id="31" name="Bulle ronde 30">
            <a:extLst>
              <a:ext uri="{FF2B5EF4-FFF2-40B4-BE49-F238E27FC236}">
                <a16:creationId xmlns:a16="http://schemas.microsoft.com/office/drawing/2014/main" id="{AC0E3080-727B-425B-AFE3-A4898816DA55}"/>
              </a:ext>
            </a:extLst>
          </p:cNvPr>
          <p:cNvSpPr/>
          <p:nvPr/>
        </p:nvSpPr>
        <p:spPr>
          <a:xfrm>
            <a:off x="6766986" y="5581380"/>
            <a:ext cx="1479118" cy="771600"/>
          </a:xfrm>
          <a:prstGeom prst="wedgeEllipseCallout">
            <a:avLst>
              <a:gd name="adj1" fmla="val 71558"/>
              <a:gd name="adj2" fmla="val -25001"/>
            </a:avLst>
          </a:prstGeom>
          <a:ln/>
        </p:spPr>
        <p:style>
          <a:lnRef idx="2">
            <a:schemeClr val="accent4"/>
          </a:lnRef>
          <a:fillRef idx="1">
            <a:schemeClr val="lt1"/>
          </a:fillRef>
          <a:effectRef idx="0">
            <a:schemeClr val="accent4"/>
          </a:effectRef>
          <a:fontRef idx="minor">
            <a:schemeClr val="dk1"/>
          </a:fontRef>
        </p:style>
        <p:txBody>
          <a:bodyPr rtlCol="0" anchor="ctr"/>
          <a:lstStyle>
            <a:defPPr>
              <a:defRPr lang="de-DE"/>
            </a:defPPr>
            <a:lvl1pPr marL="0" algn="l" defTabSz="1088776" rtl="0" eaLnBrk="1" latinLnBrk="0" hangingPunct="1">
              <a:defRPr lang="de-DE" sz="2100" kern="1200">
                <a:solidFill>
                  <a:schemeClr val="dk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dk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dk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dk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dk1"/>
                </a:solidFill>
                <a:latin typeface="+mn-lt"/>
                <a:ea typeface="+mn-ea"/>
                <a:cs typeface="+mn-cs"/>
              </a:defRPr>
            </a:lvl5pPr>
            <a:lvl6pPr marL="2721940" algn="l" defTabSz="1088776" rtl="0" eaLnBrk="1" latinLnBrk="0" hangingPunct="1">
              <a:defRPr sz="2100" kern="1200">
                <a:solidFill>
                  <a:schemeClr val="dk1"/>
                </a:solidFill>
                <a:latin typeface="+mn-lt"/>
                <a:ea typeface="+mn-ea"/>
                <a:cs typeface="+mn-cs"/>
              </a:defRPr>
            </a:lvl6pPr>
            <a:lvl7pPr marL="3266328" algn="l" defTabSz="1088776" rtl="0" eaLnBrk="1" latinLnBrk="0" hangingPunct="1">
              <a:defRPr sz="2100" kern="1200">
                <a:solidFill>
                  <a:schemeClr val="dk1"/>
                </a:solidFill>
                <a:latin typeface="+mn-lt"/>
                <a:ea typeface="+mn-ea"/>
                <a:cs typeface="+mn-cs"/>
              </a:defRPr>
            </a:lvl7pPr>
            <a:lvl8pPr marL="3810716" algn="l" defTabSz="1088776" rtl="0" eaLnBrk="1" latinLnBrk="0" hangingPunct="1">
              <a:defRPr sz="2100" kern="1200">
                <a:solidFill>
                  <a:schemeClr val="dk1"/>
                </a:solidFill>
                <a:latin typeface="+mn-lt"/>
                <a:ea typeface="+mn-ea"/>
                <a:cs typeface="+mn-cs"/>
              </a:defRPr>
            </a:lvl8pPr>
            <a:lvl9pPr marL="4355104" algn="l" defTabSz="1088776" rtl="0" eaLnBrk="1" latinLnBrk="0" hangingPunct="1">
              <a:defRPr sz="2100" kern="1200">
                <a:solidFill>
                  <a:schemeClr val="dk1"/>
                </a:solidFill>
                <a:latin typeface="+mn-lt"/>
                <a:ea typeface="+mn-ea"/>
                <a:cs typeface="+mn-cs"/>
              </a:defRPr>
            </a:lvl9pPr>
          </a:lstStyle>
          <a:p>
            <a:pPr algn="ctr"/>
            <a:r>
              <a:rPr lang="en-US" sz="1200" b="1" dirty="0">
                <a:solidFill>
                  <a:schemeClr val="accent4">
                    <a:lumMod val="75000"/>
                  </a:schemeClr>
                </a:solidFill>
                <a:latin typeface="Arial"/>
                <a:cs typeface="Arial"/>
              </a:rPr>
              <a:t>Integration</a:t>
            </a:r>
          </a:p>
        </p:txBody>
      </p:sp>
    </p:spTree>
    <p:extLst>
      <p:ext uri="{BB962C8B-B14F-4D97-AF65-F5344CB8AC3E}">
        <p14:creationId xmlns:p14="http://schemas.microsoft.com/office/powerpoint/2010/main" val="137050715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a:t>Current </a:t>
            </a:r>
            <a:r>
              <a:rPr lang="en-US" dirty="0">
                <a:solidFill>
                  <a:schemeClr val="accent1"/>
                </a:solidFill>
              </a:rPr>
              <a:t>Status/ Scope</a:t>
            </a:r>
            <a:endParaRPr lang="en-US" dirty="0"/>
          </a:p>
        </p:txBody>
      </p:sp>
      <p:pic>
        <p:nvPicPr>
          <p:cNvPr id="7" name="Divider Image Placeholder">
            <a:extLst>
              <a:ext uri="{FF2B5EF4-FFF2-40B4-BE49-F238E27FC236}">
                <a16:creationId xmlns:a16="http://schemas.microsoft.com/office/drawing/2014/main" id="{3FEADB84-4FA8-4F63-8117-D5AD2F9BF195}"/>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0" y="3427200"/>
            <a:ext cx="12192000" cy="3430800"/>
          </a:xfrm>
          <a:prstGeom prst="rect">
            <a:avLst/>
          </a:prstGeom>
        </p:spPr>
      </p:pic>
    </p:spTree>
    <p:extLst>
      <p:ext uri="{BB962C8B-B14F-4D97-AF65-F5344CB8AC3E}">
        <p14:creationId xmlns:p14="http://schemas.microsoft.com/office/powerpoint/2010/main" val="1693693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8DEEBDED-27EE-4575-8837-5E3B3A2FF9F2}"/>
              </a:ext>
            </a:extLst>
          </p:cNvPr>
          <p:cNvGraphicFramePr/>
          <p:nvPr>
            <p:extLst>
              <p:ext uri="{D42A27DB-BD31-4B8C-83A1-F6EECF244321}">
                <p14:modId xmlns:p14="http://schemas.microsoft.com/office/powerpoint/2010/main" val="44584967"/>
              </p:ext>
            </p:extLst>
          </p:nvPr>
        </p:nvGraphicFramePr>
        <p:xfrm>
          <a:off x="83890" y="1048624"/>
          <a:ext cx="5931017" cy="5383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D91C1675-EBD6-4215-A2FE-F2A1B5CD7D88}"/>
              </a:ext>
            </a:extLst>
          </p:cNvPr>
          <p:cNvSpPr/>
          <p:nvPr/>
        </p:nvSpPr>
        <p:spPr>
          <a:xfrm>
            <a:off x="214146" y="316577"/>
            <a:ext cx="6773883" cy="553998"/>
          </a:xfrm>
          <a:prstGeom prst="rect">
            <a:avLst/>
          </a:prstGeom>
        </p:spPr>
        <p:txBody>
          <a:bodyPr wrap="square">
            <a:spAutoFit/>
          </a:bodyPr>
          <a:lstStyle/>
          <a:p>
            <a:r>
              <a:rPr lang="en-US" sz="3000" b="1" dirty="0">
                <a:solidFill>
                  <a:prstClr val="black"/>
                </a:solidFill>
                <a:effectLst>
                  <a:outerShdw blurRad="38100" dist="38100" dir="2700000" algn="tl">
                    <a:srgbClr val="000000">
                      <a:alpha val="43137"/>
                    </a:srgbClr>
                  </a:outerShdw>
                </a:effectLst>
                <a:latin typeface="Calibri" panose="020F0502020204030204"/>
              </a:rPr>
              <a:t>Current Status</a:t>
            </a:r>
          </a:p>
        </p:txBody>
      </p:sp>
      <p:pic>
        <p:nvPicPr>
          <p:cNvPr id="14" name="Pictogram" descr="Example of an pictogram" title="Pictogram for title slide">
            <a:extLst>
              <a:ext uri="{FF2B5EF4-FFF2-40B4-BE49-F238E27FC236}">
                <a16:creationId xmlns:a16="http://schemas.microsoft.com/office/drawing/2014/main" id="{6D3A56C2-59ED-4901-B119-74CE64A9E803}"/>
              </a:ext>
            </a:extLst>
          </p:cNvPr>
          <p:cNvPicPr>
            <a:picLocks noChangeAspect="1"/>
          </p:cNvPicPr>
          <p:nvPr/>
        </p:nvPicPr>
        <p:blipFill>
          <a:blip r:embed="rId8"/>
          <a:srcRect t="16" b="16"/>
          <a:stretch>
            <a:fillRect/>
          </a:stretch>
        </p:blipFill>
        <p:spPr bwMode="gray">
          <a:xfrm>
            <a:off x="6988029" y="1118197"/>
            <a:ext cx="4523738" cy="4523738"/>
          </a:xfrm>
          <a:prstGeom prst="rect">
            <a:avLst/>
          </a:prstGeom>
        </p:spPr>
      </p:pic>
    </p:spTree>
    <p:extLst>
      <p:ext uri="{BB962C8B-B14F-4D97-AF65-F5344CB8AC3E}">
        <p14:creationId xmlns:p14="http://schemas.microsoft.com/office/powerpoint/2010/main" val="6772692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0DB773-4252-4ACD-8010-3AFADC7ACD05}"/>
              </a:ext>
            </a:extLst>
          </p:cNvPr>
          <p:cNvSpPr txBox="1">
            <a:spLocks/>
          </p:cNvSpPr>
          <p:nvPr/>
        </p:nvSpPr>
        <p:spPr>
          <a:xfrm>
            <a:off x="559293" y="365125"/>
            <a:ext cx="10794507" cy="65580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Project</a:t>
            </a:r>
            <a:r>
              <a:rPr kumimoji="0" lang="en-US" sz="4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US" sz="31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Scope</a:t>
            </a:r>
          </a:p>
        </p:txBody>
      </p:sp>
      <p:graphicFrame>
        <p:nvGraphicFramePr>
          <p:cNvPr id="9" name="Content Placeholder 13">
            <a:extLst>
              <a:ext uri="{FF2B5EF4-FFF2-40B4-BE49-F238E27FC236}">
                <a16:creationId xmlns:a16="http://schemas.microsoft.com/office/drawing/2014/main" id="{1CB1803F-D1F6-401B-A025-A60AB151F7B5}"/>
              </a:ext>
            </a:extLst>
          </p:cNvPr>
          <p:cNvGraphicFramePr>
            <a:graphicFrameLocks/>
          </p:cNvGraphicFramePr>
          <p:nvPr>
            <p:extLst>
              <p:ext uri="{D42A27DB-BD31-4B8C-83A1-F6EECF244321}">
                <p14:modId xmlns:p14="http://schemas.microsoft.com/office/powerpoint/2010/main" val="4012009569"/>
              </p:ext>
            </p:extLst>
          </p:nvPr>
        </p:nvGraphicFramePr>
        <p:xfrm>
          <a:off x="214544" y="3511874"/>
          <a:ext cx="11907548" cy="2981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A1F89345-37C2-4701-BC57-0340D03A9700}"/>
              </a:ext>
            </a:extLst>
          </p:cNvPr>
          <p:cNvGraphicFramePr/>
          <p:nvPr>
            <p:extLst>
              <p:ext uri="{D42A27DB-BD31-4B8C-83A1-F6EECF244321}">
                <p14:modId xmlns:p14="http://schemas.microsoft.com/office/powerpoint/2010/main" val="2677296317"/>
              </p:ext>
            </p:extLst>
          </p:nvPr>
        </p:nvGraphicFramePr>
        <p:xfrm>
          <a:off x="559293" y="1176578"/>
          <a:ext cx="7765557" cy="23352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Rectangle: Rounded Corners 1">
            <a:extLst>
              <a:ext uri="{FF2B5EF4-FFF2-40B4-BE49-F238E27FC236}">
                <a16:creationId xmlns:a16="http://schemas.microsoft.com/office/drawing/2014/main" id="{EEEBCC3C-773E-4205-920F-10EC0B0D6F7D}"/>
              </a:ext>
            </a:extLst>
          </p:cNvPr>
          <p:cNvSpPr/>
          <p:nvPr/>
        </p:nvSpPr>
        <p:spPr bwMode="gray">
          <a:xfrm>
            <a:off x="9672507" y="1839172"/>
            <a:ext cx="2449585" cy="914400"/>
          </a:xfrm>
          <a:prstGeom prst="roundRect">
            <a:avLst/>
          </a:prstGeom>
          <a:solidFill>
            <a:schemeClr val="accent1"/>
          </a:solidFill>
          <a:ln w="10000" cap="flat" cmpd="sng" algn="ctr">
            <a:solidFill>
              <a:srgbClr val="008FD3">
                <a:hueOff val="0"/>
                <a:satOff val="0"/>
                <a:lumOff val="0"/>
                <a:alphaOff val="0"/>
              </a:srgb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p:spPr>
        <p:txBody>
          <a:bodyPr spcFirstLastPara="0" vert="horz" wrap="square" lIns="163576" tIns="93472" rIns="163576" bIns="93472" numCol="1" spcCol="1270" anchor="ctr" anchorCtr="0">
            <a:noAutofit/>
          </a:bodyPr>
          <a:lstStyle/>
          <a:p>
            <a:r>
              <a:rPr lang="en-US" b="1" dirty="0">
                <a:solidFill>
                  <a:schemeClr val="bg1"/>
                </a:solidFill>
                <a:latin typeface="Calibri" panose="020F0502020204030204"/>
              </a:rPr>
              <a:t>Test Plan:      </a:t>
            </a:r>
          </a:p>
        </p:txBody>
      </p:sp>
      <p:sp>
        <p:nvSpPr>
          <p:cNvPr id="6" name="Rectangle 4">
            <a:extLst>
              <a:ext uri="{FF2B5EF4-FFF2-40B4-BE49-F238E27FC236}">
                <a16:creationId xmlns:a16="http://schemas.microsoft.com/office/drawing/2014/main" id="{019150FA-AD3B-4D1B-B40D-5DFC909039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D75950C7-E9EE-4B31-9C29-73E6C3182E6C}"/>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8">
            <a:extLst>
              <a:ext uri="{FF2B5EF4-FFF2-40B4-BE49-F238E27FC236}">
                <a16:creationId xmlns:a16="http://schemas.microsoft.com/office/drawing/2014/main" id="{9D70F791-2D9C-47AB-9E70-06E3E111313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CE3A8735-3F80-401C-A2CE-2CDB2437CEEB}"/>
              </a:ext>
            </a:extLst>
          </p:cNvPr>
          <p:cNvSpPr>
            <a:spLocks noChangeArrowheads="1"/>
          </p:cNvSpPr>
          <p:nvPr/>
        </p:nvSpPr>
        <p:spPr bwMode="auto">
          <a:xfrm>
            <a:off x="10963275" y="20591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A1EE203F-B7D6-43A8-9DF3-625855B4BE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D2E6C968-2507-4B4C-A77C-4A60464E3DE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a:extLst>
              <a:ext uri="{FF2B5EF4-FFF2-40B4-BE49-F238E27FC236}">
                <a16:creationId xmlns:a16="http://schemas.microsoft.com/office/drawing/2014/main" id="{D89BCA30-981A-44D9-AAF5-AA6D6876AF8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2A2B2163-91A4-41D0-85AD-DB890B4AC8D5}"/>
              </a:ext>
            </a:extLst>
          </p:cNvPr>
          <p:cNvGraphicFramePr>
            <a:graphicFrameLocks noChangeAspect="1"/>
          </p:cNvGraphicFramePr>
          <p:nvPr>
            <p:extLst>
              <p:ext uri="{D42A27DB-BD31-4B8C-83A1-F6EECF244321}">
                <p14:modId xmlns:p14="http://schemas.microsoft.com/office/powerpoint/2010/main" val="2688641241"/>
              </p:ext>
            </p:extLst>
          </p:nvPr>
        </p:nvGraphicFramePr>
        <p:xfrm>
          <a:off x="10795728" y="1933003"/>
          <a:ext cx="1129572" cy="733100"/>
        </p:xfrm>
        <a:graphic>
          <a:graphicData uri="http://schemas.openxmlformats.org/presentationml/2006/ole">
            <mc:AlternateContent xmlns:mc="http://schemas.openxmlformats.org/markup-compatibility/2006">
              <mc:Choice xmlns:v="urn:schemas-microsoft-com:vml" Requires="v">
                <p:oleObj spid="_x0000_s1026" name="Worksheet" showAsIcon="1" r:id="rId14" imgW="957605" imgH="624709" progId="Excel.Sheet.12">
                  <p:embed/>
                </p:oleObj>
              </mc:Choice>
              <mc:Fallback>
                <p:oleObj name="Worksheet" showAsIcon="1" r:id="rId14" imgW="957605" imgH="624709" progId="Excel.Sheet.12">
                  <p:embed/>
                  <p:pic>
                    <p:nvPicPr>
                      <p:cNvPr id="7" name="Object 6">
                        <a:extLst>
                          <a:ext uri="{FF2B5EF4-FFF2-40B4-BE49-F238E27FC236}">
                            <a16:creationId xmlns:a16="http://schemas.microsoft.com/office/drawing/2014/main" id="{2A2B2163-91A4-41D0-85AD-DB890B4AC8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95728" y="1933003"/>
                        <a:ext cx="1129572" cy="733100"/>
                      </a:xfrm>
                      <a:prstGeom prst="rect">
                        <a:avLst/>
                      </a:prstGeom>
                      <a:noFill/>
                    </p:spPr>
                  </p:pic>
                </p:oleObj>
              </mc:Fallback>
            </mc:AlternateContent>
          </a:graphicData>
        </a:graphic>
      </p:graphicFrame>
    </p:spTree>
    <p:extLst>
      <p:ext uri="{BB962C8B-B14F-4D97-AF65-F5344CB8AC3E}">
        <p14:creationId xmlns:p14="http://schemas.microsoft.com/office/powerpoint/2010/main" val="61505437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0DB773-4252-4ACD-8010-3AFADC7ACD05}"/>
              </a:ext>
            </a:extLst>
          </p:cNvPr>
          <p:cNvSpPr txBox="1">
            <a:spLocks/>
          </p:cNvSpPr>
          <p:nvPr/>
        </p:nvSpPr>
        <p:spPr>
          <a:xfrm>
            <a:off x="559293" y="365125"/>
            <a:ext cx="10794507" cy="65580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aphicFrame>
        <p:nvGraphicFramePr>
          <p:cNvPr id="2" name="Diagram 1">
            <a:extLst>
              <a:ext uri="{FF2B5EF4-FFF2-40B4-BE49-F238E27FC236}">
                <a16:creationId xmlns:a16="http://schemas.microsoft.com/office/drawing/2014/main" id="{54B4D1CC-4532-4183-A5B1-39746D769281}"/>
              </a:ext>
            </a:extLst>
          </p:cNvPr>
          <p:cNvGraphicFramePr/>
          <p:nvPr>
            <p:extLst>
              <p:ext uri="{D42A27DB-BD31-4B8C-83A1-F6EECF244321}">
                <p14:modId xmlns:p14="http://schemas.microsoft.com/office/powerpoint/2010/main" val="3581278894"/>
              </p:ext>
            </p:extLst>
          </p:nvPr>
        </p:nvGraphicFramePr>
        <p:xfrm>
          <a:off x="435006" y="861134"/>
          <a:ext cx="4178940" cy="4583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DDE55FED-F2C1-4A10-BFDB-EB37B5175BB6}"/>
              </a:ext>
            </a:extLst>
          </p:cNvPr>
          <p:cNvPicPr>
            <a:picLocks noChangeAspect="1"/>
          </p:cNvPicPr>
          <p:nvPr/>
        </p:nvPicPr>
        <p:blipFill>
          <a:blip r:embed="rId8"/>
          <a:stretch>
            <a:fillRect/>
          </a:stretch>
        </p:blipFill>
        <p:spPr>
          <a:xfrm>
            <a:off x="5776982" y="600748"/>
            <a:ext cx="6149387" cy="2706840"/>
          </a:xfrm>
          <a:prstGeom prst="rect">
            <a:avLst/>
          </a:prstGeom>
        </p:spPr>
      </p:pic>
      <p:sp>
        <p:nvSpPr>
          <p:cNvPr id="7" name="Text Placeholder 2">
            <a:extLst>
              <a:ext uri="{FF2B5EF4-FFF2-40B4-BE49-F238E27FC236}">
                <a16:creationId xmlns:a16="http://schemas.microsoft.com/office/drawing/2014/main" id="{F7241D38-19EE-46DB-AE66-B8933C974AF8}"/>
              </a:ext>
            </a:extLst>
          </p:cNvPr>
          <p:cNvSpPr>
            <a:spLocks noGrp="1"/>
          </p:cNvSpPr>
          <p:nvPr>
            <p:ph type="body" sz="quarter" idx="10"/>
          </p:nvPr>
        </p:nvSpPr>
        <p:spPr>
          <a:xfrm>
            <a:off x="6385927" y="3769199"/>
            <a:ext cx="5540442" cy="2142241"/>
          </a:xfrm>
        </p:spPr>
        <p:txBody>
          <a:bodyPr/>
          <a:lstStyle/>
          <a:p>
            <a:pPr>
              <a:spcBef>
                <a:spcPts val="0"/>
              </a:spcBef>
            </a:pPr>
            <a:r>
              <a:rPr lang="en-US" sz="1600" dirty="0"/>
              <a:t>SAP Ariba Cloud Integration Gateway is  solution for integration for cXML </a:t>
            </a:r>
          </a:p>
          <a:p>
            <a:pPr>
              <a:spcBef>
                <a:spcPts val="0"/>
              </a:spcBef>
            </a:pPr>
            <a:r>
              <a:rPr lang="en-US" sz="1600" dirty="0"/>
              <a:t>and also for non cXML Customers</a:t>
            </a:r>
          </a:p>
          <a:p>
            <a:pPr marL="351414" lvl="2" indent="-171450">
              <a:buFont typeface="Wingdings" panose="05000000000000000000" pitchFamily="2" charset="2"/>
              <a:buChar char="Ø"/>
            </a:pPr>
            <a:r>
              <a:rPr lang="en-US" sz="1200" dirty="0"/>
              <a:t>Main Goal: To </a:t>
            </a:r>
            <a:r>
              <a:rPr lang="en-GB" sz="1200" dirty="0"/>
              <a:t>simplify integration and shorten the integration timeline</a:t>
            </a:r>
          </a:p>
          <a:p>
            <a:pPr marL="351414" lvl="2" indent="-171450">
              <a:buFont typeface="Wingdings" panose="05000000000000000000" pitchFamily="2" charset="2"/>
              <a:buChar char="Ø"/>
            </a:pPr>
            <a:r>
              <a:rPr lang="en-GB" sz="1200" dirty="0"/>
              <a:t>Covering more industry and regional standards</a:t>
            </a:r>
          </a:p>
          <a:p>
            <a:pPr marL="351414" lvl="2" indent="-171450">
              <a:buFont typeface="Wingdings" panose="05000000000000000000" pitchFamily="2" charset="2"/>
              <a:buChar char="Ø"/>
            </a:pPr>
            <a:r>
              <a:rPr lang="en-GB" sz="1200" dirty="0"/>
              <a:t>Providing self testing capabilities</a:t>
            </a:r>
          </a:p>
          <a:p>
            <a:pPr marL="179964" lvl="2" indent="0">
              <a:buNone/>
            </a:pPr>
            <a:endParaRPr lang="en-US" sz="1200" dirty="0"/>
          </a:p>
          <a:p>
            <a:pPr marL="360000" lvl="3" indent="0">
              <a:buNone/>
            </a:pPr>
            <a:endParaRPr lang="en-US" sz="1200" dirty="0"/>
          </a:p>
        </p:txBody>
      </p:sp>
      <p:sp>
        <p:nvSpPr>
          <p:cNvPr id="3" name="Rectangle 2">
            <a:extLst>
              <a:ext uri="{FF2B5EF4-FFF2-40B4-BE49-F238E27FC236}">
                <a16:creationId xmlns:a16="http://schemas.microsoft.com/office/drawing/2014/main" id="{1A837637-217D-4F24-86BC-59B261AD1E15}"/>
              </a:ext>
            </a:extLst>
          </p:cNvPr>
          <p:cNvSpPr/>
          <p:nvPr/>
        </p:nvSpPr>
        <p:spPr>
          <a:xfrm>
            <a:off x="4790114" y="6019060"/>
            <a:ext cx="7505371" cy="369332"/>
          </a:xfrm>
          <a:prstGeom prst="rect">
            <a:avLst/>
          </a:prstGeom>
        </p:spPr>
        <p:txBody>
          <a:bodyPr wrap="square">
            <a:spAutoFit/>
          </a:bodyPr>
          <a:lstStyle/>
          <a:p>
            <a:pPr marL="0" lvl="2" indent="0">
              <a:buNone/>
            </a:pPr>
            <a:r>
              <a:rPr lang="en-US" b="1" dirty="0">
                <a:solidFill>
                  <a:srgbClr val="FF0000"/>
                </a:solidFill>
              </a:rPr>
              <a:t>Please note that the Legal biding document is the one in Ariba! </a:t>
            </a:r>
          </a:p>
        </p:txBody>
      </p:sp>
    </p:spTree>
    <p:extLst>
      <p:ext uri="{BB962C8B-B14F-4D97-AF65-F5344CB8AC3E}">
        <p14:creationId xmlns:p14="http://schemas.microsoft.com/office/powerpoint/2010/main" val="948459247"/>
      </p:ext>
    </p:extLst>
  </p:cSld>
  <p:clrMapOvr>
    <a:masterClrMapping/>
  </p:clrMapOvr>
  <p:transition spd="med"/>
</p:sld>
</file>

<file path=ppt/theme/theme1.xml><?xml version="1.0" encoding="utf-8"?>
<a:theme xmlns:a="http://schemas.openxmlformats.org/drawingml/2006/main" name="SAP_Ariba_2017_16x9_black and 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Buyer Integration KO(unified new template).potx" id="{251557B0-4C0C-4AA6-B6D7-A794DE6848E0}" vid="{4124CA40-7824-4840-98E9-9967BB9DC1D4}"/>
    </a:ext>
  </a:extLst>
</a:theme>
</file>

<file path=ppt/theme/theme2.xml><?xml version="1.0" encoding="utf-8"?>
<a:theme xmlns:a="http://schemas.openxmlformats.org/drawingml/2006/main" name="SAP Ariba 2019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 id="{CF55A97A-EA5B-4BEB-AF64-CBD1ED37F407}" vid="{18FBC2EE-F2FB-4C48-B55B-09DD05B5F2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488B0B40A06448B3EFAB5E7A2A10C6" ma:contentTypeVersion="12" ma:contentTypeDescription="Create a new document." ma:contentTypeScope="" ma:versionID="2f452b3cda902472b923b82cc9644146">
  <xsd:schema xmlns:xsd="http://www.w3.org/2001/XMLSchema" xmlns:xs="http://www.w3.org/2001/XMLSchema" xmlns:p="http://schemas.microsoft.com/office/2006/metadata/properties" xmlns:ns3="79983bb6-6125-41fe-ab17-59366e7c1144" xmlns:ns4="22dca0df-d097-439a-86de-c1d8250fb45c" targetNamespace="http://schemas.microsoft.com/office/2006/metadata/properties" ma:root="true" ma:fieldsID="0caa77668f06bd40a0b26c36e271b4a6" ns3:_="" ns4:_="">
    <xsd:import namespace="79983bb6-6125-41fe-ab17-59366e7c1144"/>
    <xsd:import namespace="22dca0df-d097-439a-86de-c1d8250fb45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983bb6-6125-41fe-ab17-59366e7c11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dca0df-d097-439a-86de-c1d8250fb45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8A85CE-95B5-4BA9-B5BB-BE0330AF2ECE}">
  <ds:schemaRefs>
    <ds:schemaRef ds:uri="http://schemas.microsoft.com/sharepoint/v3/contenttype/forms"/>
  </ds:schemaRefs>
</ds:datastoreItem>
</file>

<file path=customXml/itemProps2.xml><?xml version="1.0" encoding="utf-8"?>
<ds:datastoreItem xmlns:ds="http://schemas.openxmlformats.org/officeDocument/2006/customXml" ds:itemID="{7F4F7720-47C5-483D-A760-E49AC956F480}">
  <ds:schemaRefs>
    <ds:schemaRef ds:uri="http://schemas.microsoft.com/office/2006/documentManagement/types"/>
    <ds:schemaRef ds:uri="http://schemas.microsoft.com/office/2006/metadata/properties"/>
    <ds:schemaRef ds:uri="http://purl.org/dc/terms/"/>
    <ds:schemaRef ds:uri="79983bb6-6125-41fe-ab17-59366e7c1144"/>
    <ds:schemaRef ds:uri="http://purl.org/dc/dcmitype/"/>
    <ds:schemaRef ds:uri="http://schemas.microsoft.com/office/infopath/2007/PartnerControls"/>
    <ds:schemaRef ds:uri="http://schemas.openxmlformats.org/package/2006/metadata/core-properties"/>
    <ds:schemaRef ds:uri="22dca0df-d097-439a-86de-c1d8250fb45c"/>
    <ds:schemaRef ds:uri="http://www.w3.org/XML/1998/namespace"/>
    <ds:schemaRef ds:uri="http://purl.org/dc/elements/1.1/"/>
  </ds:schemaRefs>
</ds:datastoreItem>
</file>

<file path=customXml/itemProps3.xml><?xml version="1.0" encoding="utf-8"?>
<ds:datastoreItem xmlns:ds="http://schemas.openxmlformats.org/officeDocument/2006/customXml" ds:itemID="{AB5FB2DF-1003-4EB1-8F48-B97DACB26C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983bb6-6125-41fe-ab17-59366e7c1144"/>
    <ds:schemaRef ds:uri="22dca0df-d097-439a-86de-c1d8250fb4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32924</TotalTime>
  <Words>1299</Words>
  <Application>Microsoft Office PowerPoint</Application>
  <PresentationFormat>Widescreen</PresentationFormat>
  <Paragraphs>290</Paragraphs>
  <Slides>22</Slides>
  <Notes>14</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22</vt:i4>
      </vt:variant>
    </vt:vector>
  </HeadingPairs>
  <TitlesOfParts>
    <vt:vector size="34" baseType="lpstr">
      <vt:lpstr>Arial</vt:lpstr>
      <vt:lpstr>Arial Unicode MS</vt:lpstr>
      <vt:lpstr>Calibri</vt:lpstr>
      <vt:lpstr>Calibri Light</vt:lpstr>
      <vt:lpstr>Courier New</vt:lpstr>
      <vt:lpstr>Symbol</vt:lpstr>
      <vt:lpstr>Times New Roman</vt:lpstr>
      <vt:lpstr>Wingdings</vt:lpstr>
      <vt:lpstr>SAP_Ariba_2017_16x9_black and white</vt:lpstr>
      <vt:lpstr>SAP Ariba 2019 16x9 white</vt:lpstr>
      <vt:lpstr>Worksheet</vt:lpstr>
      <vt:lpstr>Presentation</vt:lpstr>
      <vt:lpstr>Electronic Integration on Ariba Network &lt;Supplier&gt; with Canadian Pacific Railway </vt:lpstr>
      <vt:lpstr>Agenda</vt:lpstr>
      <vt:lpstr>Roles &amp; Responsibilities – Project Team</vt:lpstr>
      <vt:lpstr>PowerPoint Presentation</vt:lpstr>
      <vt:lpstr>PowerPoint Presentation</vt:lpstr>
      <vt:lpstr>Current Status/ Scope</vt:lpstr>
      <vt:lpstr>PowerPoint Presentation</vt:lpstr>
      <vt:lpstr>PowerPoint Presentation</vt:lpstr>
      <vt:lpstr>PowerPoint Presentation</vt:lpstr>
      <vt:lpstr>PowerPoint Presentation</vt:lpstr>
      <vt:lpstr>Project Planning</vt:lpstr>
      <vt:lpstr>Seller Integration Methodology  – Six stage integration according to our best practice</vt:lpstr>
      <vt:lpstr>Project Life Cycle – Integration </vt:lpstr>
      <vt:lpstr>Best practices for the supplier</vt:lpstr>
      <vt:lpstr>Timeline Milestones – will be reviewed and feedback on &lt;Date&gt;</vt:lpstr>
      <vt:lpstr>Roles &amp; Responsibilities – Challenges and Governance</vt:lpstr>
      <vt:lpstr>Challenges: Impacting Timeline</vt:lpstr>
      <vt:lpstr>Project Governance</vt:lpstr>
      <vt:lpstr>Transition to Support</vt:lpstr>
      <vt:lpstr>Transition To Support</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Yuseinov, Denis (external - Service)</dc:creator>
  <cp:lastModifiedBy>DeLuca, Douglas</cp:lastModifiedBy>
  <cp:revision>111</cp:revision>
  <dcterms:created xsi:type="dcterms:W3CDTF">2019-03-01T08:13:26Z</dcterms:created>
  <dcterms:modified xsi:type="dcterms:W3CDTF">2020-06-29T15:43:30Z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0x010100A6488B0B40A06448B3EFAB5E7A2A10C6</vt:lpwstr>
  </property>
</Properties>
</file>