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3" r:id="rId10"/>
  </p:sldMasterIdLst>
  <p:notesMasterIdLst>
    <p:notesMasterId r:id="rId16"/>
  </p:notesMasterIdLst>
  <p:handoutMasterIdLst>
    <p:handoutMasterId r:id="rId17"/>
  </p:handoutMasterIdLst>
  <p:sldIdLst>
    <p:sldId id="402" r:id="rId11"/>
    <p:sldId id="2061" r:id="rId12"/>
    <p:sldId id="2062" r:id="rId13"/>
    <p:sldId id="2063" r:id="rId14"/>
    <p:sldId id="449" r:id="rId15"/>
  </p:sldIdLst>
  <p:sldSz cx="12195175" cy="6858000"/>
  <p:notesSz cx="6858000" cy="9144000"/>
  <p:embeddedFontLst>
    <p:embeddedFont>
      <p:font typeface="72 Brand" panose="020B0504030603020204" pitchFamily="34" charset="0"/>
      <p:regular r:id="rId18"/>
      <p:bold r:id="rId19"/>
      <p:italic r:id="rId20"/>
      <p:boldItalic r:id="rId21"/>
    </p:embeddedFont>
    <p:embeddedFont>
      <p:font typeface="72 Brand Medium" panose="020B0604030603020204" pitchFamily="34" charset="0"/>
      <p:regular r:id="rId22"/>
      <p:italic r:id="rId23"/>
    </p:embeddedFont>
  </p:embeddedFontLst>
  <p:custDataLst>
    <p:tags r:id="rId24"/>
  </p:custDataLst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3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05888-ACAA-427F-AC37-C3727908B5C9}" v="12" dt="2024-01-22T15:05:32.628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128" autoAdjust="0"/>
  </p:normalViewPr>
  <p:slideViewPr>
    <p:cSldViewPr snapToGrid="0" showGuides="1">
      <p:cViewPr varScale="1">
        <p:scale>
          <a:sx n="94" d="100"/>
          <a:sy n="94" d="100"/>
        </p:scale>
        <p:origin x="162" y="78"/>
      </p:cViewPr>
      <p:guideLst>
        <p:guide pos="3841"/>
        <p:guide orient="horz" pos="3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4008" y="168"/>
      </p:cViewPr>
      <p:guideLst>
        <p:guide orient="horz" pos="2880"/>
        <p:guide pos="2160"/>
      </p:guideLst>
    </p:cSldViewPr>
  </p:notesViewPr>
  <p:gridSpacing cx="936117" cy="93611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.xml"/><Relationship Id="rId19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an, Alexis" userId="9b83e1fa-06d3-4826-a64e-9fa50003eee9" providerId="ADAL" clId="{92805888-ACAA-427F-AC37-C3727908B5C9}"/>
    <pc:docChg chg="undo custSel addSld delSld modSld addSection delSection">
      <pc:chgData name="Herman, Alexis" userId="9b83e1fa-06d3-4826-a64e-9fa50003eee9" providerId="ADAL" clId="{92805888-ACAA-427F-AC37-C3727908B5C9}" dt="2024-01-22T15:05:35.060" v="15" actId="47"/>
      <pc:docMkLst>
        <pc:docMk/>
      </pc:docMkLst>
      <pc:sldChg chg="modSp add del mod">
        <pc:chgData name="Herman, Alexis" userId="9b83e1fa-06d3-4826-a64e-9fa50003eee9" providerId="ADAL" clId="{92805888-ACAA-427F-AC37-C3727908B5C9}" dt="2024-01-22T15:05:35.060" v="15" actId="47"/>
        <pc:sldMkLst>
          <pc:docMk/>
          <pc:sldMk cId="2190943094" sldId="256"/>
        </pc:sldMkLst>
        <pc:spChg chg="mod">
          <ac:chgData name="Herman, Alexis" userId="9b83e1fa-06d3-4826-a64e-9fa50003eee9" providerId="ADAL" clId="{92805888-ACAA-427F-AC37-C3727908B5C9}" dt="2024-01-22T15:05:21.008" v="13"/>
          <ac:spMkLst>
            <pc:docMk/>
            <pc:sldMk cId="2190943094" sldId="256"/>
            <ac:spMk id="9" creationId="{5E148506-E6D9-B9ED-8F99-D9867E0F227E}"/>
          </ac:spMkLst>
        </pc:spChg>
      </pc:sldChg>
      <pc:sldChg chg="add del">
        <pc:chgData name="Herman, Alexis" userId="9b83e1fa-06d3-4826-a64e-9fa50003eee9" providerId="ADAL" clId="{92805888-ACAA-427F-AC37-C3727908B5C9}" dt="2024-01-22T15:05:32.628" v="14"/>
        <pc:sldMkLst>
          <pc:docMk/>
          <pc:sldMk cId="4060872162" sldId="449"/>
        </pc:sldMkLst>
      </pc:sldChg>
      <pc:sldChg chg="modNotesTx">
        <pc:chgData name="Herman, Alexis" userId="9b83e1fa-06d3-4826-a64e-9fa50003eee9" providerId="ADAL" clId="{92805888-ACAA-427F-AC37-C3727908B5C9}" dt="2024-01-10T15:13:57.755" v="2"/>
        <pc:sldMkLst>
          <pc:docMk/>
          <pc:sldMk cId="2800328635" sldId="2061"/>
        </pc:sldMkLst>
      </pc:sldChg>
      <pc:sldChg chg="modNotesTx">
        <pc:chgData name="Herman, Alexis" userId="9b83e1fa-06d3-4826-a64e-9fa50003eee9" providerId="ADAL" clId="{92805888-ACAA-427F-AC37-C3727908B5C9}" dt="2024-01-10T15:13:56.365" v="1"/>
        <pc:sldMkLst>
          <pc:docMk/>
          <pc:sldMk cId="3015815359" sldId="2062"/>
        </pc:sldMkLst>
      </pc:sldChg>
      <pc:sldChg chg="modNotesTx">
        <pc:chgData name="Herman, Alexis" userId="9b83e1fa-06d3-4826-a64e-9fa50003eee9" providerId="ADAL" clId="{92805888-ACAA-427F-AC37-C3727908B5C9}" dt="2024-01-10T15:13:54.631" v="0"/>
        <pc:sldMkLst>
          <pc:docMk/>
          <pc:sldMk cId="3539338925" sldId="2063"/>
        </pc:sldMkLst>
      </pc:sldChg>
      <pc:sldChg chg="new del">
        <pc:chgData name="Herman, Alexis" userId="9b83e1fa-06d3-4826-a64e-9fa50003eee9" providerId="ADAL" clId="{92805888-ACAA-427F-AC37-C3727908B5C9}" dt="2024-01-20T02:09:52.663" v="5" actId="2696"/>
        <pc:sldMkLst>
          <pc:docMk/>
          <pc:sldMk cId="1780067200" sldId="2064"/>
        </pc:sldMkLst>
      </pc:sldChg>
      <pc:sldChg chg="add del">
        <pc:chgData name="Herman, Alexis" userId="9b83e1fa-06d3-4826-a64e-9fa50003eee9" providerId="ADAL" clId="{92805888-ACAA-427F-AC37-C3727908B5C9}" dt="2024-01-22T15:02:32.691" v="12" actId="2696"/>
        <pc:sldMkLst>
          <pc:docMk/>
          <pc:sldMk cId="2710435365" sldId="2064"/>
        </pc:sldMkLst>
      </pc:sldChg>
      <pc:sldChg chg="new del">
        <pc:chgData name="Herman, Alexis" userId="9b83e1fa-06d3-4826-a64e-9fa50003eee9" providerId="ADAL" clId="{92805888-ACAA-427F-AC37-C3727908B5C9}" dt="2024-01-22T15:01:27.856" v="10" actId="2696"/>
        <pc:sldMkLst>
          <pc:docMk/>
          <pc:sldMk cId="3572166279" sldId="2064"/>
        </pc:sldMkLst>
      </pc:sldChg>
      <pc:sldMasterChg chg="delSldLayout">
        <pc:chgData name="Herman, Alexis" userId="9b83e1fa-06d3-4826-a64e-9fa50003eee9" providerId="ADAL" clId="{92805888-ACAA-427F-AC37-C3727908B5C9}" dt="2024-01-22T15:05:35.060" v="15" actId="47"/>
        <pc:sldMasterMkLst>
          <pc:docMk/>
          <pc:sldMasterMk cId="3408294523" sldId="2147483733"/>
        </pc:sldMasterMkLst>
        <pc:sldLayoutChg chg="del">
          <pc:chgData name="Herman, Alexis" userId="9b83e1fa-06d3-4826-a64e-9fa50003eee9" providerId="ADAL" clId="{92805888-ACAA-427F-AC37-C3727908B5C9}" dt="2024-01-22T15:05:35.060" v="15" actId="47"/>
          <pc:sldLayoutMkLst>
            <pc:docMk/>
            <pc:sldMasterMk cId="3408294523" sldId="2147483733"/>
            <pc:sldLayoutMk cId="2384951404" sldId="21474837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>
                <a:latin typeface="72 Brand" panose="020B0504030603020204" pitchFamily="34" charset="0"/>
              </a:rPr>
              <a:pPr algn="ctr"/>
              <a:t>‹#›</a:t>
            </a:fld>
            <a:endParaRPr lang="de-DE" sz="1000" dirty="0">
              <a:latin typeface="72 Brand" panose="020B05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12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20162"/>
            <a:ext cx="5760000" cy="4563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3572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 b="0" i="0">
                <a:latin typeface="72 Brand" panose="020B0504030603020204" pitchFamily="34" charset="0"/>
              </a:defRPr>
            </a:lvl1pPr>
          </a:lstStyle>
          <a:p>
            <a:fld id="{7D8C2C35-2B8A-446E-BEC0-FD36716C29AC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ba.com/go/ariba-network-light-accoun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ba.com/go/ariba-network-light-accoun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ba.com/go/ariba-network-light-accou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6361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Online supplier training and collateral found here: </a:t>
            </a:r>
            <a:r>
              <a:rPr lang="en-US" u="sng" dirty="0">
                <a:hlinkClick r:id="rId3"/>
              </a:rPr>
              <a:t>http://www.ariba.com/go/ariba-network-light-account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5072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Online supplier training and collateral found here: </a:t>
            </a:r>
            <a:r>
              <a:rPr lang="en-US" u="sng" dirty="0">
                <a:hlinkClick r:id="rId3"/>
              </a:rPr>
              <a:t>http://www.ariba.com/go/ariba-network-light-account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3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971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Online supplier training and collateral found here: </a:t>
            </a:r>
            <a:r>
              <a:rPr lang="en-US" u="sng" dirty="0">
                <a:hlinkClick r:id="rId3"/>
              </a:rPr>
              <a:t>http://www.ariba.com/go/ariba-network-light-account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4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4967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97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369E6551-269A-D225-4CF8-EC6D532E4902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5441288" cy="997196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3D104-EF7E-A0AB-2243-882D65E686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75363" y="0"/>
            <a:ext cx="6119812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insert picture</a:t>
            </a:r>
          </a:p>
        </p:txBody>
      </p:sp>
      <p:pic>
        <p:nvPicPr>
          <p:cNvPr id="1772229180" name="LogoBlue-Dynamic" descr="{&quot;templafy&quot;:{&quot;id&quot;:&quot;4b0930d2-3565-4a0b-bb5a-f1ff9dbb126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3342858" cy="360000"/>
          </a:xfrm>
          <a:prstGeom prst="rect">
            <a:avLst/>
          </a:prstGeom>
        </p:spPr>
      </p:pic>
      <p:sp>
        <p:nvSpPr>
          <p:cNvPr id="6" name="Classification-Dynamic" descr="{&quot;templafy&quot;:{&quot;id&quot;:&quot;c6c34d88-af6f-4cf6-92cc-f23e3b9764fc&quot;}}">
            <a:extLst>
              <a:ext uri="{FF2B5EF4-FFF2-40B4-BE49-F238E27FC236}">
                <a16:creationId xmlns:a16="http://schemas.microsoft.com/office/drawing/2014/main" id="{870EB466-B92B-9D4D-974E-A49C0F424152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8241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4" userDrawn="1">
          <p15:clr>
            <a:srgbClr val="FBAE40"/>
          </p15:clr>
        </p15:guide>
        <p15:guide id="3" orient="horz" pos="2704" userDrawn="1">
          <p15:clr>
            <a:srgbClr val="FBAE40"/>
          </p15:clr>
        </p15:guide>
        <p15:guide id="4" orient="horz" pos="2334" userDrawn="1">
          <p15:clr>
            <a:srgbClr val="FBAE40"/>
          </p15:clr>
        </p15:guide>
        <p15:guide id="5" orient="horz" pos="2960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th cover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3FFCA81-9D1B-7BE9-9F97-BEDB3E67519A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860E7D-5DEB-5F1B-5AAF-4C41BD1A77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8700" y="0"/>
            <a:ext cx="608647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insert picture</a:t>
            </a:r>
          </a:p>
        </p:txBody>
      </p:sp>
      <p:pic>
        <p:nvPicPr>
          <p:cNvPr id="28936725" name="Acquired Company Logo Placeholder" descr="{&quot;templafy&quot;:{&quot;id&quot;:&quot;e24a6e43-600a-4c6b-89de-bcf3787a4fa8&quot;}}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75" y="2141327"/>
            <a:ext cx="4125924" cy="26601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D8805AE3-41BC-E9DB-1A66-ADF41EDBC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026739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809980143" name="LogoBlue-Dynamic" descr="{&quot;templafy&quot;:{&quot;id&quot;:&quot;fbdb285a-8906-4e9c-b215-0896648902a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6" y="360000"/>
            <a:ext cx="3342858" cy="360000"/>
          </a:xfrm>
          <a:prstGeom prst="rect">
            <a:avLst/>
          </a:prstGeom>
        </p:spPr>
      </p:pic>
      <p:sp>
        <p:nvSpPr>
          <p:cNvPr id="3" name="Classification-Dynamic" descr="{&quot;templafy&quot;:{&quot;id&quot;:&quot;e4ead017-4f68-4f03-8f2e-2322cf345516&quot;}}">
            <a:extLst>
              <a:ext uri="{FF2B5EF4-FFF2-40B4-BE49-F238E27FC236}">
                <a16:creationId xmlns:a16="http://schemas.microsoft.com/office/drawing/2014/main" id="{4A078429-99DD-7555-B0F4-FEF46FD297B0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043655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60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ver with anvil an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 descr="preencoded.png">
            <a:extLst>
              <a:ext uri="{FF2B5EF4-FFF2-40B4-BE49-F238E27FC236}">
                <a16:creationId xmlns:a16="http://schemas.microsoft.com/office/drawing/2014/main" id="{9DE307C8-D1C3-00E2-C5B0-2A7EBB981384}"/>
              </a:ext>
            </a:extLst>
          </p:cNvPr>
          <p:cNvSpPr/>
          <p:nvPr/>
        </p:nvSpPr>
        <p:spPr>
          <a:xfrm>
            <a:off x="0" y="0"/>
            <a:ext cx="12195175" cy="6861495"/>
          </a:xfrm>
          <a:custGeom>
            <a:avLst/>
            <a:gdLst>
              <a:gd name="connsiteX0" fmla="*/ 0 w 12195175"/>
              <a:gd name="connsiteY0" fmla="*/ 0 h 6861495"/>
              <a:gd name="connsiteX1" fmla="*/ 12195175 w 12195175"/>
              <a:gd name="connsiteY1" fmla="*/ 0 h 6861495"/>
              <a:gd name="connsiteX2" fmla="*/ 12195175 w 12195175"/>
              <a:gd name="connsiteY2" fmla="*/ 6861496 h 6861495"/>
              <a:gd name="connsiteX3" fmla="*/ 0 w 12195175"/>
              <a:gd name="connsiteY3" fmla="*/ 6861496 h 68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175" h="6861495">
                <a:moveTo>
                  <a:pt x="0" y="0"/>
                </a:moveTo>
                <a:lnTo>
                  <a:pt x="12195175" y="0"/>
                </a:lnTo>
                <a:lnTo>
                  <a:pt x="12195175" y="6861496"/>
                </a:lnTo>
                <a:lnTo>
                  <a:pt x="0" y="6861496"/>
                </a:lnTo>
                <a:close/>
              </a:path>
            </a:pathLst>
          </a:custGeom>
          <a:solidFill>
            <a:srgbClr val="0057D2"/>
          </a:solidFill>
          <a:ln w="101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6" name="Anvil" descr="preencoded.png">
            <a:extLst>
              <a:ext uri="{FF2B5EF4-FFF2-40B4-BE49-F238E27FC236}">
                <a16:creationId xmlns:a16="http://schemas.microsoft.com/office/drawing/2014/main" id="{6C575B3E-49FD-8450-F2CB-84C6E7A1153D}"/>
              </a:ext>
            </a:extLst>
          </p:cNvPr>
          <p:cNvSpPr/>
          <p:nvPr/>
        </p:nvSpPr>
        <p:spPr>
          <a:xfrm>
            <a:off x="752355" y="1156532"/>
            <a:ext cx="5613722" cy="2756252"/>
          </a:xfrm>
          <a:custGeom>
            <a:avLst/>
            <a:gdLst>
              <a:gd name="connsiteX0" fmla="*/ 0 w 5613722"/>
              <a:gd name="connsiteY0" fmla="*/ 0 h 2756252"/>
              <a:gd name="connsiteX1" fmla="*/ 0 w 5613722"/>
              <a:gd name="connsiteY1" fmla="*/ 2756252 h 2756252"/>
              <a:gd name="connsiteX2" fmla="*/ 2852875 w 5613722"/>
              <a:gd name="connsiteY2" fmla="*/ 2756252 h 2756252"/>
              <a:gd name="connsiteX3" fmla="*/ 5613722 w 5613722"/>
              <a:gd name="connsiteY3" fmla="*/ 0 h 2756252"/>
              <a:gd name="connsiteX4" fmla="*/ 0 w 5613722"/>
              <a:gd name="connsiteY4" fmla="*/ 0 h 275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3722" h="2756252">
                <a:moveTo>
                  <a:pt x="0" y="0"/>
                </a:moveTo>
                <a:lnTo>
                  <a:pt x="0" y="2756252"/>
                </a:lnTo>
                <a:lnTo>
                  <a:pt x="2852875" y="2756252"/>
                </a:lnTo>
                <a:lnTo>
                  <a:pt x="5613722" y="0"/>
                </a:lnTo>
                <a:lnTo>
                  <a:pt x="0" y="0"/>
                </a:lnTo>
                <a:close/>
              </a:path>
            </a:pathLst>
          </a:custGeom>
          <a:solidFill>
            <a:srgbClr val="1B90FF"/>
          </a:solidFill>
          <a:ln w="92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F6D8674-EA25-0C87-7F7A-4B6FFA7F1F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36062" y="0"/>
            <a:ext cx="4359114" cy="68580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A222ABC1-A03E-5EDE-02E2-6F3794850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01" y="2206502"/>
            <a:ext cx="5529704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72 Brand Medium" panose="020B0504030603020204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1730230873" name="LogoWhite-Dynamic" descr="{&quot;templafy&quot;:{&quot;id&quot;:&quot;3c35edd6-8b40-43b1-a14c-781cd26d396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3342858" cy="360000"/>
          </a:xfrm>
          <a:prstGeom prst="rect">
            <a:avLst/>
          </a:prstGeom>
        </p:spPr>
      </p:pic>
      <p:sp>
        <p:nvSpPr>
          <p:cNvPr id="5" name="Classification-Dynamic" descr="{&quot;templafy&quot;:{&quot;id&quot;:&quot;14bfb767-8614-4c5f-983d-717d929f3d40&quot;}}">
            <a:extLst>
              <a:ext uri="{FF2B5EF4-FFF2-40B4-BE49-F238E27FC236}">
                <a16:creationId xmlns:a16="http://schemas.microsoft.com/office/drawing/2014/main" id="{7A6CB977-D711-D436-9DC2-AAFCC56F9CAA}"/>
              </a:ext>
            </a:extLst>
          </p:cNvPr>
          <p:cNvSpPr txBox="1"/>
          <p:nvPr userDrawn="1"/>
        </p:nvSpPr>
        <p:spPr>
          <a:xfrm>
            <a:off x="440401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79749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60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580844"/>
            <a:ext cx="11185200" cy="4764394"/>
          </a:xfrm>
        </p:spPr>
        <p:txBody>
          <a:bodyPr>
            <a:normAutofit/>
          </a:bodyPr>
          <a:lstStyle>
            <a:lvl1pPr marL="0" marR="0" indent="0" algn="l" defTabSz="1088558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2000" b="0"/>
            </a:lvl1pPr>
            <a:lvl2pPr marL="179964" marR="0" indent="-179964" algn="l" defTabSz="10885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359928" marR="0" indent="-179352" algn="l" defTabSz="108855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800" baseline="0"/>
            </a:lvl3pPr>
            <a:lvl4pPr marL="539892" marR="0" indent="-179964" algn="l" defTabSz="108855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5936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3" userDrawn="1">
          <p15:clr>
            <a:srgbClr val="FBAE40"/>
          </p15:clr>
        </p15:guide>
        <p15:guide id="2" orient="horz" pos="981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6" userDrawn="1">
          <p15:clr>
            <a:srgbClr val="FBAE40"/>
          </p15:clr>
        </p15:guide>
        <p15:guide id="5" orient="horz" pos="551" userDrawn="1">
          <p15:clr>
            <a:srgbClr val="FBAE40"/>
          </p15:clr>
        </p15:guide>
        <p15:guide id="6" orient="horz" pos="399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3090446"/>
            <a:ext cx="11185200" cy="677108"/>
          </a:xfrm>
        </p:spPr>
        <p:txBody>
          <a:bodyPr anchor="ctr" anchorCtr="0">
            <a:noAutofit/>
          </a:bodyPr>
          <a:lstStyle>
            <a:lvl1pPr>
              <a:defRPr sz="44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5278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03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6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image placehold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3427200"/>
            <a:ext cx="12195175" cy="3430800"/>
          </a:xfrm>
          <a:noFill/>
        </p:spPr>
        <p:txBody>
          <a:bodyPr tIns="32400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/>
              <a:t>Placeholder for image and illustration</a:t>
            </a:r>
          </a:p>
        </p:txBody>
      </p:sp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9852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64" userDrawn="1">
          <p15:clr>
            <a:srgbClr val="FBAE40"/>
          </p15:clr>
        </p15:guide>
        <p15:guide id="3" pos="303" userDrawn="1">
          <p15:clr>
            <a:srgbClr val="FBAE40"/>
          </p15:clr>
        </p15:guide>
        <p15:guide id="4" orient="horz" pos="865" userDrawn="1">
          <p15:clr>
            <a:srgbClr val="FBAE40"/>
          </p15:clr>
        </p15:guide>
        <p15:guide id="5" orient="horz" pos="129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5330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64" userDrawn="1">
          <p15:clr>
            <a:srgbClr val="FBAE40"/>
          </p15:clr>
        </p15:guide>
        <p15:guide id="3" pos="303" userDrawn="1">
          <p15:clr>
            <a:srgbClr val="FBAE40"/>
          </p15:clr>
        </p15:guide>
        <p15:guide id="4" orient="horz" pos="865" userDrawn="1">
          <p15:clr>
            <a:srgbClr val="FBAE40"/>
          </p15:clr>
        </p15:guide>
        <p15:guide id="5" orient="horz" pos="129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72 Brand Medium" panose="020B0504030603020204" pitchFamily="34" charset="0"/>
              </a:defRPr>
            </a:lvl1pPr>
          </a:lstStyle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4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3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551" userDrawn="1">
          <p15:clr>
            <a:srgbClr val="FBAE40"/>
          </p15:clr>
        </p15:guide>
        <p15:guide id="5" orient="horz" pos="399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1650" y="1557338"/>
            <a:ext cx="11186477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Start typing to add text without a bullet point. To add a bullet point, place the cursor at the start of this line and press tab.</a:t>
            </a:r>
            <a:endParaRPr lang="en-US" noProof="0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3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 userDrawn="1">
          <p15:clr>
            <a:srgbClr val="FBAE40"/>
          </p15:clr>
        </p15:guide>
        <p15:guide id="2" orient="horz" pos="399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8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  <p15:guide id="6" orient="horz" pos="98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557338"/>
            <a:ext cx="5328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57338"/>
            <a:ext cx="5328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99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74" userDrawn="1">
          <p15:clr>
            <a:srgbClr val="FBAE40"/>
          </p15:clr>
        </p15:guide>
        <p15:guide id="5" pos="4007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98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- column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6477" y="1557338"/>
            <a:ext cx="3564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- column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5238" y="1557338"/>
            <a:ext cx="3564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57338"/>
            <a:ext cx="3564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1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563" userDrawn="1">
          <p15:clr>
            <a:srgbClr val="FBAE40"/>
          </p15:clr>
        </p15:guide>
        <p15:guide id="4" pos="2717" userDrawn="1">
          <p15:clr>
            <a:srgbClr val="FBAE40"/>
          </p15:clr>
        </p15:guide>
        <p15:guide id="5" pos="4964" userDrawn="1">
          <p15:clr>
            <a:srgbClr val="FBAE40"/>
          </p15:clr>
        </p15:guide>
        <p15:guide id="6" pos="5119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981" userDrawn="1">
          <p15:clr>
            <a:srgbClr val="FBAE40"/>
          </p15:clr>
        </p15:guide>
        <p15:guide id="10" orient="horz" pos="39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cover with anvil">
    <p:bg>
      <p:bgPr>
        <a:solidFill>
          <a:srgbClr val="28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7E79459-E5C5-5E87-E38B-80855D38E462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rgbClr val="28004A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6E736-979F-0D4B-6D59-D0EA5D367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11" y="1216759"/>
            <a:ext cx="8887864" cy="4424483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109008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1967099107" name="LogoWhite-Dynamic" descr="{&quot;templafy&quot;:{&quot;id&quot;:&quot;f522c974-e426-427e-b67e-d0988694f79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6" y="360000"/>
            <a:ext cx="3342858" cy="360000"/>
          </a:xfrm>
          <a:prstGeom prst="rect">
            <a:avLst/>
          </a:prstGeom>
        </p:spPr>
      </p:pic>
      <p:sp>
        <p:nvSpPr>
          <p:cNvPr id="7" name="Classification-Dynamic" descr="{&quot;templafy&quot;:{&quot;id&quot;:&quot;fc9bbf94-cf93-4369-a0fd-76e0fe2e5d85&quot;}}">
            <a:extLst>
              <a:ext uri="{FF2B5EF4-FFF2-40B4-BE49-F238E27FC236}">
                <a16:creationId xmlns:a16="http://schemas.microsoft.com/office/drawing/2014/main" id="{1D05DC80-84C9-9ECA-3B84-3577D8D81659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66725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4" userDrawn="1">
          <p15:clr>
            <a:srgbClr val="FBAE40"/>
          </p15:clr>
        </p15:guide>
        <p15:guide id="3" orient="horz" pos="2688" userDrawn="1">
          <p15:clr>
            <a:srgbClr val="FBAE40"/>
          </p15:clr>
        </p15:guide>
        <p15:guide id="4" orient="horz" pos="2334" userDrawn="1">
          <p15:clr>
            <a:srgbClr val="FBAE40"/>
          </p15:clr>
        </p15:guide>
        <p15:guide id="5" orient="horz" pos="2960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2477" y="4770000"/>
            <a:ext cx="5328000" cy="157523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62477" y="1557337"/>
            <a:ext cx="5328000" cy="279259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770000"/>
            <a:ext cx="5328000" cy="157523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557337"/>
            <a:ext cx="5328000" cy="279259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981" userDrawn="1">
          <p15:clr>
            <a:srgbClr val="FBAE40"/>
          </p15:clr>
        </p15:guide>
        <p15:guide id="5" orient="horz" pos="2750" userDrawn="1">
          <p15:clr>
            <a:srgbClr val="FBAE40"/>
          </p15:clr>
        </p15:guide>
        <p15:guide id="6" orient="horz" pos="3004" userDrawn="1">
          <p15:clr>
            <a:srgbClr val="FBAE40"/>
          </p15:clr>
        </p15:guide>
        <p15:guide id="7" orient="horz" pos="3997" userDrawn="1">
          <p15:clr>
            <a:srgbClr val="FBAE40"/>
          </p15:clr>
        </p15:guide>
        <p15:guide id="8" pos="3682" userDrawn="1">
          <p15:clr>
            <a:srgbClr val="FBAE40"/>
          </p15:clr>
        </p15:guide>
        <p15:guide id="9" pos="4000" userDrawn="1">
          <p15:clr>
            <a:srgbClr val="FBAE40"/>
          </p15:clr>
        </p15:guide>
        <p15:guide id="10" pos="736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99277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99277" y="1557338"/>
            <a:ext cx="3391200" cy="2294662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1639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401639" y="1557338"/>
            <a:ext cx="3391200" cy="2294662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557338"/>
            <a:ext cx="3391200" cy="2294662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455" userDrawn="1">
          <p15:clr>
            <a:srgbClr val="FBAE40"/>
          </p15:clr>
        </p15:guide>
        <p15:guide id="4" pos="2773" userDrawn="1">
          <p15:clr>
            <a:srgbClr val="FBAE40"/>
          </p15:clr>
        </p15:guide>
        <p15:guide id="5" pos="4910" userDrawn="1">
          <p15:clr>
            <a:srgbClr val="FBAE40"/>
          </p15:clr>
        </p15:guide>
        <p15:guide id="6" pos="5227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981" userDrawn="1">
          <p15:clr>
            <a:srgbClr val="FBAE40"/>
          </p15:clr>
        </p15:guide>
        <p15:guide id="10" orient="horz" pos="2428" userDrawn="1">
          <p15:clr>
            <a:srgbClr val="FBAE40"/>
          </p15:clr>
        </p15:guide>
        <p15:guide id="11" orient="horz" pos="2743" userDrawn="1">
          <p15:clr>
            <a:srgbClr val="FBAE40"/>
          </p15:clr>
        </p15:guide>
        <p15:guide id="12" orient="horz" pos="399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- column 2"/>
          <p:cNvSpPr>
            <a:spLocks noGrp="1"/>
          </p:cNvSpPr>
          <p:nvPr>
            <p:ph type="body" sz="quarter" idx="13" hasCustomPrompt="1"/>
          </p:nvPr>
        </p:nvSpPr>
        <p:spPr>
          <a:xfrm>
            <a:off x="9274877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74877" y="1557337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13" name="Text placeholder - column 2"/>
          <p:cNvSpPr>
            <a:spLocks noGrp="1"/>
          </p:cNvSpPr>
          <p:nvPr>
            <p:ph type="body" sz="quarter" idx="17" hasCustomPrompt="1"/>
          </p:nvPr>
        </p:nvSpPr>
        <p:spPr>
          <a:xfrm>
            <a:off x="6351252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51252" y="1557337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- column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7626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27626" y="1557337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7822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557337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9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981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42" userDrawn="1">
          <p15:clr>
            <a:srgbClr val="FBAE40"/>
          </p15:clr>
        </p15:guide>
        <p15:guide id="7" orient="horz" pos="3990" userDrawn="1">
          <p15:clr>
            <a:srgbClr val="FBAE40"/>
          </p15:clr>
        </p15:guide>
        <p15:guide id="8" pos="1840" userDrawn="1">
          <p15:clr>
            <a:srgbClr val="FBAE40"/>
          </p15:clr>
        </p15:guide>
        <p15:guide id="9" pos="2159" userDrawn="1">
          <p15:clr>
            <a:srgbClr val="FBAE40"/>
          </p15:clr>
        </p15:guide>
        <p15:guide id="10" pos="3683" userDrawn="1">
          <p15:clr>
            <a:srgbClr val="FBAE40"/>
          </p15:clr>
        </p15:guide>
        <p15:guide id="11" pos="4000" userDrawn="1">
          <p15:clr>
            <a:srgbClr val="FBAE40"/>
          </p15:clr>
        </p15:guide>
        <p15:guide id="12" pos="5525" userDrawn="1">
          <p15:clr>
            <a:srgbClr val="FBAE40"/>
          </p15:clr>
        </p15:guide>
        <p15:guide id="13" pos="5842" userDrawn="1">
          <p15:clr>
            <a:srgbClr val="FBAE40"/>
          </p15:clr>
        </p15:guide>
        <p15:guide id="14" pos="736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0" i="0">
                <a:latin typeface="72 Brand Medium" panose="020B0504030603020204" pitchFamily="34" charset="0"/>
              </a:defRPr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93278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4" orient="horz" pos="1133" userDrawn="1">
          <p15:clr>
            <a:srgbClr val="FBAE40"/>
          </p15:clr>
        </p15:guide>
        <p15:guide id="5" orient="horz" pos="3204" userDrawn="1">
          <p15:clr>
            <a:srgbClr val="FBAE40"/>
          </p15:clr>
        </p15:guide>
        <p15:guide id="6" pos="736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0"/>
            <a:ext cx="4068000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557338"/>
            <a:ext cx="7092000" cy="4778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2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4786" userDrawn="1">
          <p15:clr>
            <a:srgbClr val="FBAE40"/>
          </p15:clr>
        </p15:guide>
        <p15:guide id="4" pos="5111" userDrawn="1">
          <p15:clr>
            <a:srgbClr val="FBAE40"/>
          </p15:clr>
        </p15:guide>
        <p15:guide id="5" orient="horz" pos="317" userDrawn="1">
          <p15:clr>
            <a:srgbClr val="FBAE40"/>
          </p15:clr>
        </p15:guide>
        <p15:guide id="6" orient="horz" pos="551" userDrawn="1">
          <p15:clr>
            <a:srgbClr val="FBAE40"/>
          </p15:clr>
        </p15:guide>
        <p15:guide id="7" orient="horz" pos="98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0"/>
            <a:ext cx="12195175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791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557338"/>
            <a:ext cx="5328000" cy="4778662"/>
          </a:xfrm>
          <a:noFill/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screenshot</a:t>
            </a:r>
            <a:endParaRPr lang="de-DE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57338"/>
            <a:ext cx="5328000" cy="47786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2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981" userDrawn="1">
          <p15:clr>
            <a:srgbClr val="FBAE40"/>
          </p15:clr>
        </p15:guide>
        <p15:guide id="3" pos="367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7364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399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/>
          <p:cNvSpPr>
            <a:spLocks noGrp="1"/>
          </p:cNvSpPr>
          <p:nvPr>
            <p:ph idx="1" hasCustomPrompt="1"/>
          </p:nvPr>
        </p:nvSpPr>
        <p:spPr bwMode="gray">
          <a:xfrm>
            <a:off x="504000" y="1557338"/>
            <a:ext cx="11185200" cy="4778662"/>
          </a:xfrm>
          <a:noFill/>
        </p:spPr>
        <p:txBody>
          <a:bodyPr tIns="1368000"/>
          <a:lstStyle>
            <a:lvl1pPr algn="ctr">
              <a:defRPr sz="1400" b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981" userDrawn="1">
          <p15:clr>
            <a:srgbClr val="FBAE40"/>
          </p15:clr>
        </p15:guide>
        <p15:guide id="5" orient="horz" pos="3991" userDrawn="1">
          <p15:clr>
            <a:srgbClr val="FBAE40"/>
          </p15:clr>
        </p15:guide>
        <p15:guide id="6" pos="73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1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, Contact an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33C5639-DDA2-864A-9DC3-7FC80AC852D5}"/>
              </a:ext>
            </a:extLst>
          </p:cNvPr>
          <p:cNvSpPr txBox="1"/>
          <p:nvPr userDrawn="1"/>
        </p:nvSpPr>
        <p:spPr>
          <a:xfrm>
            <a:off x="503238" y="2905125"/>
            <a:ext cx="1837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n-US" sz="1600" b="0" i="0">
                <a:latin typeface="+mn-lt"/>
              </a:rPr>
              <a:t>Contact information:</a:t>
            </a:r>
          </a:p>
        </p:txBody>
      </p:sp>
      <p:sp>
        <p:nvSpPr>
          <p:cNvPr id="9" name="Copyright - Dynamic" descr="{&quot;templafy&quot;:{&quot;id&quot;:&quot;3f1b1e62-3361-4754-9bae-ca9c97f6995e&quot;}}">
            <a:extLst>
              <a:ext uri="{FF2B5EF4-FFF2-40B4-BE49-F238E27FC236}">
                <a16:creationId xmlns:a16="http://schemas.microsoft.com/office/drawing/2014/main" id="{EDAF1AF5-D568-20CC-6052-F655D86F5486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b="0" i="0">
                <a:latin typeface="+mn-lt"/>
              </a:rPr>
              <a:t>© 2024 SAP SE or an SAP affiliate company. All rights reserved. See Legal Notice on www.sap.com/legal-notice for use terms, disclaimers, disclosures, or restrictions related to this material.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2DE12-4084-77D2-FD2A-8E63F6FBE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520825"/>
            <a:ext cx="5413477" cy="846386"/>
          </a:xfrm>
        </p:spPr>
        <p:txBody>
          <a:bodyPr/>
          <a:lstStyle>
            <a:lvl1pPr>
              <a:defRPr sz="5500" b="0" i="0">
                <a:latin typeface="72 Brand Medium" panose="020B0504030603020204" pitchFamily="34" charset="0"/>
              </a:defRPr>
            </a:lvl1pPr>
          </a:lstStyle>
          <a:p>
            <a:r>
              <a:rPr lang="en-GB" dirty="0"/>
              <a:t>Thank you.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3274F-1EBD-A73A-AC54-963A234E9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291" y="5990000"/>
            <a:ext cx="72705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031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7364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  <p15:guide id="4" orient="horz" pos="1830" userDrawn="1">
          <p15:clr>
            <a:srgbClr val="FBAE40"/>
          </p15:clr>
        </p15:guide>
        <p15:guide id="5" orient="horz" pos="4000" userDrawn="1">
          <p15:clr>
            <a:srgbClr val="FBAE40"/>
          </p15:clr>
        </p15:guide>
        <p15:guide id="6" pos="317" userDrawn="1">
          <p15:clr>
            <a:srgbClr val="FBAE40"/>
          </p15:clr>
        </p15:guide>
        <p15:guide id="8" pos="3841" userDrawn="1">
          <p15:clr>
            <a:srgbClr val="FBAE40"/>
          </p15:clr>
        </p15:guide>
        <p15:guide id="9" orient="horz" pos="3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go cover with anvil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3F9D113E-DB39-0CF2-578D-9B5D35C92F55}"/>
              </a:ext>
            </a:extLst>
          </p:cNvPr>
          <p:cNvSpPr/>
          <p:nvPr userDrawn="1"/>
        </p:nvSpPr>
        <p:spPr bwMode="gray">
          <a:xfrm>
            <a:off x="7102258" y="0"/>
            <a:ext cx="5092917" cy="6858000"/>
          </a:xfrm>
          <a:prstGeom prst="rect">
            <a:avLst/>
          </a:prstGeom>
          <a:solidFill>
            <a:srgbClr val="FFC932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9CF98F2-AE93-6F6D-B5F5-C2F74E078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00" y="250521"/>
            <a:ext cx="4538091" cy="63280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D06AF2-2141-CEFD-4797-A6E50CC267FE}"/>
              </a:ext>
            </a:extLst>
          </p:cNvPr>
          <p:cNvSpPr/>
          <p:nvPr userDrawn="1"/>
        </p:nvSpPr>
        <p:spPr bwMode="gray">
          <a:xfrm>
            <a:off x="1" y="0"/>
            <a:ext cx="7226300" cy="6858000"/>
          </a:xfrm>
          <a:prstGeom prst="rect">
            <a:avLst/>
          </a:prstGeom>
          <a:solidFill>
            <a:schemeClr val="accent1"/>
          </a:solidFill>
          <a:ln w="1342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633305" cy="997196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2002083155" name="LogoWhite-Dynamic" descr="{&quot;templafy&quot;:{&quot;id&quot;:&quot;a9a2269d-5e2f-4a3e-9899-d4c8cd43c42e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6" y="360000"/>
            <a:ext cx="3342858" cy="360000"/>
          </a:xfrm>
          <a:prstGeom prst="rect">
            <a:avLst/>
          </a:prstGeom>
        </p:spPr>
      </p:pic>
      <p:sp>
        <p:nvSpPr>
          <p:cNvPr id="8" name="Classification-Dynamic" descr="{&quot;templafy&quot;:{&quot;id&quot;:&quot;eae3cb07-d992-4b04-85e1-6dd6193888d4&quot;}}">
            <a:extLst>
              <a:ext uri="{FF2B5EF4-FFF2-40B4-BE49-F238E27FC236}">
                <a16:creationId xmlns:a16="http://schemas.microsoft.com/office/drawing/2014/main" id="{F1333C1B-AD40-D53A-5A1E-EFB8C6390D49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7845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4" userDrawn="1">
          <p15:clr>
            <a:srgbClr val="FBAE40"/>
          </p15:clr>
        </p15:guide>
        <p15:guide id="3" orient="horz" pos="2688" userDrawn="1">
          <p15:clr>
            <a:srgbClr val="FBAE40"/>
          </p15:clr>
        </p15:guide>
        <p15:guide id="4" orient="horz" pos="2341" userDrawn="1">
          <p15:clr>
            <a:srgbClr val="FBAE40"/>
          </p15:clr>
        </p15:guide>
        <p15:guide id="5" orient="horz" pos="2960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cover with image in anvil shape">
    <p:bg>
      <p:bgPr>
        <a:solidFill>
          <a:srgbClr val="97D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CF15634C-E3A9-CDE6-5F8E-35B41DFE2B5D}"/>
              </a:ext>
            </a:extLst>
          </p:cNvPr>
          <p:cNvSpPr/>
          <p:nvPr userDrawn="1"/>
        </p:nvSpPr>
        <p:spPr bwMode="gray">
          <a:xfrm>
            <a:off x="0" y="0"/>
            <a:ext cx="12195175" cy="6858000"/>
          </a:xfrm>
          <a:prstGeom prst="rect">
            <a:avLst/>
          </a:prstGeom>
          <a:solidFill>
            <a:srgbClr val="97DD40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29E6C33-847C-5792-E2BD-5963C662E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706317"/>
            <a:ext cx="5529704" cy="997196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2BFABF1-DD81-F2D4-FD65-DBCD663602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9496" y="2029240"/>
            <a:ext cx="5711687" cy="2828844"/>
          </a:xfrm>
          <a:custGeom>
            <a:avLst/>
            <a:gdLst>
              <a:gd name="connsiteX0" fmla="*/ 0 w 5453062"/>
              <a:gd name="connsiteY0" fmla="*/ 0 h 2700337"/>
              <a:gd name="connsiteX1" fmla="*/ 5453062 w 5453062"/>
              <a:gd name="connsiteY1" fmla="*/ 0 h 2700337"/>
              <a:gd name="connsiteX2" fmla="*/ 5453062 w 5453062"/>
              <a:gd name="connsiteY2" fmla="*/ 2700337 h 2700337"/>
              <a:gd name="connsiteX3" fmla="*/ 0 w 5453062"/>
              <a:gd name="connsiteY3" fmla="*/ 2700337 h 2700337"/>
              <a:gd name="connsiteX4" fmla="*/ 0 w 5453062"/>
              <a:gd name="connsiteY4" fmla="*/ 0 h 2700337"/>
              <a:gd name="connsiteX0" fmla="*/ 0 w 5453062"/>
              <a:gd name="connsiteY0" fmla="*/ 0 h 2758526"/>
              <a:gd name="connsiteX1" fmla="*/ 5453062 w 5453062"/>
              <a:gd name="connsiteY1" fmla="*/ 0 h 2758526"/>
              <a:gd name="connsiteX2" fmla="*/ 2751426 w 5453062"/>
              <a:gd name="connsiteY2" fmla="*/ 2758526 h 2758526"/>
              <a:gd name="connsiteX3" fmla="*/ 0 w 5453062"/>
              <a:gd name="connsiteY3" fmla="*/ 2700337 h 2758526"/>
              <a:gd name="connsiteX4" fmla="*/ 0 w 5453062"/>
              <a:gd name="connsiteY4" fmla="*/ 0 h 2758526"/>
              <a:gd name="connsiteX0" fmla="*/ 0 w 5453062"/>
              <a:gd name="connsiteY0" fmla="*/ 0 h 2700337"/>
              <a:gd name="connsiteX1" fmla="*/ 5453062 w 5453062"/>
              <a:gd name="connsiteY1" fmla="*/ 0 h 2700337"/>
              <a:gd name="connsiteX2" fmla="*/ 2726487 w 5453062"/>
              <a:gd name="connsiteY2" fmla="*/ 2700336 h 2700337"/>
              <a:gd name="connsiteX3" fmla="*/ 0 w 5453062"/>
              <a:gd name="connsiteY3" fmla="*/ 2700337 h 2700337"/>
              <a:gd name="connsiteX4" fmla="*/ 0 w 5453062"/>
              <a:gd name="connsiteY4" fmla="*/ 0 h 270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3062" h="2700337">
                <a:moveTo>
                  <a:pt x="0" y="0"/>
                </a:moveTo>
                <a:lnTo>
                  <a:pt x="5453062" y="0"/>
                </a:lnTo>
                <a:lnTo>
                  <a:pt x="2726487" y="2700336"/>
                </a:lnTo>
                <a:lnTo>
                  <a:pt x="0" y="2700337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        Click to add image</a:t>
            </a:r>
          </a:p>
        </p:txBody>
      </p:sp>
      <p:sp>
        <p:nvSpPr>
          <p:cNvPr id="4" name="Classification-Dynamic" descr="{&quot;templafy&quot;:{&quot;id&quot;:&quot;a44a3de0-8c69-4917-bcb7-0f9aaa885b3c&quot;}}">
            <a:extLst>
              <a:ext uri="{FF2B5EF4-FFF2-40B4-BE49-F238E27FC236}">
                <a16:creationId xmlns:a16="http://schemas.microsoft.com/office/drawing/2014/main" id="{13EDB9F6-FBDA-8ED8-A84B-244CC53CFF99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  <p:pic>
        <p:nvPicPr>
          <p:cNvPr id="668407291" name="LogoBlack-Dynamic" descr="{&quot;templafy&quot;:{&quot;id&quot;:&quot;102fc266-1e36-44ee-a23f-df6430f17e2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33428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9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41">
          <p15:clr>
            <a:srgbClr val="FBAE40"/>
          </p15:clr>
        </p15:guide>
        <p15:guide id="5" orient="horz" pos="2960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 or Illustr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F6B4F408-95BC-730E-4114-45641ED46491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88000" y="4024430"/>
            <a:ext cx="10899174" cy="997196"/>
          </a:xfr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de-DE" sz="3600" b="0" i="0" dirty="0">
                <a:latin typeface="72 Brand Medium" panose="020B05040306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A78832-C268-4EC5-BB82-7F9D7F5B51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12195175" cy="3430800"/>
          </a:xfrm>
        </p:spPr>
        <p:txBody>
          <a:bodyPr anchor="ctr" anchorCtr="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pic>
        <p:nvPicPr>
          <p:cNvPr id="363493576" name="LogoBlue-Dynamic" descr="{&quot;templafy&quot;:{&quot;id&quot;:&quot;39fd839f-2cd8-4a7c-92dd-0cfb3793c7d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6218600"/>
            <a:ext cx="3342858" cy="360000"/>
          </a:xfrm>
          <a:prstGeom prst="rect">
            <a:avLst/>
          </a:prstGeom>
        </p:spPr>
      </p:pic>
      <p:sp>
        <p:nvSpPr>
          <p:cNvPr id="9" name="Classification-Dynamic" descr="{&quot;templafy&quot;:{&quot;id&quot;:&quot;aa829348-4985-4550-84f9-5cfa37af1f9e&quot;}}">
            <a:extLst>
              <a:ext uri="{FF2B5EF4-FFF2-40B4-BE49-F238E27FC236}">
                <a16:creationId xmlns:a16="http://schemas.microsoft.com/office/drawing/2014/main" id="{CE0C2033-6FDF-7DD6-E25C-C03296FDAD00}"/>
              </a:ext>
            </a:extLst>
          </p:cNvPr>
          <p:cNvSpPr txBox="1"/>
          <p:nvPr userDrawn="1"/>
        </p:nvSpPr>
        <p:spPr>
          <a:xfrm>
            <a:off x="282575" y="5724000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8385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505">
          <p15:clr>
            <a:srgbClr val="FBAE40"/>
          </p15:clr>
        </p15:guide>
        <p15:guide id="2" orient="horz" pos="4144">
          <p15:clr>
            <a:srgbClr val="FBAE40"/>
          </p15:clr>
        </p15:guide>
        <p15:guide id="3" orient="horz" pos="2162">
          <p15:clr>
            <a:srgbClr val="FBAE40"/>
          </p15:clr>
        </p15:guide>
        <p15:guide id="4" pos="181">
          <p15:clr>
            <a:srgbClr val="FBAE40"/>
          </p15:clr>
        </p15:guide>
        <p15:guide id="5" orient="horz" pos="2534">
          <p15:clr>
            <a:srgbClr val="FBAE40"/>
          </p15:clr>
        </p15:guide>
        <p15:guide id="6" orient="horz" pos="3164">
          <p15:clr>
            <a:srgbClr val="FBAE40"/>
          </p15:clr>
        </p15:guide>
        <p15:guide id="7" orient="horz" pos="3232">
          <p15:clr>
            <a:srgbClr val="FBAE40"/>
          </p15:clr>
        </p15:guide>
        <p15:guide id="8" orient="horz" pos="3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 with green anv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615A14AB-7A75-B899-CDA1-E311E201A837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Anvil" descr="preencoded.png">
            <a:extLst>
              <a:ext uri="{FF2B5EF4-FFF2-40B4-BE49-F238E27FC236}">
                <a16:creationId xmlns:a16="http://schemas.microsoft.com/office/drawing/2014/main" id="{CAD3135A-95A0-606F-5A25-35CF890B232D}"/>
              </a:ext>
            </a:extLst>
          </p:cNvPr>
          <p:cNvSpPr/>
          <p:nvPr/>
        </p:nvSpPr>
        <p:spPr>
          <a:xfrm>
            <a:off x="5072441" y="1275473"/>
            <a:ext cx="6069341" cy="2991727"/>
          </a:xfrm>
          <a:custGeom>
            <a:avLst/>
            <a:gdLst>
              <a:gd name="connsiteX0" fmla="*/ 0 w 6069341"/>
              <a:gd name="connsiteY0" fmla="*/ 0 h 2991727"/>
              <a:gd name="connsiteX1" fmla="*/ 0 w 6069341"/>
              <a:gd name="connsiteY1" fmla="*/ 2991727 h 2991727"/>
              <a:gd name="connsiteX2" fmla="*/ 3084421 w 6069341"/>
              <a:gd name="connsiteY2" fmla="*/ 2991727 h 2991727"/>
              <a:gd name="connsiteX3" fmla="*/ 6069341 w 6069341"/>
              <a:gd name="connsiteY3" fmla="*/ 0 h 2991727"/>
              <a:gd name="connsiteX4" fmla="*/ 0 w 6069341"/>
              <a:gd name="connsiteY4" fmla="*/ 0 h 299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341" h="2991727">
                <a:moveTo>
                  <a:pt x="0" y="0"/>
                </a:moveTo>
                <a:lnTo>
                  <a:pt x="0" y="2991727"/>
                </a:lnTo>
                <a:lnTo>
                  <a:pt x="3084421" y="2991727"/>
                </a:lnTo>
                <a:lnTo>
                  <a:pt x="6069341" y="0"/>
                </a:lnTo>
                <a:lnTo>
                  <a:pt x="0" y="0"/>
                </a:lnTo>
                <a:close/>
              </a:path>
            </a:pathLst>
          </a:custGeom>
          <a:solidFill>
            <a:srgbClr val="97DD40"/>
          </a:solidFill>
          <a:ln w="7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8805AE3-41BC-E9DB-1A66-ADF41EDBC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026739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999064022" name="LogoBlue-Dynamic" descr="{&quot;templafy&quot;:{&quot;id&quot;:&quot;7be3e703-9c37-4322-a2a7-8d088e7d465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3342858" cy="360000"/>
          </a:xfrm>
          <a:prstGeom prst="rect">
            <a:avLst/>
          </a:prstGeom>
        </p:spPr>
      </p:pic>
      <p:sp>
        <p:nvSpPr>
          <p:cNvPr id="11" name="Classification-Dynamic" descr="{&quot;templafy&quot;:{&quot;id&quot;:&quot;76aa9e3a-d8c1-474a-9b6b-e3cc44b93c7f&quot;}}">
            <a:extLst>
              <a:ext uri="{FF2B5EF4-FFF2-40B4-BE49-F238E27FC236}">
                <a16:creationId xmlns:a16="http://schemas.microsoft.com/office/drawing/2014/main" id="{62D91ACB-BD14-46CB-4B61-F4B072D877C0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54761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60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blue cover with anv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581FAEF7-1ACD-83AC-7B42-761E6A30387F}"/>
              </a:ext>
            </a:extLst>
          </p:cNvPr>
          <p:cNvSpPr/>
          <p:nvPr userDrawn="1"/>
        </p:nvSpPr>
        <p:spPr bwMode="gray">
          <a:xfrm>
            <a:off x="0" y="0"/>
            <a:ext cx="12195175" cy="6858000"/>
          </a:xfrm>
          <a:prstGeom prst="rect">
            <a:avLst/>
          </a:prstGeom>
          <a:solidFill>
            <a:srgbClr val="A6E0FF">
              <a:alpha val="42715"/>
            </a:srgbClr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2" name="Anvil" descr="preencoded.png">
            <a:extLst>
              <a:ext uri="{FF2B5EF4-FFF2-40B4-BE49-F238E27FC236}">
                <a16:creationId xmlns:a16="http://schemas.microsoft.com/office/drawing/2014/main" id="{94093846-CC07-3993-CA62-86004F1C03F9}"/>
              </a:ext>
            </a:extLst>
          </p:cNvPr>
          <p:cNvSpPr/>
          <p:nvPr/>
        </p:nvSpPr>
        <p:spPr>
          <a:xfrm>
            <a:off x="2289865" y="1275473"/>
            <a:ext cx="8851917" cy="4363327"/>
          </a:xfrm>
          <a:custGeom>
            <a:avLst/>
            <a:gdLst>
              <a:gd name="connsiteX0" fmla="*/ 0 w 8851917"/>
              <a:gd name="connsiteY0" fmla="*/ 0 h 4363327"/>
              <a:gd name="connsiteX1" fmla="*/ 0 w 8851917"/>
              <a:gd name="connsiteY1" fmla="*/ 4363327 h 4363327"/>
              <a:gd name="connsiteX2" fmla="*/ 4498517 w 8851917"/>
              <a:gd name="connsiteY2" fmla="*/ 4363327 h 4363327"/>
              <a:gd name="connsiteX3" fmla="*/ 8851917 w 8851917"/>
              <a:gd name="connsiteY3" fmla="*/ 0 h 4363327"/>
              <a:gd name="connsiteX4" fmla="*/ 0 w 8851917"/>
              <a:gd name="connsiteY4" fmla="*/ 0 h 436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1917" h="4363327">
                <a:moveTo>
                  <a:pt x="0" y="0"/>
                </a:moveTo>
                <a:lnTo>
                  <a:pt x="0" y="4363327"/>
                </a:lnTo>
                <a:lnTo>
                  <a:pt x="4498517" y="4363327"/>
                </a:lnTo>
                <a:lnTo>
                  <a:pt x="885191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E0FF"/>
          </a:solidFill>
          <a:ln w="152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98B98B-8FDE-5B19-2FC7-97058A6B5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592992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569353270" name="LogoBlack-Dynamic" descr="{&quot;templafy&quot;:{&quot;id&quot;:&quot;25b8b0df-a8e0-4a3c-b2fb-abc239590d6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3342858" cy="360000"/>
          </a:xfrm>
          <a:prstGeom prst="rect">
            <a:avLst/>
          </a:prstGeom>
        </p:spPr>
      </p:pic>
      <p:sp>
        <p:nvSpPr>
          <p:cNvPr id="3" name="Classification-Dynamic" descr="{&quot;templafy&quot;:{&quot;id&quot;:&quot;a18965f5-24b4-4ea7-9e19-7214319e00e9&quot;}}">
            <a:extLst>
              <a:ext uri="{FF2B5EF4-FFF2-40B4-BE49-F238E27FC236}">
                <a16:creationId xmlns:a16="http://schemas.microsoft.com/office/drawing/2014/main" id="{D417CEF6-1FCD-75B6-FA13-C583ECCE7BE5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31597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60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ver with anv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 descr="preencoded.png">
            <a:extLst>
              <a:ext uri="{FF2B5EF4-FFF2-40B4-BE49-F238E27FC236}">
                <a16:creationId xmlns:a16="http://schemas.microsoft.com/office/drawing/2014/main" id="{5F3BB899-74C3-EBF7-C191-EC2863B8F536}"/>
              </a:ext>
            </a:extLst>
          </p:cNvPr>
          <p:cNvSpPr/>
          <p:nvPr/>
        </p:nvSpPr>
        <p:spPr>
          <a:xfrm>
            <a:off x="0" y="0"/>
            <a:ext cx="12195175" cy="6858000"/>
          </a:xfrm>
          <a:custGeom>
            <a:avLst/>
            <a:gdLst>
              <a:gd name="connsiteX0" fmla="*/ 0 w 12195175"/>
              <a:gd name="connsiteY0" fmla="*/ 0 h 6858000"/>
              <a:gd name="connsiteX1" fmla="*/ 12195175 w 12195175"/>
              <a:gd name="connsiteY1" fmla="*/ 0 h 6858000"/>
              <a:gd name="connsiteX2" fmla="*/ 12195175 w 12195175"/>
              <a:gd name="connsiteY2" fmla="*/ 6858000 h 6858000"/>
              <a:gd name="connsiteX3" fmla="*/ 0 w 121951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175" h="6858000">
                <a:moveTo>
                  <a:pt x="0" y="0"/>
                </a:moveTo>
                <a:lnTo>
                  <a:pt x="12195175" y="0"/>
                </a:lnTo>
                <a:lnTo>
                  <a:pt x="12195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90FF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8" name="Anvil" descr="preencoded.png">
            <a:extLst>
              <a:ext uri="{FF2B5EF4-FFF2-40B4-BE49-F238E27FC236}">
                <a16:creationId xmlns:a16="http://schemas.microsoft.com/office/drawing/2014/main" id="{39A9B643-3B5A-F0D7-C3BF-3A81DE80FEB6}"/>
              </a:ext>
            </a:extLst>
          </p:cNvPr>
          <p:cNvSpPr/>
          <p:nvPr/>
        </p:nvSpPr>
        <p:spPr>
          <a:xfrm>
            <a:off x="287339" y="935666"/>
            <a:ext cx="6762048" cy="3333180"/>
          </a:xfrm>
          <a:custGeom>
            <a:avLst/>
            <a:gdLst>
              <a:gd name="connsiteX0" fmla="*/ 0 w 6762048"/>
              <a:gd name="connsiteY0" fmla="*/ 0 h 3333180"/>
              <a:gd name="connsiteX1" fmla="*/ 0 w 6762048"/>
              <a:gd name="connsiteY1" fmla="*/ 3333180 h 3333180"/>
              <a:gd name="connsiteX2" fmla="*/ 3436452 w 6762048"/>
              <a:gd name="connsiteY2" fmla="*/ 3333180 h 3333180"/>
              <a:gd name="connsiteX3" fmla="*/ 6762048 w 6762048"/>
              <a:gd name="connsiteY3" fmla="*/ 0 h 3333180"/>
              <a:gd name="connsiteX4" fmla="*/ 0 w 6762048"/>
              <a:gd name="connsiteY4" fmla="*/ 0 h 33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048" h="3333180">
                <a:moveTo>
                  <a:pt x="0" y="0"/>
                </a:moveTo>
                <a:lnTo>
                  <a:pt x="0" y="3333180"/>
                </a:lnTo>
                <a:lnTo>
                  <a:pt x="3436452" y="3333180"/>
                </a:lnTo>
                <a:lnTo>
                  <a:pt x="67620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86"/>
          </a:solidFill>
          <a:ln w="9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709C0759-3773-C728-D6A6-855D82210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876593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2079734650" name="LogoWhite-Dynamic" descr="{&quot;templafy&quot;:{&quot;id&quot;:&quot;78d5bed2-a54b-40c9-8b55-197accaee73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3342858" cy="360000"/>
          </a:xfrm>
          <a:prstGeom prst="rect">
            <a:avLst/>
          </a:prstGeom>
        </p:spPr>
      </p:pic>
      <p:sp>
        <p:nvSpPr>
          <p:cNvPr id="3" name="Classification-Dynamic" descr="{&quot;templafy&quot;:{&quot;id&quot;:&quot;8532fb0d-ab91-443c-97fd-d64051a0ead5&quot;}}">
            <a:extLst>
              <a:ext uri="{FF2B5EF4-FFF2-40B4-BE49-F238E27FC236}">
                <a16:creationId xmlns:a16="http://schemas.microsoft.com/office/drawing/2014/main" id="{D67AB148-356D-F356-4E6C-9664D9EB9DF3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9328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60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cover with anvil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 descr="preencoded.png">
            <a:extLst>
              <a:ext uri="{FF2B5EF4-FFF2-40B4-BE49-F238E27FC236}">
                <a16:creationId xmlns:a16="http://schemas.microsoft.com/office/drawing/2014/main" id="{5F3BB899-74C3-EBF7-C191-EC2863B8F536}"/>
              </a:ext>
            </a:extLst>
          </p:cNvPr>
          <p:cNvSpPr/>
          <p:nvPr/>
        </p:nvSpPr>
        <p:spPr>
          <a:xfrm>
            <a:off x="0" y="0"/>
            <a:ext cx="12195175" cy="6858000"/>
          </a:xfrm>
          <a:custGeom>
            <a:avLst/>
            <a:gdLst>
              <a:gd name="connsiteX0" fmla="*/ 0 w 12195175"/>
              <a:gd name="connsiteY0" fmla="*/ 0 h 6858000"/>
              <a:gd name="connsiteX1" fmla="*/ 12195175 w 12195175"/>
              <a:gd name="connsiteY1" fmla="*/ 0 h 6858000"/>
              <a:gd name="connsiteX2" fmla="*/ 12195175 w 12195175"/>
              <a:gd name="connsiteY2" fmla="*/ 6858000 h 6858000"/>
              <a:gd name="connsiteX3" fmla="*/ 0 w 121951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175" h="6858000">
                <a:moveTo>
                  <a:pt x="0" y="0"/>
                </a:moveTo>
                <a:lnTo>
                  <a:pt x="12195175" y="0"/>
                </a:lnTo>
                <a:lnTo>
                  <a:pt x="12195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CEAC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6" name="Anvil" descr="preencoded.png">
            <a:extLst>
              <a:ext uri="{FF2B5EF4-FFF2-40B4-BE49-F238E27FC236}">
                <a16:creationId xmlns:a16="http://schemas.microsoft.com/office/drawing/2014/main" id="{F36DF1A0-33EF-D4BF-029F-2435A3EF8C01}"/>
              </a:ext>
            </a:extLst>
          </p:cNvPr>
          <p:cNvSpPr/>
          <p:nvPr/>
        </p:nvSpPr>
        <p:spPr>
          <a:xfrm>
            <a:off x="870433" y="989322"/>
            <a:ext cx="9187967" cy="4528975"/>
          </a:xfrm>
          <a:custGeom>
            <a:avLst/>
            <a:gdLst>
              <a:gd name="connsiteX0" fmla="*/ 0 w 9187967"/>
              <a:gd name="connsiteY0" fmla="*/ 0 h 4528975"/>
              <a:gd name="connsiteX1" fmla="*/ 0 w 9187967"/>
              <a:gd name="connsiteY1" fmla="*/ 4528975 h 4528975"/>
              <a:gd name="connsiteX2" fmla="*/ 4669297 w 9187967"/>
              <a:gd name="connsiteY2" fmla="*/ 4528975 h 4528975"/>
              <a:gd name="connsiteX3" fmla="*/ 9187967 w 9187967"/>
              <a:gd name="connsiteY3" fmla="*/ 0 h 4528975"/>
              <a:gd name="connsiteX4" fmla="*/ 0 w 9187967"/>
              <a:gd name="connsiteY4" fmla="*/ 0 h 45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7967" h="4528975">
                <a:moveTo>
                  <a:pt x="0" y="0"/>
                </a:moveTo>
                <a:lnTo>
                  <a:pt x="0" y="4528975"/>
                </a:lnTo>
                <a:lnTo>
                  <a:pt x="4669297" y="4528975"/>
                </a:lnTo>
                <a:lnTo>
                  <a:pt x="9187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63EDD4"/>
          </a:solidFill>
          <a:ln w="12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5515F5CA-E76C-CC3B-68A7-37E88873A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592992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383372245" name="LogoBlack-Dynamic" descr="{&quot;templafy&quot;:{&quot;id&quot;:&quot;0b7b2298-fab9-4542-8a78-b838901654a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3342858" cy="360000"/>
          </a:xfrm>
          <a:prstGeom prst="rect">
            <a:avLst/>
          </a:prstGeom>
        </p:spPr>
      </p:pic>
      <p:sp>
        <p:nvSpPr>
          <p:cNvPr id="3" name="Classification-Dynamic" descr="{&quot;templafy&quot;:{&quot;id&quot;:&quot;546fcb84-23a6-4834-a27a-b225591eebeb&quot;}}">
            <a:extLst>
              <a:ext uri="{FF2B5EF4-FFF2-40B4-BE49-F238E27FC236}">
                <a16:creationId xmlns:a16="http://schemas.microsoft.com/office/drawing/2014/main" id="{BBFBBDC3-D031-6041-465D-9F7147F423CF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1022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60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88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13.xml"/><Relationship Id="rId63" Type="http://schemas.openxmlformats.org/officeDocument/2006/relationships/tags" Target="../tags/tag34.xml"/><Relationship Id="rId84" Type="http://schemas.openxmlformats.org/officeDocument/2006/relationships/tags" Target="../tags/tag55.xml"/><Relationship Id="rId138" Type="http://schemas.openxmlformats.org/officeDocument/2006/relationships/tags" Target="../tags/tag109.xml"/><Relationship Id="rId107" Type="http://schemas.openxmlformats.org/officeDocument/2006/relationships/tags" Target="../tags/tag78.xml"/><Relationship Id="rId11" Type="http://schemas.openxmlformats.org/officeDocument/2006/relationships/slideLayout" Target="../slideLayouts/slideLayout11.xml"/><Relationship Id="rId32" Type="http://schemas.openxmlformats.org/officeDocument/2006/relationships/tags" Target="../tags/tag3.xml"/><Relationship Id="rId53" Type="http://schemas.openxmlformats.org/officeDocument/2006/relationships/tags" Target="../tags/tag24.xml"/><Relationship Id="rId74" Type="http://schemas.openxmlformats.org/officeDocument/2006/relationships/tags" Target="../tags/tag45.xml"/><Relationship Id="rId128" Type="http://schemas.openxmlformats.org/officeDocument/2006/relationships/tags" Target="../tags/tag99.xml"/><Relationship Id="rId149" Type="http://schemas.openxmlformats.org/officeDocument/2006/relationships/tags" Target="../tags/tag120.xml"/><Relationship Id="rId5" Type="http://schemas.openxmlformats.org/officeDocument/2006/relationships/slideLayout" Target="../slideLayouts/slideLayout5.xml"/><Relationship Id="rId95" Type="http://schemas.openxmlformats.org/officeDocument/2006/relationships/tags" Target="../tags/tag66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64" Type="http://schemas.openxmlformats.org/officeDocument/2006/relationships/tags" Target="../tags/tag35.xml"/><Relationship Id="rId69" Type="http://schemas.openxmlformats.org/officeDocument/2006/relationships/tags" Target="../tags/tag40.xml"/><Relationship Id="rId113" Type="http://schemas.openxmlformats.org/officeDocument/2006/relationships/tags" Target="../tags/tag84.xml"/><Relationship Id="rId118" Type="http://schemas.openxmlformats.org/officeDocument/2006/relationships/tags" Target="../tags/tag89.xml"/><Relationship Id="rId134" Type="http://schemas.openxmlformats.org/officeDocument/2006/relationships/tags" Target="../tags/tag105.xml"/><Relationship Id="rId139" Type="http://schemas.openxmlformats.org/officeDocument/2006/relationships/tags" Target="../tags/tag110.xml"/><Relationship Id="rId80" Type="http://schemas.openxmlformats.org/officeDocument/2006/relationships/tags" Target="../tags/tag51.xml"/><Relationship Id="rId85" Type="http://schemas.openxmlformats.org/officeDocument/2006/relationships/tags" Target="../tags/tag56.xml"/><Relationship Id="rId150" Type="http://schemas.openxmlformats.org/officeDocument/2006/relationships/tags" Target="../tags/tag12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59" Type="http://schemas.openxmlformats.org/officeDocument/2006/relationships/tags" Target="../tags/tag30.xml"/><Relationship Id="rId103" Type="http://schemas.openxmlformats.org/officeDocument/2006/relationships/tags" Target="../tags/tag74.xml"/><Relationship Id="rId108" Type="http://schemas.openxmlformats.org/officeDocument/2006/relationships/tags" Target="../tags/tag79.xml"/><Relationship Id="rId124" Type="http://schemas.openxmlformats.org/officeDocument/2006/relationships/tags" Target="../tags/tag95.xml"/><Relationship Id="rId129" Type="http://schemas.openxmlformats.org/officeDocument/2006/relationships/tags" Target="../tags/tag100.xml"/><Relationship Id="rId54" Type="http://schemas.openxmlformats.org/officeDocument/2006/relationships/tags" Target="../tags/tag25.xml"/><Relationship Id="rId70" Type="http://schemas.openxmlformats.org/officeDocument/2006/relationships/tags" Target="../tags/tag41.xml"/><Relationship Id="rId75" Type="http://schemas.openxmlformats.org/officeDocument/2006/relationships/tags" Target="../tags/tag46.xml"/><Relationship Id="rId91" Type="http://schemas.openxmlformats.org/officeDocument/2006/relationships/tags" Target="../tags/tag62.xml"/><Relationship Id="rId96" Type="http://schemas.openxmlformats.org/officeDocument/2006/relationships/tags" Target="../tags/tag67.xml"/><Relationship Id="rId140" Type="http://schemas.openxmlformats.org/officeDocument/2006/relationships/tags" Target="../tags/tag111.xml"/><Relationship Id="rId145" Type="http://schemas.openxmlformats.org/officeDocument/2006/relationships/tags" Target="../tags/tag1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tags" Target="../tags/tag20.xml"/><Relationship Id="rId114" Type="http://schemas.openxmlformats.org/officeDocument/2006/relationships/tags" Target="../tags/tag85.xml"/><Relationship Id="rId119" Type="http://schemas.openxmlformats.org/officeDocument/2006/relationships/tags" Target="../tags/tag90.xml"/><Relationship Id="rId44" Type="http://schemas.openxmlformats.org/officeDocument/2006/relationships/tags" Target="../tags/tag15.xml"/><Relationship Id="rId60" Type="http://schemas.openxmlformats.org/officeDocument/2006/relationships/tags" Target="../tags/tag31.xml"/><Relationship Id="rId65" Type="http://schemas.openxmlformats.org/officeDocument/2006/relationships/tags" Target="../tags/tag36.xml"/><Relationship Id="rId81" Type="http://schemas.openxmlformats.org/officeDocument/2006/relationships/tags" Target="../tags/tag52.xml"/><Relationship Id="rId86" Type="http://schemas.openxmlformats.org/officeDocument/2006/relationships/tags" Target="../tags/tag57.xml"/><Relationship Id="rId130" Type="http://schemas.openxmlformats.org/officeDocument/2006/relationships/tags" Target="../tags/tag101.xml"/><Relationship Id="rId135" Type="http://schemas.openxmlformats.org/officeDocument/2006/relationships/tags" Target="../tags/tag106.xml"/><Relationship Id="rId151" Type="http://schemas.openxmlformats.org/officeDocument/2006/relationships/tags" Target="../tags/tag12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10.xml"/><Relationship Id="rId109" Type="http://schemas.openxmlformats.org/officeDocument/2006/relationships/tags" Target="../tags/tag80.xml"/><Relationship Id="rId34" Type="http://schemas.openxmlformats.org/officeDocument/2006/relationships/tags" Target="../tags/tag5.xml"/><Relationship Id="rId50" Type="http://schemas.openxmlformats.org/officeDocument/2006/relationships/tags" Target="../tags/tag21.xml"/><Relationship Id="rId55" Type="http://schemas.openxmlformats.org/officeDocument/2006/relationships/tags" Target="../tags/tag26.xml"/><Relationship Id="rId76" Type="http://schemas.openxmlformats.org/officeDocument/2006/relationships/tags" Target="../tags/tag47.xml"/><Relationship Id="rId97" Type="http://schemas.openxmlformats.org/officeDocument/2006/relationships/tags" Target="../tags/tag68.xml"/><Relationship Id="rId104" Type="http://schemas.openxmlformats.org/officeDocument/2006/relationships/tags" Target="../tags/tag75.xml"/><Relationship Id="rId120" Type="http://schemas.openxmlformats.org/officeDocument/2006/relationships/tags" Target="../tags/tag91.xml"/><Relationship Id="rId125" Type="http://schemas.openxmlformats.org/officeDocument/2006/relationships/tags" Target="../tags/tag96.xml"/><Relationship Id="rId141" Type="http://schemas.openxmlformats.org/officeDocument/2006/relationships/tags" Target="../tags/tag112.xml"/><Relationship Id="rId146" Type="http://schemas.openxmlformats.org/officeDocument/2006/relationships/tags" Target="../tags/tag117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42.xml"/><Relationship Id="rId92" Type="http://schemas.openxmlformats.org/officeDocument/2006/relationships/tags" Target="../tags/tag6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66" Type="http://schemas.openxmlformats.org/officeDocument/2006/relationships/tags" Target="../tags/tag37.xml"/><Relationship Id="rId87" Type="http://schemas.openxmlformats.org/officeDocument/2006/relationships/tags" Target="../tags/tag58.xml"/><Relationship Id="rId110" Type="http://schemas.openxmlformats.org/officeDocument/2006/relationships/tags" Target="../tags/tag81.xml"/><Relationship Id="rId115" Type="http://schemas.openxmlformats.org/officeDocument/2006/relationships/tags" Target="../tags/tag86.xml"/><Relationship Id="rId131" Type="http://schemas.openxmlformats.org/officeDocument/2006/relationships/tags" Target="../tags/tag102.xml"/><Relationship Id="rId136" Type="http://schemas.openxmlformats.org/officeDocument/2006/relationships/tags" Target="../tags/tag107.xml"/><Relationship Id="rId61" Type="http://schemas.openxmlformats.org/officeDocument/2006/relationships/tags" Target="../tags/tag32.xml"/><Relationship Id="rId82" Type="http://schemas.openxmlformats.org/officeDocument/2006/relationships/tags" Target="../tags/tag53.xml"/><Relationship Id="rId152" Type="http://schemas.openxmlformats.org/officeDocument/2006/relationships/tags" Target="../tags/tag12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56" Type="http://schemas.openxmlformats.org/officeDocument/2006/relationships/tags" Target="../tags/tag27.xml"/><Relationship Id="rId77" Type="http://schemas.openxmlformats.org/officeDocument/2006/relationships/tags" Target="../tags/tag48.xml"/><Relationship Id="rId100" Type="http://schemas.openxmlformats.org/officeDocument/2006/relationships/tags" Target="../tags/tag71.xml"/><Relationship Id="rId105" Type="http://schemas.openxmlformats.org/officeDocument/2006/relationships/tags" Target="../tags/tag76.xml"/><Relationship Id="rId126" Type="http://schemas.openxmlformats.org/officeDocument/2006/relationships/tags" Target="../tags/tag97.xml"/><Relationship Id="rId147" Type="http://schemas.openxmlformats.org/officeDocument/2006/relationships/tags" Target="../tags/tag1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2.xml"/><Relationship Id="rId72" Type="http://schemas.openxmlformats.org/officeDocument/2006/relationships/tags" Target="../tags/tag43.xml"/><Relationship Id="rId93" Type="http://schemas.openxmlformats.org/officeDocument/2006/relationships/tags" Target="../tags/tag64.xml"/><Relationship Id="rId98" Type="http://schemas.openxmlformats.org/officeDocument/2006/relationships/tags" Target="../tags/tag69.xml"/><Relationship Id="rId121" Type="http://schemas.openxmlformats.org/officeDocument/2006/relationships/tags" Target="../tags/tag92.xml"/><Relationship Id="rId142" Type="http://schemas.openxmlformats.org/officeDocument/2006/relationships/tags" Target="../tags/tag11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tags" Target="../tags/tag17.xml"/><Relationship Id="rId67" Type="http://schemas.openxmlformats.org/officeDocument/2006/relationships/tags" Target="../tags/tag38.xml"/><Relationship Id="rId116" Type="http://schemas.openxmlformats.org/officeDocument/2006/relationships/tags" Target="../tags/tag87.xml"/><Relationship Id="rId137" Type="http://schemas.openxmlformats.org/officeDocument/2006/relationships/tags" Target="../tags/tag108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2.xml"/><Relationship Id="rId62" Type="http://schemas.openxmlformats.org/officeDocument/2006/relationships/tags" Target="../tags/tag33.xml"/><Relationship Id="rId83" Type="http://schemas.openxmlformats.org/officeDocument/2006/relationships/tags" Target="../tags/tag54.xml"/><Relationship Id="rId88" Type="http://schemas.openxmlformats.org/officeDocument/2006/relationships/tags" Target="../tags/tag59.xml"/><Relationship Id="rId111" Type="http://schemas.openxmlformats.org/officeDocument/2006/relationships/tags" Target="../tags/tag82.xml"/><Relationship Id="rId132" Type="http://schemas.openxmlformats.org/officeDocument/2006/relationships/tags" Target="../tags/tag103.xml"/><Relationship Id="rId153" Type="http://schemas.openxmlformats.org/officeDocument/2006/relationships/tags" Target="../tags/tag124.xml"/><Relationship Id="rId15" Type="http://schemas.openxmlformats.org/officeDocument/2006/relationships/slideLayout" Target="../slideLayouts/slideLayout15.xml"/><Relationship Id="rId36" Type="http://schemas.openxmlformats.org/officeDocument/2006/relationships/tags" Target="../tags/tag7.xml"/><Relationship Id="rId57" Type="http://schemas.openxmlformats.org/officeDocument/2006/relationships/tags" Target="../tags/tag28.xml"/><Relationship Id="rId106" Type="http://schemas.openxmlformats.org/officeDocument/2006/relationships/tags" Target="../tags/tag77.xml"/><Relationship Id="rId127" Type="http://schemas.openxmlformats.org/officeDocument/2006/relationships/tags" Target="../tags/tag98.xml"/><Relationship Id="rId10" Type="http://schemas.openxmlformats.org/officeDocument/2006/relationships/slideLayout" Target="../slideLayouts/slideLayout10.xml"/><Relationship Id="rId31" Type="http://schemas.openxmlformats.org/officeDocument/2006/relationships/tags" Target="../tags/tag2.xml"/><Relationship Id="rId52" Type="http://schemas.openxmlformats.org/officeDocument/2006/relationships/tags" Target="../tags/tag23.xml"/><Relationship Id="rId73" Type="http://schemas.openxmlformats.org/officeDocument/2006/relationships/tags" Target="../tags/tag44.xml"/><Relationship Id="rId78" Type="http://schemas.openxmlformats.org/officeDocument/2006/relationships/tags" Target="../tags/tag49.xml"/><Relationship Id="rId94" Type="http://schemas.openxmlformats.org/officeDocument/2006/relationships/tags" Target="../tags/tag65.xml"/><Relationship Id="rId99" Type="http://schemas.openxmlformats.org/officeDocument/2006/relationships/tags" Target="../tags/tag70.xml"/><Relationship Id="rId101" Type="http://schemas.openxmlformats.org/officeDocument/2006/relationships/tags" Target="../tags/tag72.xml"/><Relationship Id="rId122" Type="http://schemas.openxmlformats.org/officeDocument/2006/relationships/tags" Target="../tags/tag93.xml"/><Relationship Id="rId143" Type="http://schemas.openxmlformats.org/officeDocument/2006/relationships/tags" Target="../tags/tag114.xml"/><Relationship Id="rId148" Type="http://schemas.openxmlformats.org/officeDocument/2006/relationships/tags" Target="../tags/tag1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tags" Target="../tags/tag18.xml"/><Relationship Id="rId68" Type="http://schemas.openxmlformats.org/officeDocument/2006/relationships/tags" Target="../tags/tag39.xml"/><Relationship Id="rId89" Type="http://schemas.openxmlformats.org/officeDocument/2006/relationships/tags" Target="../tags/tag60.xml"/><Relationship Id="rId112" Type="http://schemas.openxmlformats.org/officeDocument/2006/relationships/tags" Target="../tags/tag83.xml"/><Relationship Id="rId133" Type="http://schemas.openxmlformats.org/officeDocument/2006/relationships/tags" Target="../tags/tag104.xml"/><Relationship Id="rId16" Type="http://schemas.openxmlformats.org/officeDocument/2006/relationships/slideLayout" Target="../slideLayouts/slideLayout16.xml"/><Relationship Id="rId37" Type="http://schemas.openxmlformats.org/officeDocument/2006/relationships/tags" Target="../tags/tag8.xml"/><Relationship Id="rId58" Type="http://schemas.openxmlformats.org/officeDocument/2006/relationships/tags" Target="../tags/tag29.xml"/><Relationship Id="rId79" Type="http://schemas.openxmlformats.org/officeDocument/2006/relationships/tags" Target="../tags/tag50.xml"/><Relationship Id="rId102" Type="http://schemas.openxmlformats.org/officeDocument/2006/relationships/tags" Target="../tags/tag73.xml"/><Relationship Id="rId123" Type="http://schemas.openxmlformats.org/officeDocument/2006/relationships/tags" Target="../tags/tag94.xml"/><Relationship Id="rId144" Type="http://schemas.openxmlformats.org/officeDocument/2006/relationships/tags" Target="../tags/tag115.xml"/><Relationship Id="rId90" Type="http://schemas.openxmlformats.org/officeDocument/2006/relationships/tags" Target="../tags/tag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57293E41-954C-9E9C-7DE2-32FEDBD5A1C6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4" name="Slide number"/>
          <p:cNvSpPr txBox="1"/>
          <p:nvPr userDrawn="1"/>
        </p:nvSpPr>
        <p:spPr bwMode="black">
          <a:xfrm>
            <a:off x="11546207" y="6536751"/>
            <a:ext cx="1442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b="0" i="0" noProof="0" smtClean="0">
                <a:latin typeface="+mn-lt"/>
              </a:rPr>
              <a:pPr marL="0" lvl="0" indent="0" algn="r">
                <a:buNone/>
              </a:pPr>
              <a:t>‹#›</a:t>
            </a:fld>
            <a:endParaRPr lang="en-US" sz="900" b="0" i="0" noProof="0" dirty="0">
              <a:latin typeface="+mn-lt"/>
            </a:endParaRPr>
          </a:p>
        </p:txBody>
      </p:sp>
      <p:sp>
        <p:nvSpPr>
          <p:cNvPr id="12" name="Copyright Placeholder" descr="{&quot;templafy&quot;:{&quot;id&quot;:&quot;df99828a-352c-4b0d-9736-13658ba7bf85&quot;}}">
            <a:extLst>
              <a:ext uri="{FF2B5EF4-FFF2-40B4-BE49-F238E27FC236}">
                <a16:creationId xmlns:a16="http://schemas.microsoft.com/office/drawing/2014/main" id="{539D88F9-B48F-F143-B90F-EDFB85A350E8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b="0" i="0" dirty="0">
                <a:latin typeface="72 Brand" panose="020B0504030603020204" pitchFamily="34" charset="0"/>
              </a:rPr>
              <a:t>Public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54856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Start typing to add text without a bullet point. To add a bullet point, place the cursor at the start of this line and press tab.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B3E7C216-6801-4AB8-8D95-E7D60F39B210}"/>
              </a:ext>
            </a:extLst>
          </p:cNvPr>
          <p:cNvGrpSpPr>
            <a:grpSpLocks/>
          </p:cNvGrpSpPr>
          <p:nvPr userDrawn="1">
            <p:custDataLst>
              <p:tags r:id="rId31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FC8CECD5-A3FB-4DD5-A846-DC09FDB6EB04}"/>
                </a:ext>
              </a:extLst>
            </p:cNvPr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8" name="Harvey 1/3 [1]">
              <a:extLst>
                <a:ext uri="{FF2B5EF4-FFF2-40B4-BE49-F238E27FC236}">
                  <a16:creationId xmlns:a16="http://schemas.microsoft.com/office/drawing/2014/main" id="{750B853B-8389-4427-AFB9-1CE880FE9BEE}"/>
                </a:ext>
              </a:extLst>
            </p:cNvPr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9" name="Harvey 2/3 [2]">
              <a:extLst>
                <a:ext uri="{FF2B5EF4-FFF2-40B4-BE49-F238E27FC236}">
                  <a16:creationId xmlns:a16="http://schemas.microsoft.com/office/drawing/2014/main" id="{0CA9A207-7055-4A72-8ED2-D82605C3D0C8}"/>
                </a:ext>
              </a:extLst>
            </p:cNvPr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0" name="Harvey 3/3 [3]">
              <a:extLst>
                <a:ext uri="{FF2B5EF4-FFF2-40B4-BE49-F238E27FC236}">
                  <a16:creationId xmlns:a16="http://schemas.microsoft.com/office/drawing/2014/main" id="{4422C816-875A-41F5-9DC0-8DBAE4C5C6CB}"/>
                </a:ext>
              </a:extLst>
            </p:cNvPr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11" name="Harvey 4" hidden="1">
            <a:extLst>
              <a:ext uri="{FF2B5EF4-FFF2-40B4-BE49-F238E27FC236}">
                <a16:creationId xmlns:a16="http://schemas.microsoft.com/office/drawing/2014/main" id="{DDC5C333-7028-4F79-8940-98DC17723588}"/>
              </a:ext>
            </a:extLst>
          </p:cNvPr>
          <p:cNvGrpSpPr>
            <a:grpSpLocks/>
          </p:cNvGrpSpPr>
          <p:nvPr userDrawn="1">
            <p:custDataLst>
              <p:tags r:id="rId32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70B331E2-39A8-4BAF-8DDD-C631B51EB56E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F66FBA-2801-4875-BD13-0BF512FC3C6A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99673DAB-5272-45DC-B222-CA8CAA9FD2BB}"/>
                </a:ext>
              </a:extLst>
            </p:cNvPr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F9B9444B-C98D-45FC-BA92-881D06827328}"/>
                </a:ext>
              </a:extLst>
            </p:cNvPr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5FFB853D-F550-4F16-8269-A070A19E381C}"/>
                </a:ext>
              </a:extLst>
            </p:cNvPr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0630AB66-7B5F-41CE-A2EB-2EB4C67794AE}"/>
              </a:ext>
            </a:extLst>
          </p:cNvPr>
          <p:cNvGrpSpPr>
            <a:grpSpLocks/>
          </p:cNvGrpSpPr>
          <p:nvPr userDrawn="1">
            <p:custDataLst>
              <p:tags r:id="rId33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051D5678-1EFE-40CF-8563-B5E9EA35A271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E5DDEB4B-B8B3-42DA-AF30-4FD0A1770D91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B9200C4-0418-4CEF-BBB8-18F997AD7CA8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8E4DE7E8-0809-4E2E-BE6A-E989A6AEBF62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F839E6A9-0DED-402B-8F4C-2176769B55CD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C3EE8663-AD08-4237-8344-6543EC4B688C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ADE6F931-D156-4E59-A3ED-0B14B5F0EF7E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A36821AE-2FF1-4F6E-AAF3-1BEA6AE153B8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2D277E47-45D5-4503-8443-BED560C6560A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6D5D9337-395C-4FE4-97E6-E1CD47A644E9}"/>
              </a:ext>
            </a:extLst>
          </p:cNvPr>
          <p:cNvGrpSpPr/>
          <p:nvPr userDrawn="1">
            <p:custDataLst>
              <p:tags r:id="rId34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C2D4C837-2D4B-4D6B-81F8-9B001989609B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BACD6AAA-4A1C-46BE-B491-9A4A9C7C56F3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701024C3-4DEF-477C-9CFB-100E0303499E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46A461CD-8D28-4422-AF2A-8267EFA51CAD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0A337C3A-F021-437D-9E3D-FDE5AF266029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BDF66AF7-3D75-4118-B7E6-241B2C41B2C9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E74E7438-4315-4097-9BA7-F0CE3252AC14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EBA4E91-97BB-4DAC-B193-66FA4828DB26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EEB85E02-177B-40CF-B926-A4423CC7C827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C133BC7F-B0E3-404F-92D1-BB930C4F3311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F2FB72A6-CDF7-48B3-A3B8-5A5FC061802C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3110C8B-1B18-4579-AB3F-0F4A0840CF38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84A1B722-E5AC-45F7-9498-7FF502B6FA2B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A5599F20-B957-4DF9-8B04-F2B77AAF0BDB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F74357FC-EB3D-46C4-B56A-5007C9F4FB84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2E8E8F3-9DBC-46F4-9700-CAF071913650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1360883-3CF3-4439-9568-E456C60454A8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AE88FC9E-FB95-4413-AE3E-B8BF504735B5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62593B83-E4BE-4CE8-9B0B-25AF9B7D4254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D41838E-0172-403D-9B68-FD51310F5400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EDE3F4CF-CB3E-40C2-B070-AC09F1E8FBD5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CD8E25E7-83D2-4F78-92A7-435281704491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C6A696FB-9EFC-47F6-9860-247C48C1FC3D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252958D2-EE89-4FBF-BF7B-C8AFAD704413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314E82DC-04B6-406C-9D65-1115F4D2AA22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69D1B60-A74F-4296-8610-F3DCDDC15022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FF6DD112-04B6-4656-AB9D-1F9950FEE2D9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E2928B53-FC5C-427C-AE65-9286773D84B2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D8CF4F20-8FEC-47FF-9B86-E818143B2C19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E1AF074D-4599-4D0E-8078-66303FEBDE44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2DF9C982-C062-4899-8A5F-20F49AD9E1B5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E98CD797-9DD9-4143-9058-D1ABF95E7406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39029FE4-844F-47DA-8FEF-FB68673FF10C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B99AA4D4-9C74-447B-89EF-8FD268FF95EE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880CCDE-4DDE-49A8-AFB2-FDDCE314B4D3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37E834A-F9D8-4623-BC85-60359856CCD0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15163940-B229-4368-B727-3714123C78AB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64BAECDC-27C7-4333-B9D8-59DE42A1B1AA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4F018A0A-A74A-4E47-BC47-203679D4F8C0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ACA75957-9FDB-46A2-82EC-77103CBEAC52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025DFA7F-A073-422A-8D20-E27D1ABE4342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BF311CE9-A4CB-4965-8F0F-5B6811E9FB20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1B415A3D-1E85-4E6A-8BAB-3BB56600BA4F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7EAD6077-4487-4E7D-846D-445E65B5291C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4B57ADAF-4A83-4CB4-8920-E2B9F994E83E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FF3E5416-AC43-4CBB-A32A-A966ED03106F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49AFF9C1-C19A-487C-A4C1-47DA87277C3B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F35AEE09-D82F-438F-9D01-96C6876241F1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4FC3325B-EEB2-4420-9715-1149CEACE9AC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3BE00D50-8FCE-4E11-AA24-10B621732F20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97083993-8BFD-443F-A3A3-D28EF389CE2B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BDE38762-18E9-47FF-895E-325F5976ECAA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785EAA21-FBCD-46DC-8430-7AB12F5A66AF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858D54BA-F4A5-4C67-830E-E85FF6EE735D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AC41BD7B-E1FA-4AED-B11C-E03936A672E6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BAF901A0-5FD1-4B29-9AF9-DB8B19412429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3EFF555D-6B7F-481F-ADC2-746953BA7F97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A4D3BE31-8C07-4912-AB8B-8331A665C238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E7B5A5D9-6DD2-4B0A-9557-7A7AF774103E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88458C0E-D234-4C86-A6CC-B8CD6C445F00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0924D2C6-D224-49FD-A4B8-312AFD605E78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F9FB23C2-D568-49AC-B8FD-0480EB019739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9EF3159D-F4FB-4032-BCCB-55E6ED5EEFC7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9362C8EA-6D15-4E0C-8AE9-B1B50EB297B8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91EB375D-1444-4BE3-A696-66272A1564CD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9A3002B1-5D17-4BCB-9A44-B2FB4025D02F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E5F2FDE4-04B2-4A45-A685-14E0C51883A5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D399A169-3845-4CD5-A62C-F4586F1FAFE8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E12F5173-9960-47F5-9A91-B043294E14CB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DD9B9229-3D3A-4706-BEEC-04C19A30C5C3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795A4CC8-0C08-491C-8D7F-95EC8E0E25B8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91862A76-5FCC-4C25-9A3F-A10651AC7725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46969644-17D9-45C9-A88A-9A88622DCE45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F89621F9-3ABB-450D-913E-7B467F289A9B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89EE4B1F-E703-471D-8307-BFB9EDEDB9F7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8AB2EEA8-04AC-4B6C-8D90-28093DB647E6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6F4E00F2-EA6F-4809-B2FD-4CE3ABE8C480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CF5CA593-7B87-4492-9B35-2255514CB496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8C036464-458E-48D4-BAC8-84819F820C60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6FD5AC00-8293-447C-B728-B963DD67B1C2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C0F859-BC49-430F-8C59-C0B9109E47A3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F78719E3-0417-4867-B70D-21538B3AC36E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9C5D0905-7412-4C75-BC20-E51105CA783D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96AA2E20-CC65-4632-B3D4-93E962B59D4C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9B4360A3-E0B2-48F7-B5A8-D24513748A82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D694B21E-EEA0-48FA-A35C-7B6570B3F861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85E1AF41-C21D-4514-B37E-CC830BC09C0A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3948F2E-FD5F-4107-B122-9AC75FE0CD9E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744E57ED-019F-4A8B-A06E-9FB965FEBB23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5567719B-31CA-4A86-801E-E0531122E504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2CD4B3A1-B882-43A6-A4CA-C9FCA394B28B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68606D93-5175-4900-AD89-6D0710AFE75F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7EE30864-DDCC-4BBA-B70A-48810E224581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608CA488-A707-4C7A-9287-9DA9A38ED3D4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FE1836A9-F92A-4F07-BBB8-2274E290E952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3169BE73-7F99-46E3-BDA9-D9BB85BE343E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2E3B5ED-B1AB-4A99-BD20-FF638135BE37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75A7FEAD-6C4B-4F7A-BB60-3A68D96114DE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C4B5128E-9380-4C38-A1EB-CB12E7401609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50F634E4-E5B9-4DA6-9F91-8AF5B6ACF1FB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94AA53CD-8233-470E-AFEE-0BCC721BFAE9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1B41FB17-6D57-4EE1-9C4C-9C305D5D6BEC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0" i="0" kern="0" dirty="0"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(r) Footnote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7C793D27-9296-461C-878D-BA16CBD9158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72 Brand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704CE42F-5A9B-4CC0-8048-99928A53C0C4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348603E9-9858-4213-9B5B-929AD136906A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EEB833A-9AFC-4A66-8469-9D3897CE1E6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41FF937-AB04-46EE-82EF-FCE26A919A7B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06C5579C-7A02-48D6-A733-4B9E6D9F1443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9EB4C18-DFF3-4A27-ACBB-99DCDC8961A8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72 Brand" panose="020B0504030603020204" pitchFamily="34" charset="0"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906252E7-98DB-45F0-8278-EB60F71B7340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904633E3-6BC9-4C5E-B74A-8B9D4AE95B20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082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0" r:id="rId2"/>
    <p:sldLayoutId id="2147483787" r:id="rId3"/>
    <p:sldLayoutId id="214748377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41" r:id="rId12"/>
    <p:sldLayoutId id="2147483765" r:id="rId13"/>
    <p:sldLayoutId id="2147483767" r:id="rId14"/>
    <p:sldLayoutId id="2147483786" r:id="rId15"/>
    <p:sldLayoutId id="2147483743" r:id="rId16"/>
    <p:sldLayoutId id="2147483774" r:id="rId17"/>
    <p:sldLayoutId id="2147483745" r:id="rId18"/>
    <p:sldLayoutId id="2147483760" r:id="rId19"/>
    <p:sldLayoutId id="2147483768" r:id="rId20"/>
    <p:sldLayoutId id="2147483769" r:id="rId21"/>
    <p:sldLayoutId id="2147483770" r:id="rId22"/>
    <p:sldLayoutId id="2147483744" r:id="rId23"/>
    <p:sldLayoutId id="2147483757" r:id="rId24"/>
    <p:sldLayoutId id="2147483771" r:id="rId25"/>
    <p:sldLayoutId id="2147483763" r:id="rId26"/>
    <p:sldLayoutId id="2147483751" r:id="rId27"/>
    <p:sldLayoutId id="2147483756" r:id="rId28"/>
    <p:sldLayoutId id="2147483740" r:id="rId29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72 Brand Medium" panose="020B0504030603020204" pitchFamily="34" charset="0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Tx/>
        <a:buSzPct val="80000"/>
        <a:buFont typeface="72 Brand" panose="02000000000000000000" pitchFamily="2" charset="0"/>
        <a:buChar char="​"/>
        <a:defRPr sz="2000" b="0" i="0" kern="1200">
          <a:solidFill>
            <a:schemeClr val="tx1"/>
          </a:solidFill>
          <a:latin typeface="72 Brand" panose="020B0504030603020204" pitchFamily="34" charset="0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72 Brand" panose="020B0504030603020204" pitchFamily="34" charset="0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b="0" i="0" kern="1200" noProof="0" dirty="0" smtClean="0">
          <a:solidFill>
            <a:schemeClr val="tx1"/>
          </a:solidFill>
          <a:latin typeface="72 Brand" panose="020B0504030603020204" pitchFamily="34" charset="0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72 Brand" panose="020B0504030603020204" pitchFamily="34" charset="0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b="0" i="0" kern="1200" baseline="0">
          <a:solidFill>
            <a:schemeClr val="tx1"/>
          </a:solidFill>
          <a:latin typeface="72 Brand" panose="020B0504030603020204" pitchFamily="34" charset="0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5" Type="http://schemas.openxmlformats.org/officeDocument/2006/relationships/hyperlink" Target="https://support.ariba.com/item/view/188528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34752C8-1E80-B141-5BC9-264FD3E5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Account Upgrade</a:t>
            </a:r>
          </a:p>
        </p:txBody>
      </p:sp>
      <p:sp>
        <p:nvSpPr>
          <p:cNvPr id="2" name="Spaker name - Dynamic" descr="{&quot;templafy&quot;:{&quot;id&quot;:&quot;8935dbfd-50c7-4fcf-87be-3af88536ad09&quot;}}">
            <a:extLst>
              <a:ext uri="{FF2B5EF4-FFF2-40B4-BE49-F238E27FC236}">
                <a16:creationId xmlns:a16="http://schemas.microsoft.com/office/drawing/2014/main" id="{E0BFCFDD-1D42-358F-BC70-8570C4C662EF}"/>
              </a:ext>
            </a:extLst>
          </p:cNvPr>
          <p:cNvSpPr txBox="1">
            <a:spLocks/>
          </p:cNvSpPr>
          <p:nvPr/>
        </p:nvSpPr>
        <p:spPr>
          <a:xfrm>
            <a:off x="288000" y="427477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1400" dirty="0">
                <a:latin typeface="72 Brand" panose="020B0504030603020204" pitchFamily="34" charset="0"/>
                <a:cs typeface="72" panose="020B0503030000000003" pitchFamily="34" charset="0"/>
              </a:rPr>
              <a:t>SAP</a:t>
            </a:r>
          </a:p>
        </p:txBody>
      </p:sp>
      <p:sp>
        <p:nvSpPr>
          <p:cNvPr id="3" name="Date - Dynamic" descr="{&quot;templafy&quot;:{&quot;id&quot;:&quot;b6048ecf-2f16-42e7-ba7a-6364ce6fa3f6&quot;}}">
            <a:extLst>
              <a:ext uri="{FF2B5EF4-FFF2-40B4-BE49-F238E27FC236}">
                <a16:creationId xmlns:a16="http://schemas.microsoft.com/office/drawing/2014/main" id="{9E1171E2-38D8-8239-71E9-69DC21FF73B2}"/>
              </a:ext>
            </a:extLst>
          </p:cNvPr>
          <p:cNvSpPr txBox="1">
            <a:spLocks/>
          </p:cNvSpPr>
          <p:nvPr/>
        </p:nvSpPr>
        <p:spPr>
          <a:xfrm>
            <a:off x="288000" y="4478127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1400" dirty="0">
                <a:latin typeface="72 Brand" panose="020B0504030603020204" pitchFamily="34" charset="0"/>
                <a:cs typeface="72" panose="020B0503030000000003" pitchFamily="34" charset="0"/>
              </a:rPr>
              <a:t>January 10, 2024</a:t>
            </a:r>
          </a:p>
        </p:txBody>
      </p:sp>
      <p:pic>
        <p:nvPicPr>
          <p:cNvPr id="11" name="Picture Placeholder 14">
            <a:extLst>
              <a:ext uri="{FF2B5EF4-FFF2-40B4-BE49-F238E27FC236}">
                <a16:creationId xmlns:a16="http://schemas.microsoft.com/office/drawing/2014/main" id="{4075D267-0004-AFEB-E673-8C19D54B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" b="195"/>
          <a:stretch/>
        </p:blipFill>
        <p:spPr bwMode="black"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38831-2EEB-595B-4856-862F49A75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00" y="6123577"/>
            <a:ext cx="2609314" cy="34750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1687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4091-99D9-04FD-06F8-AA7FA199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Standard to Enterprise Account </a:t>
            </a:r>
            <a:r>
              <a:rPr lang="en-AU" sz="2400" dirty="0">
                <a:solidFill>
                  <a:schemeClr val="tx2">
                    <a:lumMod val="75000"/>
                  </a:schemeClr>
                </a:solidFill>
              </a:rPr>
              <a:t>Upgrade Steps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1035F6-5C49-C0F6-8B62-DAB076C63DFE}"/>
              </a:ext>
            </a:extLst>
          </p:cNvPr>
          <p:cNvSpPr txBox="1"/>
          <p:nvPr/>
        </p:nvSpPr>
        <p:spPr>
          <a:xfrm>
            <a:off x="523723" y="1165068"/>
            <a:ext cx="2691586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1800" kern="0" dirty="0"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From Workbench supplier would click ‘Get Enterprise Account’</a:t>
            </a:r>
          </a:p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1800" kern="0" dirty="0"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Review comparison</a:t>
            </a:r>
          </a:p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1800" kern="0" dirty="0"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Click ‘Upgrade’</a:t>
            </a:r>
          </a:p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1800" kern="0" dirty="0"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Check box confirming upgrade</a:t>
            </a:r>
          </a:p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arabicPeriod"/>
            </a:pPr>
            <a:r>
              <a:rPr lang="en-US" sz="1800" kern="0" dirty="0"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Click ‘Upgrade’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3D56E49-A749-8DF1-8AB3-5179767FA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292" y="1067097"/>
            <a:ext cx="7452375" cy="3636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F028362-4A8A-00A1-E193-EE094AB30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522" y="2075849"/>
            <a:ext cx="4884250" cy="4437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59C004-43CE-0592-FCED-BC454C1C6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877" y="5224781"/>
            <a:ext cx="4704315" cy="139620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A4CBB42-0336-0064-D823-DCDA429025C4}"/>
              </a:ext>
            </a:extLst>
          </p:cNvPr>
          <p:cNvCxnSpPr>
            <a:cxnSpLocks/>
          </p:cNvCxnSpPr>
          <p:nvPr/>
        </p:nvCxnSpPr>
        <p:spPr>
          <a:xfrm>
            <a:off x="6910522" y="1194457"/>
            <a:ext cx="2825661" cy="1445622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B2099B4-2AEB-E803-43CA-831E359A1F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79177" y="2767438"/>
            <a:ext cx="3257006" cy="287709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Heptagon 31">
            <a:extLst>
              <a:ext uri="{FF2B5EF4-FFF2-40B4-BE49-F238E27FC236}">
                <a16:creationId xmlns:a16="http://schemas.microsoft.com/office/drawing/2014/main" id="{F1CB8D52-61B3-475F-80C5-90E1C6C3CCFF}"/>
              </a:ext>
            </a:extLst>
          </p:cNvPr>
          <p:cNvSpPr/>
          <p:nvPr/>
        </p:nvSpPr>
        <p:spPr bwMode="gray">
          <a:xfrm>
            <a:off x="6341187" y="1270943"/>
            <a:ext cx="275980" cy="284858"/>
          </a:xfrm>
          <a:prstGeom prst="heptagon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33" name="Heptagon 32">
            <a:extLst>
              <a:ext uri="{FF2B5EF4-FFF2-40B4-BE49-F238E27FC236}">
                <a16:creationId xmlns:a16="http://schemas.microsoft.com/office/drawing/2014/main" id="{3BABC2C0-55EF-F859-2671-8BC178E1FF9D}"/>
              </a:ext>
            </a:extLst>
          </p:cNvPr>
          <p:cNvSpPr/>
          <p:nvPr/>
        </p:nvSpPr>
        <p:spPr bwMode="gray">
          <a:xfrm>
            <a:off x="7130660" y="2358320"/>
            <a:ext cx="275980" cy="284858"/>
          </a:xfrm>
          <a:prstGeom prst="heptagon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lang="en-AU" sz="1800" kern="0" dirty="0">
                <a:ea typeface="Arial Unicode MS" pitchFamily="34" charset="-128"/>
                <a:cs typeface="Arial Unicode MS" pitchFamily="34" charset="-128"/>
              </a:rPr>
              <a:t>2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Heptagon 33">
            <a:extLst>
              <a:ext uri="{FF2B5EF4-FFF2-40B4-BE49-F238E27FC236}">
                <a16:creationId xmlns:a16="http://schemas.microsoft.com/office/drawing/2014/main" id="{AB798F03-E52F-B486-F3AB-993B80EA550D}"/>
              </a:ext>
            </a:extLst>
          </p:cNvPr>
          <p:cNvSpPr/>
          <p:nvPr/>
        </p:nvSpPr>
        <p:spPr bwMode="gray">
          <a:xfrm>
            <a:off x="10841495" y="2573315"/>
            <a:ext cx="275980" cy="284858"/>
          </a:xfrm>
          <a:prstGeom prst="heptagon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lang="en-AU" sz="1800" kern="0" dirty="0">
                <a:ea typeface="Arial Unicode MS" pitchFamily="34" charset="-128"/>
                <a:cs typeface="Arial Unicode MS" pitchFamily="34" charset="-128"/>
              </a:rPr>
              <a:t>3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Heptagon 34">
            <a:extLst>
              <a:ext uri="{FF2B5EF4-FFF2-40B4-BE49-F238E27FC236}">
                <a16:creationId xmlns:a16="http://schemas.microsoft.com/office/drawing/2014/main" id="{8FA74E62-D851-C4EF-860C-071B2B619DE5}"/>
              </a:ext>
            </a:extLst>
          </p:cNvPr>
          <p:cNvSpPr/>
          <p:nvPr/>
        </p:nvSpPr>
        <p:spPr bwMode="gray">
          <a:xfrm>
            <a:off x="3326048" y="5502106"/>
            <a:ext cx="275980" cy="284858"/>
          </a:xfrm>
          <a:prstGeom prst="heptagon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36" name="Heptagon 35">
            <a:extLst>
              <a:ext uri="{FF2B5EF4-FFF2-40B4-BE49-F238E27FC236}">
                <a16:creationId xmlns:a16="http://schemas.microsoft.com/office/drawing/2014/main" id="{8B97E64F-AEC7-0ED5-D1BA-69CF36A652B8}"/>
              </a:ext>
            </a:extLst>
          </p:cNvPr>
          <p:cNvSpPr/>
          <p:nvPr/>
        </p:nvSpPr>
        <p:spPr bwMode="gray">
          <a:xfrm>
            <a:off x="6643250" y="6165305"/>
            <a:ext cx="275980" cy="284858"/>
          </a:xfrm>
          <a:prstGeom prst="heptagon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lang="en-AU" sz="1800" kern="0" dirty="0">
                <a:ea typeface="Arial Unicode MS" pitchFamily="34" charset="-128"/>
                <a:cs typeface="Arial Unicode MS" pitchFamily="34" charset="-128"/>
              </a:rPr>
              <a:t>5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32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9A9030-B394-D8CE-D611-63FF204D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Notification</a:t>
            </a:r>
          </a:p>
        </p:txBody>
      </p:sp>
      <p:pic>
        <p:nvPicPr>
          <p:cNvPr id="4" name="Picture 3" descr="C:\Users\D059745\AppData\Local\Temp\SNAGHTML1afefca5.PNG">
            <a:extLst>
              <a:ext uri="{FF2B5EF4-FFF2-40B4-BE49-F238E27FC236}">
                <a16:creationId xmlns:a16="http://schemas.microsoft.com/office/drawing/2014/main" id="{2FA8C952-CF1B-202E-6620-F06A72ED4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5827" y="1487498"/>
            <a:ext cx="5303520" cy="3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1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4091-99D9-04FD-06F8-AA7FA199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Supplier Benefits of using the 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SAP Business Network</a:t>
            </a:r>
            <a:r>
              <a:rPr lang="en-A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76A69-7A3A-A3D6-E749-AA66E711A235}"/>
              </a:ext>
            </a:extLst>
          </p:cNvPr>
          <p:cNvSpPr/>
          <p:nvPr/>
        </p:nvSpPr>
        <p:spPr>
          <a:xfrm>
            <a:off x="1351656" y="1928333"/>
            <a:ext cx="6096000" cy="30013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Large Business Network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Secure Cloud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Faster ordering and invoicing process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Various transaction methods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Multiple Users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Integration value &amp; benefits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Catalogs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Supplier Mobile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96ADB-5E57-72DE-B34F-AC4921B266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944" y="3309408"/>
            <a:ext cx="1930026" cy="19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3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F7117E-15CD-54C6-0889-3BD67DE0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520825"/>
            <a:ext cx="5413477" cy="846386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Spaker name - Dynamic" descr="{&quot;templafy&quot;:{&quot;id&quot;:&quot;28b19408-1836-41fa-b0b8-9a2bf8bb5700&quot;}}">
            <a:extLst>
              <a:ext uri="{FF2B5EF4-FFF2-40B4-BE49-F238E27FC236}">
                <a16:creationId xmlns:a16="http://schemas.microsoft.com/office/drawing/2014/main" id="{F02EFDEC-1C58-4504-92E1-D8E4DBCFE8FE}"/>
              </a:ext>
            </a:extLst>
          </p:cNvPr>
          <p:cNvSpPr txBox="1"/>
          <p:nvPr/>
        </p:nvSpPr>
        <p:spPr>
          <a:xfrm>
            <a:off x="503238" y="335171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  <a:latin typeface="72 Brand" panose="020B0504030603020204" pitchFamily="34" charset="0"/>
            </a:endParaRPr>
          </a:p>
        </p:txBody>
      </p:sp>
      <p:sp>
        <p:nvSpPr>
          <p:cNvPr id="4" name="Spaker email - Dynamic" descr="{&quot;templafy&quot;:{&quot;id&quot;:&quot;60c8ef7e-e5a5-4edf-8a6f-953ba97fef62&quot;}}">
            <a:extLst>
              <a:ext uri="{FF2B5EF4-FFF2-40B4-BE49-F238E27FC236}">
                <a16:creationId xmlns:a16="http://schemas.microsoft.com/office/drawing/2014/main" id="{E8CBF4DD-15EB-47C8-94C8-492FB092CB97}"/>
              </a:ext>
            </a:extLst>
          </p:cNvPr>
          <p:cNvSpPr txBox="1"/>
          <p:nvPr/>
        </p:nvSpPr>
        <p:spPr>
          <a:xfrm>
            <a:off x="503238" y="3574864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000" dirty="0">
                <a:hlinkClick r:id="rId5"/>
              </a:rPr>
              <a:t>SAP Business Network Billing Resources</a:t>
            </a:r>
            <a:endParaRPr lang="en-US" sz="10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60872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SAP Template 2024">
  <a:themeElements>
    <a:clrScheme name="SAP Colors 2023">
      <a:dk1>
        <a:srgbClr val="000000"/>
      </a:dk1>
      <a:lt1>
        <a:srgbClr val="FFFFFF"/>
      </a:lt1>
      <a:dk2>
        <a:srgbClr val="1B90FF"/>
      </a:dk2>
      <a:lt2>
        <a:srgbClr val="89D1FF"/>
      </a:lt2>
      <a:accent1>
        <a:srgbClr val="E76500"/>
      </a:accent1>
      <a:accent2>
        <a:srgbClr val="049F9A"/>
      </a:accent2>
      <a:accent3>
        <a:srgbClr val="36A41D"/>
      </a:accent3>
      <a:accent4>
        <a:srgbClr val="FA4F96"/>
      </a:accent4>
      <a:accent5>
        <a:srgbClr val="F31DED"/>
      </a:accent5>
      <a:accent6>
        <a:srgbClr val="7858FF"/>
      </a:accent6>
      <a:hlink>
        <a:srgbClr val="0070F2"/>
      </a:hlink>
      <a:folHlink>
        <a:srgbClr val="0070F2"/>
      </a:folHlink>
    </a:clrScheme>
    <a:fontScheme name="SAP 2023">
      <a:majorFont>
        <a:latin typeface="72 Brand Medium"/>
        <a:ea typeface=""/>
        <a:cs typeface=""/>
      </a:majorFont>
      <a:minorFont>
        <a:latin typeface="72 Brand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72 Brand" pitchFamily="34" charset="-128"/>
            <a:cs typeface="72 Brand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fontAlgn="base">
          <a:spcBef>
            <a:spcPct val="50000"/>
          </a:spcBef>
          <a:spcAft>
            <a:spcPct val="0"/>
          </a:spcAft>
          <a:buClr>
            <a:schemeClr val="tx1"/>
          </a:buClr>
          <a:buSzPct val="100000"/>
          <a:defRPr sz="1800" kern="0" dirty="0" err="1" smtClean="0">
            <a:latin typeface="72 Brand" panose="020B0504030603020204" pitchFamily="34" charset="0"/>
            <a:ea typeface="72 Brand" pitchFamily="34" charset="-128"/>
            <a:cs typeface="72 Brand" pitchFamily="34" charset="-128"/>
          </a:defRPr>
        </a:defPPr>
      </a:lstStyle>
    </a:txDef>
  </a:objectDefaults>
  <a:extraClrSchemeLst/>
  <a:custClrLst>
    <a:custClr name="Blue 2">
      <a:srgbClr val="D1EFFF"/>
    </a:custClr>
    <a:custClr name="Blue 4">
      <a:srgbClr val="89D1FF"/>
    </a:custClr>
    <a:custClr name="Blue 6">
      <a:srgbClr val="1B90FF"/>
    </a:custClr>
    <a:custClr name="Blue 7">
      <a:srgbClr val="0070F2"/>
    </a:custClr>
    <a:custClr name="Blue 10">
      <a:srgbClr val="002A86"/>
    </a:custClr>
    <a:custClr name="Blue 11">
      <a:srgbClr val="00144A"/>
    </a:custClr>
    <a:custClr name="Mango 2">
      <a:srgbClr val="FFF3B8"/>
    </a:custClr>
    <a:custClr name="Mango 4">
      <a:srgbClr val="FFC933"/>
    </a:custClr>
    <a:custClr name="Mango 6">
      <a:srgbClr val="E76500"/>
    </a:custClr>
    <a:custClr name="Mango 7">
      <a:srgbClr val="C35500"/>
    </a:custClr>
    <a:custClr name="Mango 10">
      <a:srgbClr val="6D1900"/>
    </a:custClr>
    <a:custClr name="Mango 11">
      <a:srgbClr val="450B00"/>
    </a:custClr>
    <a:custClr name="Teal 2">
      <a:srgbClr val="C2FCEE"/>
    </a:custClr>
    <a:custClr name="Teal 4">
      <a:srgbClr val="2CE0BF"/>
    </a:custClr>
    <a:custClr name="Teal 6">
      <a:srgbClr val="049F9A"/>
    </a:custClr>
    <a:custClr name="Teal 7">
      <a:srgbClr val="07838F"/>
    </a:custClr>
    <a:custClr name="Teal 10">
      <a:srgbClr val="02414C"/>
    </a:custClr>
    <a:custClr name="Teal 11">
      <a:srgbClr val="012931"/>
    </a:custClr>
    <a:custClr name="Green 2">
      <a:srgbClr val="EBF5CB"/>
    </a:custClr>
    <a:custClr name="Green 4">
      <a:srgbClr val="97DD40"/>
    </a:custClr>
    <a:custClr name="Green 6">
      <a:srgbClr val="36A41D"/>
    </a:custClr>
    <a:custClr name="Green 7">
      <a:srgbClr val="188918"/>
    </a:custClr>
    <a:custClr name="Green 10">
      <a:srgbClr val="164323"/>
    </a:custClr>
    <a:custClr name="Green 11">
      <a:srgbClr val="0E2B16"/>
    </a:custClr>
    <a:custClr name="Red 2">
      <a:srgbClr val="FFD5EA"/>
    </a:custClr>
    <a:custClr name="Red 4">
      <a:srgbClr val="FF8CB2"/>
    </a:custClr>
    <a:custClr name="Red 6">
      <a:srgbClr val="EE3939"/>
    </a:custClr>
    <a:custClr name="Red 7">
      <a:srgbClr val="D20A0A"/>
    </a:custClr>
    <a:custClr name="Red 10">
      <a:srgbClr val="5A0404"/>
    </a:custClr>
    <a:custClr name="Red 11">
      <a:srgbClr val="350000"/>
    </a:custClr>
    <a:custClr name="Raspberry 2">
      <a:srgbClr val="FFDCE8"/>
    </a:custClr>
    <a:custClr name="Raspberry 4">
      <a:srgbClr val="FEADC8"/>
    </a:custClr>
    <a:custClr name="Raspberry 6">
      <a:srgbClr val="FA4F96"/>
    </a:custClr>
    <a:custClr name="Raspberry 7">
      <a:srgbClr val="DF1278"/>
    </a:custClr>
    <a:custClr name="Raspberry 10">
      <a:srgbClr val="71014B"/>
    </a:custClr>
    <a:custClr name="Raspberry 11">
      <a:srgbClr val="510136"/>
    </a:custClr>
    <a:custClr name="Pink 2">
      <a:srgbClr val="FFDCF3"/>
    </a:custClr>
    <a:custClr name="Pink 4">
      <a:srgbClr val="FF8AF0"/>
    </a:custClr>
    <a:custClr name="Pink 6">
      <a:srgbClr val="F31DED"/>
    </a:custClr>
    <a:custClr name="Pink 7">
      <a:srgbClr val="CC00DC"/>
    </a:custClr>
    <a:custClr name="Pink 10">
      <a:srgbClr val="510080"/>
    </a:custClr>
    <a:custClr name="Pink 11">
      <a:srgbClr val="28004A"/>
    </a:custClr>
    <a:custClr name="Indigo 2">
      <a:srgbClr val="E2D8FF"/>
    </a:custClr>
    <a:custClr name="Indigo 4">
      <a:srgbClr val="B894FF"/>
    </a:custClr>
    <a:custClr name="Indigo 6">
      <a:srgbClr val="7858FF"/>
    </a:custClr>
    <a:custClr name="Indigo 7">
      <a:srgbClr val="5D36FF"/>
    </a:custClr>
    <a:custClr name="Indigo 10">
      <a:srgbClr val="1C0C6E"/>
    </a:custClr>
    <a:custClr name="Indigo 11">
      <a:srgbClr val="0E0637"/>
    </a:custClr>
  </a:custClrLst>
  <a:extLst>
    <a:ext uri="{05A4C25C-085E-4340-85A3-A5531E510DB2}">
      <thm15:themeFamily xmlns:thm15="http://schemas.microsoft.com/office/thememl/2012/main" name="Presentation16" id="{6EE3CE7A-E618-354C-A911-C8B540FBF846}" vid="{D6A1CD9D-FAE1-404C-ADBB-39144CF68697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0FCFAFA-D3D3-1441-8101-DA629D03A5D9}">
  <we:reference id="b0692d11-e342-a550-cfba-e8c57e47b8f1" version="1.0.0.8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65AE667-A5F5-0F47-8627-5174A8B7EA47}">
  <we:reference id="b8d7a30b-109c-4c41-a1df-a6cb639730b5" version="2.0.0.5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F0F9DCBF1E94796646FCF98A7C072" ma:contentTypeVersion="13" ma:contentTypeDescription="Create a new document." ma:contentTypeScope="" ma:versionID="5b306df2387467d165757eb5a8cdddaa">
  <xsd:schema xmlns:xsd="http://www.w3.org/2001/XMLSchema" xmlns:xs="http://www.w3.org/2001/XMLSchema" xmlns:p="http://schemas.microsoft.com/office/2006/metadata/properties" xmlns:ns2="0e00d59e-b0d2-4e67-be34-67e465b0fbed" xmlns:ns3="47fc58d8-9f4b-4bc8-b278-c3cb6f298023" targetNamespace="http://schemas.microsoft.com/office/2006/metadata/properties" ma:root="true" ma:fieldsID="eebd9c38828bcd412c0ba6e1c1867684" ns2:_="" ns3:_="">
    <xsd:import namespace="0e00d59e-b0d2-4e67-be34-67e465b0fbed"/>
    <xsd:import namespace="47fc58d8-9f4b-4bc8-b278-c3cb6f2980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ResponsibleContact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0d59e-b0d2-4e67-be34-67e465b0fb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58d8-9f4b-4bc8-b278-c3cb6f2980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ResponsibleContact" ma:index="17" nillable="true" ma:displayName="Responsible Contact" ma:format="Dropdown" ma:list="UserInfo" ma:SharePointGroup="0" ma:internalName="Responsible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ponsibleContact xmlns="47fc58d8-9f4b-4bc8-b278-c3cb6f298023">
      <UserInfo>
        <DisplayName/>
        <AccountId xsi:nil="true"/>
        <AccountType/>
      </UserInfo>
    </ResponsibleContact>
  </documentManagement>
</p:properties>
</file>

<file path=customXml/item3.xml><?xml version="1.0" encoding="utf-8"?>
<TemplafyTemplateConfiguration><![CDATA[{"elementsMetadata":[{"type":"shape","id":"df99828a-352c-4b0d-9736-13658ba7bf85","elementConfiguration":{"binding":"{{ DataSources.Classification[Form.Classification.Name].Display}}","type":"text","disableUpdates":false}},{"type":"shape","id":"fbdb285a-8906-4e9c-b215-0896648902ad","elementConfiguration":{"inheritDimensions":"{{InheritDimensions.InheritNone}}","width":"","height":"1 cm","image":"{{Form.SAPLogo.SubbrandBlue}}","visibility":"","type":"image","disableUpdates":false}},{"type":"shape","id":"e4ead017-4f68-4f03-8f2e-2322cf345516","elementConfiguration":{"binding":"{{Form.Classification.Display}}","visibility":"","type":"text","disableUpdates":false}},{"type":"shape","id":"a44a3de0-8c69-4917-bcb7-0f9aaa885b3c","elementConfiguration":{"binding":"{{Form.Classification.Display}}","visibility":"","type":"text","disableUpdates":false}},{"type":"shape","id":"102fc266-1e36-44ee-a23f-df6430f17e26","elementConfiguration":{"inheritDimensions":"{{InheritDimensions.InheritNone}}","width":"","height":"1 cm","image":"{{Form.SAPLogo.SubbrandBlack}}","visibility":"","type":"image","disableUpdates":false}},{"type":"shape","id":"3c35edd6-8b40-43b1-a14c-781cd26d3969","elementConfiguration":{"inheritDimensions":"{{InheritDimensions.InheritNone}}","width":"","height":"1 cm","image":"{{Form.SAPLogo.SubbrandWhite}}","visibility":"","type":"image","disableUpdates":false}},{"type":"shape","id":"14bfb767-8614-4c5f-983d-717d929f3d40","elementConfiguration":{"binding":"{{Form.Classification.Display}}","visibility":"","type":"text","disableUpdates":false}},{"type":"shape","id":"4b0930d2-3565-4a0b-bb5a-f1ff9dbb1263","elementConfiguration":{"inheritDimensions":"{{InheritDimensions.InheritNone}}","width":"","height":"1 cm","image":"{{Form.SAPLogo.SubbrandBlue}}","visibility":"","type":"image","disableUpdates":false}},{"type":"shape","id":"c6c34d88-af6f-4cf6-92cc-f23e3b9764fc","elementConfiguration":{"binding":"{{Form.Classification.Display}}","visibility":"","type":"text","disableUpdates":false}},{"type":"shape","id":"39fd839f-2cd8-4a7c-92dd-0cfb3793c7d4","elementConfiguration":{"inheritDimensions":"{{InheritDimensions.InheritNone}}","width":"","height":"1 cm","image":"{{Form.SAPLogo.SubbrandBlue}}","visibility":"","type":"image","disableUpdates":false}},{"type":"shape","id":"aa829348-4985-4550-84f9-5cfa37af1f9e","elementConfiguration":{"binding":"{{Form.Classification.Display}}","visibility":"","type":"text","disableUpdates":false}},{"type":"shape","id":"7be3e703-9c37-4322-a2a7-8d088e7d4655","elementConfiguration":{"inheritDimensions":"{{InheritDimensions.InheritNone}}","width":"","height":"1 cm","image":"{{Form.SAPLogo.SubbrandBlue}}","visibility":"","type":"image","disableUpdates":false}},{"type":"shape","id":"76aa9e3a-d8c1-474a-9b6b-e3cc44b93c7f","elementConfiguration":{"binding":"{{Form.Classification.Display}}","visibility":"","type":"text","disableUpdates":false}},{"type":"shape","id":"2c67435f-02f9-46e1-9c5e-a84ea1240d05","elementConfiguration":{"inheritDimensions":"{{InheritDimensions.InheritNone}}","width":"","height":"1 cm","image":"{{Form.SAPLogo.SubbrandWhite}}","visibility":"","type":"image","disableUpdates":false}},{"type":"shape","id":"28b146a1-44fb-4284-a37b-bbba082292e6","elementConfiguration":{"binding":"{{Form.Classification.Display}}","visibility":"","type":"text","disableUpdates":false}},{"type":"shape","id":"3f1b1e62-3361-4754-9bae-ca9c97f6995e","elementConfiguration":{"binding":"{{DataSources.PPTCopyRight[\"Slide 5 copyright\"].CopyrightMessage}}","visibility":"","type":"text","disableUpdates":false}},{"type":"shape","id":"25b8b0df-a8e0-4a3c-b2fb-abc239590d6a","elementConfiguration":{"inheritDimensions":"{{InheritDimensions.InheritNone}}","width":"","height":"1 cm","image":"{{Form.SAPLogo.SubbrandBlack}}","visibility":"","type":"image","disableUpdates":false}},{"type":"shape","id":"a18965f5-24b4-4ea7-9e19-7214319e00e9","elementConfiguration":{"binding":"{{Form.Classification.Display}}","visibility":"","type":"text","disableUpdates":false}},{"type":"shape","id":"f522c974-e426-427e-b67e-d0988694f79a","elementConfiguration":{"inheritDimensions":"{{InheritDimensions.InheritNone}}","width":"","height":"1 cm","image":"{{Form.SAPLogo.SubbrandWhite}}","visibility":"","type":"image","disableUpdates":false}},{"type":"shape","id":"fc9bbf94-cf93-4369-a0fd-76e0fe2e5d85","elementConfiguration":{"binding":"{{Form.Classification.Display}}","visibility":"","type":"text","disableUpdates":false}},{"type":"shape","id":"0b7b2298-fab9-4542-8a78-b838901654aa","elementConfiguration":{"inheritDimensions":"{{InheritDimensions.InheritNone}}","width":"","height":"1 cm","image":"{{Form.SAPLogo.SubbrandBlack}}","visibility":"","type":"image","disableUpdates":false}},{"type":"shape","id":"546fcb84-23a6-4834-a27a-b225591eebeb","elementConfiguration":{"binding":"{{Form.Classification.Display}}","visibility":"","type":"text","disableUpdates":false}},{"type":"shape","id":"a9a2269d-5e2f-4a3e-9899-d4c8cd43c42e","elementConfiguration":{"inheritDimensions":"{{InheritDimensions.InheritNone}}","width":"","height":"1 cm","image":"{{Form.SAPLogo.SubbrandWhite}}","visibility":"","type":"image","disableUpdates":false}},{"type":"shape","id":"eae3cb07-d992-4b04-85e1-6dd6193888d4","elementConfiguration":{"binding":"{{Form.Classification.Display}}","visibility":"","type":"text","disableUpdates":false}},{"type":"shape","id":"78d5bed2-a54b-40c9-8b55-197accaee73c","elementConfiguration":{"inheritDimensions":"{{InheritDimensions.InheritNone}}","width":"","height":"1 cm","image":"{{Form.SAPLogo.SubbrandWhite}}","visibility":"","type":"image","disableUpdates":false}},{"type":"shape","id":"8532fb0d-ab91-443c-97fd-d64051a0ead5","elementConfiguration":{"binding":"{{Form.Classification.Display}}","visibility":"","type":"text","disableUpdates":false}},{"type":"shape","id":"3c9e3a8a-55d5-4853-a483-4f5ca597d3f3","elementConfiguration":{"binding":"{{StringJoin(\", \", Form.SpeakerName,\"SAP\")}}","type":"text","disableUpdates":false}},{"type":"shape","id":"d8b8da93-5a1f-4be5-8214-e1d0cb2cdf0f","elementConfiguration":{"binding":"{{FormatDateTime(Form.Date,\"MMMM dd, yyyy\",\"en-US\")}}","type":"text","disableUpdates":false}},{"type":"shape","id":"8935dbfd-50c7-4fcf-87be-3af88536ad09","elementConfiguration":{"binding":"{{StringJoin(\", \", Form.SpeakerName,\"SAP\")}}","type":"text","disableUpdates":false}},{"type":"shape","id":"b6048ecf-2f16-42e7-ba7a-6364ce6fa3f6","elementConfiguration":{"binding":"{{FormatDateTime(Form.Date,\"MMMM dd, yyyy\",\"en-US\")}}","type":"text","disableUpdates":false}},{"type":"shape","id":"0dc5df77-cd91-48bc-8742-7b71184e130d","elementConfiguration":{"binding":"{{StringJoin(\", \", Form.SpeakerName,\"SAP\")}}","type":"text","disableUpdates":false}},{"type":"shape","id":"3e566cbc-3ea2-4ae8-b013-5b7298dc10a1","elementConfiguration":{"binding":"{{FormatDateTime(Form.Date,\"MMMM dd, yyyy\",\"en-US\")}}","type":"text","disableUpdates":false}},{"type":"shape","id":"5e048aea-be62-4b3a-8887-1132b3a7b317","elementConfiguration":{"binding":"{{StringJoin(\", \", Form.SpeakerName,\"SAP\")}}","type":"text","disableUpdates":false}},{"type":"shape","id":"7f21a7cf-8202-4c90-a90e-289531a0f79e","elementConfiguration":{"binding":"{{FormatDateTime(Form.Date,\"MMMM dd, yyyy\",\"en-US\")}}","type":"text","disableUpdates":false}},{"type":"shape","id":"8a3910fa-1a30-46ea-8286-f9f83daa8f85","elementConfiguration":{"binding":"{{StringJoin(\", \", Form.SpeakerName,\"SAP\")}}","type":"text","disableUpdates":false}},{"type":"shape","id":"9cdc4a20-c802-478f-b7bc-440553ef68aa","elementConfiguration":{"binding":"{{FormatDateTime(Form.Date,\"MMMM dd, yyyy\",\"en-US\")}}","type":"text","disableUpdates":false}},{"type":"shape","id":"2a8f571e-5792-4752-9182-eaba4e188c42","elementConfiguration":{"binding":"{{StringJoin(\", \", Form.SpeakerName,\"SAP\")}}","type":"text","disableUpdates":false}},{"type":"shape","id":"7bf11314-aa55-45b4-8851-378ff2ca18e7","elementConfiguration":{"binding":"{{FormatDateTime(Form.Date,\"MMMM dd, yyyy\",\"en-US\")}}","type":"text","disableUpdates":false}},{"type":"shape","id":"20d959d7-bc37-4c98-aafc-2457df4ac79f","elementConfiguration":{"binding":"{{Form.SpeakerName}}","type":"text","disableUpdates":false}},{"type":"shape","id":"278cfe36-d1b2-493f-b4cb-fd5cf296bc9d","elementConfiguration":{"binding":"{{Form.Email}}","type":"text","disableUpdates":false}}],"transformationConfigurations":[],"templateName":"SAP Template NEW","templateDescription":"","enableDocumentContentUpdater":true,"version":"2.0"}]]></TemplafyTemplate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emplafy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{"name":"SAPLogo","value":"dZtsUWn0449k/3U62k6oDMAKTSZ7O/T8cTHDYnRch4I="},{"name":"Classification","value":"bNSU3Pw4Gyc4shCtJaykrx0wvtlxo5J8zr5MhVcSZRA="},{"name":"Date","value":"HrUFSf83ojMPf6wVmFO4TA=="},{"name":"SpeakerName","value":"eTXVdP6aqDn8s30iknuumg=="},{"name":"Email","value":"wE+s8fdhNCaiXuC1E15vlQ=="}]}]]></TemplafyFormConfiguration>
</file>

<file path=customXml/item6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7.xml><?xml version="1.0" encoding="utf-8"?>
<TemplafySlideTemplateConfiguration><![CDATA[{"slideVersion":7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Blue}}","visibility":"","type":"image","disableUpdates":false}},{"type":"shape","elementConfiguration":{"binding":"{{Form.Classification.Display}}","visibility":"","type":"text","disableUpdates":false}}],"slideId":"638331234101560684","enableDocumentContentUpdater":false,"version":"2.0"}]]></TemplafySlideTemplateConfiguration>
</file>

<file path=customXml/item8.xml><?xml version="1.0" encoding="utf-8"?>
<TemplafySlideFormConfiguration><![CDATA[{"formFields":[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]}]]></TemplafySlideFormConfiguration>
</file>

<file path=customXml/item9.xml><?xml version="1.0" encoding="utf-8"?>
<TemplafySlideTemplateConfiguration><![CDATA[{"slideVersion":5,"isValidatorEnabled":false,"isLocked":false,"elementsMetadata":[{"type":"shape","elementConfiguration":{"binding":"{{Form.SpeakerName}}","type":"text","disableUpdates":false}},{"type":"shape","elementConfiguration":{"binding":"{{Form.Email}}","type":"text","disableUpdates":false}},{"type":"shape","elementConfiguration":{"binding":"{{DataSources.PPTCopyRight[\"Slide 5 copyright\"].CopyrightMessage}}","visibility":"","type":"text","disableUpdates":false}}],"slideId":"63833123410305687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B3812128-B7DF-461F-A8F2-831754A1D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0d59e-b0d2-4e67-be34-67e465b0fbed"/>
    <ds:schemaRef ds:uri="47fc58d8-9f4b-4bc8-b278-c3cb6f298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422F45-04DB-421D-8796-270006657806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47fc58d8-9f4b-4bc8-b278-c3cb6f298023"/>
    <ds:schemaRef ds:uri="http://schemas.openxmlformats.org/package/2006/metadata/core-properties"/>
    <ds:schemaRef ds:uri="0e00d59e-b0d2-4e67-be34-67e465b0fbe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6BBCBB-1894-4E66-BA48-9E91CE3ACBA0}">
  <ds:schemaRefs/>
</ds:datastoreItem>
</file>

<file path=customXml/itemProps4.xml><?xml version="1.0" encoding="utf-8"?>
<ds:datastoreItem xmlns:ds="http://schemas.openxmlformats.org/officeDocument/2006/customXml" ds:itemID="{291DCB28-1C52-4C0E-804A-6BD2D3F0FB8D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C49FFC8-2FF3-4057-96F0-3BCD1A4F0351}">
  <ds:schemaRefs/>
</ds:datastoreItem>
</file>

<file path=customXml/itemProps6.xml><?xml version="1.0" encoding="utf-8"?>
<ds:datastoreItem xmlns:ds="http://schemas.openxmlformats.org/officeDocument/2006/customXml" ds:itemID="{5E726EAB-FE30-4F4D-A478-DE4759D9A12E}">
  <ds:schemaRefs/>
</ds:datastoreItem>
</file>

<file path=customXml/itemProps7.xml><?xml version="1.0" encoding="utf-8"?>
<ds:datastoreItem xmlns:ds="http://schemas.openxmlformats.org/officeDocument/2006/customXml" ds:itemID="{F444086E-23D4-43AE-9B84-AA7543534A61}">
  <ds:schemaRefs/>
</ds:datastoreItem>
</file>

<file path=customXml/itemProps8.xml><?xml version="1.0" encoding="utf-8"?>
<ds:datastoreItem xmlns:ds="http://schemas.openxmlformats.org/officeDocument/2006/customXml" ds:itemID="{47869D81-24A3-1649-A7BC-E604AE89024C}">
  <ds:schemaRefs/>
</ds:datastoreItem>
</file>

<file path=customXml/itemProps9.xml><?xml version="1.0" encoding="utf-8"?>
<ds:datastoreItem xmlns:ds="http://schemas.openxmlformats.org/officeDocument/2006/customXml" ds:itemID="{3E4381A6-8E2C-574D-B48E-536A53B18F66}">
  <ds:schemaRefs/>
</ds:datastoreItem>
</file>

<file path=docMetadata/LabelInfo.xml><?xml version="1.0" encoding="utf-8"?>
<clbl:labelList xmlns:clbl="http://schemas.microsoft.com/office/2020/mipLabelMetadata">
  <clbl:label id="{42f7676c-f455-423c-82f6-dc2d99791af7}" enabled="0" method="" siteId="{42f7676c-f455-423c-82f6-dc2d99791a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21045</TotalTime>
  <Words>146</Words>
  <Application>Microsoft Office PowerPoint</Application>
  <PresentationFormat>Custom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Wingdings</vt:lpstr>
      <vt:lpstr>Courier New</vt:lpstr>
      <vt:lpstr>Wingdings</vt:lpstr>
      <vt:lpstr>72 Brand</vt:lpstr>
      <vt:lpstr>Arial</vt:lpstr>
      <vt:lpstr>72 Brand Medium</vt:lpstr>
      <vt:lpstr>Symbol</vt:lpstr>
      <vt:lpstr>SAP Template 2024</vt:lpstr>
      <vt:lpstr>Standard Account Upgrade</vt:lpstr>
      <vt:lpstr>Standard to Enterprise Account Upgrade Steps </vt:lpstr>
      <vt:lpstr>Upgrade Notification</vt:lpstr>
      <vt:lpstr>Supplier Benefits of using the SAP Business Network 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Herman, Alexis</dc:creator>
  <cp:keywords>2024/16:9/white</cp:keywords>
  <dc:description/>
  <cp:lastModifiedBy>Herman, Alexis</cp:lastModifiedBy>
  <cp:revision>12</cp:revision>
  <dcterms:created xsi:type="dcterms:W3CDTF">2024-01-10T14:59:02Z</dcterms:created>
  <dcterms:modified xsi:type="dcterms:W3CDTF">2024-01-22T15:05:38Z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1101452479</vt:i4>
  </property>
  <property fmtid="{D5CDD505-2E9C-101B-9397-08002B2CF9AE}" pid="3" name="_NewReviewCycle">
    <vt:lpwstr/>
  </property>
  <property fmtid="{D5CDD505-2E9C-101B-9397-08002B2CF9AE}" pid="4" name="_EmailSubject">
    <vt:lpwstr>SAP - PPT Exploration (Updated)</vt:lpwstr>
  </property>
  <property fmtid="{D5CDD505-2E9C-101B-9397-08002B2CF9AE}" pid="5" name="_PreviousAdHocReviewCycleID">
    <vt:i4>1357826825</vt:i4>
  </property>
  <property fmtid="{D5CDD505-2E9C-101B-9397-08002B2CF9AE}" pid="6" name="ContentTypeId">
    <vt:lpwstr>0x010100615F0F9DCBF1E94796646FCF98A7C072</vt:lpwstr>
  </property>
  <property fmtid="{D5CDD505-2E9C-101B-9397-08002B2CF9AE}" pid="7" name="TemplafyTimeStamp">
    <vt:lpwstr>2024-01-08T10:34:47</vt:lpwstr>
  </property>
  <property fmtid="{D5CDD505-2E9C-101B-9397-08002B2CF9AE}" pid="8" name="TemplafyTenantId">
    <vt:lpwstr>sap</vt:lpwstr>
  </property>
  <property fmtid="{D5CDD505-2E9C-101B-9397-08002B2CF9AE}" pid="9" name="TemplafyTemplateId">
    <vt:lpwstr>743088030174412800</vt:lpwstr>
  </property>
  <property fmtid="{D5CDD505-2E9C-101B-9397-08002B2CF9AE}" pid="10" name="TemplafyUserProfileId">
    <vt:lpwstr>637708815664691220</vt:lpwstr>
  </property>
  <property fmtid="{D5CDD505-2E9C-101B-9397-08002B2CF9AE}" pid="11" name="TemplafyLanguageCode">
    <vt:lpwstr>en-US</vt:lpwstr>
  </property>
  <property fmtid="{D5CDD505-2E9C-101B-9397-08002B2CF9AE}" pid="12" name="TemplafyFromBlank">
    <vt:bool>false</vt:bool>
  </property>
</Properties>
</file>