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3" r:id="rId4"/>
  </p:sldMasterIdLst>
  <p:notesMasterIdLst>
    <p:notesMasterId r:id="rId29"/>
  </p:notesMasterIdLst>
  <p:handoutMasterIdLst>
    <p:handoutMasterId r:id="rId30"/>
  </p:handoutMasterIdLst>
  <p:sldIdLst>
    <p:sldId id="436" r:id="rId5"/>
    <p:sldId id="344" r:id="rId6"/>
    <p:sldId id="430" r:id="rId7"/>
    <p:sldId id="380" r:id="rId8"/>
    <p:sldId id="444" r:id="rId9"/>
    <p:sldId id="408" r:id="rId10"/>
    <p:sldId id="438" r:id="rId11"/>
    <p:sldId id="325" r:id="rId12"/>
    <p:sldId id="448" r:id="rId13"/>
    <p:sldId id="362" r:id="rId14"/>
    <p:sldId id="398" r:id="rId15"/>
    <p:sldId id="449" r:id="rId16"/>
    <p:sldId id="445" r:id="rId17"/>
    <p:sldId id="406" r:id="rId18"/>
    <p:sldId id="403" r:id="rId19"/>
    <p:sldId id="404" r:id="rId20"/>
    <p:sldId id="450" r:id="rId21"/>
    <p:sldId id="407" r:id="rId22"/>
    <p:sldId id="366" r:id="rId23"/>
    <p:sldId id="367" r:id="rId24"/>
    <p:sldId id="368" r:id="rId25"/>
    <p:sldId id="369" r:id="rId26"/>
    <p:sldId id="447" r:id="rId27"/>
    <p:sldId id="339" r:id="rId28"/>
  </p:sldIdLst>
  <p:sldSz cx="12195175" cy="6858000"/>
  <p:notesSz cx="6797675" cy="9928225"/>
  <p:defaultTextStyle>
    <a:defPPr>
      <a:defRPr lang="de-DE"/>
    </a:defPPr>
    <a:lvl1pPr marL="0" algn="l" defTabSz="1088776" rtl="0" eaLnBrk="1" latinLnBrk="0" hangingPunct="1">
      <a:defRPr lang="de-DE" sz="2100" kern="1200">
        <a:solidFill>
          <a:schemeClr val="tx1"/>
        </a:solidFill>
        <a:latin typeface="Arial"/>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tx1"/>
        </a:solidFill>
        <a:latin typeface="Arial"/>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tx1"/>
        </a:solidFill>
        <a:latin typeface="Arial"/>
        <a:ea typeface="+mn-ea"/>
        <a:cs typeface="+mn-cs"/>
      </a:defRPr>
    </a:lvl3pPr>
    <a:lvl4pPr marL="1633164" algn="l" defTabSz="1088776" rtl="0" eaLnBrk="1" latinLnBrk="0" hangingPunct="1">
      <a:buClr>
        <a:srgbClr val="666666"/>
      </a:buClr>
      <a:buSzPct val="80000"/>
      <a:buFont typeface="Arial"/>
      <a:buChar char=""/>
      <a:defRPr lang="de-DE" sz="1400" kern="1200">
        <a:solidFill>
          <a:schemeClr val="tx1"/>
        </a:solidFill>
        <a:latin typeface="Arial"/>
        <a:ea typeface="+mn-ea"/>
        <a:cs typeface="+mn-cs"/>
      </a:defRPr>
    </a:lvl4pPr>
    <a:lvl5pPr marL="2177552" algn="l" defTabSz="1088776" rtl="0" eaLnBrk="1" latinLnBrk="0" hangingPunct="1">
      <a:buClr>
        <a:srgbClr val="666666"/>
      </a:buClr>
      <a:buSzPct val="80000"/>
      <a:buFont typeface="Arial"/>
      <a:buChar char=""/>
      <a:defRPr lang="de-DE" sz="1200" kern="1200">
        <a:solidFill>
          <a:schemeClr val="tx1"/>
        </a:solidFill>
        <a:latin typeface="Arial"/>
        <a:ea typeface="+mn-ea"/>
        <a:cs typeface="+mn-cs"/>
      </a:defRPr>
    </a:lvl5pPr>
    <a:lvl6pPr marL="2721940" algn="l" defTabSz="1088776" rtl="0" eaLnBrk="1" latinLnBrk="0" hangingPunct="1">
      <a:defRPr sz="2100" kern="1200">
        <a:solidFill>
          <a:schemeClr val="tx1"/>
        </a:solidFill>
        <a:latin typeface="+mn-lt"/>
        <a:ea typeface="+mn-ea"/>
        <a:cs typeface="+mn-cs"/>
      </a:defRPr>
    </a:lvl6pPr>
    <a:lvl7pPr marL="3266328" algn="l" defTabSz="1088776" rtl="0" eaLnBrk="1" latinLnBrk="0" hangingPunct="1">
      <a:defRPr sz="2100" kern="1200">
        <a:solidFill>
          <a:schemeClr val="tx1"/>
        </a:solidFill>
        <a:latin typeface="+mn-lt"/>
        <a:ea typeface="+mn-ea"/>
        <a:cs typeface="+mn-cs"/>
      </a:defRPr>
    </a:lvl7pPr>
    <a:lvl8pPr marL="3810716" algn="l" defTabSz="1088776" rtl="0" eaLnBrk="1" latinLnBrk="0" hangingPunct="1">
      <a:defRPr sz="2100" kern="1200">
        <a:solidFill>
          <a:schemeClr val="tx1"/>
        </a:solidFill>
        <a:latin typeface="+mn-lt"/>
        <a:ea typeface="+mn-ea"/>
        <a:cs typeface="+mn-cs"/>
      </a:defRPr>
    </a:lvl8pPr>
    <a:lvl9pPr marL="4355104" algn="l" defTabSz="1088776" rtl="0" eaLnBrk="1" latinLnBrk="0" hangingPunct="1">
      <a:defRPr sz="21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1" userDrawn="1">
          <p15:clr>
            <a:srgbClr val="A4A3A4"/>
          </p15:clr>
        </p15:guide>
        <p15:guide id="2" orient="horz" pos="2160" userDrawn="1">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FFFFFF"/>
    <a:srgbClr val="00195A"/>
    <a:srgbClr val="0F46A7"/>
    <a:srgbClr val="970A82"/>
    <a:srgbClr val="FF3399"/>
    <a:srgbClr val="FF0000"/>
    <a:srgbClr val="FEE3A1"/>
    <a:srgbClr val="FFF1D0"/>
    <a:srgbClr val="FFF8E7"/>
    <a:srgbClr val="FECE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7E05D54-AE6B-45E7-8E34-5772156694C1}" v="4" dt="2021-06-11T09:26:01.879"/>
  </p1510:revLst>
</p1510:revInfo>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971" autoAdjust="0"/>
    <p:restoredTop sz="94660"/>
  </p:normalViewPr>
  <p:slideViewPr>
    <p:cSldViewPr snapToGrid="0" showGuides="1">
      <p:cViewPr varScale="1">
        <p:scale>
          <a:sx n="62" d="100"/>
          <a:sy n="62" d="100"/>
        </p:scale>
        <p:origin x="752" y="56"/>
      </p:cViewPr>
      <p:guideLst>
        <p:guide pos="3841"/>
        <p:guide orient="horz" pos="2160"/>
      </p:guideLst>
    </p:cSldViewPr>
  </p:slideViewPr>
  <p:outlineViewPr>
    <p:cViewPr>
      <p:scale>
        <a:sx n="33" d="100"/>
        <a:sy n="33" d="100"/>
      </p:scale>
      <p:origin x="0" y="-8357"/>
    </p:cViewPr>
  </p:outlineViewPr>
  <p:notesTextViewPr>
    <p:cViewPr>
      <p:scale>
        <a:sx n="100" d="100"/>
        <a:sy n="100" d="100"/>
      </p:scale>
      <p:origin x="0" y="0"/>
    </p:cViewPr>
  </p:notesTextViewPr>
  <p:sorterViewPr>
    <p:cViewPr varScale="1">
      <p:scale>
        <a:sx n="1" d="1"/>
        <a:sy n="1" d="1"/>
      </p:scale>
      <p:origin x="0" y="0"/>
    </p:cViewPr>
  </p:sorterViewPr>
  <p:notesViewPr>
    <p:cSldViewPr snapToGrid="0" showGuides="1">
      <p:cViewPr varScale="1">
        <p:scale>
          <a:sx n="92" d="100"/>
          <a:sy n="92" d="100"/>
        </p:scale>
        <p:origin x="4042" y="72"/>
      </p:cViewPr>
      <p:guideLst>
        <p:guide orient="horz" pos="3127"/>
        <p:guide pos="2141"/>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handoutMaster" Target="handoutMasters/handoutMaster1.xml"/><Relationship Id="rId35" Type="http://schemas.microsoft.com/office/2016/11/relationships/changesInfo" Target="changesInfos/changesInfo1.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roksova, Barbora" userId="S::barbora.proksova@sap.com::3de6feab-7cf3-4ad1-bb49-a0ccd80bfee3" providerId="AD" clId="Web-{2041D130-28DD-470D-8F6D-39BE381625D1}"/>
    <pc:docChg chg="modSld">
      <pc:chgData name="Proksova, Barbora" userId="S::barbora.proksova@sap.com::3de6feab-7cf3-4ad1-bb49-a0ccd80bfee3" providerId="AD" clId="Web-{2041D130-28DD-470D-8F6D-39BE381625D1}" dt="2020-04-15T13:39:41.679" v="147" actId="20577"/>
      <pc:docMkLst>
        <pc:docMk/>
      </pc:docMkLst>
      <pc:sldChg chg="modSp">
        <pc:chgData name="Proksova, Barbora" userId="S::barbora.proksova@sap.com::3de6feab-7cf3-4ad1-bb49-a0ccd80bfee3" providerId="AD" clId="Web-{2041D130-28DD-470D-8F6D-39BE381625D1}" dt="2020-04-15T13:38:57.803" v="117" actId="20577"/>
        <pc:sldMkLst>
          <pc:docMk/>
          <pc:sldMk cId="1597170058" sldId="325"/>
        </pc:sldMkLst>
        <pc:spChg chg="mod">
          <ac:chgData name="Proksova, Barbora" userId="S::barbora.proksova@sap.com::3de6feab-7cf3-4ad1-bb49-a0ccd80bfee3" providerId="AD" clId="Web-{2041D130-28DD-470D-8F6D-39BE381625D1}" dt="2020-04-15T13:38:57.803" v="117" actId="20577"/>
          <ac:spMkLst>
            <pc:docMk/>
            <pc:sldMk cId="1597170058" sldId="325"/>
            <ac:spMk id="14" creationId="{00000000-0000-0000-0000-000000000000}"/>
          </ac:spMkLst>
        </pc:spChg>
      </pc:sldChg>
      <pc:sldChg chg="modSp">
        <pc:chgData name="Proksova, Barbora" userId="S::barbora.proksova@sap.com::3de6feab-7cf3-4ad1-bb49-a0ccd80bfee3" providerId="AD" clId="Web-{2041D130-28DD-470D-8F6D-39BE381625D1}" dt="2020-04-15T13:36:49.832" v="4" actId="20577"/>
        <pc:sldMkLst>
          <pc:docMk/>
          <pc:sldMk cId="0" sldId="344"/>
        </pc:sldMkLst>
        <pc:spChg chg="mod">
          <ac:chgData name="Proksova, Barbora" userId="S::barbora.proksova@sap.com::3de6feab-7cf3-4ad1-bb49-a0ccd80bfee3" providerId="AD" clId="Web-{2041D130-28DD-470D-8F6D-39BE381625D1}" dt="2020-04-15T13:36:49.832" v="4" actId="20577"/>
          <ac:spMkLst>
            <pc:docMk/>
            <pc:sldMk cId="0" sldId="344"/>
            <ac:spMk id="3" creationId="{00000000-0000-0000-0000-000000000000}"/>
          </ac:spMkLst>
        </pc:spChg>
      </pc:sldChg>
      <pc:sldChg chg="modSp">
        <pc:chgData name="Proksova, Barbora" userId="S::barbora.proksova@sap.com::3de6feab-7cf3-4ad1-bb49-a0ccd80bfee3" providerId="AD" clId="Web-{2041D130-28DD-470D-8F6D-39BE381625D1}" dt="2020-04-15T13:37:13.864" v="34" actId="20577"/>
        <pc:sldMkLst>
          <pc:docMk/>
          <pc:sldMk cId="2468716513" sldId="380"/>
        </pc:sldMkLst>
        <pc:spChg chg="mod">
          <ac:chgData name="Proksova, Barbora" userId="S::barbora.proksova@sap.com::3de6feab-7cf3-4ad1-bb49-a0ccd80bfee3" providerId="AD" clId="Web-{2041D130-28DD-470D-8F6D-39BE381625D1}" dt="2020-04-15T13:37:13.864" v="34" actId="20577"/>
          <ac:spMkLst>
            <pc:docMk/>
            <pc:sldMk cId="2468716513" sldId="380"/>
            <ac:spMk id="4" creationId="{00000000-0000-0000-0000-000000000000}"/>
          </ac:spMkLst>
        </pc:spChg>
      </pc:sldChg>
      <pc:sldChg chg="modSp">
        <pc:chgData name="Proksova, Barbora" userId="S::barbora.proksova@sap.com::3de6feab-7cf3-4ad1-bb49-a0ccd80bfee3" providerId="AD" clId="Web-{2041D130-28DD-470D-8F6D-39BE381625D1}" dt="2020-04-15T13:38:09.865" v="105" actId="20577"/>
        <pc:sldMkLst>
          <pc:docMk/>
          <pc:sldMk cId="3879836965" sldId="398"/>
        </pc:sldMkLst>
        <pc:spChg chg="mod">
          <ac:chgData name="Proksova, Barbora" userId="S::barbora.proksova@sap.com::3de6feab-7cf3-4ad1-bb49-a0ccd80bfee3" providerId="AD" clId="Web-{2041D130-28DD-470D-8F6D-39BE381625D1}" dt="2020-04-15T13:37:43.193" v="54" actId="20577"/>
          <ac:spMkLst>
            <pc:docMk/>
            <pc:sldMk cId="3879836965" sldId="398"/>
            <ac:spMk id="12" creationId="{00000000-0000-0000-0000-000000000000}"/>
          </ac:spMkLst>
        </pc:spChg>
        <pc:spChg chg="mod">
          <ac:chgData name="Proksova, Barbora" userId="S::barbora.proksova@sap.com::3de6feab-7cf3-4ad1-bb49-a0ccd80bfee3" providerId="AD" clId="Web-{2041D130-28DD-470D-8F6D-39BE381625D1}" dt="2020-04-15T13:37:48.661" v="80" actId="20577"/>
          <ac:spMkLst>
            <pc:docMk/>
            <pc:sldMk cId="3879836965" sldId="398"/>
            <ac:spMk id="21" creationId="{00000000-0000-0000-0000-000000000000}"/>
          </ac:spMkLst>
        </pc:spChg>
        <pc:spChg chg="mod">
          <ac:chgData name="Proksova, Barbora" userId="S::barbora.proksova@sap.com::3de6feab-7cf3-4ad1-bb49-a0ccd80bfee3" providerId="AD" clId="Web-{2041D130-28DD-470D-8F6D-39BE381625D1}" dt="2020-04-15T13:38:09.865" v="105" actId="20577"/>
          <ac:spMkLst>
            <pc:docMk/>
            <pc:sldMk cId="3879836965" sldId="398"/>
            <ac:spMk id="24" creationId="{00000000-0000-0000-0000-000000000000}"/>
          </ac:spMkLst>
        </pc:spChg>
      </pc:sldChg>
      <pc:sldChg chg="modSp">
        <pc:chgData name="Proksova, Barbora" userId="S::barbora.proksova@sap.com::3de6feab-7cf3-4ad1-bb49-a0ccd80bfee3" providerId="AD" clId="Web-{2041D130-28DD-470D-8F6D-39BE381625D1}" dt="2020-04-15T13:38:25.990" v="111" actId="20577"/>
        <pc:sldMkLst>
          <pc:docMk/>
          <pc:sldMk cId="4080446388" sldId="403"/>
        </pc:sldMkLst>
        <pc:spChg chg="mod">
          <ac:chgData name="Proksova, Barbora" userId="S::barbora.proksova@sap.com::3de6feab-7cf3-4ad1-bb49-a0ccd80bfee3" providerId="AD" clId="Web-{2041D130-28DD-470D-8F6D-39BE381625D1}" dt="2020-04-15T13:38:25.990" v="111" actId="20577"/>
          <ac:spMkLst>
            <pc:docMk/>
            <pc:sldMk cId="4080446388" sldId="403"/>
            <ac:spMk id="24" creationId="{00000000-0000-0000-0000-000000000000}"/>
          </ac:spMkLst>
        </pc:spChg>
      </pc:sldChg>
      <pc:sldChg chg="modSp">
        <pc:chgData name="Proksova, Barbora" userId="S::barbora.proksova@sap.com::3de6feab-7cf3-4ad1-bb49-a0ccd80bfee3" providerId="AD" clId="Web-{2041D130-28DD-470D-8F6D-39BE381625D1}" dt="2020-04-15T13:39:41.679" v="147" actId="20577"/>
        <pc:sldMkLst>
          <pc:docMk/>
          <pc:sldMk cId="986109252" sldId="406"/>
        </pc:sldMkLst>
        <pc:spChg chg="mod">
          <ac:chgData name="Proksova, Barbora" userId="S::barbora.proksova@sap.com::3de6feab-7cf3-4ad1-bb49-a0ccd80bfee3" providerId="AD" clId="Web-{2041D130-28DD-470D-8F6D-39BE381625D1}" dt="2020-04-15T13:39:41.679" v="147" actId="20577"/>
          <ac:spMkLst>
            <pc:docMk/>
            <pc:sldMk cId="986109252" sldId="406"/>
            <ac:spMk id="5" creationId="{00000000-0000-0000-0000-000000000000}"/>
          </ac:spMkLst>
        </pc:spChg>
      </pc:sldChg>
    </pc:docChg>
  </pc:docChgLst>
  <pc:docChgLst>
    <pc:chgData name="Proksova, Barbora" userId="3de6feab-7cf3-4ad1-bb49-a0ccd80bfee3" providerId="ADAL" clId="{C6B643DE-BDC3-40A2-ACB3-D86EDFC6E7F3}"/>
    <pc:docChg chg="modSld">
      <pc:chgData name="Proksova, Barbora" userId="3de6feab-7cf3-4ad1-bb49-a0ccd80bfee3" providerId="ADAL" clId="{C6B643DE-BDC3-40A2-ACB3-D86EDFC6E7F3}" dt="2021-05-05T08:25:56.517" v="0"/>
      <pc:docMkLst>
        <pc:docMk/>
      </pc:docMkLst>
      <pc:sldChg chg="modSp">
        <pc:chgData name="Proksova, Barbora" userId="3de6feab-7cf3-4ad1-bb49-a0ccd80bfee3" providerId="ADAL" clId="{C6B643DE-BDC3-40A2-ACB3-D86EDFC6E7F3}" dt="2021-05-05T08:25:56.517" v="0"/>
        <pc:sldMkLst>
          <pc:docMk/>
          <pc:sldMk cId="1597170058" sldId="325"/>
        </pc:sldMkLst>
        <pc:spChg chg="mod">
          <ac:chgData name="Proksova, Barbora" userId="3de6feab-7cf3-4ad1-bb49-a0ccd80bfee3" providerId="ADAL" clId="{C6B643DE-BDC3-40A2-ACB3-D86EDFC6E7F3}" dt="2021-05-05T08:25:56.517" v="0"/>
          <ac:spMkLst>
            <pc:docMk/>
            <pc:sldMk cId="1597170058" sldId="325"/>
            <ac:spMk id="14" creationId="{00000000-0000-0000-0000-000000000000}"/>
          </ac:spMkLst>
        </pc:spChg>
      </pc:sldChg>
      <pc:sldChg chg="modSp">
        <pc:chgData name="Proksova, Barbora" userId="3de6feab-7cf3-4ad1-bb49-a0ccd80bfee3" providerId="ADAL" clId="{C6B643DE-BDC3-40A2-ACB3-D86EDFC6E7F3}" dt="2021-05-05T08:25:56.517" v="0"/>
        <pc:sldMkLst>
          <pc:docMk/>
          <pc:sldMk cId="0" sldId="344"/>
        </pc:sldMkLst>
        <pc:spChg chg="mod">
          <ac:chgData name="Proksova, Barbora" userId="3de6feab-7cf3-4ad1-bb49-a0ccd80bfee3" providerId="ADAL" clId="{C6B643DE-BDC3-40A2-ACB3-D86EDFC6E7F3}" dt="2021-05-05T08:25:56.517" v="0"/>
          <ac:spMkLst>
            <pc:docMk/>
            <pc:sldMk cId="0" sldId="344"/>
            <ac:spMk id="3" creationId="{00000000-0000-0000-0000-000000000000}"/>
          </ac:spMkLst>
        </pc:spChg>
      </pc:sldChg>
      <pc:sldChg chg="modSp">
        <pc:chgData name="Proksova, Barbora" userId="3de6feab-7cf3-4ad1-bb49-a0ccd80bfee3" providerId="ADAL" clId="{C6B643DE-BDC3-40A2-ACB3-D86EDFC6E7F3}" dt="2021-05-05T08:25:56.517" v="0"/>
        <pc:sldMkLst>
          <pc:docMk/>
          <pc:sldMk cId="2468716513" sldId="380"/>
        </pc:sldMkLst>
        <pc:spChg chg="mod">
          <ac:chgData name="Proksova, Barbora" userId="3de6feab-7cf3-4ad1-bb49-a0ccd80bfee3" providerId="ADAL" clId="{C6B643DE-BDC3-40A2-ACB3-D86EDFC6E7F3}" dt="2021-05-05T08:25:56.517" v="0"/>
          <ac:spMkLst>
            <pc:docMk/>
            <pc:sldMk cId="2468716513" sldId="380"/>
            <ac:spMk id="4" creationId="{00000000-0000-0000-0000-000000000000}"/>
          </ac:spMkLst>
        </pc:spChg>
      </pc:sldChg>
      <pc:sldChg chg="modSp">
        <pc:chgData name="Proksova, Barbora" userId="3de6feab-7cf3-4ad1-bb49-a0ccd80bfee3" providerId="ADAL" clId="{C6B643DE-BDC3-40A2-ACB3-D86EDFC6E7F3}" dt="2021-05-05T08:25:56.517" v="0"/>
        <pc:sldMkLst>
          <pc:docMk/>
          <pc:sldMk cId="3879836965" sldId="398"/>
        </pc:sldMkLst>
        <pc:spChg chg="mod">
          <ac:chgData name="Proksova, Barbora" userId="3de6feab-7cf3-4ad1-bb49-a0ccd80bfee3" providerId="ADAL" clId="{C6B643DE-BDC3-40A2-ACB3-D86EDFC6E7F3}" dt="2021-05-05T08:25:56.517" v="0"/>
          <ac:spMkLst>
            <pc:docMk/>
            <pc:sldMk cId="3879836965" sldId="398"/>
            <ac:spMk id="12" creationId="{00000000-0000-0000-0000-000000000000}"/>
          </ac:spMkLst>
        </pc:spChg>
        <pc:spChg chg="mod">
          <ac:chgData name="Proksova, Barbora" userId="3de6feab-7cf3-4ad1-bb49-a0ccd80bfee3" providerId="ADAL" clId="{C6B643DE-BDC3-40A2-ACB3-D86EDFC6E7F3}" dt="2021-05-05T08:25:56.517" v="0"/>
          <ac:spMkLst>
            <pc:docMk/>
            <pc:sldMk cId="3879836965" sldId="398"/>
            <ac:spMk id="21" creationId="{00000000-0000-0000-0000-000000000000}"/>
          </ac:spMkLst>
        </pc:spChg>
        <pc:spChg chg="mod">
          <ac:chgData name="Proksova, Barbora" userId="3de6feab-7cf3-4ad1-bb49-a0ccd80bfee3" providerId="ADAL" clId="{C6B643DE-BDC3-40A2-ACB3-D86EDFC6E7F3}" dt="2021-05-05T08:25:56.517" v="0"/>
          <ac:spMkLst>
            <pc:docMk/>
            <pc:sldMk cId="3879836965" sldId="398"/>
            <ac:spMk id="24" creationId="{00000000-0000-0000-0000-000000000000}"/>
          </ac:spMkLst>
        </pc:spChg>
      </pc:sldChg>
      <pc:sldChg chg="modSp">
        <pc:chgData name="Proksova, Barbora" userId="3de6feab-7cf3-4ad1-bb49-a0ccd80bfee3" providerId="ADAL" clId="{C6B643DE-BDC3-40A2-ACB3-D86EDFC6E7F3}" dt="2021-05-05T08:25:56.517" v="0"/>
        <pc:sldMkLst>
          <pc:docMk/>
          <pc:sldMk cId="986109252" sldId="406"/>
        </pc:sldMkLst>
        <pc:spChg chg="mod">
          <ac:chgData name="Proksova, Barbora" userId="3de6feab-7cf3-4ad1-bb49-a0ccd80bfee3" providerId="ADAL" clId="{C6B643DE-BDC3-40A2-ACB3-D86EDFC6E7F3}" dt="2021-05-05T08:25:56.517" v="0"/>
          <ac:spMkLst>
            <pc:docMk/>
            <pc:sldMk cId="986109252" sldId="406"/>
            <ac:spMk id="5" creationId="{00000000-0000-0000-0000-000000000000}"/>
          </ac:spMkLst>
        </pc:spChg>
      </pc:sldChg>
    </pc:docChg>
  </pc:docChgLst>
  <pc:docChgLst>
    <pc:chgData name="Brezinova, Gabriela" userId="S::gabriela.brezinova@sap.com::cb6b853a-186b-4b9b-873e-54019f305a53" providerId="AD" clId="Web-{DEE8C2CE-9F25-84E5-B3A8-2369E6F280CE}"/>
    <pc:docChg chg="modSld">
      <pc:chgData name="Brezinova, Gabriela" userId="S::gabriela.brezinova@sap.com::cb6b853a-186b-4b9b-873e-54019f305a53" providerId="AD" clId="Web-{DEE8C2CE-9F25-84E5-B3A8-2369E6F280CE}" dt="2020-03-05T14:58:21.486" v="0" actId="1076"/>
      <pc:docMkLst>
        <pc:docMk/>
      </pc:docMkLst>
      <pc:sldChg chg="modSp">
        <pc:chgData name="Brezinova, Gabriela" userId="S::gabriela.brezinova@sap.com::cb6b853a-186b-4b9b-873e-54019f305a53" providerId="AD" clId="Web-{DEE8C2CE-9F25-84E5-B3A8-2369E6F280CE}" dt="2020-03-05T14:58:21.486" v="0" actId="1076"/>
        <pc:sldMkLst>
          <pc:docMk/>
          <pc:sldMk cId="1597170058" sldId="325"/>
        </pc:sldMkLst>
        <pc:spChg chg="mod">
          <ac:chgData name="Brezinova, Gabriela" userId="S::gabriela.brezinova@sap.com::cb6b853a-186b-4b9b-873e-54019f305a53" providerId="AD" clId="Web-{DEE8C2CE-9F25-84E5-B3A8-2369E6F280CE}" dt="2020-03-05T14:58:21.486" v="0" actId="1076"/>
          <ac:spMkLst>
            <pc:docMk/>
            <pc:sldMk cId="1597170058" sldId="325"/>
            <ac:spMk id="14" creationId="{00000000-0000-0000-0000-000000000000}"/>
          </ac:spMkLst>
        </pc:spChg>
      </pc:sldChg>
    </pc:docChg>
  </pc:docChgLst>
  <pc:docChgLst>
    <pc:chgData name="Proksova, Barbora" userId="3de6feab-7cf3-4ad1-bb49-a0ccd80bfee3" providerId="ADAL" clId="{8FE2575D-D9A7-4016-9D03-EDF1BDF3F425}"/>
    <pc:docChg chg="custSel modSld">
      <pc:chgData name="Proksova, Barbora" userId="3de6feab-7cf3-4ad1-bb49-a0ccd80bfee3" providerId="ADAL" clId="{8FE2575D-D9A7-4016-9D03-EDF1BDF3F425}" dt="2020-04-22T08:45:25.408" v="255" actId="113"/>
      <pc:docMkLst>
        <pc:docMk/>
      </pc:docMkLst>
      <pc:sldChg chg="modSp">
        <pc:chgData name="Proksova, Barbora" userId="3de6feab-7cf3-4ad1-bb49-a0ccd80bfee3" providerId="ADAL" clId="{8FE2575D-D9A7-4016-9D03-EDF1BDF3F425}" dt="2020-04-14T14:22:41.202" v="27" actId="6549"/>
        <pc:sldMkLst>
          <pc:docMk/>
          <pc:sldMk cId="0" sldId="344"/>
        </pc:sldMkLst>
        <pc:spChg chg="mod">
          <ac:chgData name="Proksova, Barbora" userId="3de6feab-7cf3-4ad1-bb49-a0ccd80bfee3" providerId="ADAL" clId="{8FE2575D-D9A7-4016-9D03-EDF1BDF3F425}" dt="2020-04-14T14:22:41.202" v="27" actId="6549"/>
          <ac:spMkLst>
            <pc:docMk/>
            <pc:sldMk cId="0" sldId="344"/>
            <ac:spMk id="3" creationId="{00000000-0000-0000-0000-000000000000}"/>
          </ac:spMkLst>
        </pc:spChg>
      </pc:sldChg>
      <pc:sldChg chg="modSp">
        <pc:chgData name="Proksova, Barbora" userId="3de6feab-7cf3-4ad1-bb49-a0ccd80bfee3" providerId="ADAL" clId="{8FE2575D-D9A7-4016-9D03-EDF1BDF3F425}" dt="2020-04-14T14:23:18.056" v="39" actId="20577"/>
        <pc:sldMkLst>
          <pc:docMk/>
          <pc:sldMk cId="2468716513" sldId="380"/>
        </pc:sldMkLst>
        <pc:spChg chg="mod">
          <ac:chgData name="Proksova, Barbora" userId="3de6feab-7cf3-4ad1-bb49-a0ccd80bfee3" providerId="ADAL" clId="{8FE2575D-D9A7-4016-9D03-EDF1BDF3F425}" dt="2020-04-14T14:23:18.056" v="39" actId="20577"/>
          <ac:spMkLst>
            <pc:docMk/>
            <pc:sldMk cId="2468716513" sldId="380"/>
            <ac:spMk id="4" creationId="{00000000-0000-0000-0000-000000000000}"/>
          </ac:spMkLst>
        </pc:spChg>
      </pc:sldChg>
      <pc:sldChg chg="modSp">
        <pc:chgData name="Proksova, Barbora" userId="3de6feab-7cf3-4ad1-bb49-a0ccd80bfee3" providerId="ADAL" clId="{8FE2575D-D9A7-4016-9D03-EDF1BDF3F425}" dt="2020-04-14T14:23:50.896" v="65" actId="20577"/>
        <pc:sldMkLst>
          <pc:docMk/>
          <pc:sldMk cId="4080446388" sldId="403"/>
        </pc:sldMkLst>
        <pc:spChg chg="mod">
          <ac:chgData name="Proksova, Barbora" userId="3de6feab-7cf3-4ad1-bb49-a0ccd80bfee3" providerId="ADAL" clId="{8FE2575D-D9A7-4016-9D03-EDF1BDF3F425}" dt="2020-04-14T14:23:44.149" v="51" actId="20577"/>
          <ac:spMkLst>
            <pc:docMk/>
            <pc:sldMk cId="4080446388" sldId="403"/>
            <ac:spMk id="20" creationId="{00000000-0000-0000-0000-000000000000}"/>
          </ac:spMkLst>
        </pc:spChg>
        <pc:spChg chg="mod">
          <ac:chgData name="Proksova, Barbora" userId="3de6feab-7cf3-4ad1-bb49-a0ccd80bfee3" providerId="ADAL" clId="{8FE2575D-D9A7-4016-9D03-EDF1BDF3F425}" dt="2020-04-14T14:23:50.896" v="65" actId="20577"/>
          <ac:spMkLst>
            <pc:docMk/>
            <pc:sldMk cId="4080446388" sldId="403"/>
            <ac:spMk id="24" creationId="{00000000-0000-0000-0000-000000000000}"/>
          </ac:spMkLst>
        </pc:spChg>
      </pc:sldChg>
      <pc:sldChg chg="addSp modSp">
        <pc:chgData name="Proksova, Barbora" userId="3de6feab-7cf3-4ad1-bb49-a0ccd80bfee3" providerId="ADAL" clId="{8FE2575D-D9A7-4016-9D03-EDF1BDF3F425}" dt="2020-04-22T08:45:25.408" v="255" actId="113"/>
        <pc:sldMkLst>
          <pc:docMk/>
          <pc:sldMk cId="851924321" sldId="404"/>
        </pc:sldMkLst>
        <pc:spChg chg="mod">
          <ac:chgData name="Proksova, Barbora" userId="3de6feab-7cf3-4ad1-bb49-a0ccd80bfee3" providerId="ADAL" clId="{8FE2575D-D9A7-4016-9D03-EDF1BDF3F425}" dt="2020-04-22T08:45:25.408" v="255" actId="113"/>
          <ac:spMkLst>
            <pc:docMk/>
            <pc:sldMk cId="851924321" sldId="404"/>
            <ac:spMk id="5" creationId="{00000000-0000-0000-0000-000000000000}"/>
          </ac:spMkLst>
        </pc:spChg>
        <pc:spChg chg="add">
          <ac:chgData name="Proksova, Barbora" userId="3de6feab-7cf3-4ad1-bb49-a0ccd80bfee3" providerId="ADAL" clId="{8FE2575D-D9A7-4016-9D03-EDF1BDF3F425}" dt="2020-04-22T08:42:51.264" v="66"/>
          <ac:spMkLst>
            <pc:docMk/>
            <pc:sldMk cId="851924321" sldId="404"/>
            <ac:spMk id="12" creationId="{169EB2A9-17AE-44B5-A42A-C4FBA206A9F8}"/>
          </ac:spMkLst>
        </pc:spChg>
      </pc:sldChg>
    </pc:docChg>
  </pc:docChgLst>
  <pc:docChgLst>
    <pc:chgData name="Proksova, Barbora" userId="3de6feab-7cf3-4ad1-bb49-a0ccd80bfee3" providerId="ADAL" clId="{A7E05D54-AE6B-45E7-8E34-5772156694C1}"/>
    <pc:docChg chg="modSld modMainMaster">
      <pc:chgData name="Proksova, Barbora" userId="3de6feab-7cf3-4ad1-bb49-a0ccd80bfee3" providerId="ADAL" clId="{A7E05D54-AE6B-45E7-8E34-5772156694C1}" dt="2021-06-11T09:26:57.562" v="36" actId="20577"/>
      <pc:docMkLst>
        <pc:docMk/>
      </pc:docMkLst>
      <pc:sldChg chg="addSp modSp mod">
        <pc:chgData name="Proksova, Barbora" userId="3de6feab-7cf3-4ad1-bb49-a0ccd80bfee3" providerId="ADAL" clId="{A7E05D54-AE6B-45E7-8E34-5772156694C1}" dt="2021-06-11T09:25:22.701" v="5" actId="1076"/>
        <pc:sldMkLst>
          <pc:docMk/>
          <pc:sldMk cId="3879836965" sldId="398"/>
        </pc:sldMkLst>
        <pc:spChg chg="add mod">
          <ac:chgData name="Proksova, Barbora" userId="3de6feab-7cf3-4ad1-bb49-a0ccd80bfee3" providerId="ADAL" clId="{A7E05D54-AE6B-45E7-8E34-5772156694C1}" dt="2021-06-11T09:25:22.701" v="5" actId="1076"/>
          <ac:spMkLst>
            <pc:docMk/>
            <pc:sldMk cId="3879836965" sldId="398"/>
            <ac:spMk id="25" creationId="{1C42A7C0-F1B3-41A7-A0E4-5B2E7165D413}"/>
          </ac:spMkLst>
        </pc:spChg>
      </pc:sldChg>
      <pc:sldChg chg="addSp modSp mod">
        <pc:chgData name="Proksova, Barbora" userId="3de6feab-7cf3-4ad1-bb49-a0ccd80bfee3" providerId="ADAL" clId="{A7E05D54-AE6B-45E7-8E34-5772156694C1}" dt="2021-06-11T09:26:57.562" v="36" actId="20577"/>
        <pc:sldMkLst>
          <pc:docMk/>
          <pc:sldMk cId="4080446388" sldId="403"/>
        </pc:sldMkLst>
        <pc:spChg chg="mod">
          <ac:chgData name="Proksova, Barbora" userId="3de6feab-7cf3-4ad1-bb49-a0ccd80bfee3" providerId="ADAL" clId="{A7E05D54-AE6B-45E7-8E34-5772156694C1}" dt="2021-06-11T09:26:48.852" v="23" actId="20577"/>
          <ac:spMkLst>
            <pc:docMk/>
            <pc:sldMk cId="4080446388" sldId="403"/>
            <ac:spMk id="20" creationId="{00000000-0000-0000-0000-000000000000}"/>
          </ac:spMkLst>
        </pc:spChg>
        <pc:spChg chg="add mod">
          <ac:chgData name="Proksova, Barbora" userId="3de6feab-7cf3-4ad1-bb49-a0ccd80bfee3" providerId="ADAL" clId="{A7E05D54-AE6B-45E7-8E34-5772156694C1}" dt="2021-06-11T09:26:10.432" v="14" actId="1076"/>
          <ac:spMkLst>
            <pc:docMk/>
            <pc:sldMk cId="4080446388" sldId="403"/>
            <ac:spMk id="21" creationId="{1C42A7C0-F1B3-41A7-A0E4-5B2E7165D413}"/>
          </ac:spMkLst>
        </pc:spChg>
        <pc:spChg chg="mod">
          <ac:chgData name="Proksova, Barbora" userId="3de6feab-7cf3-4ad1-bb49-a0ccd80bfee3" providerId="ADAL" clId="{A7E05D54-AE6B-45E7-8E34-5772156694C1}" dt="2021-06-11T09:26:57.562" v="36" actId="20577"/>
          <ac:spMkLst>
            <pc:docMk/>
            <pc:sldMk cId="4080446388" sldId="403"/>
            <ac:spMk id="24" creationId="{00000000-0000-0000-0000-000000000000}"/>
          </ac:spMkLst>
        </pc:spChg>
      </pc:sldChg>
      <pc:sldChg chg="addSp modSp mod">
        <pc:chgData name="Proksova, Barbora" userId="3de6feab-7cf3-4ad1-bb49-a0ccd80bfee3" providerId="ADAL" clId="{A7E05D54-AE6B-45E7-8E34-5772156694C1}" dt="2021-06-11T09:25:45.581" v="9" actId="1076"/>
        <pc:sldMkLst>
          <pc:docMk/>
          <pc:sldMk cId="986109252" sldId="406"/>
        </pc:sldMkLst>
        <pc:spChg chg="add mod">
          <ac:chgData name="Proksova, Barbora" userId="3de6feab-7cf3-4ad1-bb49-a0ccd80bfee3" providerId="ADAL" clId="{A7E05D54-AE6B-45E7-8E34-5772156694C1}" dt="2021-06-11T09:25:45.581" v="9" actId="1076"/>
          <ac:spMkLst>
            <pc:docMk/>
            <pc:sldMk cId="986109252" sldId="406"/>
            <ac:spMk id="12" creationId="{1C42A7C0-F1B3-41A7-A0E4-5B2E7165D413}"/>
          </ac:spMkLst>
        </pc:spChg>
      </pc:sldChg>
      <pc:sldMasterChg chg="modSp modSldLayout">
        <pc:chgData name="Proksova, Barbora" userId="3de6feab-7cf3-4ad1-bb49-a0ccd80bfee3" providerId="ADAL" clId="{A7E05D54-AE6B-45E7-8E34-5772156694C1}" dt="2021-06-09T08:52:08.734" v="0"/>
        <pc:sldMasterMkLst>
          <pc:docMk/>
          <pc:sldMasterMk cId="3408294523" sldId="2147483733"/>
        </pc:sldMasterMkLst>
        <pc:spChg chg="mod">
          <ac:chgData name="Proksova, Barbora" userId="3de6feab-7cf3-4ad1-bb49-a0ccd80bfee3" providerId="ADAL" clId="{A7E05D54-AE6B-45E7-8E34-5772156694C1}" dt="2021-06-09T08:52:08.734" v="0"/>
          <ac:spMkLst>
            <pc:docMk/>
            <pc:sldMasterMk cId="3408294523" sldId="2147483733"/>
            <ac:spMk id="10" creationId="{00000000-0000-0000-0000-000000000000}"/>
          </ac:spMkLst>
        </pc:spChg>
        <pc:sldLayoutChg chg="modSp">
          <pc:chgData name="Proksova, Barbora" userId="3de6feab-7cf3-4ad1-bb49-a0ccd80bfee3" providerId="ADAL" clId="{A7E05D54-AE6B-45E7-8E34-5772156694C1}" dt="2021-06-09T08:52:08.734" v="0"/>
          <pc:sldLayoutMkLst>
            <pc:docMk/>
            <pc:sldMasterMk cId="3408294523" sldId="2147483733"/>
            <pc:sldLayoutMk cId="451925193" sldId="2147483754"/>
          </pc:sldLayoutMkLst>
          <pc:spChg chg="mod">
            <ac:chgData name="Proksova, Barbora" userId="3de6feab-7cf3-4ad1-bb49-a0ccd80bfee3" providerId="ADAL" clId="{A7E05D54-AE6B-45E7-8E34-5772156694C1}" dt="2021-06-09T08:52:08.734" v="0"/>
            <ac:spMkLst>
              <pc:docMk/>
              <pc:sldMasterMk cId="3408294523" sldId="2147483733"/>
              <pc:sldLayoutMk cId="451925193" sldId="2147483754"/>
              <ac:spMk id="30" creationId="{00000000-0000-0000-0000-000000000000}"/>
            </ac:spMkLst>
          </pc:spChg>
        </pc:sldLayoutChg>
        <pc:sldLayoutChg chg="modSp">
          <pc:chgData name="Proksova, Barbora" userId="3de6feab-7cf3-4ad1-bb49-a0ccd80bfee3" providerId="ADAL" clId="{A7E05D54-AE6B-45E7-8E34-5772156694C1}" dt="2021-06-09T08:52:08.734" v="0"/>
          <pc:sldLayoutMkLst>
            <pc:docMk/>
            <pc:sldMasterMk cId="3408294523" sldId="2147483733"/>
            <pc:sldLayoutMk cId="1911862759" sldId="2147483755"/>
          </pc:sldLayoutMkLst>
          <pc:spChg chg="mod">
            <ac:chgData name="Proksova, Barbora" userId="3de6feab-7cf3-4ad1-bb49-a0ccd80bfee3" providerId="ADAL" clId="{A7E05D54-AE6B-45E7-8E34-5772156694C1}" dt="2021-06-09T08:52:08.734" v="0"/>
            <ac:spMkLst>
              <pc:docMk/>
              <pc:sldMasterMk cId="3408294523" sldId="2147483733"/>
              <pc:sldLayoutMk cId="1911862759" sldId="2147483755"/>
              <ac:spMk id="27" creationId="{00000000-0000-0000-0000-000000000000}"/>
            </ac:spMkLst>
          </pc:spChg>
        </pc:sldLayoutChg>
      </pc:sldMasterChg>
    </pc:docChg>
  </pc:docChgLst>
  <pc:docChgLst>
    <pc:chgData name="Ghasemi, Mahdi" userId="6e82ba75-8af3-4e9a-8f2a-8c02a57b35d2" providerId="ADAL" clId="{9ADBEC86-BDD6-4C4D-B16B-C6430721889B}"/>
    <pc:docChg chg="modMainMaster">
      <pc:chgData name="Ghasemi, Mahdi" userId="6e82ba75-8af3-4e9a-8f2a-8c02a57b35d2" providerId="ADAL" clId="{9ADBEC86-BDD6-4C4D-B16B-C6430721889B}" dt="2020-02-20T08:34:38.552" v="0"/>
      <pc:docMkLst>
        <pc:docMk/>
      </pc:docMkLst>
      <pc:sldMasterChg chg="modSp modSldLayout">
        <pc:chgData name="Ghasemi, Mahdi" userId="6e82ba75-8af3-4e9a-8f2a-8c02a57b35d2" providerId="ADAL" clId="{9ADBEC86-BDD6-4C4D-B16B-C6430721889B}" dt="2020-02-20T08:34:38.552" v="0"/>
        <pc:sldMasterMkLst>
          <pc:docMk/>
          <pc:sldMasterMk cId="3408294523" sldId="2147483733"/>
        </pc:sldMasterMkLst>
        <pc:spChg chg="mod">
          <ac:chgData name="Ghasemi, Mahdi" userId="6e82ba75-8af3-4e9a-8f2a-8c02a57b35d2" providerId="ADAL" clId="{9ADBEC86-BDD6-4C4D-B16B-C6430721889B}" dt="2020-02-20T08:34:38.552" v="0"/>
          <ac:spMkLst>
            <pc:docMk/>
            <pc:sldMasterMk cId="3408294523" sldId="2147483733"/>
            <ac:spMk id="10" creationId="{00000000-0000-0000-0000-000000000000}"/>
          </ac:spMkLst>
        </pc:spChg>
        <pc:sldLayoutChg chg="modSp">
          <pc:chgData name="Ghasemi, Mahdi" userId="6e82ba75-8af3-4e9a-8f2a-8c02a57b35d2" providerId="ADAL" clId="{9ADBEC86-BDD6-4C4D-B16B-C6430721889B}" dt="2020-02-20T08:34:38.552" v="0"/>
          <pc:sldLayoutMkLst>
            <pc:docMk/>
            <pc:sldMasterMk cId="3408294523" sldId="2147483733"/>
            <pc:sldLayoutMk cId="451925193" sldId="2147483754"/>
          </pc:sldLayoutMkLst>
          <pc:spChg chg="mod">
            <ac:chgData name="Ghasemi, Mahdi" userId="6e82ba75-8af3-4e9a-8f2a-8c02a57b35d2" providerId="ADAL" clId="{9ADBEC86-BDD6-4C4D-B16B-C6430721889B}" dt="2020-02-20T08:34:38.552" v="0"/>
            <ac:spMkLst>
              <pc:docMk/>
              <pc:sldMasterMk cId="3408294523" sldId="2147483733"/>
              <pc:sldLayoutMk cId="451925193" sldId="2147483754"/>
              <ac:spMk id="30" creationId="{00000000-0000-0000-0000-000000000000}"/>
            </ac:spMkLst>
          </pc:spChg>
        </pc:sldLayoutChg>
        <pc:sldLayoutChg chg="modSp">
          <pc:chgData name="Ghasemi, Mahdi" userId="6e82ba75-8af3-4e9a-8f2a-8c02a57b35d2" providerId="ADAL" clId="{9ADBEC86-BDD6-4C4D-B16B-C6430721889B}" dt="2020-02-20T08:34:38.552" v="0"/>
          <pc:sldLayoutMkLst>
            <pc:docMk/>
            <pc:sldMasterMk cId="3408294523" sldId="2147483733"/>
            <pc:sldLayoutMk cId="1911862759" sldId="2147483755"/>
          </pc:sldLayoutMkLst>
          <pc:spChg chg="mod">
            <ac:chgData name="Ghasemi, Mahdi" userId="6e82ba75-8af3-4e9a-8f2a-8c02a57b35d2" providerId="ADAL" clId="{9ADBEC86-BDD6-4C4D-B16B-C6430721889B}" dt="2020-02-20T08:34:38.552" v="0"/>
            <ac:spMkLst>
              <pc:docMk/>
              <pc:sldMasterMk cId="3408294523" sldId="2147483733"/>
              <pc:sldLayoutMk cId="1911862759" sldId="2147483755"/>
              <ac:spMk id="27" creationId="{00000000-0000-0000-0000-000000000000}"/>
            </ac:spMkLst>
          </pc:spChg>
        </pc:sldLayoutChg>
      </pc:sldMasterChg>
    </pc:docChg>
  </pc:docChgLst>
</pc:chgInfo>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C7FCFCE-E4C4-4BF7-808C-BAC83150B821}" type="doc">
      <dgm:prSet loTypeId="urn:microsoft.com/office/officeart/2005/8/layout/chevron1" loCatId="process" qsTypeId="urn:microsoft.com/office/officeart/2005/8/quickstyle/simple1" qsCatId="simple" csTypeId="urn:microsoft.com/office/officeart/2005/8/colors/colorful3" csCatId="colorful" phldr="1"/>
      <dgm:spPr/>
    </dgm:pt>
    <dgm:pt modelId="{E72719A6-BE5D-4FB2-9482-6CD4FC3F82C2}">
      <dgm:prSet phldrT="[Text]" custT="1"/>
      <dgm:spPr/>
      <dgm:t>
        <a:bodyPr/>
        <a:lstStyle/>
        <a:p>
          <a:r>
            <a:rPr lang="de-DE" sz="800" dirty="0"/>
            <a:t>Catalog </a:t>
          </a:r>
          <a:r>
            <a:rPr lang="de-DE" sz="800" dirty="0" err="1"/>
            <a:t>Creation</a:t>
          </a:r>
          <a:endParaRPr lang="en-US" sz="800" dirty="0"/>
        </a:p>
      </dgm:t>
    </dgm:pt>
    <dgm:pt modelId="{3CBCF366-16D7-48D8-850C-E6E9BA867AB8}" type="parTrans" cxnId="{45AF8052-266B-47A8-9D3D-32C74C6D4AFF}">
      <dgm:prSet/>
      <dgm:spPr/>
      <dgm:t>
        <a:bodyPr/>
        <a:lstStyle/>
        <a:p>
          <a:endParaRPr lang="en-US" sz="1200"/>
        </a:p>
      </dgm:t>
    </dgm:pt>
    <dgm:pt modelId="{A44B45AE-6BE3-4468-9E43-3B47B58AC536}" type="sibTrans" cxnId="{45AF8052-266B-47A8-9D3D-32C74C6D4AFF}">
      <dgm:prSet/>
      <dgm:spPr/>
      <dgm:t>
        <a:bodyPr/>
        <a:lstStyle/>
        <a:p>
          <a:endParaRPr lang="en-US" sz="1200"/>
        </a:p>
      </dgm:t>
    </dgm:pt>
    <dgm:pt modelId="{41994CC4-8A0B-45FE-B0B4-18FF987129D1}">
      <dgm:prSet phldrT="[Text]" custT="1"/>
      <dgm:spPr/>
      <dgm:t>
        <a:bodyPr/>
        <a:lstStyle/>
        <a:p>
          <a:r>
            <a:rPr lang="de-DE" sz="800" dirty="0"/>
            <a:t>Upload </a:t>
          </a:r>
          <a:r>
            <a:rPr lang="de-DE" sz="800" dirty="0" err="1"/>
            <a:t>to</a:t>
          </a:r>
          <a:r>
            <a:rPr lang="de-DE" sz="800" dirty="0"/>
            <a:t> TEST</a:t>
          </a:r>
          <a:endParaRPr lang="en-US" sz="800" dirty="0"/>
        </a:p>
      </dgm:t>
    </dgm:pt>
    <dgm:pt modelId="{76B3F32C-1333-476E-8AAE-D06AFAA05188}" type="parTrans" cxnId="{E17FB865-EC51-4CC0-8DE6-F521DB880634}">
      <dgm:prSet/>
      <dgm:spPr/>
      <dgm:t>
        <a:bodyPr/>
        <a:lstStyle/>
        <a:p>
          <a:endParaRPr lang="en-US" sz="1200"/>
        </a:p>
      </dgm:t>
    </dgm:pt>
    <dgm:pt modelId="{7CBCF650-5FFF-400B-A9BD-F0E4AD7ABFA6}" type="sibTrans" cxnId="{E17FB865-EC51-4CC0-8DE6-F521DB880634}">
      <dgm:prSet/>
      <dgm:spPr/>
      <dgm:t>
        <a:bodyPr/>
        <a:lstStyle/>
        <a:p>
          <a:endParaRPr lang="en-US" sz="1200"/>
        </a:p>
      </dgm:t>
    </dgm:pt>
    <dgm:pt modelId="{42B83BC5-AFA5-4ADD-A2D9-6BE738EB561E}">
      <dgm:prSet phldrT="[Text]" custT="1"/>
      <dgm:spPr/>
      <dgm:t>
        <a:bodyPr/>
        <a:lstStyle/>
        <a:p>
          <a:r>
            <a:rPr lang="de-DE" sz="800" dirty="0" err="1"/>
            <a:t>Buyer</a:t>
          </a:r>
          <a:r>
            <a:rPr lang="de-DE" sz="800" dirty="0"/>
            <a:t> </a:t>
          </a:r>
          <a:r>
            <a:rPr lang="de-DE" sz="800" dirty="0" err="1"/>
            <a:t>Testing</a:t>
          </a:r>
          <a:endParaRPr lang="en-US" sz="800" dirty="0"/>
        </a:p>
      </dgm:t>
    </dgm:pt>
    <dgm:pt modelId="{9BA12E43-2BA4-48AE-A584-BE3449F556DB}" type="parTrans" cxnId="{285D44FE-36A4-4F17-BEC6-5FB15F8257D9}">
      <dgm:prSet/>
      <dgm:spPr/>
      <dgm:t>
        <a:bodyPr/>
        <a:lstStyle/>
        <a:p>
          <a:endParaRPr lang="en-US" sz="1200"/>
        </a:p>
      </dgm:t>
    </dgm:pt>
    <dgm:pt modelId="{CAFB3C8A-B6AE-4735-B092-4FE1C442894C}" type="sibTrans" cxnId="{285D44FE-36A4-4F17-BEC6-5FB15F8257D9}">
      <dgm:prSet/>
      <dgm:spPr/>
      <dgm:t>
        <a:bodyPr/>
        <a:lstStyle/>
        <a:p>
          <a:endParaRPr lang="en-US" sz="1200"/>
        </a:p>
      </dgm:t>
    </dgm:pt>
    <dgm:pt modelId="{70545AA5-7A71-449B-8481-0989678E8269}">
      <dgm:prSet phldrT="[Text]" custT="1"/>
      <dgm:spPr/>
      <dgm:t>
        <a:bodyPr/>
        <a:lstStyle/>
        <a:p>
          <a:r>
            <a:rPr lang="de-DE" sz="800" dirty="0"/>
            <a:t>Move to Production</a:t>
          </a:r>
          <a:endParaRPr lang="en-US" sz="800" dirty="0"/>
        </a:p>
      </dgm:t>
    </dgm:pt>
    <dgm:pt modelId="{21C1E7D3-31B6-4076-B063-28CB05C17995}" type="parTrans" cxnId="{DBC1726D-3967-42ED-8CA7-2F3F902D019A}">
      <dgm:prSet/>
      <dgm:spPr/>
      <dgm:t>
        <a:bodyPr/>
        <a:lstStyle/>
        <a:p>
          <a:endParaRPr lang="en-US" sz="1200"/>
        </a:p>
      </dgm:t>
    </dgm:pt>
    <dgm:pt modelId="{81C130F5-9F91-4790-BA1D-732C8AEC2A32}" type="sibTrans" cxnId="{DBC1726D-3967-42ED-8CA7-2F3F902D019A}">
      <dgm:prSet/>
      <dgm:spPr/>
      <dgm:t>
        <a:bodyPr/>
        <a:lstStyle/>
        <a:p>
          <a:endParaRPr lang="en-US" sz="1200"/>
        </a:p>
      </dgm:t>
    </dgm:pt>
    <dgm:pt modelId="{E5EE51CD-BF08-48F3-89F9-270B1E4D05B2}" type="pres">
      <dgm:prSet presAssocID="{5C7FCFCE-E4C4-4BF7-808C-BAC83150B821}" presName="Name0" presStyleCnt="0">
        <dgm:presLayoutVars>
          <dgm:dir/>
          <dgm:animLvl val="lvl"/>
          <dgm:resizeHandles val="exact"/>
        </dgm:presLayoutVars>
      </dgm:prSet>
      <dgm:spPr/>
    </dgm:pt>
    <dgm:pt modelId="{0C4EEF08-E6B5-460A-8847-87BF72C3D014}" type="pres">
      <dgm:prSet presAssocID="{E72719A6-BE5D-4FB2-9482-6CD4FC3F82C2}" presName="parTxOnly" presStyleLbl="node1" presStyleIdx="0" presStyleCnt="4" custScaleX="195459" custScaleY="100360" custLinFactNeighborX="-3" custLinFactNeighborY="1875">
        <dgm:presLayoutVars>
          <dgm:chMax val="0"/>
          <dgm:chPref val="0"/>
          <dgm:bulletEnabled val="1"/>
        </dgm:presLayoutVars>
      </dgm:prSet>
      <dgm:spPr/>
    </dgm:pt>
    <dgm:pt modelId="{B7BBB4E1-0F2F-4C8C-AC58-72501DDE12D4}" type="pres">
      <dgm:prSet presAssocID="{A44B45AE-6BE3-4468-9E43-3B47B58AC536}" presName="parTxOnlySpace" presStyleCnt="0"/>
      <dgm:spPr/>
    </dgm:pt>
    <dgm:pt modelId="{00103CD2-7ACC-41D4-87C8-C425A153EFEB}" type="pres">
      <dgm:prSet presAssocID="{41994CC4-8A0B-45FE-B0B4-18FF987129D1}" presName="parTxOnly" presStyleLbl="node1" presStyleIdx="1" presStyleCnt="4" custScaleX="108033">
        <dgm:presLayoutVars>
          <dgm:chMax val="0"/>
          <dgm:chPref val="0"/>
          <dgm:bulletEnabled val="1"/>
        </dgm:presLayoutVars>
      </dgm:prSet>
      <dgm:spPr/>
    </dgm:pt>
    <dgm:pt modelId="{55B51081-9F63-44F3-B417-D05C5C9221F7}" type="pres">
      <dgm:prSet presAssocID="{7CBCF650-5FFF-400B-A9BD-F0E4AD7ABFA6}" presName="parTxOnlySpace" presStyleCnt="0"/>
      <dgm:spPr/>
    </dgm:pt>
    <dgm:pt modelId="{F0CCFBFE-E23F-46EE-B582-44D1BD922959}" type="pres">
      <dgm:prSet presAssocID="{42B83BC5-AFA5-4ADD-A2D9-6BE738EB561E}" presName="parTxOnly" presStyleLbl="node1" presStyleIdx="2" presStyleCnt="4" custScaleX="100167">
        <dgm:presLayoutVars>
          <dgm:chMax val="0"/>
          <dgm:chPref val="0"/>
          <dgm:bulletEnabled val="1"/>
        </dgm:presLayoutVars>
      </dgm:prSet>
      <dgm:spPr/>
    </dgm:pt>
    <dgm:pt modelId="{6C69C065-E395-403E-AC6B-EB740F0412AC}" type="pres">
      <dgm:prSet presAssocID="{CAFB3C8A-B6AE-4735-B092-4FE1C442894C}" presName="parTxOnlySpace" presStyleCnt="0"/>
      <dgm:spPr/>
    </dgm:pt>
    <dgm:pt modelId="{A76C721C-6610-40D1-8E80-E058E7A56F07}" type="pres">
      <dgm:prSet presAssocID="{70545AA5-7A71-449B-8481-0989678E8269}" presName="parTxOnly" presStyleLbl="node1" presStyleIdx="3" presStyleCnt="4" custScaleX="97145">
        <dgm:presLayoutVars>
          <dgm:chMax val="0"/>
          <dgm:chPref val="0"/>
          <dgm:bulletEnabled val="1"/>
        </dgm:presLayoutVars>
      </dgm:prSet>
      <dgm:spPr/>
    </dgm:pt>
  </dgm:ptLst>
  <dgm:cxnLst>
    <dgm:cxn modelId="{465BB607-AEAE-4936-8FD7-4DFDECABDEFB}" type="presOf" srcId="{70545AA5-7A71-449B-8481-0989678E8269}" destId="{A76C721C-6610-40D1-8E80-E058E7A56F07}" srcOrd="0" destOrd="0" presId="urn:microsoft.com/office/officeart/2005/8/layout/chevron1"/>
    <dgm:cxn modelId="{51F95B2C-B15D-4CE6-BD02-63DA50D8BC2E}" type="presOf" srcId="{5C7FCFCE-E4C4-4BF7-808C-BAC83150B821}" destId="{E5EE51CD-BF08-48F3-89F9-270B1E4D05B2}" srcOrd="0" destOrd="0" presId="urn:microsoft.com/office/officeart/2005/8/layout/chevron1"/>
    <dgm:cxn modelId="{0A84782E-EA99-4523-BFEE-4C40DD45FD3D}" type="presOf" srcId="{42B83BC5-AFA5-4ADD-A2D9-6BE738EB561E}" destId="{F0CCFBFE-E23F-46EE-B582-44D1BD922959}" srcOrd="0" destOrd="0" presId="urn:microsoft.com/office/officeart/2005/8/layout/chevron1"/>
    <dgm:cxn modelId="{69B61262-2F22-402E-9F05-FA73A1F72630}" type="presOf" srcId="{41994CC4-8A0B-45FE-B0B4-18FF987129D1}" destId="{00103CD2-7ACC-41D4-87C8-C425A153EFEB}" srcOrd="0" destOrd="0" presId="urn:microsoft.com/office/officeart/2005/8/layout/chevron1"/>
    <dgm:cxn modelId="{E17FB865-EC51-4CC0-8DE6-F521DB880634}" srcId="{5C7FCFCE-E4C4-4BF7-808C-BAC83150B821}" destId="{41994CC4-8A0B-45FE-B0B4-18FF987129D1}" srcOrd="1" destOrd="0" parTransId="{76B3F32C-1333-476E-8AAE-D06AFAA05188}" sibTransId="{7CBCF650-5FFF-400B-A9BD-F0E4AD7ABFA6}"/>
    <dgm:cxn modelId="{DBC1726D-3967-42ED-8CA7-2F3F902D019A}" srcId="{5C7FCFCE-E4C4-4BF7-808C-BAC83150B821}" destId="{70545AA5-7A71-449B-8481-0989678E8269}" srcOrd="3" destOrd="0" parTransId="{21C1E7D3-31B6-4076-B063-28CB05C17995}" sibTransId="{81C130F5-9F91-4790-BA1D-732C8AEC2A32}"/>
    <dgm:cxn modelId="{45AF8052-266B-47A8-9D3D-32C74C6D4AFF}" srcId="{5C7FCFCE-E4C4-4BF7-808C-BAC83150B821}" destId="{E72719A6-BE5D-4FB2-9482-6CD4FC3F82C2}" srcOrd="0" destOrd="0" parTransId="{3CBCF366-16D7-48D8-850C-E6E9BA867AB8}" sibTransId="{A44B45AE-6BE3-4468-9E43-3B47B58AC536}"/>
    <dgm:cxn modelId="{89D410FB-59A3-4B36-AE0E-009DC01C2E2D}" type="presOf" srcId="{E72719A6-BE5D-4FB2-9482-6CD4FC3F82C2}" destId="{0C4EEF08-E6B5-460A-8847-87BF72C3D014}" srcOrd="0" destOrd="0" presId="urn:microsoft.com/office/officeart/2005/8/layout/chevron1"/>
    <dgm:cxn modelId="{285D44FE-36A4-4F17-BEC6-5FB15F8257D9}" srcId="{5C7FCFCE-E4C4-4BF7-808C-BAC83150B821}" destId="{42B83BC5-AFA5-4ADD-A2D9-6BE738EB561E}" srcOrd="2" destOrd="0" parTransId="{9BA12E43-2BA4-48AE-A584-BE3449F556DB}" sibTransId="{CAFB3C8A-B6AE-4735-B092-4FE1C442894C}"/>
    <dgm:cxn modelId="{19961B1E-6F24-4A7D-9C74-37D8B09A1F0C}" type="presParOf" srcId="{E5EE51CD-BF08-48F3-89F9-270B1E4D05B2}" destId="{0C4EEF08-E6B5-460A-8847-87BF72C3D014}" srcOrd="0" destOrd="0" presId="urn:microsoft.com/office/officeart/2005/8/layout/chevron1"/>
    <dgm:cxn modelId="{FE9CC41E-8512-4DE6-897F-7DFD3955197D}" type="presParOf" srcId="{E5EE51CD-BF08-48F3-89F9-270B1E4D05B2}" destId="{B7BBB4E1-0F2F-4C8C-AC58-72501DDE12D4}" srcOrd="1" destOrd="0" presId="urn:microsoft.com/office/officeart/2005/8/layout/chevron1"/>
    <dgm:cxn modelId="{44F64DF6-BD57-4EA5-A34E-488815B26A2F}" type="presParOf" srcId="{E5EE51CD-BF08-48F3-89F9-270B1E4D05B2}" destId="{00103CD2-7ACC-41D4-87C8-C425A153EFEB}" srcOrd="2" destOrd="0" presId="urn:microsoft.com/office/officeart/2005/8/layout/chevron1"/>
    <dgm:cxn modelId="{2D96D232-40AB-4A0B-BD6D-2D8236245AE5}" type="presParOf" srcId="{E5EE51CD-BF08-48F3-89F9-270B1E4D05B2}" destId="{55B51081-9F63-44F3-B417-D05C5C9221F7}" srcOrd="3" destOrd="0" presId="urn:microsoft.com/office/officeart/2005/8/layout/chevron1"/>
    <dgm:cxn modelId="{741D7835-5917-498C-97B7-5C7B8EA45C64}" type="presParOf" srcId="{E5EE51CD-BF08-48F3-89F9-270B1E4D05B2}" destId="{F0CCFBFE-E23F-46EE-B582-44D1BD922959}" srcOrd="4" destOrd="0" presId="urn:microsoft.com/office/officeart/2005/8/layout/chevron1"/>
    <dgm:cxn modelId="{6E9E62C2-86D7-4567-88A2-0CA2C91D1D7A}" type="presParOf" srcId="{E5EE51CD-BF08-48F3-89F9-270B1E4D05B2}" destId="{6C69C065-E395-403E-AC6B-EB740F0412AC}" srcOrd="5" destOrd="0" presId="urn:microsoft.com/office/officeart/2005/8/layout/chevron1"/>
    <dgm:cxn modelId="{F35E0843-A4B1-41B7-A591-FDDDA732C5E3}" type="presParOf" srcId="{E5EE51CD-BF08-48F3-89F9-270B1E4D05B2}" destId="{A76C721C-6610-40D1-8E80-E058E7A56F07}" srcOrd="6"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C4EEF08-E6B5-460A-8847-87BF72C3D014}">
      <dsp:nvSpPr>
        <dsp:cNvPr id="0" name=""/>
        <dsp:cNvSpPr/>
      </dsp:nvSpPr>
      <dsp:spPr>
        <a:xfrm>
          <a:off x="0" y="241399"/>
          <a:ext cx="2005156" cy="411825"/>
        </a:xfrm>
        <a:prstGeom prst="chevron">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de-DE" sz="800" kern="1200" dirty="0"/>
            <a:t>Catalog </a:t>
          </a:r>
          <a:r>
            <a:rPr lang="de-DE" sz="800" kern="1200" dirty="0" err="1"/>
            <a:t>Creation</a:t>
          </a:r>
          <a:endParaRPr lang="en-US" sz="800" kern="1200" dirty="0"/>
        </a:p>
      </dsp:txBody>
      <dsp:txXfrm>
        <a:off x="205913" y="241399"/>
        <a:ext cx="1593331" cy="411825"/>
      </dsp:txXfrm>
    </dsp:sp>
    <dsp:sp modelId="{00103CD2-7ACC-41D4-87C8-C425A153EFEB}">
      <dsp:nvSpPr>
        <dsp:cNvPr id="0" name=""/>
        <dsp:cNvSpPr/>
      </dsp:nvSpPr>
      <dsp:spPr>
        <a:xfrm>
          <a:off x="1902572" y="234444"/>
          <a:ext cx="1108278" cy="410348"/>
        </a:xfrm>
        <a:prstGeom prst="chevron">
          <a:avLst/>
        </a:prstGeom>
        <a:solidFill>
          <a:schemeClr val="accent3">
            <a:hueOff val="-1979064"/>
            <a:satOff val="-8804"/>
            <a:lumOff val="65"/>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de-DE" sz="800" kern="1200" dirty="0"/>
            <a:t>Upload </a:t>
          </a:r>
          <a:r>
            <a:rPr lang="de-DE" sz="800" kern="1200" dirty="0" err="1"/>
            <a:t>to</a:t>
          </a:r>
          <a:r>
            <a:rPr lang="de-DE" sz="800" kern="1200" dirty="0"/>
            <a:t> TEST</a:t>
          </a:r>
          <a:endParaRPr lang="en-US" sz="800" kern="1200" dirty="0"/>
        </a:p>
      </dsp:txBody>
      <dsp:txXfrm>
        <a:off x="2107746" y="234444"/>
        <a:ext cx="697930" cy="410348"/>
      </dsp:txXfrm>
    </dsp:sp>
    <dsp:sp modelId="{F0CCFBFE-E23F-46EE-B582-44D1BD922959}">
      <dsp:nvSpPr>
        <dsp:cNvPr id="0" name=""/>
        <dsp:cNvSpPr/>
      </dsp:nvSpPr>
      <dsp:spPr>
        <a:xfrm>
          <a:off x="2908264" y="234444"/>
          <a:ext cx="1027583" cy="410348"/>
        </a:xfrm>
        <a:prstGeom prst="chevron">
          <a:avLst/>
        </a:prstGeom>
        <a:solidFill>
          <a:schemeClr val="accent3">
            <a:hueOff val="-3958128"/>
            <a:satOff val="-17608"/>
            <a:lumOff val="13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de-DE" sz="800" kern="1200" dirty="0" err="1"/>
            <a:t>Buyer</a:t>
          </a:r>
          <a:r>
            <a:rPr lang="de-DE" sz="800" kern="1200" dirty="0"/>
            <a:t> </a:t>
          </a:r>
          <a:r>
            <a:rPr lang="de-DE" sz="800" kern="1200" dirty="0" err="1"/>
            <a:t>Testing</a:t>
          </a:r>
          <a:endParaRPr lang="en-US" sz="800" kern="1200" dirty="0"/>
        </a:p>
      </dsp:txBody>
      <dsp:txXfrm>
        <a:off x="3113438" y="234444"/>
        <a:ext cx="617235" cy="410348"/>
      </dsp:txXfrm>
    </dsp:sp>
    <dsp:sp modelId="{A76C721C-6610-40D1-8E80-E058E7A56F07}">
      <dsp:nvSpPr>
        <dsp:cNvPr id="0" name=""/>
        <dsp:cNvSpPr/>
      </dsp:nvSpPr>
      <dsp:spPr>
        <a:xfrm>
          <a:off x="3833260" y="234444"/>
          <a:ext cx="996582" cy="410348"/>
        </a:xfrm>
        <a:prstGeom prst="chevron">
          <a:avLst/>
        </a:prstGeom>
        <a:solidFill>
          <a:schemeClr val="accent3">
            <a:hueOff val="-5937192"/>
            <a:satOff val="-26412"/>
            <a:lumOff val="195"/>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de-DE" sz="800" kern="1200" dirty="0"/>
            <a:t>Move to Production</a:t>
          </a:r>
          <a:endParaRPr lang="en-US" sz="800" kern="1200" dirty="0"/>
        </a:p>
      </dsp:txBody>
      <dsp:txXfrm>
        <a:off x="4038434" y="234444"/>
        <a:ext cx="586234" cy="410348"/>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26008" y="9430091"/>
            <a:ext cx="2945659" cy="496411"/>
          </a:xfrm>
          <a:prstGeom prst="rect">
            <a:avLst/>
          </a:prstGeom>
        </p:spPr>
        <p:txBody>
          <a:bodyPr vert="horz" lIns="91440" tIns="45720" rIns="91440" bIns="45720" rtlCol="0" anchor="b"/>
          <a:lstStyle>
            <a:lvl1pPr algn="r">
              <a:defRPr sz="1200"/>
            </a:lvl1pPr>
          </a:lstStyle>
          <a:p>
            <a:pPr algn="ctr"/>
            <a:fld id="{47855BD9-AF71-426C-9B9B-B0E52B88852E}" type="slidenum">
              <a:rPr lang="de-DE" sz="1000" smtClean="0"/>
              <a:pPr algn="ctr"/>
              <a:t>‹#›</a:t>
            </a:fld>
            <a:endParaRPr lang="de-DE" sz="1000" dirty="0"/>
          </a:p>
        </p:txBody>
      </p:sp>
    </p:spTree>
    <p:extLst>
      <p:ext uri="{BB962C8B-B14F-4D97-AF65-F5344CB8AC3E}">
        <p14:creationId xmlns:p14="http://schemas.microsoft.com/office/powerpoint/2010/main" val="23599324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269875" y="665163"/>
            <a:ext cx="6257925" cy="3519487"/>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es Placeholder 4"/>
          <p:cNvSpPr>
            <a:spLocks noGrp="1"/>
          </p:cNvSpPr>
          <p:nvPr>
            <p:ph type="body" sz="quarter" idx="3"/>
          </p:nvPr>
        </p:nvSpPr>
        <p:spPr>
          <a:xfrm>
            <a:off x="544171" y="4473523"/>
            <a:ext cx="5709333" cy="4954949"/>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p:txBody>
      </p:sp>
      <p:sp>
        <p:nvSpPr>
          <p:cNvPr id="7" name="Slide Number Placeholder 6"/>
          <p:cNvSpPr>
            <a:spLocks noGrp="1"/>
          </p:cNvSpPr>
          <p:nvPr>
            <p:ph type="sldNum" sz="quarter" idx="5"/>
          </p:nvPr>
        </p:nvSpPr>
        <p:spPr>
          <a:xfrm>
            <a:off x="2931497" y="9702084"/>
            <a:ext cx="934681" cy="222970"/>
          </a:xfrm>
          <a:prstGeom prst="rect">
            <a:avLst/>
          </a:prstGeom>
        </p:spPr>
        <p:txBody>
          <a:bodyPr vert="horz" lIns="91440" tIns="45720" rIns="91440" bIns="45720" rtlCol="0" anchor="b"/>
          <a:lstStyle>
            <a:lvl1pPr algn="ctr">
              <a:defRPr sz="800"/>
            </a:lvl1pPr>
          </a:lstStyle>
          <a:p>
            <a:fld id="{7D8C2C35-2B8A-446E-BEC0-FD36716C29AC}" type="slidenum">
              <a:rPr lang="de-DE" smtClean="0"/>
              <a:pPr/>
              <a:t>‹#›</a:t>
            </a:fld>
            <a:endParaRPr lang="de-DE" dirty="0"/>
          </a:p>
        </p:txBody>
      </p:sp>
    </p:spTree>
    <p:extLst>
      <p:ext uri="{BB962C8B-B14F-4D97-AF65-F5344CB8AC3E}">
        <p14:creationId xmlns:p14="http://schemas.microsoft.com/office/powerpoint/2010/main" val="2847385487"/>
      </p:ext>
    </p:extLst>
  </p:cSld>
  <p:clrMap bg1="lt1" tx1="dk1" bg2="lt2" tx2="dk2" accent1="accent1" accent2="accent2" accent3="accent3" accent4="accent4" accent5="accent5" accent6="accent6" hlink="hlink" folHlink="folHlink"/>
  <p:notesStyle>
    <a:lvl1pPr marL="0" algn="l" defTabSz="1088776" rtl="0" eaLnBrk="1" latinLnBrk="0" hangingPunct="1">
      <a:defRPr sz="1400" kern="1200">
        <a:solidFill>
          <a:schemeClr val="tx1"/>
        </a:solidFill>
        <a:latin typeface="+mn-lt"/>
        <a:ea typeface="+mn-ea"/>
        <a:cs typeface="+mn-cs"/>
      </a:defRPr>
    </a:lvl1pPr>
    <a:lvl2pPr marL="180000" indent="-180000" algn="l" defTabSz="1088776" rtl="0" eaLnBrk="1" latinLnBrk="0" hangingPunct="1">
      <a:buClr>
        <a:schemeClr val="accent1"/>
      </a:buClr>
      <a:buSzPct val="100000"/>
      <a:buFont typeface="Wingdings" pitchFamily="2" charset="2"/>
      <a:buChar char=""/>
      <a:defRPr sz="1400" kern="1200">
        <a:solidFill>
          <a:schemeClr val="tx1"/>
        </a:solidFill>
        <a:latin typeface="+mn-lt"/>
        <a:ea typeface="+mn-ea"/>
        <a:cs typeface="+mn-cs"/>
      </a:defRPr>
    </a:lvl2pPr>
    <a:lvl3pPr marL="360000" indent="-180000" algn="l" defTabSz="1088776" rtl="0" eaLnBrk="1" latinLnBrk="0" hangingPunct="1">
      <a:buClr>
        <a:schemeClr val="accent2"/>
      </a:buClr>
      <a:buSzPct val="80000"/>
      <a:buFont typeface="Symbol" pitchFamily="18" charset="2"/>
      <a:buChar char="-"/>
      <a:defRPr sz="1200" kern="1200">
        <a:solidFill>
          <a:schemeClr val="tx1"/>
        </a:solidFill>
        <a:latin typeface="+mn-lt"/>
        <a:ea typeface="+mn-ea"/>
        <a:cs typeface="+mn-cs"/>
      </a:defRPr>
    </a:lvl3pPr>
    <a:lvl4pPr marL="674815" indent="-158780" algn="l" defTabSz="1088776" rtl="0" eaLnBrk="1" latinLnBrk="0" hangingPunct="1">
      <a:buClr>
        <a:schemeClr val="accent2"/>
      </a:buClr>
      <a:buFont typeface="Arial" pitchFamily="34" charset="0"/>
      <a:buChar char="–"/>
      <a:defRPr sz="1200" kern="1200">
        <a:solidFill>
          <a:schemeClr val="tx1"/>
        </a:solidFill>
        <a:latin typeface="+mn-lt"/>
        <a:ea typeface="+mn-ea"/>
        <a:cs typeface="+mn-cs"/>
      </a:defRPr>
    </a:lvl4pPr>
    <a:lvl5pPr marL="2177552" algn="l" defTabSz="1088776" rtl="0" eaLnBrk="1" latinLnBrk="0" hangingPunct="1">
      <a:defRPr sz="1400" kern="1200">
        <a:solidFill>
          <a:schemeClr val="tx1"/>
        </a:solidFill>
        <a:latin typeface="+mn-lt"/>
        <a:ea typeface="+mn-ea"/>
        <a:cs typeface="+mn-cs"/>
      </a:defRPr>
    </a:lvl5pPr>
    <a:lvl6pPr marL="2721940" algn="l" defTabSz="1088776" rtl="0" eaLnBrk="1" latinLnBrk="0" hangingPunct="1">
      <a:defRPr sz="1400" kern="1200">
        <a:solidFill>
          <a:schemeClr val="tx1"/>
        </a:solidFill>
        <a:latin typeface="+mn-lt"/>
        <a:ea typeface="+mn-ea"/>
        <a:cs typeface="+mn-cs"/>
      </a:defRPr>
    </a:lvl6pPr>
    <a:lvl7pPr marL="3266328" algn="l" defTabSz="1088776" rtl="0" eaLnBrk="1" latinLnBrk="0" hangingPunct="1">
      <a:defRPr sz="1400" kern="1200">
        <a:solidFill>
          <a:schemeClr val="tx1"/>
        </a:solidFill>
        <a:latin typeface="+mn-lt"/>
        <a:ea typeface="+mn-ea"/>
        <a:cs typeface="+mn-cs"/>
      </a:defRPr>
    </a:lvl7pPr>
    <a:lvl8pPr marL="3810716" algn="l" defTabSz="1088776" rtl="0" eaLnBrk="1" latinLnBrk="0" hangingPunct="1">
      <a:defRPr sz="1400" kern="1200">
        <a:solidFill>
          <a:schemeClr val="tx1"/>
        </a:solidFill>
        <a:latin typeface="+mn-lt"/>
        <a:ea typeface="+mn-ea"/>
        <a:cs typeface="+mn-cs"/>
      </a:defRPr>
    </a:lvl8pPr>
    <a:lvl9pPr marL="4355104" algn="l" defTabSz="1088776" rtl="0" eaLnBrk="1" latinLnBrk="0" hangingPunct="1">
      <a:defRPr sz="1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a:t>
            </a:fld>
            <a:endParaRPr lang="de-DE" dirty="0"/>
          </a:p>
        </p:txBody>
      </p:sp>
    </p:spTree>
    <p:extLst>
      <p:ext uri="{BB962C8B-B14F-4D97-AF65-F5344CB8AC3E}">
        <p14:creationId xmlns:p14="http://schemas.microsoft.com/office/powerpoint/2010/main" val="25358000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2</a:t>
            </a:fld>
            <a:endParaRPr lang="de-DE" dirty="0"/>
          </a:p>
        </p:txBody>
      </p:sp>
      <p:sp>
        <p:nvSpPr>
          <p:cNvPr id="9" name="Slide Image Placeholder 8"/>
          <p:cNvSpPr>
            <a:spLocks noGrp="1" noRot="1" noChangeAspect="1"/>
          </p:cNvSpPr>
          <p:nvPr>
            <p:ph type="sldImg"/>
          </p:nvPr>
        </p:nvSpPr>
        <p:spPr>
          <a:xfrm>
            <a:off x="269875" y="665163"/>
            <a:ext cx="6257925" cy="3519487"/>
          </a:xfrm>
        </p:spPr>
      </p:sp>
      <p:sp>
        <p:nvSpPr>
          <p:cNvPr id="10" name="Notes Placeholder 9"/>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9796219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6</a:t>
            </a:fld>
            <a:endParaRPr lang="de-DE" dirty="0"/>
          </a:p>
        </p:txBody>
      </p:sp>
      <p:sp>
        <p:nvSpPr>
          <p:cNvPr id="6" name="Slide Image Placeholder 5"/>
          <p:cNvSpPr>
            <a:spLocks noGrp="1" noRot="1" noChangeAspect="1"/>
          </p:cNvSpPr>
          <p:nvPr>
            <p:ph type="sldImg"/>
          </p:nvPr>
        </p:nvSpPr>
        <p:spPr>
          <a:xfrm>
            <a:off x="547688" y="612775"/>
            <a:ext cx="5762625" cy="3241675"/>
          </a:xfrm>
        </p:spPr>
      </p:sp>
      <p:sp>
        <p:nvSpPr>
          <p:cNvPr id="7" name="Notes Placeholder 6"/>
          <p:cNvSpPr>
            <a:spLocks noGrp="1"/>
          </p:cNvSpPr>
          <p:nvPr>
            <p:ph type="body" idx="1"/>
          </p:nvPr>
        </p:nvSpPr>
        <p:spPr/>
        <p:txBody>
          <a:bodyPr>
            <a:normAutofit/>
          </a:bodyPr>
          <a:lstStyle/>
          <a:p>
            <a:endParaRPr lang="en-US" dirty="0"/>
          </a:p>
        </p:txBody>
      </p:sp>
    </p:spTree>
    <p:extLst>
      <p:ext uri="{BB962C8B-B14F-4D97-AF65-F5344CB8AC3E}">
        <p14:creationId xmlns:p14="http://schemas.microsoft.com/office/powerpoint/2010/main" val="32584328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8</a:t>
            </a:fld>
            <a:endParaRPr lang="de-DE" dirty="0"/>
          </a:p>
        </p:txBody>
      </p:sp>
      <p:sp>
        <p:nvSpPr>
          <p:cNvPr id="9" name="Slide Image Placeholder 8"/>
          <p:cNvSpPr>
            <a:spLocks noGrp="1" noRot="1" noChangeAspect="1"/>
          </p:cNvSpPr>
          <p:nvPr>
            <p:ph type="sldImg"/>
          </p:nvPr>
        </p:nvSpPr>
        <p:spPr>
          <a:xfrm>
            <a:off x="547688" y="612775"/>
            <a:ext cx="5762625" cy="3241675"/>
          </a:xfrm>
        </p:spPr>
      </p:sp>
      <p:sp>
        <p:nvSpPr>
          <p:cNvPr id="10" name="Notes Placeholder 9"/>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28444911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Rot="1" noChangeAspect="1" noChangeArrowheads="1" noTextEdit="1"/>
          </p:cNvSpPr>
          <p:nvPr>
            <p:ph type="sldImg"/>
          </p:nvPr>
        </p:nvSpPr>
        <p:spPr>
          <a:xfrm>
            <a:off x="547688" y="612775"/>
            <a:ext cx="5762625" cy="3241675"/>
          </a:xfrm>
          <a:ln/>
        </p:spPr>
      </p:sp>
      <p:sp>
        <p:nvSpPr>
          <p:cNvPr id="57347" name="Rectangle 3"/>
          <p:cNvSpPr>
            <a:spLocks noGrp="1" noChangeArrowheads="1"/>
          </p:cNvSpPr>
          <p:nvPr>
            <p:ph type="body" idx="1"/>
          </p:nvPr>
        </p:nvSpPr>
        <p:spPr>
          <a:noFill/>
          <a:ln/>
        </p:spPr>
        <p:txBody>
          <a:bodyPr/>
          <a:lstStyle/>
          <a:p>
            <a:endParaRPr lang="fr-FR"/>
          </a:p>
        </p:txBody>
      </p:sp>
    </p:spTree>
    <p:extLst>
      <p:ext uri="{BB962C8B-B14F-4D97-AF65-F5344CB8AC3E}">
        <p14:creationId xmlns:p14="http://schemas.microsoft.com/office/powerpoint/2010/main" val="12684687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23</a:t>
            </a:fld>
            <a:endParaRPr lang="de-DE" dirty="0"/>
          </a:p>
        </p:txBody>
      </p:sp>
      <p:sp>
        <p:nvSpPr>
          <p:cNvPr id="6" name="Slide Image Placeholder 5"/>
          <p:cNvSpPr>
            <a:spLocks noGrp="1" noRot="1" noChangeAspect="1"/>
          </p:cNvSpPr>
          <p:nvPr>
            <p:ph type="sldImg"/>
          </p:nvPr>
        </p:nvSpPr>
        <p:spPr>
          <a:xfrm>
            <a:off x="547688" y="612775"/>
            <a:ext cx="5762625" cy="3241675"/>
          </a:xfrm>
        </p:spPr>
      </p:sp>
      <p:sp>
        <p:nvSpPr>
          <p:cNvPr id="7" name="Notes Placeholder 6"/>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32418286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24</a:t>
            </a:fld>
            <a:endParaRPr lang="de-DE" dirty="0"/>
          </a:p>
        </p:txBody>
      </p:sp>
      <p:sp>
        <p:nvSpPr>
          <p:cNvPr id="6" name="Slide Image Placeholder 5"/>
          <p:cNvSpPr>
            <a:spLocks noGrp="1" noRot="1" noChangeAspect="1"/>
          </p:cNvSpPr>
          <p:nvPr>
            <p:ph type="sldImg"/>
          </p:nvPr>
        </p:nvSpPr>
        <p:spPr>
          <a:xfrm>
            <a:off x="547688" y="612775"/>
            <a:ext cx="5762625" cy="3241675"/>
          </a:xfrm>
        </p:spPr>
      </p:sp>
      <p:sp>
        <p:nvSpPr>
          <p:cNvPr id="7" name="Notes Placeholder 6"/>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98474651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8" Type="http://schemas.openxmlformats.org/officeDocument/2006/relationships/image" Target="../media/image4.png"/><Relationship Id="rId13" Type="http://schemas.openxmlformats.org/officeDocument/2006/relationships/image" Target="../media/image2.png"/><Relationship Id="rId3" Type="http://schemas.openxmlformats.org/officeDocument/2006/relationships/hyperlink" Target="https://www.sap.com/copyright" TargetMode="External"/><Relationship Id="rId7" Type="http://schemas.openxmlformats.org/officeDocument/2006/relationships/hyperlink" Target="https://www.youtube.com/user/SAP" TargetMode="External"/><Relationship Id="rId12"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3.png"/><Relationship Id="rId11" Type="http://schemas.openxmlformats.org/officeDocument/2006/relationships/hyperlink" Target="https://www.facebook.com/SAP" TargetMode="External"/><Relationship Id="rId5" Type="http://schemas.openxmlformats.org/officeDocument/2006/relationships/hyperlink" Target="https://www.linkedin.com/company/sap" TargetMode="External"/><Relationship Id="rId10" Type="http://schemas.openxmlformats.org/officeDocument/2006/relationships/image" Target="../media/image5.png"/><Relationship Id="rId4" Type="http://schemas.openxmlformats.org/officeDocument/2006/relationships/hyperlink" Target="https://www.sap.com/registration/contact.html" TargetMode="External"/><Relationship Id="rId9" Type="http://schemas.openxmlformats.org/officeDocument/2006/relationships/hyperlink" Target="https://twitter.com/sap" TargetMode="External"/></Relationships>
</file>

<file path=ppt/slideLayouts/_rels/slideLayout26.xml.rels><?xml version="1.0" encoding="UTF-8" standalone="yes"?>
<Relationships xmlns="http://schemas.openxmlformats.org/package/2006/relationships"><Relationship Id="rId8" Type="http://schemas.openxmlformats.org/officeDocument/2006/relationships/image" Target="../media/image4.png"/><Relationship Id="rId13" Type="http://schemas.openxmlformats.org/officeDocument/2006/relationships/image" Target="../media/image2.png"/><Relationship Id="rId3" Type="http://schemas.openxmlformats.org/officeDocument/2006/relationships/hyperlink" Target="http://www.sap.com/corporate/de/legal/copyright.html" TargetMode="External"/><Relationship Id="rId7" Type="http://schemas.openxmlformats.org/officeDocument/2006/relationships/hyperlink" Target="https://www.youtube.com/user/SAP" TargetMode="External"/><Relationship Id="rId12"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3.png"/><Relationship Id="rId11" Type="http://schemas.openxmlformats.org/officeDocument/2006/relationships/hyperlink" Target="https://www.facebook.com/SAP" TargetMode="External"/><Relationship Id="rId5" Type="http://schemas.openxmlformats.org/officeDocument/2006/relationships/hyperlink" Target="https://www.linkedin.com/company/sap" TargetMode="External"/><Relationship Id="rId10" Type="http://schemas.openxmlformats.org/officeDocument/2006/relationships/image" Target="../media/image5.png"/><Relationship Id="rId4" Type="http://schemas.openxmlformats.org/officeDocument/2006/relationships/hyperlink" Target="https://www.sap.com/germany/registration/contact.html" TargetMode="External"/><Relationship Id="rId9" Type="http://schemas.openxmlformats.org/officeDocument/2006/relationships/hyperlink" Target="https://twitter.com/sap" TargetMode="Externa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with Image or Illustration">
    <p:spTree>
      <p:nvGrpSpPr>
        <p:cNvPr id="1" name=""/>
        <p:cNvGrpSpPr/>
        <p:nvPr/>
      </p:nvGrpSpPr>
      <p:grpSpPr>
        <a:xfrm>
          <a:off x="0" y="0"/>
          <a:ext cx="0" cy="0"/>
          <a:chOff x="0" y="0"/>
          <a:chExt cx="0" cy="0"/>
        </a:xfrm>
      </p:grpSpPr>
      <p:pic>
        <p:nvPicPr>
          <p:cNvPr id="11" name="SAP Logo" descr="SAP Logo" title="SAP Logo"/>
          <p:cNvPicPr>
            <a:picLocks noChangeAspect="1"/>
          </p:cNvPicPr>
          <p:nvPr userDrawn="1"/>
        </p:nvPicPr>
        <p:blipFill>
          <a:blip r:embed="rId2"/>
          <a:stretch>
            <a:fillRect/>
          </a:stretch>
        </p:blipFill>
        <p:spPr>
          <a:xfrm>
            <a:off x="9950552" y="6217668"/>
            <a:ext cx="1963636" cy="360000"/>
          </a:xfrm>
          <a:prstGeom prst="rect">
            <a:avLst/>
          </a:prstGeom>
        </p:spPr>
      </p:pic>
      <p:sp>
        <p:nvSpPr>
          <p:cNvPr id="13" name="Classification"/>
          <p:cNvSpPr txBox="1"/>
          <p:nvPr userDrawn="1"/>
        </p:nvSpPr>
        <p:spPr>
          <a:xfrm>
            <a:off x="288000" y="5769666"/>
            <a:ext cx="4204855" cy="138499"/>
          </a:xfrm>
          <a:prstGeom prst="rect">
            <a:avLst/>
          </a:prstGeom>
        </p:spPr>
        <p:txBody>
          <a:bodyPr vert="horz" lIns="0" tIns="0" rIns="0" bIns="0" rtlCol="0">
            <a:noAutofit/>
          </a:bodyPr>
          <a:lstStyle>
            <a:lvl1pPr lvl="0" indent="0">
              <a:spcBef>
                <a:spcPts val="0"/>
              </a:spcBef>
              <a:buClr>
                <a:schemeClr val="accent1"/>
              </a:buClr>
              <a:buSzPct val="80000"/>
              <a:buFontTx/>
              <a:buNone/>
              <a:defRPr sz="1000" b="0">
                <a:latin typeface="+mn-lt"/>
              </a:defRPr>
            </a:lvl1pPr>
            <a:lvl2pPr marL="180000" indent="-180000">
              <a:spcBef>
                <a:spcPts val="600"/>
              </a:spcBef>
              <a:buClr>
                <a:schemeClr val="accent1"/>
              </a:buClr>
              <a:buFont typeface="Wingdings" pitchFamily="2" charset="2"/>
              <a:buChar char="§"/>
              <a:defRPr sz="1800">
                <a:latin typeface="+mn-lt"/>
              </a:defRPr>
            </a:lvl2pPr>
            <a:lvl3pPr marL="360000" indent="-180000">
              <a:spcBef>
                <a:spcPts val="300"/>
              </a:spcBef>
              <a:buClr>
                <a:schemeClr val="tx1"/>
              </a:buClr>
              <a:buSzPct val="100000"/>
              <a:buFont typeface="Arial" panose="020B0604020202020204" pitchFamily="34" charset="0"/>
              <a:buChar char="–"/>
              <a:defRPr lang="en-US" sz="1800" noProof="0" dirty="0" smtClean="0">
                <a:latin typeface="+mn-lt"/>
              </a:defRPr>
            </a:lvl3pPr>
            <a:lvl4pPr marL="540000" indent="-180000">
              <a:spcBef>
                <a:spcPts val="300"/>
              </a:spcBef>
              <a:buClr>
                <a:schemeClr val="tx1"/>
              </a:buClr>
              <a:buSzPct val="120000"/>
              <a:buFont typeface="Arial" pitchFamily="34" charset="0"/>
              <a:buChar char="▫"/>
              <a:defRPr sz="1600">
                <a:latin typeface="+mn-lt"/>
              </a:defRPr>
            </a:lvl4pPr>
            <a:lvl5pPr marL="720000" indent="-180000">
              <a:spcBef>
                <a:spcPts val="100"/>
              </a:spcBef>
              <a:buClr>
                <a:schemeClr val="tx1"/>
              </a:buClr>
              <a:buSzPct val="100000"/>
              <a:buFont typeface="Symbol" panose="05050102010706020507" pitchFamily="18" charset="2"/>
              <a:buChar char="-"/>
              <a:defRPr sz="1400" baseline="0">
                <a:latin typeface="+mn-lt"/>
              </a:defRPr>
            </a:lvl5pPr>
            <a:lvl6pPr marL="2994134" indent="-272194">
              <a:spcBef>
                <a:spcPct val="20000"/>
              </a:spcBef>
              <a:buFont typeface="Arial" pitchFamily="34" charset="0"/>
              <a:buChar char="•"/>
              <a:defRPr sz="2400"/>
            </a:lvl6pPr>
            <a:lvl7pPr marL="3538522" indent="-272194">
              <a:spcBef>
                <a:spcPct val="20000"/>
              </a:spcBef>
              <a:buFont typeface="Arial" pitchFamily="34" charset="0"/>
              <a:buChar char="•"/>
              <a:defRPr sz="2400"/>
            </a:lvl7pPr>
            <a:lvl8pPr marL="4082910" indent="-272194">
              <a:spcBef>
                <a:spcPct val="20000"/>
              </a:spcBef>
              <a:buFont typeface="Arial" pitchFamily="34" charset="0"/>
              <a:buChar char="•"/>
              <a:defRPr sz="2400"/>
            </a:lvl8pPr>
            <a:lvl9pPr marL="4627298" indent="-272194">
              <a:spcBef>
                <a:spcPct val="20000"/>
              </a:spcBef>
              <a:buFont typeface="Arial" pitchFamily="34" charset="0"/>
              <a:buChar char="•"/>
              <a:defRPr sz="2400"/>
            </a:lvl9pPr>
          </a:lstStyle>
          <a:p>
            <a:pPr lvl="0" algn="l"/>
            <a:r>
              <a:rPr lang="en-US" sz="900" b="0"/>
              <a:t>CONFIDENTIAL</a:t>
            </a:r>
            <a:endParaRPr lang="en-US" sz="900" b="0" dirty="0"/>
          </a:p>
        </p:txBody>
      </p:sp>
      <p:sp>
        <p:nvSpPr>
          <p:cNvPr id="19" name="Speaker"/>
          <p:cNvSpPr>
            <a:spLocks noGrp="1"/>
          </p:cNvSpPr>
          <p:nvPr userDrawn="1">
            <p:ph type="subTitle" idx="1" hasCustomPrompt="1"/>
          </p:nvPr>
        </p:nvSpPr>
        <p:spPr bwMode="black">
          <a:xfrm>
            <a:off x="288000" y="5130489"/>
            <a:ext cx="11628000" cy="430887"/>
          </a:xfrm>
        </p:spPr>
        <p:txBody>
          <a:bodyPr wrap="square" anchor="t" anchorCtr="0">
            <a:noAutofit/>
          </a:bodyPr>
          <a:lstStyle>
            <a:lvl1pPr marL="0" marR="0" indent="0" algn="l" defTabSz="1088558"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279" indent="0" algn="ctr">
              <a:buNone/>
              <a:defRPr>
                <a:solidFill>
                  <a:schemeClr val="tx1">
                    <a:tint val="75000"/>
                  </a:schemeClr>
                </a:solidFill>
              </a:defRPr>
            </a:lvl2pPr>
            <a:lvl3pPr marL="1088558" indent="0" algn="ctr">
              <a:buNone/>
              <a:defRPr>
                <a:solidFill>
                  <a:schemeClr val="tx1">
                    <a:tint val="75000"/>
                  </a:schemeClr>
                </a:solidFill>
              </a:defRPr>
            </a:lvl3pPr>
            <a:lvl4pPr marL="1632837" indent="0" algn="ctr">
              <a:buNone/>
              <a:defRPr>
                <a:solidFill>
                  <a:schemeClr val="tx1">
                    <a:tint val="75000"/>
                  </a:schemeClr>
                </a:solidFill>
              </a:defRPr>
            </a:lvl4pPr>
            <a:lvl5pPr marL="2177116" indent="0" algn="ctr">
              <a:buNone/>
              <a:defRPr>
                <a:solidFill>
                  <a:schemeClr val="tx1">
                    <a:tint val="75000"/>
                  </a:schemeClr>
                </a:solidFill>
              </a:defRPr>
            </a:lvl5pPr>
            <a:lvl6pPr marL="2721396" indent="0" algn="ctr">
              <a:buNone/>
              <a:defRPr>
                <a:solidFill>
                  <a:schemeClr val="tx1">
                    <a:tint val="75000"/>
                  </a:schemeClr>
                </a:solidFill>
              </a:defRPr>
            </a:lvl6pPr>
            <a:lvl7pPr marL="3265675" indent="0" algn="ctr">
              <a:buNone/>
              <a:defRPr>
                <a:solidFill>
                  <a:schemeClr val="tx1">
                    <a:tint val="75000"/>
                  </a:schemeClr>
                </a:solidFill>
              </a:defRPr>
            </a:lvl7pPr>
            <a:lvl8pPr marL="3809954" indent="0" algn="ctr">
              <a:buNone/>
              <a:defRPr>
                <a:solidFill>
                  <a:schemeClr val="tx1">
                    <a:tint val="75000"/>
                  </a:schemeClr>
                </a:solidFill>
              </a:defRPr>
            </a:lvl8pPr>
            <a:lvl9pPr marL="4354233" indent="0" algn="ctr">
              <a:buNone/>
              <a:defRPr>
                <a:solidFill>
                  <a:schemeClr val="tx1">
                    <a:tint val="75000"/>
                  </a:schemeClr>
                </a:solidFill>
              </a:defRPr>
            </a:lvl9pPr>
          </a:lstStyle>
          <a:p>
            <a:r>
              <a:rPr lang="en-US" dirty="0"/>
              <a:t>Speaker’s Name, SAP</a:t>
            </a:r>
          </a:p>
          <a:p>
            <a:pPr marL="0" marR="0" lvl="0" indent="0" algn="l" defTabSz="1088558" rtl="0" eaLnBrk="1" fontAlgn="auto" latinLnBrk="0" hangingPunct="1">
              <a:lnSpc>
                <a:spcPct val="100000"/>
              </a:lnSpc>
              <a:spcBef>
                <a:spcPts val="0"/>
              </a:spcBef>
              <a:spcAft>
                <a:spcPts val="0"/>
              </a:spcAft>
              <a:buClr>
                <a:schemeClr val="accent1"/>
              </a:buClr>
              <a:buSzPct val="80000"/>
              <a:buFontTx/>
              <a:buNone/>
              <a:tabLst/>
              <a:defRPr/>
            </a:pPr>
            <a:r>
              <a:rPr lang="en-US" dirty="0"/>
              <a:t>Month 00, 2018</a:t>
            </a:r>
          </a:p>
        </p:txBody>
      </p:sp>
      <p:sp>
        <p:nvSpPr>
          <p:cNvPr id="3" name="Title"/>
          <p:cNvSpPr>
            <a:spLocks noGrp="1"/>
          </p:cNvSpPr>
          <p:nvPr>
            <p:ph type="title" hasCustomPrompt="1"/>
          </p:nvPr>
        </p:nvSpPr>
        <p:spPr>
          <a:xfrm>
            <a:off x="288000" y="4024430"/>
            <a:ext cx="11628000" cy="997196"/>
          </a:xfrm>
        </p:spPr>
        <p:txBody>
          <a:bodyPr vert="horz" wrap="square" lIns="0" tIns="0" rIns="0" bIns="0" rtlCol="0">
            <a:noAutofit/>
          </a:bodyPr>
          <a:lstStyle>
            <a:lvl1pPr>
              <a:lnSpc>
                <a:spcPct val="90000"/>
              </a:lnSpc>
              <a:defRPr lang="de-DE" sz="3600" dirty="0">
                <a:latin typeface="+mn-lt"/>
                <a:ea typeface="+mn-ea"/>
                <a:cs typeface="+mn-cs"/>
              </a:defRPr>
            </a:lvl1pPr>
          </a:lstStyle>
          <a:p>
            <a:pPr lvl="0"/>
            <a:r>
              <a:rPr lang="en-US" dirty="0"/>
              <a:t>Presentation Title </a:t>
            </a:r>
            <a:br>
              <a:rPr lang="en-US" dirty="0"/>
            </a:br>
            <a:r>
              <a:rPr lang="en-US" dirty="0"/>
              <a:t>Goes Here and Here.</a:t>
            </a:r>
          </a:p>
        </p:txBody>
      </p:sp>
      <p:sp>
        <p:nvSpPr>
          <p:cNvPr id="5" name="Title Image Placeholder" descr="Placeholder title image" title="Title image"/>
          <p:cNvSpPr>
            <a:spLocks noGrp="1"/>
          </p:cNvSpPr>
          <p:nvPr>
            <p:ph type="pic" sz="quarter" idx="12" hasCustomPrompt="1"/>
          </p:nvPr>
        </p:nvSpPr>
        <p:spPr bwMode="gray">
          <a:xfrm>
            <a:off x="1" y="0"/>
            <a:ext cx="12193200" cy="3430006"/>
          </a:xfrm>
          <a:noFill/>
        </p:spPr>
        <p:txBody>
          <a:bodyPr tIns="504000"/>
          <a:lstStyle>
            <a:lvl1pPr algn="ctr">
              <a:defRPr sz="1600">
                <a:solidFill>
                  <a:schemeClr val="tx1"/>
                </a:solidFill>
              </a:defRPr>
            </a:lvl1pPr>
          </a:lstStyle>
          <a:p>
            <a:r>
              <a:rPr lang="en-US" dirty="0"/>
              <a:t>Click to insert title image or illustration</a:t>
            </a:r>
          </a:p>
        </p:txBody>
      </p:sp>
      <p:pic>
        <p:nvPicPr>
          <p:cNvPr id="7" name="SAP Ariba Logo" descr="SAP Ariba Logo" title="SAP Ariba Logo">
            <a:extLst>
              <a:ext uri="{FF2B5EF4-FFF2-40B4-BE49-F238E27FC236}">
                <a16:creationId xmlns:a16="http://schemas.microsoft.com/office/drawing/2014/main" id="{2E14B538-2723-4513-9074-4DD260306D8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invGray">
          <a:xfrm>
            <a:off x="288000" y="3646672"/>
            <a:ext cx="1108174" cy="216000"/>
          </a:xfrm>
          <a:prstGeom prst="rect">
            <a:avLst/>
          </a:prstGeom>
        </p:spPr>
      </p:pic>
    </p:spTree>
    <p:extLst>
      <p:ext uri="{BB962C8B-B14F-4D97-AF65-F5344CB8AC3E}">
        <p14:creationId xmlns:p14="http://schemas.microsoft.com/office/powerpoint/2010/main" val="2452717617"/>
      </p:ext>
    </p:extLst>
  </p:cSld>
  <p:clrMapOvr>
    <a:masterClrMapping/>
  </p:clrMapOvr>
  <p:extLst>
    <p:ext uri="{DCECCB84-F9BA-43D5-87BE-67443E8EF086}">
      <p15:sldGuideLst xmlns:p15="http://schemas.microsoft.com/office/powerpoint/2012/main">
        <p15:guide id="1" pos="7505" userDrawn="1">
          <p15:clr>
            <a:srgbClr val="FBAE40"/>
          </p15:clr>
        </p15:guide>
        <p15:guide id="2" orient="horz" pos="4144" userDrawn="1">
          <p15:clr>
            <a:srgbClr val="FBAE40"/>
          </p15:clr>
        </p15:guide>
        <p15:guide id="3" orient="horz" pos="2162" userDrawn="1">
          <p15:clr>
            <a:srgbClr val="FBAE40"/>
          </p15:clr>
        </p15:guide>
        <p15:guide id="4" pos="181" userDrawn="1">
          <p15:clr>
            <a:srgbClr val="FBAE40"/>
          </p15:clr>
        </p15:guide>
        <p15:guide id="5" orient="horz" pos="2534" userDrawn="1">
          <p15:clr>
            <a:srgbClr val="FBAE40"/>
          </p15:clr>
        </p15:guide>
        <p15:guide id="6" orient="horz" pos="3164" userDrawn="1">
          <p15:clr>
            <a:srgbClr val="FBAE40"/>
          </p15:clr>
        </p15:guide>
        <p15:guide id="7" orient="horz" pos="3232" userDrawn="1">
          <p15:clr>
            <a:srgbClr val="FBAE40"/>
          </p15:clr>
        </p15:guide>
        <p15:guide id="8" orient="horz" pos="3504"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Text - blue">
    <p:bg>
      <p:bgPr>
        <a:solidFill>
          <a:srgbClr val="00195A"/>
        </a:solidFill>
        <a:effectLst/>
      </p:bgPr>
    </p:bg>
    <p:spTree>
      <p:nvGrpSpPr>
        <p:cNvPr id="1" name=""/>
        <p:cNvGrpSpPr/>
        <p:nvPr/>
      </p:nvGrpSpPr>
      <p:grpSpPr>
        <a:xfrm>
          <a:off x="0" y="0"/>
          <a:ext cx="0" cy="0"/>
          <a:chOff x="0" y="0"/>
          <a:chExt cx="0" cy="0"/>
        </a:xfrm>
      </p:grpSpPr>
      <p:sp>
        <p:nvSpPr>
          <p:cNvPr id="4" name="Text placeholder"/>
          <p:cNvSpPr>
            <a:spLocks noGrp="1"/>
          </p:cNvSpPr>
          <p:nvPr>
            <p:ph type="body" sz="quarter" idx="10" hasCustomPrompt="1"/>
          </p:nvPr>
        </p:nvSpPr>
        <p:spPr>
          <a:xfrm>
            <a:off x="503999" y="1620000"/>
            <a:ext cx="11186477"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1197318721"/>
      </p:ext>
    </p:extLst>
  </p:cSld>
  <p:clrMapOvr>
    <a:masterClrMapping/>
  </p:clrMapOvr>
  <p:extLst>
    <p:ext uri="{DCECCB84-F9BA-43D5-87BE-67443E8EF086}">
      <p15:sldGuideLst xmlns:p15="http://schemas.microsoft.com/office/powerpoint/2012/main">
        <p15:guide id="1" pos="316">
          <p15:clr>
            <a:srgbClr val="FBAE40"/>
          </p15:clr>
        </p15:guide>
        <p15:guide id="2" orient="horz" pos="3991">
          <p15:clr>
            <a:srgbClr val="FBAE40"/>
          </p15:clr>
        </p15:guide>
        <p15:guide id="3" pos="7364">
          <p15:clr>
            <a:srgbClr val="FBAE40"/>
          </p15:clr>
        </p15:guide>
        <p15:guide id="4" orient="horz" pos="318">
          <p15:clr>
            <a:srgbClr val="FBAE40"/>
          </p15:clr>
        </p15:guide>
        <p15:guide id="5" orient="horz" pos="552">
          <p15:clr>
            <a:srgbClr val="FBAE40"/>
          </p15:clr>
        </p15:guide>
        <p15:guide id="6" orient="horz" pos="1019">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Text: 2 Columns">
    <p:spTree>
      <p:nvGrpSpPr>
        <p:cNvPr id="1" name=""/>
        <p:cNvGrpSpPr/>
        <p:nvPr/>
      </p:nvGrpSpPr>
      <p:grpSpPr>
        <a:xfrm>
          <a:off x="0" y="0"/>
          <a:ext cx="0" cy="0"/>
          <a:chOff x="0" y="0"/>
          <a:chExt cx="0" cy="0"/>
        </a:xfrm>
      </p:grpSpPr>
      <p:sp>
        <p:nvSpPr>
          <p:cNvPr id="5" name="Text placeholder - column 2"/>
          <p:cNvSpPr>
            <a:spLocks noGrp="1"/>
          </p:cNvSpPr>
          <p:nvPr>
            <p:ph type="body" sz="quarter" idx="11" hasCustomPrompt="1"/>
          </p:nvPr>
        </p:nvSpPr>
        <p:spPr>
          <a:xfrm>
            <a:off x="6362477" y="1620000"/>
            <a:ext cx="5328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 column 1"/>
          <p:cNvSpPr>
            <a:spLocks noGrp="1"/>
          </p:cNvSpPr>
          <p:nvPr>
            <p:ph type="body" sz="quarter" idx="10" hasCustomPrompt="1"/>
          </p:nvPr>
        </p:nvSpPr>
        <p:spPr>
          <a:xfrm>
            <a:off x="504000" y="1620000"/>
            <a:ext cx="5328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630481451"/>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991" userDrawn="1">
          <p15:clr>
            <a:srgbClr val="FBAE40"/>
          </p15:clr>
        </p15:guide>
        <p15:guide id="3" pos="7364" userDrawn="1">
          <p15:clr>
            <a:srgbClr val="FBAE40"/>
          </p15:clr>
        </p15:guide>
        <p15:guide id="4" pos="3674" userDrawn="1">
          <p15:clr>
            <a:srgbClr val="FBAE40"/>
          </p15:clr>
        </p15:guide>
        <p15:guide id="5" pos="4007" userDrawn="1">
          <p15:clr>
            <a:srgbClr val="FBAE40"/>
          </p15:clr>
        </p15:guide>
        <p15:guide id="6" orient="horz" pos="317" userDrawn="1">
          <p15:clr>
            <a:srgbClr val="FBAE40"/>
          </p15:clr>
        </p15:guide>
        <p15:guide id="7" orient="horz" pos="551" userDrawn="1">
          <p15:clr>
            <a:srgbClr val="FBAE40"/>
          </p15:clr>
        </p15:guide>
        <p15:guide id="8" orient="horz" pos="1020"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Text: 3 Columns">
    <p:spTree>
      <p:nvGrpSpPr>
        <p:cNvPr id="1" name=""/>
        <p:cNvGrpSpPr/>
        <p:nvPr/>
      </p:nvGrpSpPr>
      <p:grpSpPr>
        <a:xfrm>
          <a:off x="0" y="0"/>
          <a:ext cx="0" cy="0"/>
          <a:chOff x="0" y="0"/>
          <a:chExt cx="0" cy="0"/>
        </a:xfrm>
      </p:grpSpPr>
      <p:sp>
        <p:nvSpPr>
          <p:cNvPr id="7" name="Text Placeholder - column 3"/>
          <p:cNvSpPr>
            <a:spLocks noGrp="1"/>
          </p:cNvSpPr>
          <p:nvPr>
            <p:ph type="body" sz="quarter" idx="13" hasCustomPrompt="1"/>
          </p:nvPr>
        </p:nvSpPr>
        <p:spPr>
          <a:xfrm>
            <a:off x="8126477" y="1620000"/>
            <a:ext cx="3564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ext Placeholder - column 2"/>
          <p:cNvSpPr>
            <a:spLocks noGrp="1"/>
          </p:cNvSpPr>
          <p:nvPr>
            <p:ph type="body" sz="quarter" idx="12" hasCustomPrompt="1"/>
          </p:nvPr>
        </p:nvSpPr>
        <p:spPr>
          <a:xfrm>
            <a:off x="4315238" y="1620000"/>
            <a:ext cx="3564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 column 1"/>
          <p:cNvSpPr>
            <a:spLocks noGrp="1"/>
          </p:cNvSpPr>
          <p:nvPr>
            <p:ph type="body" sz="quarter" idx="10" hasCustomPrompt="1"/>
          </p:nvPr>
        </p:nvSpPr>
        <p:spPr>
          <a:xfrm>
            <a:off x="504000" y="1620000"/>
            <a:ext cx="3564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866416376"/>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pos="2563" userDrawn="1">
          <p15:clr>
            <a:srgbClr val="FBAE40"/>
          </p15:clr>
        </p15:guide>
        <p15:guide id="4" pos="2717" userDrawn="1">
          <p15:clr>
            <a:srgbClr val="FBAE40"/>
          </p15:clr>
        </p15:guide>
        <p15:guide id="5" pos="4964" userDrawn="1">
          <p15:clr>
            <a:srgbClr val="FBAE40"/>
          </p15:clr>
        </p15:guide>
        <p15:guide id="6" pos="5119" userDrawn="1">
          <p15:clr>
            <a:srgbClr val="FBAE40"/>
          </p15:clr>
        </p15:guide>
        <p15:guide id="7" pos="7364" userDrawn="1">
          <p15:clr>
            <a:srgbClr val="FBAE40"/>
          </p15:clr>
        </p15:guide>
        <p15:guide id="8" orient="horz" pos="551" userDrawn="1">
          <p15:clr>
            <a:srgbClr val="FBAE40"/>
          </p15:clr>
        </p15:guide>
        <p15:guide id="9" orient="horz" pos="1020" userDrawn="1">
          <p15:clr>
            <a:srgbClr val="FBAE40"/>
          </p15:clr>
        </p15:guide>
        <p15:guide id="10" orient="horz" pos="3990"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 Columns - Text and Images">
    <p:spTree>
      <p:nvGrpSpPr>
        <p:cNvPr id="1" name=""/>
        <p:cNvGrpSpPr/>
        <p:nvPr/>
      </p:nvGrpSpPr>
      <p:grpSpPr>
        <a:xfrm>
          <a:off x="0" y="0"/>
          <a:ext cx="0" cy="0"/>
          <a:chOff x="0" y="0"/>
          <a:chExt cx="0" cy="0"/>
        </a:xfrm>
      </p:grpSpPr>
      <p:sp>
        <p:nvSpPr>
          <p:cNvPr id="17" name="Text placeholder 2"/>
          <p:cNvSpPr>
            <a:spLocks noGrp="1"/>
          </p:cNvSpPr>
          <p:nvPr>
            <p:ph type="body" sz="quarter" idx="13" hasCustomPrompt="1"/>
          </p:nvPr>
        </p:nvSpPr>
        <p:spPr>
          <a:xfrm>
            <a:off x="6362477" y="4770000"/>
            <a:ext cx="5328000" cy="156600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8" name="Picture Placeholder 2"/>
          <p:cNvSpPr>
            <a:spLocks noGrp="1"/>
          </p:cNvSpPr>
          <p:nvPr>
            <p:ph type="pic" sz="quarter" idx="14" hasCustomPrompt="1"/>
          </p:nvPr>
        </p:nvSpPr>
        <p:spPr bwMode="gray">
          <a:xfrm>
            <a:off x="6362477" y="1620000"/>
            <a:ext cx="5328000" cy="2631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3" name="Text placeholder 1"/>
          <p:cNvSpPr>
            <a:spLocks noGrp="1"/>
          </p:cNvSpPr>
          <p:nvPr>
            <p:ph type="body" sz="quarter" idx="10" hasCustomPrompt="1"/>
          </p:nvPr>
        </p:nvSpPr>
        <p:spPr>
          <a:xfrm>
            <a:off x="504000" y="4770000"/>
            <a:ext cx="5328000" cy="156600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5" name="Picture Placeholder 1"/>
          <p:cNvSpPr>
            <a:spLocks noGrp="1"/>
          </p:cNvSpPr>
          <p:nvPr>
            <p:ph type="pic" sz="quarter" idx="12" hasCustomPrompt="1"/>
          </p:nvPr>
        </p:nvSpPr>
        <p:spPr bwMode="gray">
          <a:xfrm>
            <a:off x="504000" y="1620000"/>
            <a:ext cx="5328000" cy="2631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2"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504941297"/>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orient="horz" pos="551" userDrawn="1">
          <p15:clr>
            <a:srgbClr val="FBAE40"/>
          </p15:clr>
        </p15:guide>
        <p15:guide id="4" orient="horz" pos="1020" userDrawn="1">
          <p15:clr>
            <a:srgbClr val="FBAE40"/>
          </p15:clr>
        </p15:guide>
        <p15:guide id="5" orient="horz" pos="2678" userDrawn="1">
          <p15:clr>
            <a:srgbClr val="FBAE40"/>
          </p15:clr>
        </p15:guide>
        <p15:guide id="6" orient="horz" pos="3004" userDrawn="1">
          <p15:clr>
            <a:srgbClr val="FBAE40"/>
          </p15:clr>
        </p15:guide>
        <p15:guide id="7" orient="horz" pos="3991" userDrawn="1">
          <p15:clr>
            <a:srgbClr val="FBAE40"/>
          </p15:clr>
        </p15:guide>
        <p15:guide id="8" pos="3682" userDrawn="1">
          <p15:clr>
            <a:srgbClr val="FBAE40"/>
          </p15:clr>
        </p15:guide>
        <p15:guide id="9" pos="4000" userDrawn="1">
          <p15:clr>
            <a:srgbClr val="FBAE40"/>
          </p15:clr>
        </p15:guide>
        <p15:guide id="10" pos="7364"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 Columns - Text and Images">
    <p:spTree>
      <p:nvGrpSpPr>
        <p:cNvPr id="1" name=""/>
        <p:cNvGrpSpPr/>
        <p:nvPr/>
      </p:nvGrpSpPr>
      <p:grpSpPr>
        <a:xfrm>
          <a:off x="0" y="0"/>
          <a:ext cx="0" cy="0"/>
          <a:chOff x="0" y="0"/>
          <a:chExt cx="0" cy="0"/>
        </a:xfrm>
      </p:grpSpPr>
      <p:sp>
        <p:nvSpPr>
          <p:cNvPr id="17" name="Text placeholder 3"/>
          <p:cNvSpPr>
            <a:spLocks noGrp="1"/>
          </p:cNvSpPr>
          <p:nvPr>
            <p:ph type="body" sz="quarter" idx="13" hasCustomPrompt="1"/>
          </p:nvPr>
        </p:nvSpPr>
        <p:spPr>
          <a:xfrm>
            <a:off x="8299277" y="4354921"/>
            <a:ext cx="3391200" cy="1981079"/>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8" name="Picture placeholder 3"/>
          <p:cNvSpPr>
            <a:spLocks noGrp="1"/>
          </p:cNvSpPr>
          <p:nvPr>
            <p:ph type="pic" sz="quarter" idx="14" hasCustomPrompt="1"/>
          </p:nvPr>
        </p:nvSpPr>
        <p:spPr bwMode="gray">
          <a:xfrm>
            <a:off x="8299277" y="1620000"/>
            <a:ext cx="3391200" cy="2232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9" name="Text placeholder 2"/>
          <p:cNvSpPr>
            <a:spLocks noGrp="1"/>
          </p:cNvSpPr>
          <p:nvPr>
            <p:ph type="body" sz="quarter" idx="15" hasCustomPrompt="1"/>
          </p:nvPr>
        </p:nvSpPr>
        <p:spPr>
          <a:xfrm>
            <a:off x="4401639" y="4354921"/>
            <a:ext cx="3391200" cy="1981079"/>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0" name="Picture placeholder 2"/>
          <p:cNvSpPr>
            <a:spLocks noGrp="1"/>
          </p:cNvSpPr>
          <p:nvPr>
            <p:ph type="pic" sz="quarter" idx="16" hasCustomPrompt="1"/>
          </p:nvPr>
        </p:nvSpPr>
        <p:spPr bwMode="gray">
          <a:xfrm>
            <a:off x="4401639" y="1620000"/>
            <a:ext cx="3391200" cy="2232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3" name="Text placeholder 1"/>
          <p:cNvSpPr>
            <a:spLocks noGrp="1"/>
          </p:cNvSpPr>
          <p:nvPr>
            <p:ph type="body" sz="quarter" idx="10" hasCustomPrompt="1"/>
          </p:nvPr>
        </p:nvSpPr>
        <p:spPr>
          <a:xfrm>
            <a:off x="504000" y="4354921"/>
            <a:ext cx="3391200" cy="1981079"/>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5" name="Picture placeholder 1"/>
          <p:cNvSpPr>
            <a:spLocks noGrp="1"/>
          </p:cNvSpPr>
          <p:nvPr>
            <p:ph type="pic" sz="quarter" idx="12" hasCustomPrompt="1"/>
          </p:nvPr>
        </p:nvSpPr>
        <p:spPr bwMode="gray">
          <a:xfrm>
            <a:off x="504000" y="1620000"/>
            <a:ext cx="3391200" cy="2232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2"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727667599"/>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pos="2455" userDrawn="1">
          <p15:clr>
            <a:srgbClr val="FBAE40"/>
          </p15:clr>
        </p15:guide>
        <p15:guide id="4" pos="2773" userDrawn="1">
          <p15:clr>
            <a:srgbClr val="FBAE40"/>
          </p15:clr>
        </p15:guide>
        <p15:guide id="5" pos="4910" userDrawn="1">
          <p15:clr>
            <a:srgbClr val="FBAE40"/>
          </p15:clr>
        </p15:guide>
        <p15:guide id="6" pos="5227" userDrawn="1">
          <p15:clr>
            <a:srgbClr val="FBAE40"/>
          </p15:clr>
        </p15:guide>
        <p15:guide id="7" pos="7364" userDrawn="1">
          <p15:clr>
            <a:srgbClr val="FBAE40"/>
          </p15:clr>
        </p15:guide>
        <p15:guide id="8" orient="horz" pos="551" userDrawn="1">
          <p15:clr>
            <a:srgbClr val="FBAE40"/>
          </p15:clr>
        </p15:guide>
        <p15:guide id="9" orient="horz" pos="1019" userDrawn="1">
          <p15:clr>
            <a:srgbClr val="FBAE40"/>
          </p15:clr>
        </p15:guide>
        <p15:guide id="10" orient="horz" pos="2428" userDrawn="1">
          <p15:clr>
            <a:srgbClr val="FBAE40"/>
          </p15:clr>
        </p15:guide>
        <p15:guide id="11" orient="horz" pos="2743" userDrawn="1">
          <p15:clr>
            <a:srgbClr val="FBAE40"/>
          </p15:clr>
        </p15:guide>
        <p15:guide id="12" orient="horz" pos="3991"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4 Columns - Text and Images">
    <p:spTree>
      <p:nvGrpSpPr>
        <p:cNvPr id="1" name=""/>
        <p:cNvGrpSpPr/>
        <p:nvPr/>
      </p:nvGrpSpPr>
      <p:grpSpPr>
        <a:xfrm>
          <a:off x="0" y="0"/>
          <a:ext cx="0" cy="0"/>
          <a:chOff x="0" y="0"/>
          <a:chExt cx="0" cy="0"/>
        </a:xfrm>
      </p:grpSpPr>
      <p:sp>
        <p:nvSpPr>
          <p:cNvPr id="3" name="Text placeholder - column 2"/>
          <p:cNvSpPr>
            <a:spLocks noGrp="1"/>
          </p:cNvSpPr>
          <p:nvPr>
            <p:ph type="body" sz="quarter" idx="10" hasCustomPrompt="1"/>
          </p:nvPr>
        </p:nvSpPr>
        <p:spPr>
          <a:xfrm>
            <a:off x="504000" y="3878220"/>
            <a:ext cx="2415600" cy="245778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5" name="Picture Placeholder 4"/>
          <p:cNvSpPr>
            <a:spLocks noGrp="1"/>
          </p:cNvSpPr>
          <p:nvPr>
            <p:ph type="pic" sz="quarter" idx="12" hasCustomPrompt="1"/>
          </p:nvPr>
        </p:nvSpPr>
        <p:spPr bwMode="gray">
          <a:xfrm>
            <a:off x="504000" y="1620000"/>
            <a:ext cx="2415600" cy="1728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17" name="Text placeholder - column 2"/>
          <p:cNvSpPr>
            <a:spLocks noGrp="1"/>
          </p:cNvSpPr>
          <p:nvPr>
            <p:ph type="body" sz="quarter" idx="13" hasCustomPrompt="1"/>
          </p:nvPr>
        </p:nvSpPr>
        <p:spPr>
          <a:xfrm>
            <a:off x="9274877" y="3878221"/>
            <a:ext cx="2415600" cy="245778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8" name="Picture Placeholder 4"/>
          <p:cNvSpPr>
            <a:spLocks noGrp="1"/>
          </p:cNvSpPr>
          <p:nvPr>
            <p:ph type="pic" sz="quarter" idx="14" hasCustomPrompt="1"/>
          </p:nvPr>
        </p:nvSpPr>
        <p:spPr bwMode="gray">
          <a:xfrm>
            <a:off x="9274877" y="1620000"/>
            <a:ext cx="2415600" cy="1728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9" name="Text placeholder - column 2"/>
          <p:cNvSpPr>
            <a:spLocks noGrp="1"/>
          </p:cNvSpPr>
          <p:nvPr>
            <p:ph type="body" sz="quarter" idx="15" hasCustomPrompt="1"/>
          </p:nvPr>
        </p:nvSpPr>
        <p:spPr>
          <a:xfrm>
            <a:off x="3427626" y="3878221"/>
            <a:ext cx="2415600" cy="245778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0" name="Picture Placeholder 4"/>
          <p:cNvSpPr>
            <a:spLocks noGrp="1"/>
          </p:cNvSpPr>
          <p:nvPr>
            <p:ph type="pic" sz="quarter" idx="16" hasCustomPrompt="1"/>
          </p:nvPr>
        </p:nvSpPr>
        <p:spPr bwMode="gray">
          <a:xfrm>
            <a:off x="3427626" y="1620000"/>
            <a:ext cx="2415600" cy="1728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13" name="Text placeholder - column 2"/>
          <p:cNvSpPr>
            <a:spLocks noGrp="1"/>
          </p:cNvSpPr>
          <p:nvPr>
            <p:ph type="body" sz="quarter" idx="17" hasCustomPrompt="1"/>
          </p:nvPr>
        </p:nvSpPr>
        <p:spPr>
          <a:xfrm>
            <a:off x="6351252" y="3878221"/>
            <a:ext cx="2415600" cy="245778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4" name="Picture Placeholder 4"/>
          <p:cNvSpPr>
            <a:spLocks noGrp="1"/>
          </p:cNvSpPr>
          <p:nvPr>
            <p:ph type="pic" sz="quarter" idx="18" hasCustomPrompt="1"/>
          </p:nvPr>
        </p:nvSpPr>
        <p:spPr bwMode="gray">
          <a:xfrm>
            <a:off x="6351252" y="1620000"/>
            <a:ext cx="2415600" cy="1728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2"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680594478"/>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orient="horz" pos="551" userDrawn="1">
          <p15:clr>
            <a:srgbClr val="FBAE40"/>
          </p15:clr>
        </p15:guide>
        <p15:guide id="4" orient="horz" pos="1021" userDrawn="1">
          <p15:clr>
            <a:srgbClr val="FBAE40"/>
          </p15:clr>
        </p15:guide>
        <p15:guide id="5" orient="horz" pos="2110" userDrawn="1">
          <p15:clr>
            <a:srgbClr val="FBAE40"/>
          </p15:clr>
        </p15:guide>
        <p15:guide id="6" orient="horz" pos="2442" userDrawn="1">
          <p15:clr>
            <a:srgbClr val="FBAE40"/>
          </p15:clr>
        </p15:guide>
        <p15:guide id="7" orient="horz" pos="3990" userDrawn="1">
          <p15:clr>
            <a:srgbClr val="FBAE40"/>
          </p15:clr>
        </p15:guide>
        <p15:guide id="8" pos="1840" userDrawn="1">
          <p15:clr>
            <a:srgbClr val="FBAE40"/>
          </p15:clr>
        </p15:guide>
        <p15:guide id="9" pos="2159" userDrawn="1">
          <p15:clr>
            <a:srgbClr val="FBAE40"/>
          </p15:clr>
        </p15:guide>
        <p15:guide id="10" pos="3683" userDrawn="1">
          <p15:clr>
            <a:srgbClr val="FBAE40"/>
          </p15:clr>
        </p15:guide>
        <p15:guide id="11" pos="4000" userDrawn="1">
          <p15:clr>
            <a:srgbClr val="FBAE40"/>
          </p15:clr>
        </p15:guide>
        <p15:guide id="12" pos="5525" userDrawn="1">
          <p15:clr>
            <a:srgbClr val="FBAE40"/>
          </p15:clr>
        </p15:guide>
        <p15:guide id="13" pos="5842" userDrawn="1">
          <p15:clr>
            <a:srgbClr val="FBAE40"/>
          </p15:clr>
        </p15:guide>
        <p15:guide id="14" pos="7364"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Quote">
    <p:bg>
      <p:bgPr>
        <a:solidFill>
          <a:schemeClr val="bg1"/>
        </a:solidFill>
        <a:effectLst/>
      </p:bgPr>
    </p:bg>
    <p:spTree>
      <p:nvGrpSpPr>
        <p:cNvPr id="1" name=""/>
        <p:cNvGrpSpPr/>
        <p:nvPr/>
      </p:nvGrpSpPr>
      <p:grpSpPr>
        <a:xfrm>
          <a:off x="0" y="0"/>
          <a:ext cx="0" cy="0"/>
          <a:chOff x="0" y="0"/>
          <a:chExt cx="0" cy="0"/>
        </a:xfrm>
      </p:grpSpPr>
      <p:sp>
        <p:nvSpPr>
          <p:cNvPr id="5" name="Quote placeholder"/>
          <p:cNvSpPr>
            <a:spLocks noGrp="1"/>
          </p:cNvSpPr>
          <p:nvPr>
            <p:ph type="body" sz="quarter" idx="10" hasCustomPrompt="1"/>
          </p:nvPr>
        </p:nvSpPr>
        <p:spPr>
          <a:xfrm>
            <a:off x="504000" y="1800000"/>
            <a:ext cx="11185200" cy="3285032"/>
          </a:xfrm>
        </p:spPr>
        <p:txBody>
          <a:bodyPr/>
          <a:lstStyle>
            <a:lvl1pPr marL="395921" indent="-395921">
              <a:lnSpc>
                <a:spcPct val="90000"/>
              </a:lnSpc>
              <a:spcBef>
                <a:spcPts val="600"/>
              </a:spcBef>
              <a:defRPr sz="5999" b="1"/>
            </a:lvl1pPr>
            <a:lvl2pPr marL="395921" indent="0">
              <a:buNone/>
              <a:defRPr sz="1600"/>
            </a:lvl2pPr>
          </a:lstStyle>
          <a:p>
            <a:pPr lvl="0"/>
            <a:r>
              <a:rPr lang="en-US" noProof="0" dirty="0"/>
              <a:t>“Quote goes here </a:t>
            </a:r>
            <a:br>
              <a:rPr lang="en-US" noProof="0" dirty="0"/>
            </a:br>
            <a:r>
              <a:rPr lang="en-US" noProof="0" dirty="0"/>
              <a:t>and here.”</a:t>
            </a:r>
          </a:p>
          <a:p>
            <a:pPr lvl="1"/>
            <a:r>
              <a:rPr lang="en-US" noProof="0" dirty="0"/>
              <a:t>Source</a:t>
            </a:r>
          </a:p>
        </p:txBody>
      </p:sp>
    </p:spTree>
    <p:extLst>
      <p:ext uri="{BB962C8B-B14F-4D97-AF65-F5344CB8AC3E}">
        <p14:creationId xmlns:p14="http://schemas.microsoft.com/office/powerpoint/2010/main" val="932785900"/>
      </p:ext>
    </p:extLst>
  </p:cSld>
  <p:clrMapOvr>
    <a:masterClrMapping/>
  </p:clrMapOvr>
  <p:extLst>
    <p:ext uri="{DCECCB84-F9BA-43D5-87BE-67443E8EF086}">
      <p15:sldGuideLst xmlns:p15="http://schemas.microsoft.com/office/powerpoint/2012/main">
        <p15:guide id="1" pos="317" userDrawn="1">
          <p15:clr>
            <a:srgbClr val="FBAE40"/>
          </p15:clr>
        </p15:guide>
        <p15:guide id="4" orient="horz" pos="1133" userDrawn="1">
          <p15:clr>
            <a:srgbClr val="FBAE40"/>
          </p15:clr>
        </p15:guide>
        <p15:guide id="5" orient="horz" pos="3204" userDrawn="1">
          <p15:clr>
            <a:srgbClr val="FBAE40"/>
          </p15:clr>
        </p15:guide>
        <p15:guide id="6" pos="7363"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Quote - blue">
    <p:bg>
      <p:bgPr>
        <a:solidFill>
          <a:srgbClr val="00195A"/>
        </a:solidFill>
        <a:effectLst/>
      </p:bgPr>
    </p:bg>
    <p:spTree>
      <p:nvGrpSpPr>
        <p:cNvPr id="1" name=""/>
        <p:cNvGrpSpPr/>
        <p:nvPr/>
      </p:nvGrpSpPr>
      <p:grpSpPr>
        <a:xfrm>
          <a:off x="0" y="0"/>
          <a:ext cx="0" cy="0"/>
          <a:chOff x="0" y="0"/>
          <a:chExt cx="0" cy="0"/>
        </a:xfrm>
      </p:grpSpPr>
      <p:sp>
        <p:nvSpPr>
          <p:cNvPr id="5" name="Quote placeholder"/>
          <p:cNvSpPr>
            <a:spLocks noGrp="1"/>
          </p:cNvSpPr>
          <p:nvPr>
            <p:ph type="body" sz="quarter" idx="10" hasCustomPrompt="1"/>
          </p:nvPr>
        </p:nvSpPr>
        <p:spPr>
          <a:xfrm>
            <a:off x="504000" y="1800000"/>
            <a:ext cx="11185200" cy="3285032"/>
          </a:xfrm>
        </p:spPr>
        <p:txBody>
          <a:bodyPr/>
          <a:lstStyle>
            <a:lvl1pPr marL="395921" indent="-395921">
              <a:lnSpc>
                <a:spcPct val="90000"/>
              </a:lnSpc>
              <a:spcBef>
                <a:spcPts val="600"/>
              </a:spcBef>
              <a:defRPr sz="5999" b="1"/>
            </a:lvl1pPr>
            <a:lvl2pPr marL="395921" indent="0">
              <a:buNone/>
              <a:defRPr sz="1600"/>
            </a:lvl2pPr>
          </a:lstStyle>
          <a:p>
            <a:pPr lvl="0"/>
            <a:r>
              <a:rPr lang="en-US" noProof="0" dirty="0"/>
              <a:t>“Quote goes here </a:t>
            </a:r>
            <a:br>
              <a:rPr lang="en-US" noProof="0" dirty="0"/>
            </a:br>
            <a:r>
              <a:rPr lang="en-US" noProof="0" dirty="0"/>
              <a:t>and here.”</a:t>
            </a:r>
          </a:p>
          <a:p>
            <a:pPr lvl="1"/>
            <a:r>
              <a:rPr lang="en-US" noProof="0" dirty="0"/>
              <a:t>Source</a:t>
            </a:r>
          </a:p>
        </p:txBody>
      </p:sp>
    </p:spTree>
    <p:extLst>
      <p:ext uri="{BB962C8B-B14F-4D97-AF65-F5344CB8AC3E}">
        <p14:creationId xmlns:p14="http://schemas.microsoft.com/office/powerpoint/2010/main" val="3647991447"/>
      </p:ext>
    </p:extLst>
  </p:cSld>
  <p:clrMapOvr>
    <a:masterClrMapping/>
  </p:clrMapOvr>
  <p:extLst>
    <p:ext uri="{DCECCB84-F9BA-43D5-87BE-67443E8EF086}">
      <p15:sldGuideLst xmlns:p15="http://schemas.microsoft.com/office/powerpoint/2012/main">
        <p15:guide id="1" pos="317">
          <p15:clr>
            <a:srgbClr val="FBAE40"/>
          </p15:clr>
        </p15:guide>
        <p15:guide id="4" orient="horz" pos="1133">
          <p15:clr>
            <a:srgbClr val="FBAE40"/>
          </p15:clr>
        </p15:guide>
        <p15:guide id="5" orient="horz" pos="3204">
          <p15:clr>
            <a:srgbClr val="FBAE40"/>
          </p15:clr>
        </p15:guide>
        <p15:guide id="6" pos="7363">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nd Text with Image 1/3">
    <p:spTree>
      <p:nvGrpSpPr>
        <p:cNvPr id="1" name=""/>
        <p:cNvGrpSpPr/>
        <p:nvPr/>
      </p:nvGrpSpPr>
      <p:grpSpPr>
        <a:xfrm>
          <a:off x="0" y="0"/>
          <a:ext cx="0" cy="0"/>
          <a:chOff x="0" y="0"/>
          <a:chExt cx="0" cy="0"/>
        </a:xfrm>
      </p:grpSpPr>
      <p:sp>
        <p:nvSpPr>
          <p:cNvPr id="5" name="Picture Placeholder 1/3 right"/>
          <p:cNvSpPr>
            <a:spLocks noGrp="1"/>
          </p:cNvSpPr>
          <p:nvPr>
            <p:ph type="pic" sz="quarter" idx="10" hasCustomPrompt="1"/>
          </p:nvPr>
        </p:nvSpPr>
        <p:spPr bwMode="gray">
          <a:xfrm>
            <a:off x="8127175" y="0"/>
            <a:ext cx="4068000" cy="6858000"/>
          </a:xfrm>
          <a:solidFill>
            <a:schemeClr val="tx2">
              <a:alpha val="70000"/>
            </a:schemeClr>
          </a:solidFill>
        </p:spPr>
        <p:txBody>
          <a:bodyPr vert="horz" lIns="0" tIns="2448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7" name="Text Placeholder"/>
          <p:cNvSpPr>
            <a:spLocks noGrp="1"/>
          </p:cNvSpPr>
          <p:nvPr>
            <p:ph type="body" sz="quarter" idx="11" hasCustomPrompt="1"/>
          </p:nvPr>
        </p:nvSpPr>
        <p:spPr bwMode="black">
          <a:xfrm>
            <a:off x="503999" y="1620000"/>
            <a:ext cx="7092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
        <p:nvSpPr>
          <p:cNvPr id="3" name="Title"/>
          <p:cNvSpPr>
            <a:spLocks noGrp="1"/>
          </p:cNvSpPr>
          <p:nvPr>
            <p:ph type="title" hasCustomPrompt="1"/>
          </p:nvPr>
        </p:nvSpPr>
        <p:spPr>
          <a:xfrm>
            <a:off x="504001" y="504000"/>
            <a:ext cx="7092000"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3425020262"/>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991" userDrawn="1">
          <p15:clr>
            <a:srgbClr val="FBAE40"/>
          </p15:clr>
        </p15:guide>
        <p15:guide id="3" pos="4786" userDrawn="1">
          <p15:clr>
            <a:srgbClr val="FBAE40"/>
          </p15:clr>
        </p15:guide>
        <p15:guide id="4" pos="5119" userDrawn="1">
          <p15:clr>
            <a:srgbClr val="FBAE40"/>
          </p15:clr>
        </p15:guide>
        <p15:guide id="5" orient="horz" pos="317" userDrawn="1">
          <p15:clr>
            <a:srgbClr val="FBAE40"/>
          </p15:clr>
        </p15:guide>
        <p15:guide id="6" orient="horz" pos="551" userDrawn="1">
          <p15:clr>
            <a:srgbClr val="FBAE40"/>
          </p15:clr>
        </p15:guide>
        <p15:guide id="7" orient="horz" pos="1020"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and Text with Image 1/2">
    <p:spTree>
      <p:nvGrpSpPr>
        <p:cNvPr id="1" name=""/>
        <p:cNvGrpSpPr/>
        <p:nvPr/>
      </p:nvGrpSpPr>
      <p:grpSpPr>
        <a:xfrm>
          <a:off x="0" y="0"/>
          <a:ext cx="0" cy="0"/>
          <a:chOff x="0" y="0"/>
          <a:chExt cx="0" cy="0"/>
        </a:xfrm>
      </p:grpSpPr>
      <p:sp>
        <p:nvSpPr>
          <p:cNvPr id="5" name="Picture Placeholder 1/2 right"/>
          <p:cNvSpPr>
            <a:spLocks noGrp="1"/>
          </p:cNvSpPr>
          <p:nvPr>
            <p:ph type="pic" sz="quarter" idx="10" hasCustomPrompt="1"/>
          </p:nvPr>
        </p:nvSpPr>
        <p:spPr bwMode="gray">
          <a:xfrm>
            <a:off x="6097588" y="0"/>
            <a:ext cx="6097587" cy="6858000"/>
          </a:xfrm>
          <a:solidFill>
            <a:schemeClr val="tx2">
              <a:alpha val="70000"/>
            </a:schemeClr>
          </a:solidFill>
        </p:spPr>
        <p:txBody>
          <a:bodyPr vert="horz" lIns="0" tIns="2448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7" name="Text Placeholder 1/2"/>
          <p:cNvSpPr>
            <a:spLocks noGrp="1"/>
          </p:cNvSpPr>
          <p:nvPr>
            <p:ph type="body" sz="quarter" idx="11" hasCustomPrompt="1"/>
          </p:nvPr>
        </p:nvSpPr>
        <p:spPr bwMode="black">
          <a:xfrm>
            <a:off x="503999" y="1620000"/>
            <a:ext cx="5112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
        <p:nvSpPr>
          <p:cNvPr id="2" name="Title"/>
          <p:cNvSpPr>
            <a:spLocks noGrp="1"/>
          </p:cNvSpPr>
          <p:nvPr>
            <p:ph type="title" hasCustomPrompt="1"/>
          </p:nvPr>
        </p:nvSpPr>
        <p:spPr>
          <a:xfrm>
            <a:off x="504001" y="504000"/>
            <a:ext cx="5112000"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552787710"/>
      </p:ext>
    </p:extLst>
  </p:cSld>
  <p:clrMapOvr>
    <a:masterClrMapping/>
  </p:clrMapOvr>
  <p:extLst>
    <p:ext uri="{DCECCB84-F9BA-43D5-87BE-67443E8EF086}">
      <p15:sldGuideLst xmlns:p15="http://schemas.microsoft.com/office/powerpoint/2012/main">
        <p15:guide id="1" pos="3841" userDrawn="1">
          <p15:clr>
            <a:srgbClr val="FBAE40"/>
          </p15:clr>
        </p15:guide>
        <p15:guide id="2" orient="horz" pos="317" userDrawn="1">
          <p15:clr>
            <a:srgbClr val="FBAE40"/>
          </p15:clr>
        </p15:guide>
        <p15:guide id="3" orient="horz" pos="551" userDrawn="1">
          <p15:clr>
            <a:srgbClr val="FBAE40"/>
          </p15:clr>
        </p15:guide>
        <p15:guide id="4" orient="horz" pos="1020" userDrawn="1">
          <p15:clr>
            <a:srgbClr val="FBAE40"/>
          </p15:clr>
        </p15:guide>
        <p15:guide id="5" orient="horz" pos="3991" userDrawn="1">
          <p15:clr>
            <a:srgbClr val="FBAE40"/>
          </p15:clr>
        </p15:guide>
        <p15:guide id="6" pos="3538" userDrawn="1">
          <p15:clr>
            <a:srgbClr val="FBAE40"/>
          </p15:clr>
        </p15:guide>
        <p15:guide id="7" pos="317"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over without Image">
    <p:spTree>
      <p:nvGrpSpPr>
        <p:cNvPr id="1" name=""/>
        <p:cNvGrpSpPr/>
        <p:nvPr/>
      </p:nvGrpSpPr>
      <p:grpSpPr>
        <a:xfrm>
          <a:off x="0" y="0"/>
          <a:ext cx="0" cy="0"/>
          <a:chOff x="0" y="0"/>
          <a:chExt cx="0" cy="0"/>
        </a:xfrm>
      </p:grpSpPr>
      <p:sp>
        <p:nvSpPr>
          <p:cNvPr id="24" name="Classification"/>
          <p:cNvSpPr txBox="1"/>
          <p:nvPr userDrawn="1"/>
        </p:nvSpPr>
        <p:spPr>
          <a:xfrm>
            <a:off x="288000" y="5093865"/>
            <a:ext cx="4204855" cy="153852"/>
          </a:xfrm>
          <a:prstGeom prst="rect">
            <a:avLst/>
          </a:prstGeom>
        </p:spPr>
        <p:txBody>
          <a:bodyPr vert="horz" lIns="0" tIns="0" rIns="0" bIns="0" rtlCol="0">
            <a:noAutofit/>
          </a:bodyPr>
          <a:lstStyle>
            <a:lvl1pPr lvl="0" indent="0">
              <a:spcBef>
                <a:spcPts val="0"/>
              </a:spcBef>
              <a:buClr>
                <a:schemeClr val="accent1"/>
              </a:buClr>
              <a:buSzPct val="80000"/>
              <a:buFontTx/>
              <a:buNone/>
              <a:defRPr sz="1000" b="0">
                <a:latin typeface="+mn-lt"/>
              </a:defRPr>
            </a:lvl1pPr>
            <a:lvl2pPr marL="180000" indent="-180000">
              <a:spcBef>
                <a:spcPts val="600"/>
              </a:spcBef>
              <a:buClr>
                <a:schemeClr val="accent1"/>
              </a:buClr>
              <a:buFont typeface="Wingdings" pitchFamily="2" charset="2"/>
              <a:buChar char="§"/>
              <a:defRPr sz="1800">
                <a:latin typeface="+mn-lt"/>
              </a:defRPr>
            </a:lvl2pPr>
            <a:lvl3pPr marL="360000" indent="-180000">
              <a:spcBef>
                <a:spcPts val="300"/>
              </a:spcBef>
              <a:buClr>
                <a:schemeClr val="tx1"/>
              </a:buClr>
              <a:buSzPct val="100000"/>
              <a:buFont typeface="Arial" panose="020B0604020202020204" pitchFamily="34" charset="0"/>
              <a:buChar char="–"/>
              <a:defRPr lang="en-US" sz="1800" noProof="0" dirty="0" smtClean="0">
                <a:latin typeface="+mn-lt"/>
              </a:defRPr>
            </a:lvl3pPr>
            <a:lvl4pPr marL="540000" indent="-180000">
              <a:spcBef>
                <a:spcPts val="300"/>
              </a:spcBef>
              <a:buClr>
                <a:schemeClr val="tx1"/>
              </a:buClr>
              <a:buSzPct val="120000"/>
              <a:buFont typeface="Arial" pitchFamily="34" charset="0"/>
              <a:buChar char="▫"/>
              <a:defRPr sz="1600">
                <a:latin typeface="+mn-lt"/>
              </a:defRPr>
            </a:lvl4pPr>
            <a:lvl5pPr marL="720000" indent="-180000">
              <a:spcBef>
                <a:spcPts val="100"/>
              </a:spcBef>
              <a:buClr>
                <a:schemeClr val="tx1"/>
              </a:buClr>
              <a:buSzPct val="100000"/>
              <a:buFont typeface="Symbol" panose="05050102010706020507" pitchFamily="18" charset="2"/>
              <a:buChar char="-"/>
              <a:defRPr sz="1400" baseline="0">
                <a:latin typeface="+mn-lt"/>
              </a:defRPr>
            </a:lvl5pPr>
            <a:lvl6pPr marL="2994134" indent="-272194">
              <a:spcBef>
                <a:spcPct val="20000"/>
              </a:spcBef>
              <a:buFont typeface="Arial" pitchFamily="34" charset="0"/>
              <a:buChar char="•"/>
              <a:defRPr sz="2400"/>
            </a:lvl6pPr>
            <a:lvl7pPr marL="3538522" indent="-272194">
              <a:spcBef>
                <a:spcPct val="20000"/>
              </a:spcBef>
              <a:buFont typeface="Arial" pitchFamily="34" charset="0"/>
              <a:buChar char="•"/>
              <a:defRPr sz="2400"/>
            </a:lvl7pPr>
            <a:lvl8pPr marL="4082910" indent="-272194">
              <a:spcBef>
                <a:spcPct val="20000"/>
              </a:spcBef>
              <a:buFont typeface="Arial" pitchFamily="34" charset="0"/>
              <a:buChar char="•"/>
              <a:defRPr sz="2400"/>
            </a:lvl8pPr>
            <a:lvl9pPr marL="4627298" indent="-272194">
              <a:spcBef>
                <a:spcPct val="20000"/>
              </a:spcBef>
              <a:buFont typeface="Arial" pitchFamily="34" charset="0"/>
              <a:buChar char="•"/>
              <a:defRPr sz="2400"/>
            </a:lvl9pPr>
          </a:lstStyle>
          <a:p>
            <a:pPr lvl="0" algn="l"/>
            <a:r>
              <a:rPr lang="en-US" sz="900" b="0"/>
              <a:t>CONFIDENTIAL</a:t>
            </a:r>
            <a:endParaRPr lang="en-US" sz="900" b="0" dirty="0"/>
          </a:p>
        </p:txBody>
      </p:sp>
      <p:sp>
        <p:nvSpPr>
          <p:cNvPr id="6" name="Speaker"/>
          <p:cNvSpPr>
            <a:spLocks noGrp="1"/>
          </p:cNvSpPr>
          <p:nvPr userDrawn="1">
            <p:ph type="subTitle" idx="1" hasCustomPrompt="1"/>
          </p:nvPr>
        </p:nvSpPr>
        <p:spPr bwMode="black">
          <a:xfrm>
            <a:off x="287999" y="4268503"/>
            <a:ext cx="11628000" cy="430887"/>
          </a:xfrm>
        </p:spPr>
        <p:txBody>
          <a:bodyPr wrap="square" anchor="t" anchorCtr="0">
            <a:noAutofit/>
          </a:bodyPr>
          <a:lstStyle>
            <a:lvl1pPr marL="0" marR="0" indent="0" algn="l" defTabSz="1088558"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279" indent="0" algn="ctr">
              <a:buNone/>
              <a:defRPr>
                <a:solidFill>
                  <a:schemeClr val="tx1">
                    <a:tint val="75000"/>
                  </a:schemeClr>
                </a:solidFill>
              </a:defRPr>
            </a:lvl2pPr>
            <a:lvl3pPr marL="1088558" indent="0" algn="ctr">
              <a:buNone/>
              <a:defRPr>
                <a:solidFill>
                  <a:schemeClr val="tx1">
                    <a:tint val="75000"/>
                  </a:schemeClr>
                </a:solidFill>
              </a:defRPr>
            </a:lvl3pPr>
            <a:lvl4pPr marL="1632837" indent="0" algn="ctr">
              <a:buNone/>
              <a:defRPr>
                <a:solidFill>
                  <a:schemeClr val="tx1">
                    <a:tint val="75000"/>
                  </a:schemeClr>
                </a:solidFill>
              </a:defRPr>
            </a:lvl4pPr>
            <a:lvl5pPr marL="2177116" indent="0" algn="ctr">
              <a:buNone/>
              <a:defRPr>
                <a:solidFill>
                  <a:schemeClr val="tx1">
                    <a:tint val="75000"/>
                  </a:schemeClr>
                </a:solidFill>
              </a:defRPr>
            </a:lvl5pPr>
            <a:lvl6pPr marL="2721396" indent="0" algn="ctr">
              <a:buNone/>
              <a:defRPr>
                <a:solidFill>
                  <a:schemeClr val="tx1">
                    <a:tint val="75000"/>
                  </a:schemeClr>
                </a:solidFill>
              </a:defRPr>
            </a:lvl6pPr>
            <a:lvl7pPr marL="3265675" indent="0" algn="ctr">
              <a:buNone/>
              <a:defRPr>
                <a:solidFill>
                  <a:schemeClr val="tx1">
                    <a:tint val="75000"/>
                  </a:schemeClr>
                </a:solidFill>
              </a:defRPr>
            </a:lvl7pPr>
            <a:lvl8pPr marL="3809954" indent="0" algn="ctr">
              <a:buNone/>
              <a:defRPr>
                <a:solidFill>
                  <a:schemeClr val="tx1">
                    <a:tint val="75000"/>
                  </a:schemeClr>
                </a:solidFill>
              </a:defRPr>
            </a:lvl8pPr>
            <a:lvl9pPr marL="4354233" indent="0" algn="ctr">
              <a:buNone/>
              <a:defRPr>
                <a:solidFill>
                  <a:schemeClr val="tx1">
                    <a:tint val="75000"/>
                  </a:schemeClr>
                </a:solidFill>
              </a:defRPr>
            </a:lvl9pPr>
          </a:lstStyle>
          <a:p>
            <a:r>
              <a:rPr lang="en-US" dirty="0"/>
              <a:t>Speaker’s Name, SAP</a:t>
            </a:r>
          </a:p>
          <a:p>
            <a:pPr marL="0" marR="0" lvl="0" indent="0" algn="l" defTabSz="1088558" rtl="0" eaLnBrk="1" fontAlgn="auto" latinLnBrk="0" hangingPunct="1">
              <a:lnSpc>
                <a:spcPct val="100000"/>
              </a:lnSpc>
              <a:spcBef>
                <a:spcPts val="0"/>
              </a:spcBef>
              <a:spcAft>
                <a:spcPts val="0"/>
              </a:spcAft>
              <a:buClr>
                <a:schemeClr val="accent1"/>
              </a:buClr>
              <a:buSzPct val="80000"/>
              <a:buFontTx/>
              <a:buNone/>
              <a:tabLst/>
              <a:defRPr/>
            </a:pPr>
            <a:r>
              <a:rPr lang="en-US" dirty="0"/>
              <a:t>Month 00, 2018</a:t>
            </a:r>
          </a:p>
        </p:txBody>
      </p:sp>
      <p:sp>
        <p:nvSpPr>
          <p:cNvPr id="4" name="Title 3"/>
          <p:cNvSpPr>
            <a:spLocks noGrp="1"/>
          </p:cNvSpPr>
          <p:nvPr>
            <p:ph type="title" hasCustomPrompt="1"/>
          </p:nvPr>
        </p:nvSpPr>
        <p:spPr>
          <a:xfrm>
            <a:off x="288000" y="2706317"/>
            <a:ext cx="11628000" cy="997196"/>
          </a:xfrm>
        </p:spPr>
        <p:txBody>
          <a:bodyPr>
            <a:noAutofit/>
          </a:bodyPr>
          <a:lstStyle>
            <a:lvl1pPr>
              <a:lnSpc>
                <a:spcPct val="90000"/>
              </a:lnSpc>
              <a:defRPr sz="3600"/>
            </a:lvl1pPr>
          </a:lstStyle>
          <a:p>
            <a:pPr fontAlgn="base">
              <a:spcBef>
                <a:spcPct val="50000"/>
              </a:spcBef>
              <a:spcAft>
                <a:spcPct val="0"/>
              </a:spcAft>
              <a:buClr>
                <a:srgbClr val="F0AB00"/>
              </a:buClr>
              <a:buSzPct val="80000"/>
            </a:pPr>
            <a:r>
              <a:rPr lang="en-US" sz="3600" dirty="0"/>
              <a:t>Presentation Title </a:t>
            </a:r>
            <a:br>
              <a:rPr lang="en-US" sz="3600" dirty="0"/>
            </a:br>
            <a:r>
              <a:rPr lang="en-US" sz="3600" dirty="0"/>
              <a:t>Goes Here and Here.</a:t>
            </a:r>
            <a:endParaRPr lang="de-DE" sz="3600" kern="0" dirty="0" err="1">
              <a:ea typeface="Arial Unicode MS" pitchFamily="34" charset="-128"/>
              <a:cs typeface="Arial Unicode MS" pitchFamily="34" charset="-128"/>
            </a:endParaRPr>
          </a:p>
        </p:txBody>
      </p:sp>
      <p:pic>
        <p:nvPicPr>
          <p:cNvPr id="11" name="SAP Logo" descr="SAP Logo" title="SAP Logo">
            <a:extLst>
              <a:ext uri="{FF2B5EF4-FFF2-40B4-BE49-F238E27FC236}">
                <a16:creationId xmlns:a16="http://schemas.microsoft.com/office/drawing/2014/main" id="{6F2859FE-B410-4A33-8F65-BF8D846379ED}"/>
              </a:ext>
            </a:extLst>
          </p:cNvPr>
          <p:cNvPicPr>
            <a:picLocks noChangeAspect="1"/>
          </p:cNvPicPr>
          <p:nvPr userDrawn="1"/>
        </p:nvPicPr>
        <p:blipFill>
          <a:blip r:embed="rId2"/>
          <a:stretch>
            <a:fillRect/>
          </a:stretch>
        </p:blipFill>
        <p:spPr>
          <a:xfrm>
            <a:off x="9950552" y="6217668"/>
            <a:ext cx="1963636" cy="360000"/>
          </a:xfrm>
          <a:prstGeom prst="rect">
            <a:avLst/>
          </a:prstGeom>
        </p:spPr>
      </p:pic>
      <p:pic>
        <p:nvPicPr>
          <p:cNvPr id="7" name="SAP Ariba Logo" descr="SAP Ariba Logo" title="SAP Ariba Logo">
            <a:extLst>
              <a:ext uri="{FF2B5EF4-FFF2-40B4-BE49-F238E27FC236}">
                <a16:creationId xmlns:a16="http://schemas.microsoft.com/office/drawing/2014/main" id="{06AF123D-7459-4F1F-9994-80A407155E0C}"/>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invGray">
          <a:xfrm>
            <a:off x="288000" y="1880235"/>
            <a:ext cx="1108174" cy="216000"/>
          </a:xfrm>
          <a:prstGeom prst="rect">
            <a:avLst/>
          </a:prstGeom>
        </p:spPr>
      </p:pic>
    </p:spTree>
    <p:extLst>
      <p:ext uri="{BB962C8B-B14F-4D97-AF65-F5344CB8AC3E}">
        <p14:creationId xmlns:p14="http://schemas.microsoft.com/office/powerpoint/2010/main" val="1982410628"/>
      </p:ext>
    </p:extLst>
  </p:cSld>
  <p:clrMapOvr>
    <a:masterClrMapping/>
  </p:clrMapOvr>
  <p:extLst>
    <p:ext uri="{DCECCB84-F9BA-43D5-87BE-67443E8EF086}">
      <p15:sldGuideLst xmlns:p15="http://schemas.microsoft.com/office/powerpoint/2012/main">
        <p15:guide id="1" pos="181" userDrawn="1">
          <p15:clr>
            <a:srgbClr val="FBAE40"/>
          </p15:clr>
        </p15:guide>
        <p15:guide id="2" orient="horz" pos="1704" userDrawn="1">
          <p15:clr>
            <a:srgbClr val="FBAE40"/>
          </p15:clr>
        </p15:guide>
        <p15:guide id="3" orient="horz" pos="2688" userDrawn="1">
          <p15:clr>
            <a:srgbClr val="FBAE40"/>
          </p15:clr>
        </p15:guide>
        <p15:guide id="4" orient="horz" pos="2334" userDrawn="1">
          <p15:clr>
            <a:srgbClr val="FBAE40"/>
          </p15:clr>
        </p15:guide>
        <p15:guide id="5" orient="horz" pos="2960" userDrawn="1">
          <p15:clr>
            <a:srgbClr val="FBAE40"/>
          </p15:clr>
        </p15:guide>
        <p15:guide id="6" pos="7506" userDrawn="1">
          <p15:clr>
            <a:srgbClr val="FBAE40"/>
          </p15:clr>
        </p15:guide>
        <p15:guide id="7" orient="horz" pos="4142"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Full Bleed Image ">
    <p:spTree>
      <p:nvGrpSpPr>
        <p:cNvPr id="1" name=""/>
        <p:cNvGrpSpPr/>
        <p:nvPr/>
      </p:nvGrpSpPr>
      <p:grpSpPr>
        <a:xfrm>
          <a:off x="0" y="0"/>
          <a:ext cx="0" cy="0"/>
          <a:chOff x="0" y="0"/>
          <a:chExt cx="0" cy="0"/>
        </a:xfrm>
      </p:grpSpPr>
      <p:sp>
        <p:nvSpPr>
          <p:cNvPr id="5" name="Picture Placeholder full image"/>
          <p:cNvSpPr>
            <a:spLocks noGrp="1"/>
          </p:cNvSpPr>
          <p:nvPr>
            <p:ph type="pic" sz="quarter" idx="10" hasCustomPrompt="1"/>
          </p:nvPr>
        </p:nvSpPr>
        <p:spPr bwMode="gray">
          <a:xfrm>
            <a:off x="1" y="0"/>
            <a:ext cx="12195175" cy="6858000"/>
          </a:xfrm>
          <a:solidFill>
            <a:schemeClr val="tx2">
              <a:alpha val="70000"/>
            </a:schemeClr>
          </a:solidFill>
        </p:spPr>
        <p:txBody>
          <a:bodyPr vert="horz" lIns="0" tIns="2448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Tree>
    <p:extLst>
      <p:ext uri="{BB962C8B-B14F-4D97-AF65-F5344CB8AC3E}">
        <p14:creationId xmlns:p14="http://schemas.microsoft.com/office/powerpoint/2010/main" val="413979114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ext and Screenshot">
    <p:spTree>
      <p:nvGrpSpPr>
        <p:cNvPr id="1" name=""/>
        <p:cNvGrpSpPr/>
        <p:nvPr/>
      </p:nvGrpSpPr>
      <p:grpSpPr>
        <a:xfrm>
          <a:off x="0" y="0"/>
          <a:ext cx="0" cy="0"/>
          <a:chOff x="0" y="0"/>
          <a:chExt cx="0" cy="0"/>
        </a:xfrm>
      </p:grpSpPr>
      <p:sp>
        <p:nvSpPr>
          <p:cNvPr id="5" name="Picture Placeholder"/>
          <p:cNvSpPr>
            <a:spLocks noGrp="1"/>
          </p:cNvSpPr>
          <p:nvPr>
            <p:ph type="pic" sz="quarter" idx="13" hasCustomPrompt="1"/>
          </p:nvPr>
        </p:nvSpPr>
        <p:spPr bwMode="gray">
          <a:xfrm>
            <a:off x="6362477" y="1620000"/>
            <a:ext cx="5328000" cy="4716000"/>
          </a:xfrm>
          <a:solidFill>
            <a:schemeClr val="tx2">
              <a:alpha val="70000"/>
            </a:schemeClr>
          </a:solidFill>
        </p:spPr>
        <p:txBody>
          <a:bodyPr vert="horz" lIns="0" tIns="1512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screenshot</a:t>
            </a:r>
            <a:endParaRPr lang="de-DE" dirty="0"/>
          </a:p>
        </p:txBody>
      </p:sp>
      <p:sp>
        <p:nvSpPr>
          <p:cNvPr id="4" name="Text Placeholder"/>
          <p:cNvSpPr>
            <a:spLocks noGrp="1"/>
          </p:cNvSpPr>
          <p:nvPr>
            <p:ph type="body" sz="quarter" idx="10" hasCustomPrompt="1"/>
          </p:nvPr>
        </p:nvSpPr>
        <p:spPr>
          <a:xfrm>
            <a:off x="504000" y="1620000"/>
            <a:ext cx="5328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1287227243"/>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1020" userDrawn="1">
          <p15:clr>
            <a:srgbClr val="FBAE40"/>
          </p15:clr>
        </p15:guide>
        <p15:guide id="3" pos="3674" userDrawn="1">
          <p15:clr>
            <a:srgbClr val="FBAE40"/>
          </p15:clr>
        </p15:guide>
        <p15:guide id="4" pos="4008" userDrawn="1">
          <p15:clr>
            <a:srgbClr val="FBAE40"/>
          </p15:clr>
        </p15:guide>
        <p15:guide id="5" pos="7364" userDrawn="1">
          <p15:clr>
            <a:srgbClr val="FBAE40"/>
          </p15:clr>
        </p15:guide>
        <p15:guide id="6" orient="horz" pos="317" userDrawn="1">
          <p15:clr>
            <a:srgbClr val="FBAE40"/>
          </p15:clr>
        </p15:guide>
        <p15:guide id="7" orient="horz" pos="551" userDrawn="1">
          <p15:clr>
            <a:srgbClr val="FBAE40"/>
          </p15:clr>
        </p15:guide>
        <p15:guide id="8" orient="horz" pos="3991" userDrawn="1">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Content Placeholder"/>
          <p:cNvSpPr>
            <a:spLocks noGrp="1"/>
          </p:cNvSpPr>
          <p:nvPr>
            <p:ph idx="1" hasCustomPrompt="1"/>
          </p:nvPr>
        </p:nvSpPr>
        <p:spPr bwMode="gray">
          <a:xfrm>
            <a:off x="504000" y="1620000"/>
            <a:ext cx="11185200" cy="4716000"/>
          </a:xfrm>
          <a:solidFill>
            <a:schemeClr val="tx2">
              <a:alpha val="70000"/>
            </a:schemeClr>
          </a:solidFill>
        </p:spPr>
        <p:txBody>
          <a:bodyPr tIns="1368000"/>
          <a:lstStyle>
            <a:lvl1pPr algn="ctr">
              <a:defRPr sz="1400" b="0"/>
            </a:lvl1pPr>
          </a:lstStyle>
          <a:p>
            <a:pPr lvl="0"/>
            <a:r>
              <a:rPr lang="en-US" dirty="0"/>
              <a:t>Click to add content</a:t>
            </a:r>
          </a:p>
        </p:txBody>
      </p:sp>
      <p:sp>
        <p:nvSpPr>
          <p:cNvPr id="2" name="Title"/>
          <p:cNvSpPr>
            <a:spLocks noGrp="1"/>
          </p:cNvSpPr>
          <p:nvPr>
            <p:ph type="title" hasCustomPrompt="1"/>
          </p:nvPr>
        </p:nvSpPr>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4186098743"/>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orient="horz" pos="551" userDrawn="1">
          <p15:clr>
            <a:srgbClr val="FBAE40"/>
          </p15:clr>
        </p15:guide>
        <p15:guide id="4" orient="horz" pos="1020" userDrawn="1">
          <p15:clr>
            <a:srgbClr val="FBAE40"/>
          </p15:clr>
        </p15:guide>
        <p15:guide id="5" orient="horz" pos="3991" userDrawn="1">
          <p15:clr>
            <a:srgbClr val="FBAE40"/>
          </p15:clr>
        </p15:guide>
        <p15:guide id="6" pos="7364" userDrawn="1">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3421819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Thank You and Contact Information">
    <p:spTree>
      <p:nvGrpSpPr>
        <p:cNvPr id="1" name=""/>
        <p:cNvGrpSpPr/>
        <p:nvPr/>
      </p:nvGrpSpPr>
      <p:grpSpPr>
        <a:xfrm>
          <a:off x="0" y="0"/>
          <a:ext cx="0" cy="0"/>
          <a:chOff x="0" y="0"/>
          <a:chExt cx="0" cy="0"/>
        </a:xfrm>
      </p:grpSpPr>
      <p:pic>
        <p:nvPicPr>
          <p:cNvPr id="6" name="SAP Logo" descr="SAP Logo" title="SAP Logo"/>
          <p:cNvPicPr>
            <a:picLocks noChangeAspect="1"/>
          </p:cNvPicPr>
          <p:nvPr userDrawn="1"/>
        </p:nvPicPr>
        <p:blipFill>
          <a:blip r:embed="rId2"/>
          <a:stretch>
            <a:fillRect/>
          </a:stretch>
        </p:blipFill>
        <p:spPr>
          <a:xfrm>
            <a:off x="9727200" y="5994000"/>
            <a:ext cx="1963636" cy="360000"/>
          </a:xfrm>
          <a:prstGeom prst="rect">
            <a:avLst/>
          </a:prstGeom>
        </p:spPr>
      </p:pic>
      <p:sp>
        <p:nvSpPr>
          <p:cNvPr id="93" name="Contact information"/>
          <p:cNvSpPr>
            <a:spLocks noGrp="1"/>
          </p:cNvSpPr>
          <p:nvPr>
            <p:ph type="body" sz="quarter" idx="10" hasCustomPrompt="1"/>
          </p:nvPr>
        </p:nvSpPr>
        <p:spPr>
          <a:xfrm>
            <a:off x="504000" y="2905487"/>
            <a:ext cx="5593588" cy="2501010"/>
          </a:xfrm>
        </p:spPr>
        <p:txBody>
          <a:bodyPr anchor="t" anchorCtr="0">
            <a:noAutofit/>
          </a:bodyPr>
          <a:lstStyle>
            <a:lvl1pPr>
              <a:spcBef>
                <a:spcPts val="0"/>
              </a:spcBef>
              <a:spcAft>
                <a:spcPts val="1200"/>
              </a:spcAft>
              <a:defRPr sz="1600" b="0"/>
            </a:lvl1pPr>
            <a:lvl2pPr marL="0" indent="0">
              <a:spcBef>
                <a:spcPts val="0"/>
              </a:spcBef>
              <a:buNone/>
              <a:defRPr sz="1600" b="0"/>
            </a:lvl2pPr>
          </a:lstStyle>
          <a:p>
            <a:r>
              <a:rPr lang="en-US" dirty="0"/>
              <a:t>Contact information:</a:t>
            </a:r>
          </a:p>
          <a:p>
            <a:pPr lvl="1"/>
            <a:r>
              <a:rPr lang="en-US" dirty="0"/>
              <a:t>F name L name</a:t>
            </a:r>
          </a:p>
          <a:p>
            <a:pPr lvl="1"/>
            <a:r>
              <a:rPr lang="en-US" dirty="0"/>
              <a:t>Title</a:t>
            </a:r>
          </a:p>
          <a:p>
            <a:pPr lvl="1"/>
            <a:r>
              <a:rPr lang="en-US" dirty="0"/>
              <a:t>Address</a:t>
            </a:r>
          </a:p>
          <a:p>
            <a:pPr lvl="1"/>
            <a:r>
              <a:rPr lang="en-US" dirty="0"/>
              <a:t>Phone number</a:t>
            </a:r>
          </a:p>
        </p:txBody>
      </p:sp>
      <p:sp>
        <p:nvSpPr>
          <p:cNvPr id="2" name="Thank you"/>
          <p:cNvSpPr>
            <a:spLocks noGrp="1"/>
          </p:cNvSpPr>
          <p:nvPr>
            <p:ph type="ctrTitle" hasCustomPrompt="1"/>
          </p:nvPr>
        </p:nvSpPr>
        <p:spPr bwMode="gray">
          <a:xfrm>
            <a:off x="504000" y="1467009"/>
            <a:ext cx="5593588" cy="923116"/>
          </a:xfrm>
        </p:spPr>
        <p:txBody>
          <a:bodyPr anchor="t" anchorCtr="0">
            <a:noAutofit/>
          </a:bodyPr>
          <a:lstStyle>
            <a:lvl1pPr>
              <a:defRPr sz="5500">
                <a:solidFill>
                  <a:schemeClr val="accent1"/>
                </a:solidFill>
                <a:latin typeface="+mj-lt"/>
              </a:defRPr>
            </a:lvl1pPr>
          </a:lstStyle>
          <a:p>
            <a:r>
              <a:rPr lang="en-US" dirty="0"/>
              <a:t>Thank you.</a:t>
            </a:r>
            <a:endParaRPr lang="de-DE" dirty="0"/>
          </a:p>
        </p:txBody>
      </p:sp>
      <p:pic>
        <p:nvPicPr>
          <p:cNvPr id="5" name="SAP Ariba Logo" descr="SAP Ariba Logo" title="SAP Ariba Logo">
            <a:extLst>
              <a:ext uri="{FF2B5EF4-FFF2-40B4-BE49-F238E27FC236}">
                <a16:creationId xmlns:a16="http://schemas.microsoft.com/office/drawing/2014/main" id="{EBB5B608-C65E-42D4-9C7C-39EACE29FE5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invGray">
          <a:xfrm>
            <a:off x="504000" y="504000"/>
            <a:ext cx="1108174" cy="216000"/>
          </a:xfrm>
          <a:prstGeom prst="rect">
            <a:avLst/>
          </a:prstGeom>
        </p:spPr>
      </p:pic>
    </p:spTree>
    <p:extLst>
      <p:ext uri="{BB962C8B-B14F-4D97-AF65-F5344CB8AC3E}">
        <p14:creationId xmlns:p14="http://schemas.microsoft.com/office/powerpoint/2010/main" val="781090314"/>
      </p:ext>
    </p:extLst>
  </p:cSld>
  <p:clrMapOvr>
    <a:masterClrMapping/>
  </p:clrMapOvr>
  <p:hf sldNum="0" hdr="0" ftr="0" dt="0"/>
  <p:extLst>
    <p:ext uri="{DCECCB84-F9BA-43D5-87BE-67443E8EF086}">
      <p15:sldGuideLst xmlns:p15="http://schemas.microsoft.com/office/powerpoint/2012/main">
        <p15:guide id="1" pos="7364" userDrawn="1">
          <p15:clr>
            <a:srgbClr val="FBAE40"/>
          </p15:clr>
        </p15:guide>
        <p15:guide id="2" orient="horz" pos="924" userDrawn="1">
          <p15:clr>
            <a:srgbClr val="FBAE40"/>
          </p15:clr>
        </p15:guide>
        <p15:guide id="4" orient="horz" pos="1830" userDrawn="1">
          <p15:clr>
            <a:srgbClr val="FBAE40"/>
          </p15:clr>
        </p15:guide>
        <p15:guide id="5" orient="horz" pos="4000" userDrawn="1">
          <p15:clr>
            <a:srgbClr val="FBAE40"/>
          </p15:clr>
        </p15:guide>
        <p15:guide id="6" pos="317" userDrawn="1">
          <p15:clr>
            <a:srgbClr val="FBAE40"/>
          </p15:clr>
        </p15:guide>
        <p15:guide id="8" pos="3841" userDrawn="1">
          <p15:clr>
            <a:srgbClr val="FBAE40"/>
          </p15:clr>
        </p15:guide>
        <p15:guide id="9" orient="horz" pos="318" userDrawn="1">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Copyright">
    <p:spTree>
      <p:nvGrpSpPr>
        <p:cNvPr id="1" name=""/>
        <p:cNvGrpSpPr/>
        <p:nvPr/>
      </p:nvGrpSpPr>
      <p:grpSpPr>
        <a:xfrm>
          <a:off x="0" y="0"/>
          <a:ext cx="0" cy="0"/>
          <a:chOff x="0" y="0"/>
          <a:chExt cx="0" cy="0"/>
        </a:xfrm>
      </p:grpSpPr>
      <p:pic>
        <p:nvPicPr>
          <p:cNvPr id="19" name="SAP Logo" descr="SAP Logo" title="SAP Logo"/>
          <p:cNvPicPr>
            <a:picLocks noChangeAspect="1"/>
          </p:cNvPicPr>
          <p:nvPr userDrawn="1"/>
        </p:nvPicPr>
        <p:blipFill>
          <a:blip r:embed="rId2"/>
          <a:stretch>
            <a:fillRect/>
          </a:stretch>
        </p:blipFill>
        <p:spPr>
          <a:xfrm>
            <a:off x="9727200" y="5994000"/>
            <a:ext cx="1963636" cy="360000"/>
          </a:xfrm>
          <a:prstGeom prst="rect">
            <a:avLst/>
          </a:prstGeom>
        </p:spPr>
      </p:pic>
      <p:sp>
        <p:nvSpPr>
          <p:cNvPr id="30" name="Copyright information English"/>
          <p:cNvSpPr txBox="1"/>
          <p:nvPr userDrawn="1"/>
        </p:nvSpPr>
        <p:spPr bwMode="black">
          <a:xfrm>
            <a:off x="503998" y="2645292"/>
            <a:ext cx="5872310" cy="3708708"/>
          </a:xfrm>
          <a:prstGeom prst="rect">
            <a:avLst/>
          </a:prstGeom>
          <a:noFill/>
        </p:spPr>
        <p:txBody>
          <a:bodyPr wrap="square" lIns="0" tIns="0" rIns="0" bIns="0" rtlCol="0" anchor="b">
            <a:no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lang="en-US" sz="800" b="0" noProof="0" dirty="0"/>
              <a:t>© 2021 SAP SE or an SAP affiliate company. All rights reserved.</a:t>
            </a:r>
            <a:endParaRPr lang="de-DE" sz="800" kern="0" dirty="0">
              <a:ea typeface="Arial Unicode MS" pitchFamily="34" charset="-128"/>
              <a:cs typeface="Arial Unicode MS" pitchFamily="34" charset="-128"/>
            </a:endParaRPr>
          </a:p>
          <a:p>
            <a:pPr>
              <a:spcBef>
                <a:spcPts val="600"/>
              </a:spcBef>
            </a:pPr>
            <a:r>
              <a:rPr lang="en-US" sz="800" kern="1200" dirty="0">
                <a:solidFill>
                  <a:schemeClr val="tx1"/>
                </a:solidFill>
                <a:latin typeface="Arial"/>
                <a:ea typeface="Arial Unicode MS" panose="020B0604020202020204" pitchFamily="34" charset="-128"/>
                <a:cs typeface="+mn-cs"/>
              </a:rPr>
              <a:t>No part of this publication may be reproduced or transmitted in any form or for any purpose without the express permission of SAP SE or an SAP affiliate company.</a:t>
            </a:r>
          </a:p>
          <a:p>
            <a:pPr>
              <a:spcBef>
                <a:spcPts val="600"/>
              </a:spcBef>
            </a:pPr>
            <a:r>
              <a:rPr lang="en-US" sz="800" kern="1200" dirty="0">
                <a:solidFill>
                  <a:schemeClr val="tx1"/>
                </a:solidFill>
                <a:latin typeface="Arial"/>
                <a:ea typeface="Arial Unicode MS" panose="020B0604020202020204" pitchFamily="34" charset="-128"/>
                <a:cs typeface="+mn-cs"/>
              </a:rPr>
              <a:t>The information contained herein may be changed without prior notice. Some software products marketed by SAP SE and its distributors contain proprietary software components of other software vendors. National product specifications may vary.</a:t>
            </a:r>
          </a:p>
          <a:p>
            <a:pPr>
              <a:spcBef>
                <a:spcPts val="600"/>
              </a:spcBef>
            </a:pPr>
            <a:r>
              <a:rPr lang="en-US" sz="800" kern="1200" dirty="0">
                <a:solidFill>
                  <a:schemeClr val="tx1"/>
                </a:solidFill>
                <a:latin typeface="Arial"/>
                <a:ea typeface="Arial Unicode MS" panose="020B0604020202020204" pitchFamily="34" charset="-128"/>
                <a:cs typeface="+mn-cs"/>
              </a:rPr>
              <a:t>These materials are provided by SAP SE or an SAP affiliate company for informational purposes only, without representation or warranty of any kind, and SAP or its affiliated companies shall not be liable for errors or omissions with respect to the materials. The only warranties for SAP or SAP affiliate company products and services are those that are set forth in the express warranty statements accompanying such products and services, if any. Nothing herein should be construed as constituting an additional warranty. </a:t>
            </a:r>
          </a:p>
          <a:p>
            <a:pPr>
              <a:spcBef>
                <a:spcPts val="600"/>
              </a:spcBef>
            </a:pPr>
            <a:r>
              <a:rPr lang="en-US" sz="800" kern="1200" dirty="0">
                <a:solidFill>
                  <a:schemeClr val="tx1"/>
                </a:solidFill>
                <a:latin typeface="Arial"/>
                <a:ea typeface="Arial Unicode MS" panose="020B0604020202020204" pitchFamily="34" charset="-128"/>
                <a:cs typeface="+mn-cs"/>
              </a:rPr>
              <a:t>In particular, SAP SE or its affiliated companies have no obligation to pursue any course of business outlined in this document or any related presentation, or to develop or release any functionality mentioned therein. This document, or any related presentation, and SAP SE’s or its affiliated companies’ strategy and possible future developments, products, and/or platforms, directions, and functionality are all subject to change and may be changed by SAP SE or its affiliated companies at any time for any reason without notice. The information in this document is not a commitment, promise, or legal obligation to deliver any material, code, or functionality. All forward-looking statements are subject to various</a:t>
            </a:r>
            <a:r>
              <a:rPr lang="en-US" sz="800" kern="1200" baseline="0" dirty="0">
                <a:solidFill>
                  <a:schemeClr val="tx1"/>
                </a:solidFill>
                <a:latin typeface="Arial"/>
                <a:ea typeface="Arial Unicode MS" panose="020B0604020202020204" pitchFamily="34" charset="-128"/>
                <a:cs typeface="+mn-cs"/>
              </a:rPr>
              <a:t> </a:t>
            </a:r>
            <a:r>
              <a:rPr lang="en-US" sz="800" kern="1200" dirty="0">
                <a:solidFill>
                  <a:schemeClr val="tx1"/>
                </a:solidFill>
                <a:latin typeface="Arial"/>
                <a:ea typeface="Arial Unicode MS" panose="020B0604020202020204" pitchFamily="34" charset="-128"/>
                <a:cs typeface="+mn-cs"/>
              </a:rPr>
              <a:t>risks and uncertainties that could cause actual results to differ materially from expectations. Readers are cautioned not to place undue reliance on these forward-looking statements, and they should not be relied upon in making purchasing decisions.</a:t>
            </a:r>
          </a:p>
          <a:p>
            <a:pPr>
              <a:spcBef>
                <a:spcPts val="600"/>
              </a:spcBef>
            </a:pPr>
            <a:r>
              <a:rPr lang="en-US" sz="800" kern="1200" dirty="0">
                <a:solidFill>
                  <a:schemeClr val="tx1"/>
                </a:solidFill>
                <a:latin typeface="Arial"/>
                <a:ea typeface="Arial Unicode MS" panose="020B0604020202020204" pitchFamily="34" charset="-128"/>
                <a:cs typeface="+mn-cs"/>
              </a:rPr>
              <a:t>SAP and other SAP products and services mentioned herein as well as their respective logos are trademarks or registered trademarks of SAP SE (or an SAP affiliate company) in Germany and other countries. All other product and service names mentioned are the trademarks of their respective companies. </a:t>
            </a:r>
          </a:p>
          <a:p>
            <a:pPr>
              <a:spcBef>
                <a:spcPts val="600"/>
              </a:spcBef>
            </a:pPr>
            <a:r>
              <a:rPr lang="en-US" sz="800" kern="1200" dirty="0">
                <a:solidFill>
                  <a:schemeClr val="tx1"/>
                </a:solidFill>
                <a:latin typeface="Arial"/>
                <a:ea typeface="Arial Unicode MS" panose="020B0604020202020204" pitchFamily="34" charset="-128"/>
                <a:cs typeface="+mn-cs"/>
              </a:rPr>
              <a:t>See </a:t>
            </a:r>
            <a:r>
              <a:rPr lang="en-US" sz="800" kern="1200" dirty="0">
                <a:solidFill>
                  <a:schemeClr val="tx1"/>
                </a:solidFill>
                <a:latin typeface="Arial"/>
                <a:ea typeface="Arial Unicode MS" panose="020B0604020202020204" pitchFamily="34" charset="-128"/>
                <a:cs typeface="+mn-cs"/>
                <a:hlinkClick r:id="rId3"/>
              </a:rPr>
              <a:t>www.sap.com/copyright</a:t>
            </a:r>
            <a:r>
              <a:rPr lang="en-US" sz="800" kern="1200" dirty="0">
                <a:solidFill>
                  <a:schemeClr val="tx1"/>
                </a:solidFill>
                <a:latin typeface="Arial"/>
                <a:ea typeface="Arial Unicode MS" panose="020B0604020202020204" pitchFamily="34" charset="-128"/>
                <a:cs typeface="+mn-cs"/>
              </a:rPr>
              <a:t> for additional trademark information and notices.</a:t>
            </a:r>
          </a:p>
        </p:txBody>
      </p:sp>
      <p:sp>
        <p:nvSpPr>
          <p:cNvPr id="31" name="www.sap.com - contact SAP link">
            <a:hlinkClick r:id="rId4" tooltip="www.sap.com/contactsap"/>
          </p:cNvPr>
          <p:cNvSpPr txBox="1"/>
          <p:nvPr userDrawn="1"/>
        </p:nvSpPr>
        <p:spPr bwMode="black">
          <a:xfrm>
            <a:off x="503238" y="2461398"/>
            <a:ext cx="2215390" cy="169277"/>
          </a:xfrm>
          <a:prstGeom prst="rect">
            <a:avLst/>
          </a:prstGeom>
          <a:noFill/>
        </p:spPr>
        <p:txBody>
          <a:bodyPr wrap="square" lIns="0" tIns="0" rIns="0" bIns="0" rtlCol="0" anchor="b">
            <a:no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lang="en-US" sz="1100" b="1" kern="1200" dirty="0">
                <a:solidFill>
                  <a:schemeClr val="accent1"/>
                </a:solidFill>
                <a:latin typeface="Arial"/>
                <a:ea typeface="Arial Unicode MS" panose="020B0604020202020204" pitchFamily="34" charset="-128"/>
                <a:cs typeface="+mn-cs"/>
              </a:rPr>
              <a:t>www.sap.com</a:t>
            </a:r>
            <a:r>
              <a:rPr lang="en-US" sz="1100" b="1" kern="1200" dirty="0">
                <a:solidFill>
                  <a:schemeClr val="tx1"/>
                </a:solidFill>
                <a:latin typeface="Arial"/>
                <a:ea typeface="Arial Unicode MS" panose="020B0604020202020204" pitchFamily="34" charset="-128"/>
                <a:cs typeface="+mn-cs"/>
              </a:rPr>
              <a:t>/contactsap</a:t>
            </a:r>
          </a:p>
        </p:txBody>
      </p:sp>
      <p:pic>
        <p:nvPicPr>
          <p:cNvPr id="13" name="Linkedin icon with link" descr="Linkedin icon " title="Linkedin icon ">
            <a:hlinkClick r:id="rId5"/>
          </p:cNvPr>
          <p:cNvPicPr>
            <a:picLocks noChangeAspect="1"/>
          </p:cNvPicPr>
          <p:nvPr userDrawn="1"/>
        </p:nvPicPr>
        <p:blipFill>
          <a:blip r:embed="rId6"/>
          <a:stretch>
            <a:fillRect/>
          </a:stretch>
        </p:blipFill>
        <p:spPr>
          <a:xfrm>
            <a:off x="2273143" y="1751480"/>
            <a:ext cx="363600" cy="363600"/>
          </a:xfrm>
          <a:prstGeom prst="ellipse">
            <a:avLst/>
          </a:prstGeom>
        </p:spPr>
      </p:pic>
      <p:pic>
        <p:nvPicPr>
          <p:cNvPr id="14" name="YouTube icon with link">
            <a:hlinkClick r:id="rId7"/>
          </p:cNvPr>
          <p:cNvPicPr>
            <a:picLocks noChangeAspect="1"/>
          </p:cNvPicPr>
          <p:nvPr userDrawn="1"/>
        </p:nvPicPr>
        <p:blipFill rotWithShape="1">
          <a:blip r:embed="rId8"/>
          <a:srcRect l="13793" t="1405" r="17847" b="2165"/>
          <a:stretch/>
        </p:blipFill>
        <p:spPr>
          <a:xfrm>
            <a:off x="1682827" y="1751480"/>
            <a:ext cx="364501" cy="363600"/>
          </a:xfrm>
          <a:prstGeom prst="ellipse">
            <a:avLst/>
          </a:prstGeom>
        </p:spPr>
      </p:pic>
      <p:pic>
        <p:nvPicPr>
          <p:cNvPr id="15" name="Twitter icon with link" descr="Twitter icon" title="Twitter icon">
            <a:hlinkClick r:id="rId9"/>
          </p:cNvPr>
          <p:cNvPicPr>
            <a:picLocks noChangeAspect="1"/>
          </p:cNvPicPr>
          <p:nvPr userDrawn="1"/>
        </p:nvPicPr>
        <p:blipFill>
          <a:blip r:embed="rId10"/>
          <a:stretch>
            <a:fillRect/>
          </a:stretch>
        </p:blipFill>
        <p:spPr>
          <a:xfrm>
            <a:off x="1093412" y="1751480"/>
            <a:ext cx="363600" cy="363600"/>
          </a:xfrm>
          <a:prstGeom prst="ellipse">
            <a:avLst/>
          </a:prstGeom>
        </p:spPr>
      </p:pic>
      <p:pic>
        <p:nvPicPr>
          <p:cNvPr id="16" name="Facebook icon with link">
            <a:hlinkClick r:id="rId11"/>
          </p:cNvPr>
          <p:cNvPicPr>
            <a:picLocks noChangeAspect="1"/>
          </p:cNvPicPr>
          <p:nvPr userDrawn="1"/>
        </p:nvPicPr>
        <p:blipFill>
          <a:blip r:embed="rId12"/>
          <a:stretch>
            <a:fillRect/>
          </a:stretch>
        </p:blipFill>
        <p:spPr>
          <a:xfrm>
            <a:off x="503997" y="1751480"/>
            <a:ext cx="363600" cy="363600"/>
          </a:xfrm>
          <a:prstGeom prst="rect">
            <a:avLst/>
          </a:prstGeom>
        </p:spPr>
      </p:pic>
      <p:sp>
        <p:nvSpPr>
          <p:cNvPr id="37" name="Follow all of SAP"/>
          <p:cNvSpPr txBox="1"/>
          <p:nvPr userDrawn="1"/>
        </p:nvSpPr>
        <p:spPr bwMode="black">
          <a:xfrm>
            <a:off x="503997" y="1461001"/>
            <a:ext cx="1228549" cy="169277"/>
          </a:xfrm>
          <a:prstGeom prst="rect">
            <a:avLst/>
          </a:prstGeom>
          <a:noFill/>
        </p:spPr>
        <p:txBody>
          <a:bodyPr wrap="square" lIns="0" tIns="0" rIns="0" bIns="0" rtlCol="0" anchor="b">
            <a:no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lang="en-US" sz="1100" b="0" kern="1200" dirty="0">
                <a:solidFill>
                  <a:schemeClr val="tx1"/>
                </a:solidFill>
                <a:latin typeface="Arial"/>
                <a:ea typeface="Arial Unicode MS" panose="020B0604020202020204" pitchFamily="34" charset="-128"/>
                <a:cs typeface="+mn-cs"/>
              </a:rPr>
              <a:t>Follow us</a:t>
            </a:r>
          </a:p>
        </p:txBody>
      </p:sp>
      <p:pic>
        <p:nvPicPr>
          <p:cNvPr id="10" name="SAP Ariba Logo" descr="SAP Ariba Logo" title="SAP Ariba Logo">
            <a:extLst>
              <a:ext uri="{FF2B5EF4-FFF2-40B4-BE49-F238E27FC236}">
                <a16:creationId xmlns:a16="http://schemas.microsoft.com/office/drawing/2014/main" id="{4E800222-D95D-49AC-BFA2-064F0A24C41C}"/>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bwMode="invGray">
          <a:xfrm>
            <a:off x="504000" y="504000"/>
            <a:ext cx="1108174" cy="216000"/>
          </a:xfrm>
          <a:prstGeom prst="rect">
            <a:avLst/>
          </a:prstGeom>
        </p:spPr>
      </p:pic>
    </p:spTree>
    <p:extLst>
      <p:ext uri="{BB962C8B-B14F-4D97-AF65-F5344CB8AC3E}">
        <p14:creationId xmlns:p14="http://schemas.microsoft.com/office/powerpoint/2010/main" val="45192519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Copyright German">
    <p:spTree>
      <p:nvGrpSpPr>
        <p:cNvPr id="1" name=""/>
        <p:cNvGrpSpPr/>
        <p:nvPr/>
      </p:nvGrpSpPr>
      <p:grpSpPr>
        <a:xfrm>
          <a:off x="0" y="0"/>
          <a:ext cx="0" cy="0"/>
          <a:chOff x="0" y="0"/>
          <a:chExt cx="0" cy="0"/>
        </a:xfrm>
      </p:grpSpPr>
      <p:pic>
        <p:nvPicPr>
          <p:cNvPr id="19" name="SAP Logo" descr="SAP Logo" title="SAP Logo"/>
          <p:cNvPicPr>
            <a:picLocks noChangeAspect="1"/>
          </p:cNvPicPr>
          <p:nvPr userDrawn="1"/>
        </p:nvPicPr>
        <p:blipFill>
          <a:blip r:embed="rId2"/>
          <a:stretch>
            <a:fillRect/>
          </a:stretch>
        </p:blipFill>
        <p:spPr>
          <a:xfrm>
            <a:off x="9727200" y="5994000"/>
            <a:ext cx="1963636" cy="360000"/>
          </a:xfrm>
          <a:prstGeom prst="rect">
            <a:avLst/>
          </a:prstGeom>
        </p:spPr>
      </p:pic>
      <p:sp>
        <p:nvSpPr>
          <p:cNvPr id="27" name="Copyright information-German"/>
          <p:cNvSpPr txBox="1"/>
          <p:nvPr userDrawn="1"/>
        </p:nvSpPr>
        <p:spPr bwMode="black">
          <a:xfrm>
            <a:off x="503238" y="2645292"/>
            <a:ext cx="6076808" cy="3708708"/>
          </a:xfrm>
          <a:prstGeom prst="rect">
            <a:avLst/>
          </a:prstGeom>
          <a:noFill/>
        </p:spPr>
        <p:txBody>
          <a:bodyPr wrap="square" lIns="0" tIns="0" rIns="0" bIns="0" rtlCol="0" anchor="b">
            <a:no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lang="en-US" sz="800" b="0" noProof="0" dirty="0"/>
              <a:t>© 2021 SAP SE </a:t>
            </a:r>
            <a:r>
              <a:rPr lang="de-DE" sz="800" b="0" noProof="0" dirty="0"/>
              <a:t>oder ein SAP-Konzernunternehmen. Alle Rechte vorbehalten</a:t>
            </a:r>
            <a:r>
              <a:rPr lang="en-US" sz="800" b="0" noProof="0" dirty="0"/>
              <a:t>.</a:t>
            </a:r>
            <a:endParaRPr lang="de-DE" sz="800" kern="0" dirty="0">
              <a:ea typeface="Arial Unicode MS" pitchFamily="34" charset="-128"/>
              <a:cs typeface="Arial Unicode MS" pitchFamily="34" charset="-128"/>
            </a:endParaRPr>
          </a:p>
          <a:p>
            <a:pPr>
              <a:spcBef>
                <a:spcPts val="600"/>
              </a:spcBef>
            </a:pPr>
            <a:r>
              <a:rPr lang="de-DE" sz="800" kern="1200" noProof="0" dirty="0">
                <a:solidFill>
                  <a:schemeClr val="tx1"/>
                </a:solidFill>
                <a:effectLst/>
                <a:latin typeface="Arial"/>
                <a:ea typeface="+mn-ea"/>
                <a:cs typeface="+mn-cs"/>
              </a:rPr>
              <a:t>Weitergabe und Vervielfältigung dieser Publikation oder von Teilen daraus sind, zu welchem Zweck und in welcher Form auch immer, ohne die ausdrückliche schriftliche Genehmigung durch SAP SE oder ein SAP-Konzernunternehmen nicht gestattet.</a:t>
            </a:r>
          </a:p>
          <a:p>
            <a:pPr>
              <a:spcBef>
                <a:spcPts val="600"/>
              </a:spcBef>
            </a:pPr>
            <a:r>
              <a:rPr lang="de-DE" sz="800" kern="1200" noProof="0" dirty="0">
                <a:solidFill>
                  <a:schemeClr val="tx1"/>
                </a:solidFill>
                <a:effectLst/>
                <a:latin typeface="Arial"/>
                <a:ea typeface="+mn-ea"/>
                <a:cs typeface="+mn-cs"/>
              </a:rPr>
              <a:t>In dieser Publikation enthaltene Informationen können ohne vorherige Ankündigung geändert werden. Die von SAP SE oder deren Vertriebsfirmen angebotenen Softwareprodukte können Softwarekomponenten auch anderer Softwarehersteller enthalten. Produkte können länderspezifische Unterschiede aufweisen.</a:t>
            </a:r>
          </a:p>
          <a:p>
            <a:pPr>
              <a:spcBef>
                <a:spcPts val="600"/>
              </a:spcBef>
            </a:pPr>
            <a:r>
              <a:rPr lang="de-DE" sz="800" kern="1200" noProof="0" dirty="0">
                <a:solidFill>
                  <a:schemeClr val="tx1"/>
                </a:solidFill>
                <a:effectLst/>
                <a:latin typeface="Arial"/>
                <a:ea typeface="+mn-ea"/>
                <a:cs typeface="+mn-cs"/>
              </a:rPr>
              <a:t>Die vorliegenden Unterlagen werden von der SAP SE oder einem SAP-Konzernunternehmen bereitgestellt und dienen ausschließlich zu Informationszwecken. Die SAP SE oder ihre Konzernunternehmen übernehmen keinerlei Haftung oder Gewährleistung für Fehler oder Unvollständigkeiten in dieser Publikation. Die SAP SE oder ein SAP-Konzernunternehmen steht lediglich für Produkte und Dienstleistungen nach der Maßgabe ein, die in der Vereinbarung über die jeweiligen Produkte und Dienstleistungen ausdrücklich geregelt ist. Keine der hierin enthaltenen Informationen ist als zusätzliche Garantie zu interpretieren. </a:t>
            </a:r>
          </a:p>
          <a:p>
            <a:pPr>
              <a:spcBef>
                <a:spcPts val="600"/>
              </a:spcBef>
            </a:pPr>
            <a:r>
              <a:rPr lang="de-DE" sz="800" kern="1200" noProof="0" dirty="0">
                <a:solidFill>
                  <a:schemeClr val="tx1"/>
                </a:solidFill>
                <a:effectLst/>
                <a:latin typeface="Arial"/>
                <a:ea typeface="+mn-ea"/>
                <a:cs typeface="+mn-cs"/>
              </a:rPr>
              <a:t>Insbesondere sind die SAP SE oder ihre Konzernunternehmen in keiner Weise verpflichtet, in dieser Publikation oder einer zugehörigen Präsentation dargestellte Geschäftsabläufe zu verfolgen oder hierin wiedergegebene Funktionen zu entwickeln oder zu veröffentlichen. Diese Publikation oder eine zugehörige Präsentation, die Strategie und etwaige künftige Entwicklungen, Produkte und/oder Plattformen der SAP SE oder ihrer Konzernunternehmen können von der SAP SE oder ihren Konzernunternehmen jederzeit und ohne Angabe von Gründen unangekündigt geändert werden. Die in dieser Publikation enthaltenen Informationen stellen keine Zusage, kein Versprechen und keine rechtliche Verpflichtung zur Lieferung von Material, Code oder Funktionen dar. Sämtliche vorausschauenden Aussagen unterliegen unterschiedlichen Risiken und Unsicherheiten, durch die die tatsächlichen Ergebnisse von den Erwartungen abweichen können. Dem Leser wird empfohlen, diesen vorausschauenden Aussagen kein übertriebenes Vertrauen zu schenken und sich bei Kaufentscheidungen nicht auf sie zu stützen.</a:t>
            </a:r>
          </a:p>
          <a:p>
            <a:pPr>
              <a:spcBef>
                <a:spcPts val="600"/>
              </a:spcBef>
            </a:pPr>
            <a:r>
              <a:rPr lang="de-DE" sz="800" kern="1200" noProof="0" dirty="0">
                <a:solidFill>
                  <a:schemeClr val="tx1"/>
                </a:solidFill>
                <a:effectLst/>
                <a:latin typeface="Arial"/>
                <a:ea typeface="+mn-ea"/>
                <a:cs typeface="+mn-cs"/>
              </a:rPr>
              <a:t>SAP und andere in diesem Dokument erwähnte Produkte und Dienstleistungen von SAP sowie die dazugehörigen Logos sind Marken oder eingetragene Marken der SAP SE (oder von einem SAP-Konzernunternehmen) in Deutschland und verschiedenen anderen Ländern weltweit.</a:t>
            </a:r>
            <a:r>
              <a:rPr lang="de-DE" sz="800" kern="1200" baseline="0" noProof="0" dirty="0">
                <a:solidFill>
                  <a:schemeClr val="tx1"/>
                </a:solidFill>
                <a:effectLst/>
                <a:latin typeface="Arial"/>
                <a:ea typeface="+mn-ea"/>
                <a:cs typeface="+mn-cs"/>
              </a:rPr>
              <a:t> </a:t>
            </a:r>
            <a:r>
              <a:rPr lang="de-DE" sz="800" kern="1200" noProof="0" dirty="0">
                <a:solidFill>
                  <a:schemeClr val="tx1"/>
                </a:solidFill>
                <a:effectLst/>
                <a:latin typeface="Arial"/>
                <a:ea typeface="+mn-ea"/>
                <a:cs typeface="+mn-cs"/>
              </a:rPr>
              <a:t>Alle anderen Namen von Produkten und Dienstleistungen sind Marken der jeweiligen Firmen. </a:t>
            </a:r>
          </a:p>
          <a:p>
            <a:pPr>
              <a:spcBef>
                <a:spcPts val="600"/>
              </a:spcBef>
            </a:pPr>
            <a:r>
              <a:rPr lang="de-DE" sz="800" kern="1200" noProof="0" dirty="0">
                <a:solidFill>
                  <a:schemeClr val="tx1"/>
                </a:solidFill>
                <a:effectLst/>
                <a:latin typeface="Arial"/>
                <a:ea typeface="+mn-ea"/>
                <a:cs typeface="+mn-cs"/>
              </a:rPr>
              <a:t>Zusätzliche Informationen zur Marke und Vermerke finden Sie auf der Seite </a:t>
            </a:r>
            <a:r>
              <a:rPr lang="de-DE" sz="800" kern="1200" noProof="0" dirty="0">
                <a:solidFill>
                  <a:schemeClr val="tx1"/>
                </a:solidFill>
                <a:effectLst/>
                <a:latin typeface="Arial"/>
                <a:ea typeface="+mn-ea"/>
                <a:cs typeface="+mn-cs"/>
                <a:hlinkClick r:id="rId3"/>
              </a:rPr>
              <a:t>www.sap.com/corporate/de/legal/copyright.html</a:t>
            </a:r>
            <a:r>
              <a:rPr lang="de-DE" sz="800" kern="1200" noProof="0" dirty="0">
                <a:solidFill>
                  <a:schemeClr val="tx1"/>
                </a:solidFill>
                <a:effectLst/>
                <a:latin typeface="Arial"/>
                <a:ea typeface="+mn-ea"/>
                <a:cs typeface="+mn-cs"/>
              </a:rPr>
              <a:t>.</a:t>
            </a:r>
          </a:p>
        </p:txBody>
      </p:sp>
      <p:sp>
        <p:nvSpPr>
          <p:cNvPr id="16" name="Copyright information">
            <a:hlinkClick r:id="rId4" tooltip="www.sap.com/contactsap"/>
          </p:cNvPr>
          <p:cNvSpPr txBox="1"/>
          <p:nvPr userDrawn="1"/>
        </p:nvSpPr>
        <p:spPr bwMode="black">
          <a:xfrm>
            <a:off x="503238" y="2461398"/>
            <a:ext cx="2580640" cy="169277"/>
          </a:xfrm>
          <a:prstGeom prst="rect">
            <a:avLst/>
          </a:prstGeom>
          <a:noFill/>
        </p:spPr>
        <p:txBody>
          <a:bodyPr wrap="square" lIns="0" tIns="0" rIns="0" bIns="0" rtlCol="0" anchor="b">
            <a:no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lang="en-US" sz="1100" b="1" kern="1200" dirty="0">
                <a:solidFill>
                  <a:schemeClr val="accent1"/>
                </a:solidFill>
                <a:latin typeface="Arial"/>
                <a:ea typeface="Arial Unicode MS" panose="020B0604020202020204" pitchFamily="34" charset="-128"/>
                <a:cs typeface="+mn-cs"/>
              </a:rPr>
              <a:t>www.sap.com/germany</a:t>
            </a:r>
            <a:r>
              <a:rPr lang="en-US" sz="1100" b="1" kern="1200" dirty="0">
                <a:solidFill>
                  <a:schemeClr val="tx1"/>
                </a:solidFill>
                <a:latin typeface="Arial"/>
                <a:ea typeface="Arial Unicode MS" panose="020B0604020202020204" pitchFamily="34" charset="-128"/>
                <a:cs typeface="+mn-cs"/>
              </a:rPr>
              <a:t>/contactsap</a:t>
            </a:r>
          </a:p>
        </p:txBody>
      </p:sp>
      <p:pic>
        <p:nvPicPr>
          <p:cNvPr id="12" name="Linkedin icon with link" descr="Linkedin icon " title="Linkedin icon ">
            <a:hlinkClick r:id="rId5"/>
          </p:cNvPr>
          <p:cNvPicPr>
            <a:picLocks noChangeAspect="1"/>
          </p:cNvPicPr>
          <p:nvPr userDrawn="1"/>
        </p:nvPicPr>
        <p:blipFill>
          <a:blip r:embed="rId6"/>
          <a:stretch>
            <a:fillRect/>
          </a:stretch>
        </p:blipFill>
        <p:spPr>
          <a:xfrm>
            <a:off x="2273143" y="1751480"/>
            <a:ext cx="363600" cy="363600"/>
          </a:xfrm>
          <a:prstGeom prst="ellipse">
            <a:avLst/>
          </a:prstGeom>
        </p:spPr>
      </p:pic>
      <p:pic>
        <p:nvPicPr>
          <p:cNvPr id="13" name="YouTube icon with link">
            <a:hlinkClick r:id="rId7"/>
          </p:cNvPr>
          <p:cNvPicPr>
            <a:picLocks noChangeAspect="1"/>
          </p:cNvPicPr>
          <p:nvPr userDrawn="1"/>
        </p:nvPicPr>
        <p:blipFill rotWithShape="1">
          <a:blip r:embed="rId8"/>
          <a:srcRect l="13793" t="1405" r="17847" b="2165"/>
          <a:stretch/>
        </p:blipFill>
        <p:spPr>
          <a:xfrm>
            <a:off x="1682827" y="1751480"/>
            <a:ext cx="364501" cy="363600"/>
          </a:xfrm>
          <a:prstGeom prst="ellipse">
            <a:avLst/>
          </a:prstGeom>
        </p:spPr>
      </p:pic>
      <p:pic>
        <p:nvPicPr>
          <p:cNvPr id="14" name="Twitter icon with link" descr="Twitter icon" title="Twitter icon">
            <a:hlinkClick r:id="rId9"/>
          </p:cNvPr>
          <p:cNvPicPr>
            <a:picLocks noChangeAspect="1"/>
          </p:cNvPicPr>
          <p:nvPr userDrawn="1"/>
        </p:nvPicPr>
        <p:blipFill>
          <a:blip r:embed="rId10"/>
          <a:stretch>
            <a:fillRect/>
          </a:stretch>
        </p:blipFill>
        <p:spPr>
          <a:xfrm>
            <a:off x="1093412" y="1751480"/>
            <a:ext cx="363600" cy="363600"/>
          </a:xfrm>
          <a:prstGeom prst="ellipse">
            <a:avLst/>
          </a:prstGeom>
        </p:spPr>
      </p:pic>
      <p:pic>
        <p:nvPicPr>
          <p:cNvPr id="15" name="Facebook icon with link">
            <a:hlinkClick r:id="rId11"/>
          </p:cNvPr>
          <p:cNvPicPr>
            <a:picLocks noChangeAspect="1"/>
          </p:cNvPicPr>
          <p:nvPr userDrawn="1"/>
        </p:nvPicPr>
        <p:blipFill>
          <a:blip r:embed="rId12"/>
          <a:stretch>
            <a:fillRect/>
          </a:stretch>
        </p:blipFill>
        <p:spPr>
          <a:xfrm>
            <a:off x="503997" y="1751480"/>
            <a:ext cx="363600" cy="363600"/>
          </a:xfrm>
          <a:prstGeom prst="rect">
            <a:avLst/>
          </a:prstGeom>
        </p:spPr>
      </p:pic>
      <p:sp>
        <p:nvSpPr>
          <p:cNvPr id="26" name="SAP folgen auf"/>
          <p:cNvSpPr txBox="1"/>
          <p:nvPr userDrawn="1"/>
        </p:nvSpPr>
        <p:spPr bwMode="black">
          <a:xfrm>
            <a:off x="503997" y="1461001"/>
            <a:ext cx="1228549" cy="169277"/>
          </a:xfrm>
          <a:prstGeom prst="rect">
            <a:avLst/>
          </a:prstGeom>
          <a:noFill/>
        </p:spPr>
        <p:txBody>
          <a:bodyPr wrap="square" lIns="0" tIns="0" rIns="0" bIns="0" rtlCol="0" anchor="b">
            <a:no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lang="de-DE" sz="1100" b="0" kern="1200" noProof="0" dirty="0">
                <a:solidFill>
                  <a:schemeClr val="tx1"/>
                </a:solidFill>
                <a:latin typeface="Arial"/>
                <a:ea typeface="Arial Unicode MS" panose="020B0604020202020204" pitchFamily="34" charset="-128"/>
                <a:cs typeface="+mn-cs"/>
              </a:rPr>
              <a:t>SAP folgen auf</a:t>
            </a:r>
          </a:p>
        </p:txBody>
      </p:sp>
      <p:pic>
        <p:nvPicPr>
          <p:cNvPr id="10" name="SAP Ariba Logo" descr="SAP Ariba Logo" title="SAP Ariba Logo">
            <a:extLst>
              <a:ext uri="{FF2B5EF4-FFF2-40B4-BE49-F238E27FC236}">
                <a16:creationId xmlns:a16="http://schemas.microsoft.com/office/drawing/2014/main" id="{56FA93D9-2EA3-451A-B989-8AB6FA858FAA}"/>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bwMode="invGray">
          <a:xfrm>
            <a:off x="504000" y="504000"/>
            <a:ext cx="1108174" cy="216000"/>
          </a:xfrm>
          <a:prstGeom prst="rect">
            <a:avLst/>
          </a:prstGeom>
        </p:spPr>
      </p:pic>
    </p:spTree>
    <p:extLst>
      <p:ext uri="{BB962C8B-B14F-4D97-AF65-F5344CB8AC3E}">
        <p14:creationId xmlns:p14="http://schemas.microsoft.com/office/powerpoint/2010/main" val="191186275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cSld name="Title and Text with picture right 2">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6208016" y="1692001"/>
            <a:ext cx="5662800" cy="4392000"/>
          </a:xfrm>
          <a:solidFill>
            <a:schemeClr val="accent2"/>
          </a:solidFill>
        </p:spPr>
        <p:txBody>
          <a:bodyPr vert="horz" lIns="0" tIns="1543147" rIns="0" bIns="0" rtlCol="0" anchor="t" anchorCtr="0">
            <a:noAutofit/>
          </a:bodyPr>
          <a:lstStyle>
            <a:lvl1pPr marL="0" indent="0" algn="ctr" defTabSz="1088558" rtl="0" eaLnBrk="1" latinLnBrk="0" hangingPunct="1">
              <a:spcBef>
                <a:spcPts val="1929"/>
              </a:spcBef>
              <a:buClr>
                <a:schemeClr val="accent1"/>
              </a:buClr>
              <a:buSzPct val="80000"/>
              <a:buFontTx/>
              <a:buNone/>
              <a:defRPr lang="de-DE" sz="2100" b="0" kern="1200" dirty="0">
                <a:solidFill>
                  <a:schemeClr val="tx1"/>
                </a:solidFill>
                <a:latin typeface="+mn-lt"/>
                <a:ea typeface="+mn-ea"/>
                <a:cs typeface="+mn-cs"/>
              </a:defRPr>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2001"/>
            <a:ext cx="56628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extLst>
      <p:ext uri="{BB962C8B-B14F-4D97-AF65-F5344CB8AC3E}">
        <p14:creationId xmlns:p14="http://schemas.microsoft.com/office/powerpoint/2010/main" val="12050520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with Pictogram">
    <p:spTree>
      <p:nvGrpSpPr>
        <p:cNvPr id="1" name=""/>
        <p:cNvGrpSpPr/>
        <p:nvPr/>
      </p:nvGrpSpPr>
      <p:grpSpPr>
        <a:xfrm>
          <a:off x="0" y="0"/>
          <a:ext cx="0" cy="0"/>
          <a:chOff x="0" y="0"/>
          <a:chExt cx="0" cy="0"/>
        </a:xfrm>
      </p:grpSpPr>
      <p:pic>
        <p:nvPicPr>
          <p:cNvPr id="9" name="SAP Logo" descr="SAP Logo" title="SAP Logo"/>
          <p:cNvPicPr>
            <a:picLocks noChangeAspect="1"/>
          </p:cNvPicPr>
          <p:nvPr userDrawn="1"/>
        </p:nvPicPr>
        <p:blipFill>
          <a:blip r:embed="rId2"/>
          <a:stretch>
            <a:fillRect/>
          </a:stretch>
        </p:blipFill>
        <p:spPr>
          <a:xfrm>
            <a:off x="9950552" y="6217668"/>
            <a:ext cx="1963636" cy="360000"/>
          </a:xfrm>
          <a:prstGeom prst="rect">
            <a:avLst/>
          </a:prstGeom>
        </p:spPr>
      </p:pic>
      <p:sp>
        <p:nvSpPr>
          <p:cNvPr id="7" name="Pictogram Placeholder"/>
          <p:cNvSpPr>
            <a:spLocks noGrp="1"/>
          </p:cNvSpPr>
          <p:nvPr>
            <p:ph type="pic" sz="quarter" idx="16"/>
          </p:nvPr>
        </p:nvSpPr>
        <p:spPr>
          <a:xfrm>
            <a:off x="6954855" y="963000"/>
            <a:ext cx="4932000" cy="4932000"/>
          </a:xfrm>
        </p:spPr>
        <p:txBody>
          <a:bodyPr/>
          <a:lstStyle/>
          <a:p>
            <a:r>
              <a:rPr lang="en-US"/>
              <a:t>Click icon to add picture</a:t>
            </a:r>
            <a:endParaRPr lang="de-DE" dirty="0"/>
          </a:p>
        </p:txBody>
      </p:sp>
      <p:sp>
        <p:nvSpPr>
          <p:cNvPr id="24" name="Classification"/>
          <p:cNvSpPr txBox="1"/>
          <p:nvPr userDrawn="1"/>
        </p:nvSpPr>
        <p:spPr>
          <a:xfrm>
            <a:off x="288000" y="5093865"/>
            <a:ext cx="4204855" cy="153852"/>
          </a:xfrm>
          <a:prstGeom prst="rect">
            <a:avLst/>
          </a:prstGeom>
        </p:spPr>
        <p:txBody>
          <a:bodyPr vert="horz" lIns="0" tIns="0" rIns="0" bIns="0" rtlCol="0">
            <a:noAutofit/>
          </a:bodyPr>
          <a:lstStyle>
            <a:lvl1pPr lvl="0" indent="0">
              <a:spcBef>
                <a:spcPts val="0"/>
              </a:spcBef>
              <a:buClr>
                <a:schemeClr val="accent1"/>
              </a:buClr>
              <a:buSzPct val="80000"/>
              <a:buFontTx/>
              <a:buNone/>
              <a:defRPr sz="1000" b="0">
                <a:latin typeface="+mn-lt"/>
              </a:defRPr>
            </a:lvl1pPr>
            <a:lvl2pPr marL="180000" indent="-180000">
              <a:spcBef>
                <a:spcPts val="600"/>
              </a:spcBef>
              <a:buClr>
                <a:schemeClr val="accent1"/>
              </a:buClr>
              <a:buFont typeface="Wingdings" pitchFamily="2" charset="2"/>
              <a:buChar char="§"/>
              <a:defRPr sz="1800">
                <a:latin typeface="+mn-lt"/>
              </a:defRPr>
            </a:lvl2pPr>
            <a:lvl3pPr marL="360000" indent="-180000">
              <a:spcBef>
                <a:spcPts val="300"/>
              </a:spcBef>
              <a:buClr>
                <a:schemeClr val="tx1"/>
              </a:buClr>
              <a:buSzPct val="100000"/>
              <a:buFont typeface="Arial" panose="020B0604020202020204" pitchFamily="34" charset="0"/>
              <a:buChar char="–"/>
              <a:defRPr lang="en-US" sz="1800" noProof="0" dirty="0" smtClean="0">
                <a:latin typeface="+mn-lt"/>
              </a:defRPr>
            </a:lvl3pPr>
            <a:lvl4pPr marL="540000" indent="-180000">
              <a:spcBef>
                <a:spcPts val="300"/>
              </a:spcBef>
              <a:buClr>
                <a:schemeClr val="tx1"/>
              </a:buClr>
              <a:buSzPct val="120000"/>
              <a:buFont typeface="Arial" pitchFamily="34" charset="0"/>
              <a:buChar char="▫"/>
              <a:defRPr sz="1600">
                <a:latin typeface="+mn-lt"/>
              </a:defRPr>
            </a:lvl4pPr>
            <a:lvl5pPr marL="720000" indent="-180000">
              <a:spcBef>
                <a:spcPts val="100"/>
              </a:spcBef>
              <a:buClr>
                <a:schemeClr val="tx1"/>
              </a:buClr>
              <a:buSzPct val="100000"/>
              <a:buFont typeface="Symbol" panose="05050102010706020507" pitchFamily="18" charset="2"/>
              <a:buChar char="-"/>
              <a:defRPr sz="1400" baseline="0">
                <a:latin typeface="+mn-lt"/>
              </a:defRPr>
            </a:lvl5pPr>
            <a:lvl6pPr marL="2994134" indent="-272194">
              <a:spcBef>
                <a:spcPct val="20000"/>
              </a:spcBef>
              <a:buFont typeface="Arial" pitchFamily="34" charset="0"/>
              <a:buChar char="•"/>
              <a:defRPr sz="2400"/>
            </a:lvl6pPr>
            <a:lvl7pPr marL="3538522" indent="-272194">
              <a:spcBef>
                <a:spcPct val="20000"/>
              </a:spcBef>
              <a:buFont typeface="Arial" pitchFamily="34" charset="0"/>
              <a:buChar char="•"/>
              <a:defRPr sz="2400"/>
            </a:lvl7pPr>
            <a:lvl8pPr marL="4082910" indent="-272194">
              <a:spcBef>
                <a:spcPct val="20000"/>
              </a:spcBef>
              <a:buFont typeface="Arial" pitchFamily="34" charset="0"/>
              <a:buChar char="•"/>
              <a:defRPr sz="2400"/>
            </a:lvl8pPr>
            <a:lvl9pPr marL="4627298" indent="-272194">
              <a:spcBef>
                <a:spcPct val="20000"/>
              </a:spcBef>
              <a:buFont typeface="Arial" pitchFamily="34" charset="0"/>
              <a:buChar char="•"/>
              <a:defRPr sz="2400"/>
            </a:lvl9pPr>
          </a:lstStyle>
          <a:p>
            <a:pPr lvl="0" algn="l"/>
            <a:r>
              <a:rPr lang="en-US" sz="900" b="0"/>
              <a:t>CONFIDENTIAL</a:t>
            </a:r>
            <a:endParaRPr lang="en-US" sz="900" b="0" dirty="0"/>
          </a:p>
        </p:txBody>
      </p:sp>
      <p:sp>
        <p:nvSpPr>
          <p:cNvPr id="6" name="Speaker"/>
          <p:cNvSpPr>
            <a:spLocks noGrp="1"/>
          </p:cNvSpPr>
          <p:nvPr userDrawn="1">
            <p:ph type="subTitle" idx="1" hasCustomPrompt="1"/>
          </p:nvPr>
        </p:nvSpPr>
        <p:spPr bwMode="black">
          <a:xfrm>
            <a:off x="288001" y="4268503"/>
            <a:ext cx="6373430" cy="430887"/>
          </a:xfrm>
        </p:spPr>
        <p:txBody>
          <a:bodyPr wrap="square" anchor="t" anchorCtr="0">
            <a:noAutofit/>
          </a:bodyPr>
          <a:lstStyle>
            <a:lvl1pPr marL="0" marR="0" indent="0" algn="l" defTabSz="1088558"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279" indent="0" algn="ctr">
              <a:buNone/>
              <a:defRPr>
                <a:solidFill>
                  <a:schemeClr val="tx1">
                    <a:tint val="75000"/>
                  </a:schemeClr>
                </a:solidFill>
              </a:defRPr>
            </a:lvl2pPr>
            <a:lvl3pPr marL="1088558" indent="0" algn="ctr">
              <a:buNone/>
              <a:defRPr>
                <a:solidFill>
                  <a:schemeClr val="tx1">
                    <a:tint val="75000"/>
                  </a:schemeClr>
                </a:solidFill>
              </a:defRPr>
            </a:lvl3pPr>
            <a:lvl4pPr marL="1632837" indent="0" algn="ctr">
              <a:buNone/>
              <a:defRPr>
                <a:solidFill>
                  <a:schemeClr val="tx1">
                    <a:tint val="75000"/>
                  </a:schemeClr>
                </a:solidFill>
              </a:defRPr>
            </a:lvl4pPr>
            <a:lvl5pPr marL="2177116" indent="0" algn="ctr">
              <a:buNone/>
              <a:defRPr>
                <a:solidFill>
                  <a:schemeClr val="tx1">
                    <a:tint val="75000"/>
                  </a:schemeClr>
                </a:solidFill>
              </a:defRPr>
            </a:lvl5pPr>
            <a:lvl6pPr marL="2721396" indent="0" algn="ctr">
              <a:buNone/>
              <a:defRPr>
                <a:solidFill>
                  <a:schemeClr val="tx1">
                    <a:tint val="75000"/>
                  </a:schemeClr>
                </a:solidFill>
              </a:defRPr>
            </a:lvl6pPr>
            <a:lvl7pPr marL="3265675" indent="0" algn="ctr">
              <a:buNone/>
              <a:defRPr>
                <a:solidFill>
                  <a:schemeClr val="tx1">
                    <a:tint val="75000"/>
                  </a:schemeClr>
                </a:solidFill>
              </a:defRPr>
            </a:lvl7pPr>
            <a:lvl8pPr marL="3809954" indent="0" algn="ctr">
              <a:buNone/>
              <a:defRPr>
                <a:solidFill>
                  <a:schemeClr val="tx1">
                    <a:tint val="75000"/>
                  </a:schemeClr>
                </a:solidFill>
              </a:defRPr>
            </a:lvl8pPr>
            <a:lvl9pPr marL="4354233" indent="0" algn="ctr">
              <a:buNone/>
              <a:defRPr>
                <a:solidFill>
                  <a:schemeClr val="tx1">
                    <a:tint val="75000"/>
                  </a:schemeClr>
                </a:solidFill>
              </a:defRPr>
            </a:lvl9pPr>
          </a:lstStyle>
          <a:p>
            <a:r>
              <a:rPr lang="en-US" dirty="0"/>
              <a:t>Speaker’s Name, SAP</a:t>
            </a:r>
          </a:p>
          <a:p>
            <a:pPr marL="0" marR="0" lvl="0" indent="0" algn="l" defTabSz="1088558" rtl="0" eaLnBrk="1" fontAlgn="auto" latinLnBrk="0" hangingPunct="1">
              <a:lnSpc>
                <a:spcPct val="100000"/>
              </a:lnSpc>
              <a:spcBef>
                <a:spcPts val="0"/>
              </a:spcBef>
              <a:spcAft>
                <a:spcPts val="0"/>
              </a:spcAft>
              <a:buClr>
                <a:schemeClr val="accent1"/>
              </a:buClr>
              <a:buSzPct val="80000"/>
              <a:buFontTx/>
              <a:buNone/>
              <a:tabLst/>
              <a:defRPr/>
            </a:pPr>
            <a:r>
              <a:rPr lang="en-US" dirty="0"/>
              <a:t>Month 00, 2018</a:t>
            </a:r>
          </a:p>
        </p:txBody>
      </p:sp>
      <p:sp>
        <p:nvSpPr>
          <p:cNvPr id="8" name="Title 7"/>
          <p:cNvSpPr>
            <a:spLocks noGrp="1"/>
          </p:cNvSpPr>
          <p:nvPr>
            <p:ph type="title" hasCustomPrompt="1"/>
          </p:nvPr>
        </p:nvSpPr>
        <p:spPr>
          <a:xfrm>
            <a:off x="288001" y="2706317"/>
            <a:ext cx="6372000" cy="997196"/>
          </a:xfrm>
        </p:spPr>
        <p:txBody>
          <a:bodyPr>
            <a:noAutofit/>
          </a:bodyPr>
          <a:lstStyle>
            <a:lvl1pPr>
              <a:lnSpc>
                <a:spcPct val="90000"/>
              </a:lnSpc>
              <a:defRPr sz="3600"/>
            </a:lvl1pPr>
          </a:lstStyle>
          <a:p>
            <a:pPr fontAlgn="base">
              <a:spcBef>
                <a:spcPct val="50000"/>
              </a:spcBef>
              <a:spcAft>
                <a:spcPct val="0"/>
              </a:spcAft>
              <a:buClr>
                <a:srgbClr val="F0AB00"/>
              </a:buClr>
              <a:buSzPct val="80000"/>
            </a:pPr>
            <a:r>
              <a:rPr lang="en-US" sz="3600" dirty="0"/>
              <a:t>Presentation Title </a:t>
            </a:r>
            <a:br>
              <a:rPr lang="en-US" sz="3600" dirty="0"/>
            </a:br>
            <a:r>
              <a:rPr lang="en-US" sz="3600" dirty="0"/>
              <a:t>Goes Here and Here.</a:t>
            </a:r>
            <a:endParaRPr lang="de-DE" sz="3600" kern="0" dirty="0" err="1">
              <a:ea typeface="Arial Unicode MS" pitchFamily="34" charset="-128"/>
              <a:cs typeface="Arial Unicode MS" pitchFamily="34" charset="-128"/>
            </a:endParaRPr>
          </a:p>
        </p:txBody>
      </p:sp>
      <p:pic>
        <p:nvPicPr>
          <p:cNvPr id="10" name="SAP Ariba Logo" descr="SAP Ariba Logo" title="SAP Ariba Logo">
            <a:extLst>
              <a:ext uri="{FF2B5EF4-FFF2-40B4-BE49-F238E27FC236}">
                <a16:creationId xmlns:a16="http://schemas.microsoft.com/office/drawing/2014/main" id="{FE8E3BC1-501E-4723-93D4-1D0AA1B1DBA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invGray">
          <a:xfrm>
            <a:off x="288000" y="1880235"/>
            <a:ext cx="1108174" cy="216000"/>
          </a:xfrm>
          <a:prstGeom prst="rect">
            <a:avLst/>
          </a:prstGeom>
        </p:spPr>
      </p:pic>
    </p:spTree>
    <p:extLst>
      <p:ext uri="{BB962C8B-B14F-4D97-AF65-F5344CB8AC3E}">
        <p14:creationId xmlns:p14="http://schemas.microsoft.com/office/powerpoint/2010/main" val="3048046299"/>
      </p:ext>
    </p:extLst>
  </p:cSld>
  <p:clrMapOvr>
    <a:masterClrMapping/>
  </p:clrMapOvr>
  <p:extLst>
    <p:ext uri="{DCECCB84-F9BA-43D5-87BE-67443E8EF086}">
      <p15:sldGuideLst xmlns:p15="http://schemas.microsoft.com/office/powerpoint/2012/main">
        <p15:guide id="1" pos="181" userDrawn="1">
          <p15:clr>
            <a:srgbClr val="FBAE40"/>
          </p15:clr>
        </p15:guide>
        <p15:guide id="2" orient="horz" pos="1704" userDrawn="1">
          <p15:clr>
            <a:srgbClr val="FBAE40"/>
          </p15:clr>
        </p15:guide>
        <p15:guide id="3" pos="4196" userDrawn="1">
          <p15:clr>
            <a:srgbClr val="FBAE40"/>
          </p15:clr>
        </p15:guide>
        <p15:guide id="4" orient="horz" pos="2688" userDrawn="1">
          <p15:clr>
            <a:srgbClr val="FBAE40"/>
          </p15:clr>
        </p15:guide>
        <p15:guide id="5" orient="horz" pos="2335" userDrawn="1">
          <p15:clr>
            <a:srgbClr val="FBAE40"/>
          </p15:clr>
        </p15:guide>
        <p15:guide id="6" orient="horz" pos="2960" userDrawn="1">
          <p15:clr>
            <a:srgbClr val="FBAE40"/>
          </p15:clr>
        </p15:guide>
        <p15:guide id="7" orient="horz" pos="4142"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4" name="Agenda items placeholder"/>
          <p:cNvSpPr>
            <a:spLocks noGrp="1"/>
          </p:cNvSpPr>
          <p:nvPr>
            <p:ph type="body" sz="quarter" idx="10" hasCustomPrompt="1"/>
          </p:nvPr>
        </p:nvSpPr>
        <p:spPr>
          <a:xfrm>
            <a:off x="504000" y="1620000"/>
            <a:ext cx="11185200" cy="4716000"/>
          </a:xfrm>
        </p:spPr>
        <p:txBody>
          <a:bodyPr>
            <a:normAutofit/>
          </a:bodyPr>
          <a:lstStyle>
            <a:lvl1pPr marL="0" marR="0" indent="0" algn="l" defTabSz="1088558" rtl="0" eaLnBrk="1" fontAlgn="auto" latinLnBrk="0" hangingPunct="1">
              <a:lnSpc>
                <a:spcPct val="100000"/>
              </a:lnSpc>
              <a:spcBef>
                <a:spcPts val="3000"/>
              </a:spcBef>
              <a:spcAft>
                <a:spcPts val="0"/>
              </a:spcAft>
              <a:buClr>
                <a:schemeClr val="accent1"/>
              </a:buClr>
              <a:buSzPct val="80000"/>
              <a:buFontTx/>
              <a:buNone/>
              <a:tabLst/>
              <a:defRPr sz="2000" b="0"/>
            </a:lvl1pPr>
            <a:lvl2pPr marL="179964" marR="0" indent="-179964" algn="l" defTabSz="1088558" rtl="0" eaLnBrk="1" fontAlgn="auto" latinLnBrk="0" hangingPunct="1">
              <a:lnSpc>
                <a:spcPct val="100000"/>
              </a:lnSpc>
              <a:spcBef>
                <a:spcPts val="600"/>
              </a:spcBef>
              <a:spcAft>
                <a:spcPts val="0"/>
              </a:spcAft>
              <a:buClr>
                <a:schemeClr val="accent1"/>
              </a:buClr>
              <a:buSzPct val="100000"/>
              <a:buFont typeface="Wingdings" panose="05000000000000000000" pitchFamily="2" charset="2"/>
              <a:buChar char="§"/>
              <a:tabLst/>
              <a:defRPr sz="1800"/>
            </a:lvl2pPr>
            <a:lvl3pPr marL="359928" marR="0" indent="-179352" algn="l" defTabSz="1088558" rtl="0" eaLnBrk="1" fontAlgn="auto" latinLnBrk="0" hangingPunct="1">
              <a:lnSpc>
                <a:spcPct val="100000"/>
              </a:lnSpc>
              <a:spcBef>
                <a:spcPts val="400"/>
              </a:spcBef>
              <a:spcAft>
                <a:spcPts val="0"/>
              </a:spcAft>
              <a:buClr>
                <a:schemeClr val="tx1"/>
              </a:buClr>
              <a:buSzPct val="100000"/>
              <a:buFont typeface="Arial" pitchFamily="34" charset="0"/>
              <a:buChar char="–"/>
              <a:tabLst/>
              <a:defRPr sz="1800" baseline="0"/>
            </a:lvl3pPr>
            <a:lvl4pPr marL="539892" marR="0" indent="-179964" algn="l" defTabSz="1088558" rtl="0" eaLnBrk="1" fontAlgn="auto" latinLnBrk="0" hangingPunct="1">
              <a:lnSpc>
                <a:spcPct val="100000"/>
              </a:lnSpc>
              <a:spcBef>
                <a:spcPts val="250"/>
              </a:spcBef>
              <a:spcAft>
                <a:spcPts val="0"/>
              </a:spcAft>
              <a:buClr>
                <a:schemeClr val="tx1"/>
              </a:buClr>
              <a:buSzPct val="100000"/>
              <a:buFont typeface="Courier New" pitchFamily="49" charset="0"/>
              <a:buChar char="o"/>
              <a:tabLst/>
              <a:defRPr sz="1600"/>
            </a:lvl4pPr>
            <a:lvl5pPr>
              <a:buClr>
                <a:schemeClr val="accent2"/>
              </a:buClr>
              <a:buFont typeface="Arial" pitchFamily="34" charset="0"/>
              <a:buChar char="–"/>
              <a:defRPr/>
            </a:lvl5pPr>
          </a:lstStyle>
          <a:p>
            <a:pPr lvl="0"/>
            <a:r>
              <a:rPr lang="en-US" dirty="0"/>
              <a:t>Agenda Item/Divider Headline</a:t>
            </a:r>
          </a:p>
          <a:p>
            <a:pPr lvl="1"/>
            <a:r>
              <a:rPr lang="en-US" dirty="0"/>
              <a:t>Details</a:t>
            </a:r>
          </a:p>
        </p:txBody>
      </p:sp>
      <p:sp>
        <p:nvSpPr>
          <p:cNvPr id="3" name="Agenda title"/>
          <p:cNvSpPr>
            <a:spLocks noGrp="1"/>
          </p:cNvSpPr>
          <p:nvPr>
            <p:ph type="title" hasCustomPrompt="1"/>
          </p:nvPr>
        </p:nvSpPr>
        <p:spPr/>
        <p:txBody>
          <a:bodyPr/>
          <a:lstStyle>
            <a:lvl1pPr>
              <a:defRPr/>
            </a:lvl1pPr>
          </a:lstStyle>
          <a:p>
            <a:r>
              <a:rPr lang="en-US" dirty="0"/>
              <a:t>Agenda</a:t>
            </a:r>
          </a:p>
        </p:txBody>
      </p:sp>
    </p:spTree>
    <p:extLst>
      <p:ext uri="{BB962C8B-B14F-4D97-AF65-F5344CB8AC3E}">
        <p14:creationId xmlns:p14="http://schemas.microsoft.com/office/powerpoint/2010/main" val="1859360619"/>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1020" userDrawn="1">
          <p15:clr>
            <a:srgbClr val="FBAE40"/>
          </p15:clr>
        </p15:guide>
        <p15:guide id="3" pos="7364" userDrawn="1">
          <p15:clr>
            <a:srgbClr val="FBAE40"/>
          </p15:clr>
        </p15:guide>
        <p15:guide id="4" orient="horz" pos="316" userDrawn="1">
          <p15:clr>
            <a:srgbClr val="FBAE40"/>
          </p15:clr>
        </p15:guide>
        <p15:guide id="5" orient="horz" pos="551" userDrawn="1">
          <p15:clr>
            <a:srgbClr val="FBAE40"/>
          </p15:clr>
        </p15:guide>
        <p15:guide id="6" orient="horz" pos="3992"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vider Page">
    <p:spTree>
      <p:nvGrpSpPr>
        <p:cNvPr id="1" name=""/>
        <p:cNvGrpSpPr/>
        <p:nvPr/>
      </p:nvGrpSpPr>
      <p:grpSpPr>
        <a:xfrm>
          <a:off x="0" y="0"/>
          <a:ext cx="0" cy="0"/>
          <a:chOff x="0" y="0"/>
          <a:chExt cx="0" cy="0"/>
        </a:xfrm>
      </p:grpSpPr>
      <p:sp>
        <p:nvSpPr>
          <p:cNvPr id="2" name="Divider text"/>
          <p:cNvSpPr>
            <a:spLocks noGrp="1"/>
          </p:cNvSpPr>
          <p:nvPr>
            <p:ph type="ctrTitle" hasCustomPrompt="1"/>
          </p:nvPr>
        </p:nvSpPr>
        <p:spPr bwMode="black">
          <a:xfrm>
            <a:off x="504000" y="3090446"/>
            <a:ext cx="11185200" cy="677108"/>
          </a:xfrm>
        </p:spPr>
        <p:txBody>
          <a:bodyPr anchor="ctr" anchorCtr="0">
            <a:noAutofit/>
          </a:bodyPr>
          <a:lstStyle>
            <a:lvl1pPr>
              <a:defRPr sz="4400">
                <a:solidFill>
                  <a:schemeClr val="tx1"/>
                </a:solidFill>
                <a:latin typeface="+mj-lt"/>
              </a:defRPr>
            </a:lvl1pPr>
          </a:lstStyle>
          <a:p>
            <a:r>
              <a:rPr lang="en-US" dirty="0"/>
              <a:t>Divider page</a:t>
            </a:r>
            <a:endParaRPr lang="de-DE" dirty="0"/>
          </a:p>
        </p:txBody>
      </p:sp>
    </p:spTree>
    <p:extLst>
      <p:ext uri="{BB962C8B-B14F-4D97-AF65-F5344CB8AC3E}">
        <p14:creationId xmlns:p14="http://schemas.microsoft.com/office/powerpoint/2010/main" val="4109527874"/>
      </p:ext>
    </p:extLst>
  </p:cSld>
  <p:clrMapOvr>
    <a:masterClrMapping/>
  </p:clrMapOvr>
  <p:hf sldNum="0" hdr="0" ftr="0" dt="0"/>
  <p:extLst>
    <p:ext uri="{DCECCB84-F9BA-43D5-87BE-67443E8EF086}">
      <p15:sldGuideLst xmlns:p15="http://schemas.microsoft.com/office/powerpoint/2012/main">
        <p15:guide id="1" pos="317" userDrawn="1">
          <p15:clr>
            <a:srgbClr val="FBAE40"/>
          </p15:clr>
        </p15:guide>
        <p15:guide id="2" orient="horz" pos="2160" userDrawn="1">
          <p15:clr>
            <a:srgbClr val="FBAE40"/>
          </p15:clr>
        </p15:guide>
        <p15:guide id="3" pos="7364"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Page with Image">
    <p:spTree>
      <p:nvGrpSpPr>
        <p:cNvPr id="1" name=""/>
        <p:cNvGrpSpPr/>
        <p:nvPr/>
      </p:nvGrpSpPr>
      <p:grpSpPr>
        <a:xfrm>
          <a:off x="0" y="0"/>
          <a:ext cx="0" cy="0"/>
          <a:chOff x="0" y="0"/>
          <a:chExt cx="0" cy="0"/>
        </a:xfrm>
      </p:grpSpPr>
      <p:sp>
        <p:nvSpPr>
          <p:cNvPr id="4" name="Divider image placeholder"/>
          <p:cNvSpPr>
            <a:spLocks noGrp="1"/>
          </p:cNvSpPr>
          <p:nvPr>
            <p:ph type="pic" sz="quarter" idx="12" hasCustomPrompt="1"/>
          </p:nvPr>
        </p:nvSpPr>
        <p:spPr bwMode="gray">
          <a:xfrm>
            <a:off x="1" y="3427200"/>
            <a:ext cx="12195175" cy="3430800"/>
          </a:xfrm>
          <a:noFill/>
        </p:spPr>
        <p:txBody>
          <a:bodyPr tIns="324000"/>
          <a:lstStyle>
            <a:lvl1pPr marL="0" marR="0" indent="0" algn="ctr" defTabSz="1088558" rtl="0" eaLnBrk="1" fontAlgn="auto" latinLnBrk="0" hangingPunct="1">
              <a:lnSpc>
                <a:spcPct val="100000"/>
              </a:lnSpc>
              <a:spcBef>
                <a:spcPts val="1200"/>
              </a:spcBef>
              <a:spcAft>
                <a:spcPts val="0"/>
              </a:spcAft>
              <a:buClr>
                <a:schemeClr val="accent1"/>
              </a:buClr>
              <a:buSzPct val="80000"/>
              <a:buFontTx/>
              <a:buNone/>
              <a:tabLst/>
              <a:defRPr sz="1600">
                <a:solidFill>
                  <a:schemeClr val="tx1"/>
                </a:solidFill>
              </a:defRPr>
            </a:lvl1pPr>
          </a:lstStyle>
          <a:p>
            <a:pPr marL="0" marR="0" lvl="0" indent="0" algn="ctr" defTabSz="1088558" rtl="0" eaLnBrk="1" fontAlgn="auto" latinLnBrk="0" hangingPunct="1">
              <a:lnSpc>
                <a:spcPct val="100000"/>
              </a:lnSpc>
              <a:spcBef>
                <a:spcPts val="1200"/>
              </a:spcBef>
              <a:spcAft>
                <a:spcPts val="0"/>
              </a:spcAft>
              <a:buClr>
                <a:schemeClr val="accent1"/>
              </a:buClr>
              <a:buSzPct val="80000"/>
              <a:buFontTx/>
              <a:buNone/>
              <a:tabLst/>
              <a:defRPr/>
            </a:pPr>
            <a:r>
              <a:rPr lang="en-US" dirty="0"/>
              <a:t>Placeholder for image and illustration</a:t>
            </a:r>
          </a:p>
        </p:txBody>
      </p:sp>
      <p:sp>
        <p:nvSpPr>
          <p:cNvPr id="2" name="Divider text"/>
          <p:cNvSpPr>
            <a:spLocks noGrp="1"/>
          </p:cNvSpPr>
          <p:nvPr>
            <p:ph type="ctrTitle" hasCustomPrompt="1"/>
          </p:nvPr>
        </p:nvSpPr>
        <p:spPr bwMode="black">
          <a:xfrm>
            <a:off x="504000" y="1375046"/>
            <a:ext cx="11185200" cy="677108"/>
          </a:xfrm>
        </p:spPr>
        <p:txBody>
          <a:bodyPr anchor="t" anchorCtr="0">
            <a:noAutofit/>
          </a:bodyPr>
          <a:lstStyle>
            <a:lvl1pPr>
              <a:defRPr sz="4400">
                <a:solidFill>
                  <a:schemeClr val="tx1"/>
                </a:solidFill>
                <a:latin typeface="+mj-lt"/>
              </a:defRPr>
            </a:lvl1pPr>
          </a:lstStyle>
          <a:p>
            <a:r>
              <a:rPr lang="en-US" dirty="0"/>
              <a:t>Divider page</a:t>
            </a:r>
            <a:endParaRPr lang="de-DE" dirty="0"/>
          </a:p>
        </p:txBody>
      </p:sp>
    </p:spTree>
    <p:extLst>
      <p:ext uri="{BB962C8B-B14F-4D97-AF65-F5344CB8AC3E}">
        <p14:creationId xmlns:p14="http://schemas.microsoft.com/office/powerpoint/2010/main" val="1008985274"/>
      </p:ext>
    </p:extLst>
  </p:cSld>
  <p:clrMapOvr>
    <a:masterClrMapping/>
  </p:clrMapOvr>
  <p:hf sldNum="0" hdr="0" ftr="0" dt="0"/>
  <p:extLst>
    <p:ext uri="{DCECCB84-F9BA-43D5-87BE-67443E8EF086}">
      <p15:sldGuideLst xmlns:p15="http://schemas.microsoft.com/office/powerpoint/2012/main">
        <p15:guide id="1" orient="horz" pos="2160" userDrawn="1">
          <p15:clr>
            <a:srgbClr val="FBAE40"/>
          </p15:clr>
        </p15:guide>
        <p15:guide id="2" pos="7364" userDrawn="1">
          <p15:clr>
            <a:srgbClr val="FBAE40"/>
          </p15:clr>
        </p15:guide>
        <p15:guide id="3" pos="317" userDrawn="1">
          <p15:clr>
            <a:srgbClr val="FBAE40"/>
          </p15:clr>
        </p15:guide>
        <p15:guide id="4" orient="horz" pos="865" userDrawn="1">
          <p15:clr>
            <a:srgbClr val="FBAE40"/>
          </p15:clr>
        </p15:guide>
        <p15:guide id="5" orient="horz" pos="1294"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p:cNvSpPr>
            <a:spLocks noGrp="1"/>
          </p:cNvSpPr>
          <p:nvPr>
            <p:ph type="title" hasCustomPrompt="1"/>
          </p:nvPr>
        </p:nvSpPr>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466743634"/>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pos="7364" userDrawn="1">
          <p15:clr>
            <a:srgbClr val="FBAE40"/>
          </p15:clr>
        </p15:guide>
        <p15:guide id="4" orient="horz" pos="551" userDrawn="1">
          <p15:clr>
            <a:srgbClr val="FBAE40"/>
          </p15:clr>
        </p15:guide>
        <p15:guide id="5" orient="horz" pos="3992"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Only - blue">
    <p:bg>
      <p:bgPr>
        <a:solidFill>
          <a:srgbClr val="00195A"/>
        </a:solidFill>
        <a:effectLst/>
      </p:bgPr>
    </p:bg>
    <p:spTree>
      <p:nvGrpSpPr>
        <p:cNvPr id="1" name=""/>
        <p:cNvGrpSpPr/>
        <p:nvPr/>
      </p:nvGrpSpPr>
      <p:grpSpPr>
        <a:xfrm>
          <a:off x="0" y="0"/>
          <a:ext cx="0" cy="0"/>
          <a:chOff x="0" y="0"/>
          <a:chExt cx="0" cy="0"/>
        </a:xfrm>
      </p:grpSpPr>
      <p:sp>
        <p:nvSpPr>
          <p:cNvPr id="3" name="Title"/>
          <p:cNvSpPr>
            <a:spLocks noGrp="1"/>
          </p:cNvSpPr>
          <p:nvPr>
            <p:ph type="title" hasCustomPrompt="1"/>
          </p:nvPr>
        </p:nvSpPr>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1921891469"/>
      </p:ext>
    </p:extLst>
  </p:cSld>
  <p:clrMapOvr>
    <a:masterClrMapping/>
  </p:clrMapOvr>
  <p:extLst>
    <p:ext uri="{DCECCB84-F9BA-43D5-87BE-67443E8EF086}">
      <p15:sldGuideLst xmlns:p15="http://schemas.microsoft.com/office/powerpoint/2012/main">
        <p15:guide id="1" pos="317">
          <p15:clr>
            <a:srgbClr val="FBAE40"/>
          </p15:clr>
        </p15:guide>
        <p15:guide id="2" orient="horz" pos="317">
          <p15:clr>
            <a:srgbClr val="FBAE40"/>
          </p15:clr>
        </p15:guide>
        <p15:guide id="3" pos="7364">
          <p15:clr>
            <a:srgbClr val="FBAE40"/>
          </p15:clr>
        </p15:guide>
        <p15:guide id="4" orient="horz" pos="551">
          <p15:clr>
            <a:srgbClr val="FBAE40"/>
          </p15:clr>
        </p15:guide>
        <p15:guide id="5" orient="horz" pos="3992">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4" name="Text placeholder"/>
          <p:cNvSpPr>
            <a:spLocks noGrp="1"/>
          </p:cNvSpPr>
          <p:nvPr>
            <p:ph type="body" sz="quarter" idx="10" hasCustomPrompt="1"/>
          </p:nvPr>
        </p:nvSpPr>
        <p:spPr>
          <a:xfrm>
            <a:off x="503999" y="1620000"/>
            <a:ext cx="11186477"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129332223"/>
      </p:ext>
    </p:extLst>
  </p:cSld>
  <p:clrMapOvr>
    <a:masterClrMapping/>
  </p:clrMapOvr>
  <p:extLst>
    <p:ext uri="{DCECCB84-F9BA-43D5-87BE-67443E8EF086}">
      <p15:sldGuideLst xmlns:p15="http://schemas.microsoft.com/office/powerpoint/2012/main">
        <p15:guide id="1" pos="316" userDrawn="1">
          <p15:clr>
            <a:srgbClr val="FBAE40"/>
          </p15:clr>
        </p15:guide>
        <p15:guide id="2" orient="horz" pos="3991" userDrawn="1">
          <p15:clr>
            <a:srgbClr val="FBAE40"/>
          </p15:clr>
        </p15:guide>
        <p15:guide id="3" pos="7364" userDrawn="1">
          <p15:clr>
            <a:srgbClr val="FBAE40"/>
          </p15:clr>
        </p15:guide>
        <p15:guide id="4" orient="horz" pos="318" userDrawn="1">
          <p15:clr>
            <a:srgbClr val="FBAE40"/>
          </p15:clr>
        </p15:guide>
        <p15:guide id="5" orient="horz" pos="552" userDrawn="1">
          <p15:clr>
            <a:srgbClr val="FBAE40"/>
          </p15:clr>
        </p15:guide>
        <p15:guide id="6" orient="horz" pos="1019"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4" name="Slide number"/>
          <p:cNvSpPr txBox="1"/>
          <p:nvPr userDrawn="1"/>
        </p:nvSpPr>
        <p:spPr bwMode="black">
          <a:xfrm>
            <a:off x="11549413" y="6536751"/>
            <a:ext cx="141064" cy="138499"/>
          </a:xfrm>
          <a:prstGeom prst="rect">
            <a:avLst/>
          </a:prstGeom>
          <a:noFill/>
        </p:spPr>
        <p:txBody>
          <a:bodyPr wrap="none" lIns="0" tIns="0" rIns="0" bIns="0" rtlCol="0">
            <a:spAutoFit/>
          </a:bodyPr>
          <a:lstStyle>
            <a:defPPr>
              <a:defRPr lang="de-DE"/>
            </a:defPPr>
            <a:lvl1pPr marL="84138" indent="-84138">
              <a:buClr>
                <a:schemeClr val="tx1"/>
              </a:buClr>
              <a:buFont typeface="Arial" pitchFamily="34" charset="0"/>
              <a:buChar char="©"/>
              <a:tabLst/>
              <a:defRPr sz="600"/>
            </a:lvl1pPr>
          </a:lstStyle>
          <a:p>
            <a:pPr marL="0" lvl="0" indent="0" algn="r">
              <a:buNone/>
            </a:pPr>
            <a:fld id="{0BDC132A-5C91-4078-9777-31DA19A62E0A}" type="slidenum">
              <a:rPr lang="en-US" sz="900" noProof="0" smtClean="0"/>
              <a:pPr marL="0" lvl="0" indent="0" algn="r">
                <a:buNone/>
              </a:pPr>
              <a:t>‹#›</a:t>
            </a:fld>
            <a:endParaRPr lang="en-US" sz="900" noProof="0" dirty="0"/>
          </a:p>
        </p:txBody>
      </p:sp>
      <p:sp>
        <p:nvSpPr>
          <p:cNvPr id="11" name="Classification"/>
          <p:cNvSpPr txBox="1"/>
          <p:nvPr userDrawn="1"/>
        </p:nvSpPr>
        <p:spPr bwMode="black">
          <a:xfrm>
            <a:off x="2814655" y="6559834"/>
            <a:ext cx="564257" cy="92333"/>
          </a:xfrm>
          <a:prstGeom prst="rect">
            <a:avLst/>
          </a:prstGeom>
          <a:noFill/>
        </p:spPr>
        <p:txBody>
          <a:bodyPr wrap="none" lIns="0" tIns="0" rIns="0" bIns="0" rtlCol="0">
            <a:spAutoFit/>
          </a:bodyPr>
          <a:lstStyle/>
          <a:p>
            <a:pPr marL="0" marR="0" indent="0" algn="l" defTabSz="1088558" rtl="0" eaLnBrk="1" fontAlgn="auto" latinLnBrk="0" hangingPunct="1">
              <a:lnSpc>
                <a:spcPct val="100000"/>
              </a:lnSpc>
              <a:spcBef>
                <a:spcPts val="0"/>
              </a:spcBef>
              <a:spcAft>
                <a:spcPts val="0"/>
              </a:spcAft>
              <a:buClr>
                <a:schemeClr val="tx1"/>
              </a:buClr>
              <a:buSzTx/>
              <a:buFont typeface="Arial" pitchFamily="34" charset="0"/>
              <a:buNone/>
              <a:tabLst/>
              <a:defRPr/>
            </a:pPr>
            <a:r>
              <a:rPr kumimoji="0" lang="en-US" sz="600" b="0" i="0" u="none" kern="0" baseline="0">
                <a:solidFill>
                  <a:schemeClr val="tx1"/>
                </a:solidFill>
                <a:latin typeface="Arial"/>
                <a:ea typeface="Arial Unicode MS"/>
                <a:cs typeface="Arial Unicode MS" pitchFamily="34" charset="-128"/>
                <a:sym typeface="Arial"/>
              </a:rPr>
              <a:t>CONFIDENTIAL</a:t>
            </a:r>
            <a:endParaRPr kumimoji="0" lang="en-US" sz="600" b="0" i="0" u="none" kern="0" baseline="0" dirty="0">
              <a:solidFill>
                <a:schemeClr val="tx1"/>
              </a:solidFill>
              <a:latin typeface="Arial"/>
              <a:ea typeface="Arial Unicode MS"/>
              <a:cs typeface="Arial Unicode MS" pitchFamily="34" charset="-128"/>
              <a:sym typeface="Arial"/>
            </a:endParaRPr>
          </a:p>
        </p:txBody>
      </p:sp>
      <p:sp>
        <p:nvSpPr>
          <p:cNvPr id="10" name="Copyright"/>
          <p:cNvSpPr txBox="1"/>
          <p:nvPr userDrawn="1"/>
        </p:nvSpPr>
        <p:spPr bwMode="black">
          <a:xfrm>
            <a:off x="504001" y="6559834"/>
            <a:ext cx="2269679" cy="92333"/>
          </a:xfrm>
          <a:prstGeom prst="rect">
            <a:avLst/>
          </a:prstGeom>
          <a:noFill/>
        </p:spPr>
        <p:txBody>
          <a:bodyPr wrap="square" lIns="0" tIns="0" rIns="0" bIns="0" rtlCol="0">
            <a:spAutoFit/>
          </a:bodyPr>
          <a:lstStyle/>
          <a:p>
            <a:pPr marL="84121" marR="0" indent="-84121" algn="l" defTabSz="1088558" rtl="0" eaLnBrk="1" fontAlgn="auto" latinLnBrk="0" hangingPunct="1">
              <a:lnSpc>
                <a:spcPct val="100000"/>
              </a:lnSpc>
              <a:spcBef>
                <a:spcPts val="0"/>
              </a:spcBef>
              <a:spcAft>
                <a:spcPts val="0"/>
              </a:spcAft>
              <a:buClr>
                <a:schemeClr val="tx1"/>
              </a:buClr>
              <a:buSzTx/>
              <a:buFont typeface="Arial" pitchFamily="34" charset="0"/>
              <a:buChar char="©"/>
              <a:tabLst/>
              <a:defRPr/>
            </a:pPr>
            <a:r>
              <a:rPr lang="en-US" sz="600" noProof="0" dirty="0">
                <a:solidFill>
                  <a:schemeClr val="tx1"/>
                </a:solidFill>
              </a:rPr>
              <a:t>2021 SAP SE or an SAP affiliate company. All rights reserved.  </a:t>
            </a:r>
            <a:r>
              <a:rPr kumimoji="0" lang="en-US" sz="600" b="0" i="0" u="none" kern="0" baseline="0" dirty="0">
                <a:solidFill>
                  <a:schemeClr val="tx1"/>
                </a:solidFill>
                <a:latin typeface="Arial"/>
                <a:ea typeface="Arial Unicode MS"/>
                <a:cs typeface="Arial Unicode MS" pitchFamily="34" charset="-128"/>
                <a:sym typeface="Arial"/>
              </a:rPr>
              <a:t>ǀ</a:t>
            </a:r>
          </a:p>
        </p:txBody>
      </p:sp>
      <p:sp>
        <p:nvSpPr>
          <p:cNvPr id="3" name="Text Placeholder"/>
          <p:cNvSpPr>
            <a:spLocks noGrp="1"/>
          </p:cNvSpPr>
          <p:nvPr userDrawn="1">
            <p:ph type="body" idx="1"/>
          </p:nvPr>
        </p:nvSpPr>
        <p:spPr bwMode="black">
          <a:xfrm>
            <a:off x="504001" y="1620000"/>
            <a:ext cx="11186476" cy="4716000"/>
          </a:xfrm>
          <a:prstGeom prst="rect">
            <a:avLst/>
          </a:prstGeom>
        </p:spPr>
        <p:txBody>
          <a:bodyPr vert="horz" lIns="0" tIns="0" rIns="0" bIns="0" rtlCol="0">
            <a:normAutofit/>
          </a:bodyPr>
          <a:lstStyle/>
          <a:p>
            <a:pPr lvl="0"/>
            <a:r>
              <a:rPr lang="en-US" noProof="0" dirty="0"/>
              <a:t>First level</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le Placeholder"/>
          <p:cNvSpPr>
            <a:spLocks noGrp="1"/>
          </p:cNvSpPr>
          <p:nvPr userDrawn="1">
            <p:ph type="title"/>
          </p:nvPr>
        </p:nvSpPr>
        <p:spPr bwMode="black">
          <a:xfrm>
            <a:off x="504001" y="504000"/>
            <a:ext cx="11186476" cy="369332"/>
          </a:xfrm>
          <a:prstGeom prst="rect">
            <a:avLst/>
          </a:prstGeom>
        </p:spPr>
        <p:txBody>
          <a:bodyPr vert="horz" wrap="square" lIns="0" tIns="0" rIns="0" bIns="0" rtlCol="0" anchor="t" anchorCtr="0">
            <a:spAutoFit/>
          </a:bodyPr>
          <a:lstStyle/>
          <a:p>
            <a:r>
              <a:rPr lang="en-US" noProof="0" dirty="0"/>
              <a:t>Insert page title (sentence case)</a:t>
            </a:r>
          </a:p>
        </p:txBody>
      </p:sp>
    </p:spTree>
    <p:extLst>
      <p:ext uri="{BB962C8B-B14F-4D97-AF65-F5344CB8AC3E}">
        <p14:creationId xmlns:p14="http://schemas.microsoft.com/office/powerpoint/2010/main" val="3408294523"/>
      </p:ext>
    </p:extLst>
  </p:cSld>
  <p:clrMap bg1="dk1" tx1="lt1" bg2="dk2" tx2="lt2" accent1="accent1" accent2="accent2" accent3="accent3" accent4="accent4" accent5="accent5" accent6="accent6" hlink="hlink" folHlink="folHlink"/>
  <p:sldLayoutIdLst>
    <p:sldLayoutId id="2147483772" r:id="rId1"/>
    <p:sldLayoutId id="2147483773" r:id="rId2"/>
    <p:sldLayoutId id="2147483775" r:id="rId3"/>
    <p:sldLayoutId id="2147483741" r:id="rId4"/>
    <p:sldLayoutId id="2147483765" r:id="rId5"/>
    <p:sldLayoutId id="2147483767" r:id="rId6"/>
    <p:sldLayoutId id="2147483743" r:id="rId7"/>
    <p:sldLayoutId id="2147483778" r:id="rId8"/>
    <p:sldLayoutId id="2147483774" r:id="rId9"/>
    <p:sldLayoutId id="2147483779" r:id="rId10"/>
    <p:sldLayoutId id="2147483745" r:id="rId11"/>
    <p:sldLayoutId id="2147483760" r:id="rId12"/>
    <p:sldLayoutId id="2147483768" r:id="rId13"/>
    <p:sldLayoutId id="2147483769" r:id="rId14"/>
    <p:sldLayoutId id="2147483770" r:id="rId15"/>
    <p:sldLayoutId id="2147483744" r:id="rId16"/>
    <p:sldLayoutId id="2147483780" r:id="rId17"/>
    <p:sldLayoutId id="2147483757" r:id="rId18"/>
    <p:sldLayoutId id="2147483748" r:id="rId19"/>
    <p:sldLayoutId id="2147483771" r:id="rId20"/>
    <p:sldLayoutId id="2147483763" r:id="rId21"/>
    <p:sldLayoutId id="2147483751" r:id="rId22"/>
    <p:sldLayoutId id="2147483756" r:id="rId23"/>
    <p:sldLayoutId id="2147483740" r:id="rId24"/>
    <p:sldLayoutId id="2147483754" r:id="rId25"/>
    <p:sldLayoutId id="2147483755" r:id="rId26"/>
    <p:sldLayoutId id="2147483783" r:id="rId27"/>
  </p:sldLayoutIdLst>
  <p:hf hdr="0" ftr="0" dt="0"/>
  <p:txStyles>
    <p:titleStyle>
      <a:lvl1pPr algn="l" defTabSz="1088558" rtl="0" eaLnBrk="1" latinLnBrk="0" hangingPunct="1">
        <a:spcBef>
          <a:spcPct val="0"/>
        </a:spcBef>
        <a:buNone/>
        <a:defRPr sz="2400" b="1" kern="1200" baseline="0">
          <a:solidFill>
            <a:schemeClr val="tx1"/>
          </a:solidFill>
          <a:latin typeface="+mj-lt"/>
          <a:ea typeface="+mj-ea"/>
          <a:cs typeface="+mj-cs"/>
        </a:defRPr>
      </a:lvl1pPr>
    </p:titleStyle>
    <p:bodyStyle>
      <a:lvl1pPr marL="0" indent="0" algn="l" defTabSz="1088558" rtl="0" eaLnBrk="1" latinLnBrk="0" hangingPunct="1">
        <a:spcBef>
          <a:spcPts val="1800"/>
        </a:spcBef>
        <a:buClr>
          <a:schemeClr val="accent1"/>
        </a:buClr>
        <a:buSzPct val="80000"/>
        <a:buFontTx/>
        <a:buNone/>
        <a:defRPr sz="20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de-DE"/>
      </a:defPPr>
      <a:lvl1pPr marL="0" algn="l" defTabSz="1088558" rtl="0" eaLnBrk="1" latinLnBrk="0" hangingPunct="1">
        <a:defRPr sz="2100" kern="1200">
          <a:solidFill>
            <a:schemeClr val="tx1"/>
          </a:solidFill>
          <a:latin typeface="+mn-lt"/>
          <a:ea typeface="+mn-ea"/>
          <a:cs typeface="+mn-cs"/>
        </a:defRPr>
      </a:lvl1pPr>
      <a:lvl2pPr marL="544279" algn="l" defTabSz="1088558" rtl="0" eaLnBrk="1" latinLnBrk="0" hangingPunct="1">
        <a:defRPr sz="2100" kern="1200">
          <a:solidFill>
            <a:schemeClr val="tx1"/>
          </a:solidFill>
          <a:latin typeface="+mn-lt"/>
          <a:ea typeface="+mn-ea"/>
          <a:cs typeface="+mn-cs"/>
        </a:defRPr>
      </a:lvl2pPr>
      <a:lvl3pPr marL="1088558" algn="l" defTabSz="1088558" rtl="0" eaLnBrk="1" latinLnBrk="0" hangingPunct="1">
        <a:defRPr sz="2100" kern="1200">
          <a:solidFill>
            <a:schemeClr val="tx1"/>
          </a:solidFill>
          <a:latin typeface="+mn-lt"/>
          <a:ea typeface="+mn-ea"/>
          <a:cs typeface="+mn-cs"/>
        </a:defRPr>
      </a:lvl3pPr>
      <a:lvl4pPr marL="1632837" algn="l" defTabSz="1088558" rtl="0" eaLnBrk="1" latinLnBrk="0" hangingPunct="1">
        <a:defRPr sz="2100" kern="1200">
          <a:solidFill>
            <a:schemeClr val="tx1"/>
          </a:solidFill>
          <a:latin typeface="+mn-lt"/>
          <a:ea typeface="+mn-ea"/>
          <a:cs typeface="+mn-cs"/>
        </a:defRPr>
      </a:lvl4pPr>
      <a:lvl5pPr marL="2177116" algn="l" defTabSz="1088558" rtl="0" eaLnBrk="1" latinLnBrk="0" hangingPunct="1">
        <a:defRPr sz="2100" kern="1200">
          <a:solidFill>
            <a:schemeClr val="tx1"/>
          </a:solidFill>
          <a:latin typeface="+mn-lt"/>
          <a:ea typeface="+mn-ea"/>
          <a:cs typeface="+mn-cs"/>
        </a:defRPr>
      </a:lvl5pPr>
      <a:lvl6pPr marL="2721396" algn="l" defTabSz="1088558" rtl="0" eaLnBrk="1" latinLnBrk="0" hangingPunct="1">
        <a:defRPr sz="2100" kern="1200">
          <a:solidFill>
            <a:schemeClr val="tx1"/>
          </a:solidFill>
          <a:latin typeface="+mn-lt"/>
          <a:ea typeface="+mn-ea"/>
          <a:cs typeface="+mn-cs"/>
        </a:defRPr>
      </a:lvl6pPr>
      <a:lvl7pPr marL="3265675" algn="l" defTabSz="1088558" rtl="0" eaLnBrk="1" latinLnBrk="0" hangingPunct="1">
        <a:defRPr sz="2100" kern="1200">
          <a:solidFill>
            <a:schemeClr val="tx1"/>
          </a:solidFill>
          <a:latin typeface="+mn-lt"/>
          <a:ea typeface="+mn-ea"/>
          <a:cs typeface="+mn-cs"/>
        </a:defRPr>
      </a:lvl7pPr>
      <a:lvl8pPr marL="3809954" algn="l" defTabSz="1088558" rtl="0" eaLnBrk="1" latinLnBrk="0" hangingPunct="1">
        <a:defRPr sz="2100" kern="1200">
          <a:solidFill>
            <a:schemeClr val="tx1"/>
          </a:solidFill>
          <a:latin typeface="+mn-lt"/>
          <a:ea typeface="+mn-ea"/>
          <a:cs typeface="+mn-cs"/>
        </a:defRPr>
      </a:lvl8pPr>
      <a:lvl9pPr marL="4354233" algn="l" defTabSz="1088558" rtl="0" eaLnBrk="1" latinLnBrk="0" hangingPunct="1">
        <a:defRPr sz="21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hyperlink" Target="http://supplier.ariba.com/" TargetMode="External"/><Relationship Id="rId1" Type="http://schemas.openxmlformats.org/officeDocument/2006/relationships/slideLayout" Target="../slideLayouts/slideLayout27.xml"/><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7.xml"/></Relationships>
</file>

<file path=ppt/slides/_rels/slide1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7.xml"/></Relationships>
</file>

<file path=ppt/slides/_rels/slide1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7.xml"/></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7.xml"/></Relationships>
</file>

<file path=ppt/slides/_rels/slide1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7.xml"/><Relationship Id="rId4" Type="http://schemas.openxmlformats.org/officeDocument/2006/relationships/image" Target="../media/image26.png"/></Relationships>
</file>

<file path=ppt/slides/_rels/slide1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1.png"/><Relationship Id="rId1" Type="http://schemas.openxmlformats.org/officeDocument/2006/relationships/slideLayout" Target="../slideLayouts/slideLayout27.xml"/></Relationships>
</file>

<file path=ppt/slides/_rels/slide1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5.xml"/><Relationship Id="rId1" Type="http://schemas.openxmlformats.org/officeDocument/2006/relationships/slideLayout" Target="../slideLayouts/slideLayout4.xml"/><Relationship Id="rId5" Type="http://schemas.openxmlformats.org/officeDocument/2006/relationships/image" Target="../media/image30.png"/><Relationship Id="rId4" Type="http://schemas.openxmlformats.org/officeDocument/2006/relationships/image" Target="../media/image29.png"/></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7.xml"/><Relationship Id="rId4" Type="http://schemas.openxmlformats.org/officeDocument/2006/relationships/image" Target="../media/image30.png"/></Relationships>
</file>

<file path=ppt/slides/_rels/slide2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7.xml"/></Relationships>
</file>

<file path=ppt/slides/_rels/slide2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6.xml"/></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9.xml"/><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27.xml"/><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9.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Title Image Placeholder">
            <a:extLst>
              <a:ext uri="{FF2B5EF4-FFF2-40B4-BE49-F238E27FC236}">
                <a16:creationId xmlns:a16="http://schemas.microsoft.com/office/drawing/2014/main" id="{07F23390-7783-43B6-848D-3300D02488FB}"/>
              </a:ext>
            </a:extLst>
          </p:cNvPr>
          <p:cNvPicPr>
            <a:picLocks noGrp="1" noChangeAspect="1"/>
          </p:cNvPicPr>
          <p:nvPr>
            <p:ph type="pic" sz="quarter" idx="12"/>
          </p:nvPr>
        </p:nvPicPr>
        <p:blipFill rotWithShape="1">
          <a:blip r:embed="rId3" cstate="screen">
            <a:extLst>
              <a:ext uri="{28A0092B-C50C-407E-A947-70E740481C1C}">
                <a14:useLocalDpi xmlns:a14="http://schemas.microsoft.com/office/drawing/2010/main"/>
              </a:ext>
            </a:extLst>
          </a:blip>
          <a:srcRect l="61" r="61"/>
          <a:stretch/>
        </p:blipFill>
        <p:spPr>
          <a:prstGeom prst="rect">
            <a:avLst/>
          </a:prstGeom>
        </p:spPr>
      </p:pic>
      <p:sp>
        <p:nvSpPr>
          <p:cNvPr id="8" name="Presentation Title"/>
          <p:cNvSpPr>
            <a:spLocks noGrp="1"/>
          </p:cNvSpPr>
          <p:nvPr>
            <p:ph type="title"/>
          </p:nvPr>
        </p:nvSpPr>
        <p:spPr/>
        <p:txBody>
          <a:bodyPr/>
          <a:lstStyle/>
          <a:p>
            <a:r>
              <a:rPr lang="en-US" dirty="0"/>
              <a:t>Ariba® Network</a:t>
            </a:r>
            <a:br>
              <a:rPr lang="en-US" dirty="0"/>
            </a:br>
            <a:r>
              <a:rPr lang="en-US" dirty="0">
                <a:solidFill>
                  <a:schemeClr val="accent1"/>
                </a:solidFill>
              </a:rPr>
              <a:t>Excel Catalog Guide</a:t>
            </a:r>
            <a:endParaRPr lang="de-DE" dirty="0">
              <a:solidFill>
                <a:schemeClr val="accent1"/>
              </a:solidFill>
            </a:endParaRPr>
          </a:p>
        </p:txBody>
      </p:sp>
    </p:spTree>
    <p:extLst>
      <p:ext uri="{BB962C8B-B14F-4D97-AF65-F5344CB8AC3E}">
        <p14:creationId xmlns:p14="http://schemas.microsoft.com/office/powerpoint/2010/main" val="32077846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4001" y="504000"/>
            <a:ext cx="11186476" cy="369332"/>
          </a:xfrm>
        </p:spPr>
        <p:txBody>
          <a:bodyPr/>
          <a:lstStyle/>
          <a:p>
            <a:r>
              <a:rPr lang="en-US" dirty="0"/>
              <a:t>Ariba Network Access</a:t>
            </a:r>
            <a:r>
              <a:rPr lang="hu-HU" dirty="0"/>
              <a:t>, Catalog Publication</a:t>
            </a:r>
            <a:endParaRPr lang="en-US" dirty="0"/>
          </a:p>
        </p:txBody>
      </p:sp>
      <p:sp>
        <p:nvSpPr>
          <p:cNvPr id="8" name="AutoShape 2"/>
          <p:cNvSpPr>
            <a:spLocks noChangeArrowheads="1"/>
          </p:cNvSpPr>
          <p:nvPr/>
        </p:nvSpPr>
        <p:spPr bwMode="auto">
          <a:xfrm>
            <a:off x="325335" y="1414149"/>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en-US" sz="1600" b="1" dirty="0"/>
              <a:t>1</a:t>
            </a:r>
            <a:r>
              <a:rPr lang="en-US" sz="1600" b="1" dirty="0">
                <a:solidFill>
                  <a:schemeClr val="bg1"/>
                </a:solidFill>
              </a:rPr>
              <a:t>   </a:t>
            </a:r>
            <a:endParaRPr lang="en-US" sz="1600" b="1" dirty="0">
              <a:solidFill>
                <a:schemeClr val="accent1"/>
              </a:solidFill>
            </a:endParaRPr>
          </a:p>
        </p:txBody>
      </p:sp>
      <p:sp>
        <p:nvSpPr>
          <p:cNvPr id="12" name="Text Box 3"/>
          <p:cNvSpPr txBox="1">
            <a:spLocks noChangeArrowheads="1"/>
          </p:cNvSpPr>
          <p:nvPr/>
        </p:nvSpPr>
        <p:spPr bwMode="auto">
          <a:xfrm>
            <a:off x="325335" y="1849472"/>
            <a:ext cx="3845090" cy="1575284"/>
          </a:xfrm>
          <a:prstGeom prst="rect">
            <a:avLst/>
          </a:prstGeom>
        </p:spPr>
        <p:txBody>
          <a:bodyPr vert="horz" lIns="91419" tIns="45709" rIns="91419" bIns="45709"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lvl="1">
              <a:defRPr/>
            </a:pPr>
            <a:r>
              <a:rPr lang="en-US" sz="1600" dirty="0"/>
              <a:t>Go to: </a:t>
            </a:r>
            <a:r>
              <a:rPr lang="en-US" sz="1600" dirty="0">
                <a:solidFill>
                  <a:srgbClr val="BE0000"/>
                </a:solidFill>
                <a:hlinkClick r:id="rId2"/>
              </a:rPr>
              <a:t>http://supplier.ariba.com</a:t>
            </a:r>
            <a:r>
              <a:rPr lang="en-US" sz="1600" dirty="0">
                <a:solidFill>
                  <a:srgbClr val="BE0000"/>
                </a:solidFill>
              </a:rPr>
              <a:t> </a:t>
            </a:r>
          </a:p>
          <a:p>
            <a:pPr>
              <a:defRPr/>
            </a:pPr>
            <a:r>
              <a:rPr lang="en-US" sz="1600" dirty="0"/>
              <a:t>Enter your </a:t>
            </a:r>
            <a:r>
              <a:rPr lang="en-US" sz="1600" b="1" dirty="0"/>
              <a:t>Username</a:t>
            </a:r>
            <a:r>
              <a:rPr lang="en-US" sz="1600" dirty="0"/>
              <a:t> &amp; </a:t>
            </a:r>
            <a:r>
              <a:rPr lang="en-US" sz="1600" b="1" dirty="0"/>
              <a:t>Password</a:t>
            </a:r>
            <a:r>
              <a:rPr lang="en-US" sz="1600" dirty="0"/>
              <a:t> and click </a:t>
            </a:r>
            <a:r>
              <a:rPr lang="en-US" sz="1600" b="1" dirty="0"/>
              <a:t>Log In</a:t>
            </a:r>
            <a:r>
              <a:rPr lang="en-US" sz="1600" dirty="0"/>
              <a:t> to access your Production account.</a:t>
            </a:r>
            <a:endParaRPr lang="en-US" sz="1600" b="1" dirty="0">
              <a:solidFill>
                <a:srgbClr val="FF0000"/>
              </a:solidFill>
            </a:endParaRPr>
          </a:p>
        </p:txBody>
      </p:sp>
      <p:sp>
        <p:nvSpPr>
          <p:cNvPr id="13" name="TextBox 12"/>
          <p:cNvSpPr txBox="1"/>
          <p:nvPr/>
        </p:nvSpPr>
        <p:spPr>
          <a:xfrm>
            <a:off x="782430" y="1497440"/>
            <a:ext cx="3891488" cy="420280"/>
          </a:xfrm>
          <a:prstGeom prst="rect">
            <a:avLst/>
          </a:prstGeom>
        </p:spPr>
        <p:txBody>
          <a:bodyPr vert="horz" lIns="91419" tIns="45709" rIns="91419" bIns="45709" rtlCol="0">
            <a:noAutofit/>
          </a:bodyPr>
          <a:lstStyle>
            <a:defPPr>
              <a:defRPr lang="en-US"/>
            </a:defPPr>
            <a:lvl1pPr marL="0" indent="0" defTabSz="914400" eaLnBrk="1" latinLnBrk="0" hangingPunct="1">
              <a:lnSpc>
                <a:spcPct val="80000"/>
              </a:lnSpc>
              <a:spcBef>
                <a:spcPts val="0"/>
              </a:spcBef>
              <a:buClr>
                <a:schemeClr val="accent1"/>
              </a:buClr>
              <a:buSzPct val="80000"/>
              <a:buFontTx/>
              <a:buNone/>
              <a:defRPr sz="14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r>
              <a:rPr lang="en-US" sz="1600" b="1" dirty="0">
                <a:solidFill>
                  <a:schemeClr val="accent1"/>
                </a:solidFill>
              </a:rPr>
              <a:t>Access your Ariba Network Account</a:t>
            </a:r>
          </a:p>
        </p:txBody>
      </p:sp>
      <p:pic>
        <p:nvPicPr>
          <p:cNvPr id="9" name="Picture 8"/>
          <p:cNvPicPr>
            <a:picLocks noChangeAspect="1"/>
          </p:cNvPicPr>
          <p:nvPr/>
        </p:nvPicPr>
        <p:blipFill>
          <a:blip r:embed="rId3"/>
          <a:stretch>
            <a:fillRect/>
          </a:stretch>
        </p:blipFill>
        <p:spPr>
          <a:xfrm>
            <a:off x="7634358" y="1374056"/>
            <a:ext cx="2110257" cy="1706299"/>
          </a:xfrm>
          <a:prstGeom prst="rect">
            <a:avLst/>
          </a:prstGeom>
        </p:spPr>
      </p:pic>
      <p:sp>
        <p:nvSpPr>
          <p:cNvPr id="11" name="AutoShape 20"/>
          <p:cNvSpPr>
            <a:spLocks noChangeArrowheads="1"/>
          </p:cNvSpPr>
          <p:nvPr/>
        </p:nvSpPr>
        <p:spPr bwMode="auto">
          <a:xfrm>
            <a:off x="7750222" y="2067035"/>
            <a:ext cx="1375971" cy="666503"/>
          </a:xfrm>
          <a:prstGeom prst="roundRect">
            <a:avLst>
              <a:gd name="adj" fmla="val 9468"/>
            </a:avLst>
          </a:prstGeom>
          <a:noFill/>
          <a:ln w="28575">
            <a:solidFill>
              <a:schemeClr val="accent1"/>
            </a:solidFill>
            <a:round/>
            <a:headEnd/>
            <a:tailEnd/>
          </a:ln>
        </p:spPr>
        <p:txBody>
          <a:bodyPr wrap="none" anchor="ctr"/>
          <a:lstStyle/>
          <a:p>
            <a:endParaRPr lang="fr-FR" dirty="0"/>
          </a:p>
        </p:txBody>
      </p:sp>
      <p:sp>
        <p:nvSpPr>
          <p:cNvPr id="3" name="Rectangle 2"/>
          <p:cNvSpPr/>
          <p:nvPr/>
        </p:nvSpPr>
        <p:spPr>
          <a:xfrm>
            <a:off x="-1339387" y="2885297"/>
            <a:ext cx="8922257" cy="1053891"/>
          </a:xfrm>
          <a:prstGeom prst="rect">
            <a:avLst/>
          </a:prstGeom>
        </p:spPr>
        <p:txBody>
          <a:bodyPr wrap="square">
            <a:spAutoFit/>
          </a:bodyPr>
          <a:lstStyle/>
          <a:p>
            <a:pPr lvl="3">
              <a:lnSpc>
                <a:spcPts val="2100"/>
              </a:lnSpc>
              <a:spcAft>
                <a:spcPts val="1200"/>
              </a:spcAft>
              <a:buClr>
                <a:schemeClr val="accent1"/>
              </a:buClr>
              <a:buFont typeface="Arial" panose="020B0604020202020204" pitchFamily="34" charset="0"/>
              <a:buChar char="•"/>
            </a:pPr>
            <a:r>
              <a:rPr lang="en-US" sz="1600" dirty="0"/>
              <a:t>Your catalog on Ariba Network must first be created in your </a:t>
            </a:r>
            <a:r>
              <a:rPr lang="en-US" sz="1600" b="1" dirty="0"/>
              <a:t>TEST</a:t>
            </a:r>
            <a:r>
              <a:rPr lang="en-US" sz="1600" dirty="0"/>
              <a:t> account.</a:t>
            </a:r>
          </a:p>
          <a:p>
            <a:pPr lvl="3">
              <a:lnSpc>
                <a:spcPts val="2100"/>
              </a:lnSpc>
              <a:spcAft>
                <a:spcPts val="1200"/>
              </a:spcAft>
              <a:buClr>
                <a:schemeClr val="accent1"/>
              </a:buClr>
              <a:buFont typeface="Arial" panose="020B0604020202020204" pitchFamily="34" charset="0"/>
              <a:buChar char="•"/>
            </a:pPr>
            <a:r>
              <a:rPr lang="en-US" sz="1600" dirty="0"/>
              <a:t>You will load your catalog on your production account only after publication and validation of the catalog in your </a:t>
            </a:r>
            <a:r>
              <a:rPr lang="en-US" sz="1600" b="1" dirty="0"/>
              <a:t>TEST</a:t>
            </a:r>
            <a:r>
              <a:rPr lang="en-US" sz="1600" dirty="0"/>
              <a:t> account.</a:t>
            </a:r>
          </a:p>
        </p:txBody>
      </p:sp>
      <p:pic>
        <p:nvPicPr>
          <p:cNvPr id="28" name="Picture 27"/>
          <p:cNvPicPr>
            <a:picLocks noChangeAspect="1"/>
          </p:cNvPicPr>
          <p:nvPr/>
        </p:nvPicPr>
        <p:blipFill>
          <a:blip r:embed="rId4"/>
          <a:stretch>
            <a:fillRect/>
          </a:stretch>
        </p:blipFill>
        <p:spPr>
          <a:xfrm>
            <a:off x="7582871" y="3234810"/>
            <a:ext cx="3795162" cy="3055485"/>
          </a:xfrm>
          <a:prstGeom prst="rect">
            <a:avLst/>
          </a:prstGeom>
        </p:spPr>
      </p:pic>
      <p:sp>
        <p:nvSpPr>
          <p:cNvPr id="29" name="Rectangle 28"/>
          <p:cNvSpPr/>
          <p:nvPr/>
        </p:nvSpPr>
        <p:spPr bwMode="gray">
          <a:xfrm>
            <a:off x="8989291" y="3714524"/>
            <a:ext cx="774355" cy="281359"/>
          </a:xfrm>
          <a:prstGeom prst="rect">
            <a:avLst/>
          </a:prstGeom>
          <a:noFill/>
          <a:ln w="28575" algn="ctr">
            <a:solidFill>
              <a:schemeClr val="accent1"/>
            </a:solidFill>
            <a:miter lim="800000"/>
            <a:headEnd/>
            <a:tailEnd/>
          </a:ln>
        </p:spPr>
        <p:txBody>
          <a:bodyPr lIns="89979" tIns="71983" rIns="89979" bIns="71983" rtlCol="0" anchor="ctr"/>
          <a:lstStyle/>
          <a:p>
            <a:pPr algn="ctr" defTabSz="914217" fontAlgn="base">
              <a:spcBef>
                <a:spcPct val="50000"/>
              </a:spcBef>
              <a:spcAft>
                <a:spcPct val="0"/>
              </a:spcAft>
              <a:buClr>
                <a:srgbClr val="F0AB00"/>
              </a:buClr>
              <a:buSzPct val="80000"/>
            </a:pPr>
            <a:endParaRPr lang="en-US" kern="0" dirty="0">
              <a:ea typeface="Arial Unicode MS" pitchFamily="34" charset="-128"/>
              <a:cs typeface="Arial Unicode MS" pitchFamily="34" charset="-128"/>
            </a:endParaRPr>
          </a:p>
        </p:txBody>
      </p:sp>
      <p:sp>
        <p:nvSpPr>
          <p:cNvPr id="30" name="Rectangle 29"/>
          <p:cNvSpPr/>
          <p:nvPr/>
        </p:nvSpPr>
        <p:spPr bwMode="gray">
          <a:xfrm>
            <a:off x="7742853" y="5673175"/>
            <a:ext cx="913603" cy="314978"/>
          </a:xfrm>
          <a:prstGeom prst="rect">
            <a:avLst/>
          </a:prstGeom>
          <a:noFill/>
          <a:ln w="28575" algn="ctr">
            <a:solidFill>
              <a:schemeClr val="accent1"/>
            </a:solidFill>
            <a:miter lim="800000"/>
            <a:headEnd/>
            <a:tailEnd/>
          </a:ln>
        </p:spPr>
        <p:txBody>
          <a:bodyPr lIns="89979" tIns="71983" rIns="89979" bIns="71983" rtlCol="0" anchor="ctr"/>
          <a:lstStyle/>
          <a:p>
            <a:pPr algn="ctr" defTabSz="914217" fontAlgn="base">
              <a:spcBef>
                <a:spcPct val="50000"/>
              </a:spcBef>
              <a:spcAft>
                <a:spcPct val="0"/>
              </a:spcAft>
              <a:buClr>
                <a:srgbClr val="F0AB00"/>
              </a:buClr>
              <a:buSzPct val="80000"/>
            </a:pPr>
            <a:endParaRPr lang="en-US" kern="0" dirty="0">
              <a:ea typeface="Arial Unicode MS" pitchFamily="34" charset="-128"/>
              <a:cs typeface="Arial Unicode MS" pitchFamily="34" charset="-128"/>
            </a:endParaRPr>
          </a:p>
        </p:txBody>
      </p:sp>
      <p:sp>
        <p:nvSpPr>
          <p:cNvPr id="31" name="AutoShape 2"/>
          <p:cNvSpPr>
            <a:spLocks noChangeArrowheads="1"/>
          </p:cNvSpPr>
          <p:nvPr/>
        </p:nvSpPr>
        <p:spPr bwMode="auto">
          <a:xfrm>
            <a:off x="325335" y="4035494"/>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hu-HU" sz="1600" b="1" dirty="0"/>
              <a:t>2</a:t>
            </a:r>
            <a:r>
              <a:rPr lang="en-US" sz="1600" b="1" dirty="0">
                <a:solidFill>
                  <a:schemeClr val="bg1"/>
                </a:solidFill>
              </a:rPr>
              <a:t>   </a:t>
            </a:r>
            <a:endParaRPr lang="en-US" sz="1600" b="1" dirty="0">
              <a:solidFill>
                <a:schemeClr val="accent1"/>
              </a:solidFill>
            </a:endParaRPr>
          </a:p>
        </p:txBody>
      </p:sp>
      <p:sp>
        <p:nvSpPr>
          <p:cNvPr id="4" name="Rectangle 3"/>
          <p:cNvSpPr/>
          <p:nvPr/>
        </p:nvSpPr>
        <p:spPr>
          <a:xfrm>
            <a:off x="782429" y="4084486"/>
            <a:ext cx="6094589" cy="338476"/>
          </a:xfrm>
          <a:prstGeom prst="rect">
            <a:avLst/>
          </a:prstGeom>
        </p:spPr>
        <p:txBody>
          <a:bodyPr>
            <a:spAutoFit/>
          </a:bodyPr>
          <a:lstStyle/>
          <a:p>
            <a:pPr>
              <a:buSzPct val="100000"/>
              <a:defRPr/>
            </a:pPr>
            <a:r>
              <a:rPr lang="en-US" sz="1600" dirty="0">
                <a:cs typeface="Arial" panose="020B0604020202020204" pitchFamily="34" charset="0"/>
              </a:rPr>
              <a:t>Click on the </a:t>
            </a:r>
            <a:r>
              <a:rPr lang="en-US" sz="1600" b="1" dirty="0">
                <a:cs typeface="Arial" panose="020B0604020202020204" pitchFamily="34" charset="0"/>
              </a:rPr>
              <a:t>Catalogs</a:t>
            </a:r>
            <a:r>
              <a:rPr lang="en-US" sz="1600" dirty="0">
                <a:cs typeface="Arial" panose="020B0604020202020204" pitchFamily="34" charset="0"/>
              </a:rPr>
              <a:t> tab on your Home Dashboard</a:t>
            </a:r>
          </a:p>
        </p:txBody>
      </p:sp>
      <p:sp>
        <p:nvSpPr>
          <p:cNvPr id="33" name="AutoShape 2"/>
          <p:cNvSpPr>
            <a:spLocks noChangeArrowheads="1"/>
          </p:cNvSpPr>
          <p:nvPr/>
        </p:nvSpPr>
        <p:spPr bwMode="auto">
          <a:xfrm>
            <a:off x="325335" y="4713560"/>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hu-HU" sz="1600" b="1" dirty="0"/>
              <a:t>3</a:t>
            </a:r>
            <a:r>
              <a:rPr lang="en-US" sz="1600" b="1" dirty="0">
                <a:solidFill>
                  <a:schemeClr val="bg1"/>
                </a:solidFill>
              </a:rPr>
              <a:t>   </a:t>
            </a:r>
            <a:endParaRPr lang="en-US" sz="1600" b="1" dirty="0">
              <a:solidFill>
                <a:schemeClr val="accent1"/>
              </a:solidFill>
            </a:endParaRPr>
          </a:p>
        </p:txBody>
      </p:sp>
      <p:sp>
        <p:nvSpPr>
          <p:cNvPr id="5" name="Rectangle 4"/>
          <p:cNvSpPr/>
          <p:nvPr/>
        </p:nvSpPr>
        <p:spPr>
          <a:xfrm>
            <a:off x="782429" y="4762552"/>
            <a:ext cx="3524508" cy="338476"/>
          </a:xfrm>
          <a:prstGeom prst="rect">
            <a:avLst/>
          </a:prstGeom>
        </p:spPr>
        <p:txBody>
          <a:bodyPr wrap="none">
            <a:spAutoFit/>
          </a:bodyPr>
          <a:lstStyle/>
          <a:p>
            <a:pPr>
              <a:buSzPct val="100000"/>
              <a:defRPr/>
            </a:pPr>
            <a:r>
              <a:rPr lang="en-US" altLang="zh-TW" sz="1600" dirty="0">
                <a:ea typeface="新細明體" pitchFamily="18" charset="-120"/>
                <a:cs typeface="Arial" panose="020B0604020202020204" pitchFamily="34" charset="0"/>
              </a:rPr>
              <a:t>Click on the </a:t>
            </a:r>
            <a:r>
              <a:rPr lang="en-US" altLang="zh-TW" sz="1600" b="1" dirty="0">
                <a:ea typeface="新細明體" pitchFamily="18" charset="-120"/>
                <a:cs typeface="Arial" panose="020B0604020202020204" pitchFamily="34" charset="0"/>
              </a:rPr>
              <a:t>Create Standard </a:t>
            </a:r>
            <a:r>
              <a:rPr lang="en-US" altLang="zh-TW" sz="1600" dirty="0">
                <a:ea typeface="新細明體" pitchFamily="18" charset="-120"/>
                <a:cs typeface="Arial" panose="020B0604020202020204" pitchFamily="34" charset="0"/>
              </a:rPr>
              <a:t>button</a:t>
            </a:r>
            <a:endParaRPr lang="en-US" sz="1600" dirty="0">
              <a:cs typeface="Arial" panose="020B0604020202020204" pitchFamily="34" charset="0"/>
            </a:endParaRPr>
          </a:p>
        </p:txBody>
      </p:sp>
    </p:spTree>
    <p:extLst>
      <p:ext uri="{BB962C8B-B14F-4D97-AF65-F5344CB8AC3E}">
        <p14:creationId xmlns:p14="http://schemas.microsoft.com/office/powerpoint/2010/main" val="33705130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Catalog Publication</a:t>
            </a:r>
          </a:p>
        </p:txBody>
      </p:sp>
      <p:sp>
        <p:nvSpPr>
          <p:cNvPr id="9" name="AutoShape 2"/>
          <p:cNvSpPr>
            <a:spLocks noChangeArrowheads="1"/>
          </p:cNvSpPr>
          <p:nvPr/>
        </p:nvSpPr>
        <p:spPr bwMode="auto">
          <a:xfrm>
            <a:off x="325335" y="1382624"/>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hu-HU" sz="1600" b="1" dirty="0"/>
              <a:t>4</a:t>
            </a:r>
            <a:r>
              <a:rPr lang="en-US" sz="1600" b="1" dirty="0">
                <a:solidFill>
                  <a:schemeClr val="bg1"/>
                </a:solidFill>
              </a:rPr>
              <a:t>   </a:t>
            </a:r>
            <a:endParaRPr lang="en-US" sz="1600" b="1" dirty="0">
              <a:solidFill>
                <a:schemeClr val="accent1"/>
              </a:solidFill>
            </a:endParaRPr>
          </a:p>
        </p:txBody>
      </p:sp>
      <p:sp>
        <p:nvSpPr>
          <p:cNvPr id="10" name="AutoShape 2"/>
          <p:cNvSpPr>
            <a:spLocks noChangeArrowheads="1"/>
          </p:cNvSpPr>
          <p:nvPr/>
        </p:nvSpPr>
        <p:spPr bwMode="auto">
          <a:xfrm>
            <a:off x="325335" y="2206486"/>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hu-HU" sz="1600" b="1" dirty="0"/>
              <a:t>5</a:t>
            </a:r>
            <a:r>
              <a:rPr lang="en-US" sz="1600" b="1" dirty="0">
                <a:solidFill>
                  <a:schemeClr val="bg1"/>
                </a:solidFill>
              </a:rPr>
              <a:t>  </a:t>
            </a:r>
            <a:endParaRPr lang="en-US" sz="1600" b="1" dirty="0">
              <a:solidFill>
                <a:schemeClr val="accent1"/>
              </a:solidFill>
            </a:endParaRPr>
          </a:p>
        </p:txBody>
      </p:sp>
      <p:sp>
        <p:nvSpPr>
          <p:cNvPr id="12" name="Rectangle 11"/>
          <p:cNvSpPr/>
          <p:nvPr/>
        </p:nvSpPr>
        <p:spPr>
          <a:xfrm>
            <a:off x="782430" y="1421838"/>
            <a:ext cx="6091157" cy="784648"/>
          </a:xfrm>
          <a:prstGeom prst="rect">
            <a:avLst/>
          </a:prstGeom>
        </p:spPr>
        <p:txBody>
          <a:bodyPr wrap="square" anchor="t">
            <a:spAutoFit/>
          </a:bodyPr>
          <a:lstStyle/>
          <a:p>
            <a:pPr marL="0" lvl="2">
              <a:lnSpc>
                <a:spcPts val="2100"/>
              </a:lnSpc>
              <a:spcAft>
                <a:spcPts val="1200"/>
              </a:spcAft>
              <a:buNone/>
              <a:defRPr/>
            </a:pPr>
            <a:r>
              <a:rPr lang="en-US" altLang="zh-TW" sz="1600" dirty="0"/>
              <a:t>Enter the </a:t>
            </a:r>
            <a:r>
              <a:rPr lang="en-US" altLang="zh-TW" sz="1600" b="1" dirty="0"/>
              <a:t>Catalog Name </a:t>
            </a:r>
            <a:r>
              <a:rPr lang="en-US" altLang="zh-TW" sz="1600" dirty="0"/>
              <a:t>which has been communicated to you.</a:t>
            </a:r>
          </a:p>
          <a:p>
            <a:pPr marL="360680" lvl="4">
              <a:lnSpc>
                <a:spcPts val="2100"/>
              </a:lnSpc>
              <a:spcAft>
                <a:spcPts val="1200"/>
              </a:spcAft>
              <a:buNone/>
              <a:defRPr/>
            </a:pPr>
            <a:r>
              <a:rPr lang="en-US" altLang="zh-TW" sz="1600" dirty="0"/>
              <a:t>This should be  based on the </a:t>
            </a:r>
            <a:r>
              <a:rPr lang="en-US" altLang="zh-TW" sz="1600" dirty="0">
                <a:cs typeface="Arial"/>
              </a:rPr>
              <a:t>ALDI`s</a:t>
            </a:r>
            <a:r>
              <a:rPr lang="en-US" sz="1600" dirty="0">
                <a:cs typeface="Arial"/>
              </a:rPr>
              <a:t> </a:t>
            </a:r>
            <a:r>
              <a:rPr lang="en-US" altLang="zh-TW" sz="1600" dirty="0"/>
              <a:t>naming convention</a:t>
            </a:r>
            <a:endParaRPr lang="en-GB" sz="1600" dirty="0">
              <a:cs typeface="Arial"/>
            </a:endParaRPr>
          </a:p>
        </p:txBody>
      </p:sp>
      <p:sp>
        <p:nvSpPr>
          <p:cNvPr id="13" name="Rectangle 12"/>
          <p:cNvSpPr/>
          <p:nvPr/>
        </p:nvSpPr>
        <p:spPr>
          <a:xfrm>
            <a:off x="782430" y="2239472"/>
            <a:ext cx="1128574" cy="338476"/>
          </a:xfrm>
          <a:prstGeom prst="rect">
            <a:avLst/>
          </a:prstGeom>
        </p:spPr>
        <p:txBody>
          <a:bodyPr wrap="none">
            <a:spAutoFit/>
          </a:bodyPr>
          <a:lstStyle/>
          <a:p>
            <a:pPr>
              <a:buSzPct val="100000"/>
              <a:defRPr/>
            </a:pPr>
            <a:r>
              <a:rPr lang="en-US" altLang="zh-TW" sz="1600" dirty="0">
                <a:cs typeface="Arial" panose="020B0604020202020204" pitchFamily="34" charset="0"/>
              </a:rPr>
              <a:t>Click </a:t>
            </a:r>
            <a:r>
              <a:rPr lang="en-US" altLang="zh-TW" sz="1600" b="1" dirty="0">
                <a:cs typeface="Arial" panose="020B0604020202020204" pitchFamily="34" charset="0"/>
              </a:rPr>
              <a:t>Next</a:t>
            </a:r>
            <a:endParaRPr lang="en-US" altLang="zh-TW" sz="1600" b="1" dirty="0">
              <a:ea typeface="新細明體" pitchFamily="18" charset="-120"/>
            </a:endParaRPr>
          </a:p>
        </p:txBody>
      </p:sp>
      <p:sp>
        <p:nvSpPr>
          <p:cNvPr id="18" name="AutoShape 2"/>
          <p:cNvSpPr>
            <a:spLocks noChangeArrowheads="1"/>
          </p:cNvSpPr>
          <p:nvPr/>
        </p:nvSpPr>
        <p:spPr bwMode="auto">
          <a:xfrm>
            <a:off x="325335" y="3030349"/>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hu-HU" sz="1600" b="1" dirty="0"/>
              <a:t>6</a:t>
            </a:r>
            <a:r>
              <a:rPr lang="en-US" sz="1600" b="1" dirty="0">
                <a:solidFill>
                  <a:schemeClr val="bg1"/>
                </a:solidFill>
              </a:rPr>
              <a:t>  </a:t>
            </a:r>
            <a:endParaRPr lang="en-US" sz="1600" b="1" dirty="0">
              <a:solidFill>
                <a:schemeClr val="accent1"/>
              </a:solidFill>
            </a:endParaRPr>
          </a:p>
        </p:txBody>
      </p:sp>
      <p:sp>
        <p:nvSpPr>
          <p:cNvPr id="19" name="Rectangle 18"/>
          <p:cNvSpPr/>
          <p:nvPr/>
        </p:nvSpPr>
        <p:spPr>
          <a:xfrm>
            <a:off x="782430" y="3079341"/>
            <a:ext cx="1553270" cy="338476"/>
          </a:xfrm>
          <a:prstGeom prst="rect">
            <a:avLst/>
          </a:prstGeom>
        </p:spPr>
        <p:txBody>
          <a:bodyPr wrap="none">
            <a:spAutoFit/>
          </a:bodyPr>
          <a:lstStyle/>
          <a:p>
            <a:pPr>
              <a:buSzPct val="100000"/>
              <a:defRPr/>
            </a:pPr>
            <a:r>
              <a:rPr lang="en-US" sz="1600" dirty="0"/>
              <a:t>Select </a:t>
            </a:r>
            <a:r>
              <a:rPr lang="en-US" sz="1600" b="1" dirty="0"/>
              <a:t>Private</a:t>
            </a:r>
            <a:r>
              <a:rPr lang="en-US" sz="1600" dirty="0"/>
              <a:t> </a:t>
            </a:r>
          </a:p>
        </p:txBody>
      </p:sp>
      <p:sp>
        <p:nvSpPr>
          <p:cNvPr id="20" name="AutoShape 2"/>
          <p:cNvSpPr>
            <a:spLocks noChangeArrowheads="1"/>
          </p:cNvSpPr>
          <p:nvPr/>
        </p:nvSpPr>
        <p:spPr bwMode="auto">
          <a:xfrm>
            <a:off x="325335" y="3700979"/>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hu-HU" sz="1600" b="1" dirty="0"/>
              <a:t>7</a:t>
            </a:r>
            <a:r>
              <a:rPr lang="en-US" sz="1600" b="1" dirty="0">
                <a:solidFill>
                  <a:schemeClr val="bg1"/>
                </a:solidFill>
              </a:rPr>
              <a:t>  </a:t>
            </a:r>
            <a:endParaRPr lang="en-US" sz="1600" b="1" dirty="0">
              <a:solidFill>
                <a:schemeClr val="accent1"/>
              </a:solidFill>
            </a:endParaRPr>
          </a:p>
        </p:txBody>
      </p:sp>
      <p:sp>
        <p:nvSpPr>
          <p:cNvPr id="21" name="Rectangle 20"/>
          <p:cNvSpPr/>
          <p:nvPr/>
        </p:nvSpPr>
        <p:spPr>
          <a:xfrm>
            <a:off x="778997" y="3733965"/>
            <a:ext cx="6094589" cy="338476"/>
          </a:xfrm>
          <a:prstGeom prst="rect">
            <a:avLst/>
          </a:prstGeom>
        </p:spPr>
        <p:txBody>
          <a:bodyPr anchor="t">
            <a:spAutoFit/>
          </a:bodyPr>
          <a:lstStyle/>
          <a:p>
            <a:pPr>
              <a:buSzPct val="100000"/>
              <a:defRPr/>
            </a:pPr>
            <a:r>
              <a:rPr lang="en-US" sz="1600" dirty="0"/>
              <a:t>Select </a:t>
            </a:r>
            <a:r>
              <a:rPr lang="en-US" sz="1600" dirty="0">
                <a:cs typeface="Arial"/>
              </a:rPr>
              <a:t>ALDI </a:t>
            </a:r>
            <a:r>
              <a:rPr lang="en-US" sz="1600" dirty="0"/>
              <a:t>in your customers’ list.</a:t>
            </a:r>
          </a:p>
        </p:txBody>
      </p:sp>
      <p:sp>
        <p:nvSpPr>
          <p:cNvPr id="22" name="AutoShape 2"/>
          <p:cNvSpPr>
            <a:spLocks noChangeArrowheads="1"/>
          </p:cNvSpPr>
          <p:nvPr/>
        </p:nvSpPr>
        <p:spPr bwMode="auto">
          <a:xfrm>
            <a:off x="321903" y="4371608"/>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hu-HU" sz="1600" b="1" dirty="0"/>
              <a:t>8</a:t>
            </a:r>
            <a:r>
              <a:rPr lang="en-US" sz="1600" b="1" dirty="0">
                <a:solidFill>
                  <a:schemeClr val="bg1"/>
                </a:solidFill>
              </a:rPr>
              <a:t>  </a:t>
            </a:r>
            <a:endParaRPr lang="en-US" sz="1600" b="1" dirty="0">
              <a:solidFill>
                <a:schemeClr val="accent1"/>
              </a:solidFill>
            </a:endParaRPr>
          </a:p>
        </p:txBody>
      </p:sp>
      <p:sp>
        <p:nvSpPr>
          <p:cNvPr id="23" name="Rectangle 22"/>
          <p:cNvSpPr/>
          <p:nvPr/>
        </p:nvSpPr>
        <p:spPr>
          <a:xfrm>
            <a:off x="778998" y="4420532"/>
            <a:ext cx="1128574" cy="338476"/>
          </a:xfrm>
          <a:prstGeom prst="rect">
            <a:avLst/>
          </a:prstGeom>
        </p:spPr>
        <p:txBody>
          <a:bodyPr wrap="none">
            <a:spAutoFit/>
          </a:bodyPr>
          <a:lstStyle/>
          <a:p>
            <a:pPr>
              <a:buSzPct val="100000"/>
              <a:defRPr/>
            </a:pPr>
            <a:r>
              <a:rPr lang="en-US" sz="1600" dirty="0"/>
              <a:t>Click </a:t>
            </a:r>
            <a:r>
              <a:rPr lang="en-US" sz="1600" b="1" dirty="0"/>
              <a:t>Next</a:t>
            </a:r>
          </a:p>
        </p:txBody>
      </p:sp>
      <p:sp>
        <p:nvSpPr>
          <p:cNvPr id="24" name="Rectangle 23"/>
          <p:cNvSpPr/>
          <p:nvPr/>
        </p:nvSpPr>
        <p:spPr>
          <a:xfrm>
            <a:off x="321904" y="5839981"/>
            <a:ext cx="11597588" cy="584641"/>
          </a:xfrm>
          <a:prstGeom prst="rect">
            <a:avLst/>
          </a:prstGeom>
        </p:spPr>
        <p:txBody>
          <a:bodyPr wrap="square" anchor="t">
            <a:spAutoFit/>
          </a:bodyPr>
          <a:lstStyle/>
          <a:p>
            <a:pPr algn="just">
              <a:spcBef>
                <a:spcPts val="600"/>
              </a:spcBef>
              <a:buSzPct val="100000"/>
              <a:defRPr/>
            </a:pPr>
            <a:r>
              <a:rPr lang="en-US" sz="1600" b="1" dirty="0">
                <a:solidFill>
                  <a:srgbClr val="FFC000"/>
                </a:solidFill>
              </a:rPr>
              <a:t>Note: </a:t>
            </a:r>
            <a:r>
              <a:rPr lang="en-US" sz="1600" dirty="0"/>
              <a:t>If </a:t>
            </a:r>
            <a:r>
              <a:rPr lang="en-US" sz="1600" dirty="0">
                <a:cs typeface="Arial"/>
              </a:rPr>
              <a:t>ALDI </a:t>
            </a:r>
            <a:r>
              <a:rPr lang="en-US" sz="1600" dirty="0"/>
              <a:t>is not part of the customer list, it means that the </a:t>
            </a:r>
            <a:r>
              <a:rPr lang="en-US" sz="1600" dirty="0">
                <a:cs typeface="Arial"/>
              </a:rPr>
              <a:t>ALDI </a:t>
            </a:r>
            <a:r>
              <a:rPr lang="en-US" sz="1600" dirty="0"/>
              <a:t>Trading relationship has not been accepted yet on Ariba Network.</a:t>
            </a:r>
            <a:r>
              <a:rPr lang="cs-CZ" sz="1600" dirty="0"/>
              <a:t> </a:t>
            </a:r>
            <a:r>
              <a:rPr lang="cs-CZ" sz="1600" dirty="0" err="1"/>
              <a:t>Please</a:t>
            </a:r>
            <a:r>
              <a:rPr lang="cs-CZ" sz="1600" dirty="0"/>
              <a:t> </a:t>
            </a:r>
            <a:r>
              <a:rPr lang="cs-CZ" sz="1600" dirty="0" err="1"/>
              <a:t>accept</a:t>
            </a:r>
            <a:r>
              <a:rPr lang="cs-CZ" sz="1600" dirty="0"/>
              <a:t> </a:t>
            </a:r>
            <a:r>
              <a:rPr lang="cs-CZ" sz="1600" dirty="0" err="1"/>
              <a:t>the</a:t>
            </a:r>
            <a:r>
              <a:rPr lang="cs-CZ" sz="1600" dirty="0"/>
              <a:t> </a:t>
            </a:r>
            <a:r>
              <a:rPr lang="cs-CZ" sz="1600" dirty="0" err="1"/>
              <a:t>relationship</a:t>
            </a:r>
            <a:r>
              <a:rPr lang="cs-CZ" sz="1600" dirty="0"/>
              <a:t> </a:t>
            </a:r>
            <a:r>
              <a:rPr lang="cs-CZ" sz="1600" dirty="0" err="1"/>
              <a:t>first</a:t>
            </a:r>
            <a:r>
              <a:rPr lang="cs-CZ" sz="1600" dirty="0"/>
              <a:t>.  </a:t>
            </a:r>
            <a:endParaRPr lang="en-US" sz="1600" dirty="0"/>
          </a:p>
        </p:txBody>
      </p:sp>
      <p:pic>
        <p:nvPicPr>
          <p:cNvPr id="3" name="Picture 2"/>
          <p:cNvPicPr>
            <a:picLocks noChangeAspect="1"/>
          </p:cNvPicPr>
          <p:nvPr/>
        </p:nvPicPr>
        <p:blipFill>
          <a:blip r:embed="rId2"/>
          <a:stretch>
            <a:fillRect/>
          </a:stretch>
        </p:blipFill>
        <p:spPr>
          <a:xfrm>
            <a:off x="6513365" y="2204001"/>
            <a:ext cx="5491647" cy="1933439"/>
          </a:xfrm>
          <a:prstGeom prst="rect">
            <a:avLst/>
          </a:prstGeom>
        </p:spPr>
      </p:pic>
      <p:pic>
        <p:nvPicPr>
          <p:cNvPr id="4" name="Picture 3"/>
          <p:cNvPicPr>
            <a:picLocks noChangeAspect="1"/>
          </p:cNvPicPr>
          <p:nvPr/>
        </p:nvPicPr>
        <p:blipFill>
          <a:blip r:embed="rId3"/>
          <a:stretch>
            <a:fillRect/>
          </a:stretch>
        </p:blipFill>
        <p:spPr>
          <a:xfrm>
            <a:off x="6513365" y="4213385"/>
            <a:ext cx="5429689" cy="1451535"/>
          </a:xfrm>
          <a:prstGeom prst="rect">
            <a:avLst/>
          </a:prstGeom>
        </p:spPr>
      </p:pic>
      <p:sp>
        <p:nvSpPr>
          <p:cNvPr id="35" name="AutoShape 20"/>
          <p:cNvSpPr>
            <a:spLocks noChangeArrowheads="1"/>
          </p:cNvSpPr>
          <p:nvPr/>
        </p:nvSpPr>
        <p:spPr bwMode="auto">
          <a:xfrm>
            <a:off x="7456776" y="2577949"/>
            <a:ext cx="1528901" cy="125212"/>
          </a:xfrm>
          <a:prstGeom prst="roundRect">
            <a:avLst>
              <a:gd name="adj" fmla="val 9468"/>
            </a:avLst>
          </a:prstGeom>
          <a:noFill/>
          <a:ln w="28575">
            <a:solidFill>
              <a:schemeClr val="accent1"/>
            </a:solidFill>
            <a:round/>
            <a:headEnd/>
            <a:tailEnd/>
          </a:ln>
        </p:spPr>
        <p:txBody>
          <a:bodyPr wrap="none" anchor="ctr"/>
          <a:lstStyle/>
          <a:p>
            <a:endParaRPr lang="fr-FR" dirty="0"/>
          </a:p>
        </p:txBody>
      </p:sp>
      <p:sp>
        <p:nvSpPr>
          <p:cNvPr id="36" name="AutoShape 20"/>
          <p:cNvSpPr>
            <a:spLocks noChangeArrowheads="1"/>
          </p:cNvSpPr>
          <p:nvPr/>
        </p:nvSpPr>
        <p:spPr bwMode="auto">
          <a:xfrm>
            <a:off x="11215981" y="3960747"/>
            <a:ext cx="401154" cy="176693"/>
          </a:xfrm>
          <a:prstGeom prst="roundRect">
            <a:avLst>
              <a:gd name="adj" fmla="val 9468"/>
            </a:avLst>
          </a:prstGeom>
          <a:noFill/>
          <a:ln w="28575">
            <a:solidFill>
              <a:schemeClr val="accent1"/>
            </a:solidFill>
            <a:round/>
            <a:headEnd/>
            <a:tailEnd/>
          </a:ln>
        </p:spPr>
        <p:txBody>
          <a:bodyPr wrap="none" anchor="ctr"/>
          <a:lstStyle/>
          <a:p>
            <a:endParaRPr lang="fr-FR" dirty="0"/>
          </a:p>
        </p:txBody>
      </p:sp>
      <p:sp>
        <p:nvSpPr>
          <p:cNvPr id="37" name="AutoShape 20"/>
          <p:cNvSpPr>
            <a:spLocks noChangeArrowheads="1"/>
          </p:cNvSpPr>
          <p:nvPr/>
        </p:nvSpPr>
        <p:spPr bwMode="auto">
          <a:xfrm>
            <a:off x="7275514" y="4673393"/>
            <a:ext cx="677760" cy="134676"/>
          </a:xfrm>
          <a:prstGeom prst="roundRect">
            <a:avLst>
              <a:gd name="adj" fmla="val 0"/>
            </a:avLst>
          </a:prstGeom>
          <a:noFill/>
          <a:ln w="28575">
            <a:solidFill>
              <a:schemeClr val="accent1"/>
            </a:solidFill>
            <a:round/>
            <a:headEnd/>
            <a:tailEnd/>
          </a:ln>
        </p:spPr>
        <p:txBody>
          <a:bodyPr wrap="none" anchor="ctr"/>
          <a:lstStyle/>
          <a:p>
            <a:endParaRPr lang="fr-FR" dirty="0"/>
          </a:p>
        </p:txBody>
      </p:sp>
      <p:sp>
        <p:nvSpPr>
          <p:cNvPr id="38" name="AutoShape 20"/>
          <p:cNvSpPr>
            <a:spLocks noChangeArrowheads="1"/>
          </p:cNvSpPr>
          <p:nvPr/>
        </p:nvSpPr>
        <p:spPr bwMode="auto">
          <a:xfrm>
            <a:off x="7275513" y="5238498"/>
            <a:ext cx="740809" cy="128419"/>
          </a:xfrm>
          <a:prstGeom prst="roundRect">
            <a:avLst>
              <a:gd name="adj" fmla="val 0"/>
            </a:avLst>
          </a:prstGeom>
          <a:noFill/>
          <a:ln w="28575">
            <a:solidFill>
              <a:schemeClr val="accent1"/>
            </a:solidFill>
            <a:round/>
            <a:headEnd/>
            <a:tailEnd/>
          </a:ln>
        </p:spPr>
        <p:txBody>
          <a:bodyPr wrap="none" anchor="ctr"/>
          <a:lstStyle/>
          <a:p>
            <a:endParaRPr lang="fr-FR" dirty="0"/>
          </a:p>
        </p:txBody>
      </p:sp>
      <p:sp>
        <p:nvSpPr>
          <p:cNvPr id="40" name="AutoShape 20"/>
          <p:cNvSpPr>
            <a:spLocks noChangeArrowheads="1"/>
          </p:cNvSpPr>
          <p:nvPr/>
        </p:nvSpPr>
        <p:spPr bwMode="auto">
          <a:xfrm>
            <a:off x="11172248" y="5487411"/>
            <a:ext cx="401154" cy="176693"/>
          </a:xfrm>
          <a:prstGeom prst="roundRect">
            <a:avLst>
              <a:gd name="adj" fmla="val 9468"/>
            </a:avLst>
          </a:prstGeom>
          <a:noFill/>
          <a:ln w="28575">
            <a:solidFill>
              <a:schemeClr val="accent1"/>
            </a:solidFill>
            <a:round/>
            <a:headEnd/>
            <a:tailEnd/>
          </a:ln>
        </p:spPr>
        <p:txBody>
          <a:bodyPr wrap="none" anchor="ctr"/>
          <a:lstStyle/>
          <a:p>
            <a:endParaRPr lang="fr-FR" dirty="0"/>
          </a:p>
        </p:txBody>
      </p:sp>
      <p:sp>
        <p:nvSpPr>
          <p:cNvPr id="25" name="Rectangle 24">
            <a:extLst>
              <a:ext uri="{FF2B5EF4-FFF2-40B4-BE49-F238E27FC236}">
                <a16:creationId xmlns:a16="http://schemas.microsoft.com/office/drawing/2014/main" id="{1C42A7C0-F1B3-41A7-A0E4-5B2E7165D413}"/>
              </a:ext>
            </a:extLst>
          </p:cNvPr>
          <p:cNvSpPr/>
          <p:nvPr/>
        </p:nvSpPr>
        <p:spPr bwMode="gray">
          <a:xfrm>
            <a:off x="7832246" y="2738245"/>
            <a:ext cx="541192" cy="75945"/>
          </a:xfrm>
          <a:prstGeom prst="rect">
            <a:avLst/>
          </a:prstGeom>
          <a:solidFill>
            <a:schemeClr val="tx2"/>
          </a:solidFill>
          <a:ln w="25400" algn="ctr">
            <a:solidFill>
              <a:schemeClr val="tx1"/>
            </a:solidFill>
            <a:miter lim="800000"/>
            <a:headEnd/>
            <a:tailEnd/>
          </a:ln>
        </p:spPr>
        <p:txBody>
          <a:bodyPr lIns="90000" tIns="72000" rIns="90000" bIns="72000" rtlCol="0" anchor="ctr"/>
          <a:lstStyle>
            <a:defPPr>
              <a:defRPr lang="de-DE"/>
            </a:defPPr>
            <a:lvl1pPr marL="0" algn="l" defTabSz="1088776" rtl="0" eaLnBrk="1" latinLnBrk="0" hangingPunct="1">
              <a:defRPr lang="de-DE" sz="2100" kern="1200">
                <a:solidFill>
                  <a:schemeClr val="tx1"/>
                </a:solidFill>
                <a:latin typeface="Arial"/>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tx1"/>
                </a:solidFill>
                <a:latin typeface="Arial"/>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tx1"/>
                </a:solidFill>
                <a:latin typeface="Arial"/>
                <a:ea typeface="+mn-ea"/>
                <a:cs typeface="+mn-cs"/>
              </a:defRPr>
            </a:lvl3pPr>
            <a:lvl4pPr marL="1633164" algn="l" defTabSz="1088776" rtl="0" eaLnBrk="1" latinLnBrk="0" hangingPunct="1">
              <a:buClr>
                <a:srgbClr val="666666"/>
              </a:buClr>
              <a:buSzPct val="80000"/>
              <a:buFont typeface="Arial"/>
              <a:buChar char=""/>
              <a:defRPr lang="de-DE" sz="1400" kern="1200">
                <a:solidFill>
                  <a:schemeClr val="tx1"/>
                </a:solidFill>
                <a:latin typeface="Arial"/>
                <a:ea typeface="+mn-ea"/>
                <a:cs typeface="+mn-cs"/>
              </a:defRPr>
            </a:lvl4pPr>
            <a:lvl5pPr marL="2177552" algn="l" defTabSz="1088776" rtl="0" eaLnBrk="1" latinLnBrk="0" hangingPunct="1">
              <a:buClr>
                <a:srgbClr val="666666"/>
              </a:buClr>
              <a:buSzPct val="80000"/>
              <a:buFont typeface="Arial"/>
              <a:buChar char=""/>
              <a:defRPr lang="de-DE" sz="1200" kern="1200">
                <a:solidFill>
                  <a:schemeClr val="tx1"/>
                </a:solidFill>
                <a:latin typeface="Arial"/>
                <a:ea typeface="+mn-ea"/>
                <a:cs typeface="+mn-cs"/>
              </a:defRPr>
            </a:lvl5pPr>
            <a:lvl6pPr marL="2721940" algn="l" defTabSz="1088776" rtl="0" eaLnBrk="1" latinLnBrk="0" hangingPunct="1">
              <a:defRPr sz="2100" kern="1200">
                <a:solidFill>
                  <a:schemeClr val="tx1"/>
                </a:solidFill>
                <a:latin typeface="+mn-lt"/>
                <a:ea typeface="+mn-ea"/>
                <a:cs typeface="+mn-cs"/>
              </a:defRPr>
            </a:lvl6pPr>
            <a:lvl7pPr marL="3266328" algn="l" defTabSz="1088776" rtl="0" eaLnBrk="1" latinLnBrk="0" hangingPunct="1">
              <a:defRPr sz="2100" kern="1200">
                <a:solidFill>
                  <a:schemeClr val="tx1"/>
                </a:solidFill>
                <a:latin typeface="+mn-lt"/>
                <a:ea typeface="+mn-ea"/>
                <a:cs typeface="+mn-cs"/>
              </a:defRPr>
            </a:lvl7pPr>
            <a:lvl8pPr marL="3810716" algn="l" defTabSz="1088776" rtl="0" eaLnBrk="1" latinLnBrk="0" hangingPunct="1">
              <a:defRPr sz="2100" kern="1200">
                <a:solidFill>
                  <a:schemeClr val="tx1"/>
                </a:solidFill>
                <a:latin typeface="+mn-lt"/>
                <a:ea typeface="+mn-ea"/>
                <a:cs typeface="+mn-cs"/>
              </a:defRPr>
            </a:lvl8pPr>
            <a:lvl9pPr marL="4355104" algn="l" defTabSz="1088776" rtl="0" eaLnBrk="1" latinLnBrk="0" hangingPunct="1">
              <a:defRPr sz="2100" kern="1200">
                <a:solidFill>
                  <a:schemeClr val="tx1"/>
                </a:solidFill>
                <a:latin typeface="+mn-lt"/>
                <a:ea typeface="+mn-ea"/>
                <a:cs typeface="+mn-cs"/>
              </a:defRPr>
            </a:lvl9pP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800" b="0" i="0" u="none" strike="noStrike" kern="0" cap="none" spc="0" normalizeH="0" baseline="0" noProof="0" dirty="0" err="1">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38798369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Catalog Publication</a:t>
            </a:r>
          </a:p>
        </p:txBody>
      </p:sp>
      <p:sp>
        <p:nvSpPr>
          <p:cNvPr id="5" name="AutoShape 2"/>
          <p:cNvSpPr>
            <a:spLocks noChangeArrowheads="1"/>
          </p:cNvSpPr>
          <p:nvPr/>
        </p:nvSpPr>
        <p:spPr bwMode="auto">
          <a:xfrm>
            <a:off x="325335" y="1389515"/>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hu-HU" sz="1600" b="1" dirty="0"/>
              <a:t>9</a:t>
            </a:r>
            <a:r>
              <a:rPr lang="en-US" sz="1600" b="1" dirty="0">
                <a:solidFill>
                  <a:schemeClr val="bg1"/>
                </a:solidFill>
              </a:rPr>
              <a:t>   </a:t>
            </a:r>
            <a:endParaRPr lang="en-US" sz="1600" b="1" dirty="0">
              <a:solidFill>
                <a:schemeClr val="accent1"/>
              </a:solidFill>
            </a:endParaRPr>
          </a:p>
        </p:txBody>
      </p:sp>
      <p:sp>
        <p:nvSpPr>
          <p:cNvPr id="7" name="Rectangle 6"/>
          <p:cNvSpPr/>
          <p:nvPr/>
        </p:nvSpPr>
        <p:spPr>
          <a:xfrm>
            <a:off x="782429" y="1443111"/>
            <a:ext cx="6461560" cy="338476"/>
          </a:xfrm>
          <a:prstGeom prst="rect">
            <a:avLst/>
          </a:prstGeom>
        </p:spPr>
        <p:txBody>
          <a:bodyPr wrap="square">
            <a:spAutoFit/>
          </a:bodyPr>
          <a:lstStyle/>
          <a:p>
            <a:pPr>
              <a:buSzPct val="100000"/>
              <a:defRPr/>
            </a:pPr>
            <a:r>
              <a:rPr lang="en-US" altLang="zh-TW" sz="1600" dirty="0"/>
              <a:t>Click </a:t>
            </a:r>
            <a:r>
              <a:rPr lang="en-US" altLang="zh-TW" sz="1600" b="1" dirty="0"/>
              <a:t>Choose File </a:t>
            </a:r>
            <a:r>
              <a:rPr lang="en-US" altLang="zh-TW" sz="1600" dirty="0"/>
              <a:t>and browse to the catalog file on your computer.</a:t>
            </a:r>
          </a:p>
        </p:txBody>
      </p:sp>
      <p:sp>
        <p:nvSpPr>
          <p:cNvPr id="9" name="Rectangle 8"/>
          <p:cNvSpPr/>
          <p:nvPr/>
        </p:nvSpPr>
        <p:spPr>
          <a:xfrm>
            <a:off x="325335" y="5893769"/>
            <a:ext cx="11542529" cy="584640"/>
          </a:xfrm>
          <a:prstGeom prst="rect">
            <a:avLst/>
          </a:prstGeom>
        </p:spPr>
        <p:txBody>
          <a:bodyPr wrap="square">
            <a:spAutoFit/>
          </a:bodyPr>
          <a:lstStyle/>
          <a:p>
            <a:pPr algn="just">
              <a:defRPr/>
            </a:pPr>
            <a:r>
              <a:rPr lang="en-US" sz="1600" b="1" dirty="0">
                <a:solidFill>
                  <a:schemeClr val="accent1"/>
                </a:solidFill>
              </a:rPr>
              <a:t>Note: </a:t>
            </a:r>
            <a:r>
              <a:rPr lang="en-US" sz="1600" b="1" dirty="0"/>
              <a:t>Ariba Network supports an Excel file (zipped or unzipped format) up to 15 MB. If your file is bigger, you must upload it as Incremental under the same subscription name of the catalog.</a:t>
            </a:r>
            <a:endParaRPr lang="en-US" sz="1600" dirty="0"/>
          </a:p>
        </p:txBody>
      </p:sp>
      <p:grpSp>
        <p:nvGrpSpPr>
          <p:cNvPr id="8" name="Group 7">
            <a:extLst>
              <a:ext uri="{FF2B5EF4-FFF2-40B4-BE49-F238E27FC236}">
                <a16:creationId xmlns:a16="http://schemas.microsoft.com/office/drawing/2014/main" id="{2051C64E-8947-4FA8-A866-C34E6BEE77C4}"/>
              </a:ext>
            </a:extLst>
          </p:cNvPr>
          <p:cNvGrpSpPr/>
          <p:nvPr/>
        </p:nvGrpSpPr>
        <p:grpSpPr>
          <a:xfrm>
            <a:off x="404848" y="2180276"/>
            <a:ext cx="9810180" cy="2497448"/>
            <a:chOff x="325335" y="2097603"/>
            <a:chExt cx="9810180" cy="2497448"/>
          </a:xfrm>
        </p:grpSpPr>
        <p:pic>
          <p:nvPicPr>
            <p:cNvPr id="6" name="Picture 5">
              <a:extLst>
                <a:ext uri="{FF2B5EF4-FFF2-40B4-BE49-F238E27FC236}">
                  <a16:creationId xmlns:a16="http://schemas.microsoft.com/office/drawing/2014/main" id="{4D77EB74-D4DE-4375-A53C-4ABFB77DED64}"/>
                </a:ext>
              </a:extLst>
            </p:cNvPr>
            <p:cNvPicPr>
              <a:picLocks noChangeAspect="1"/>
            </p:cNvPicPr>
            <p:nvPr/>
          </p:nvPicPr>
          <p:blipFill rotWithShape="1">
            <a:blip r:embed="rId2"/>
            <a:srcRect t="10795"/>
            <a:stretch/>
          </p:blipFill>
          <p:spPr>
            <a:xfrm>
              <a:off x="325335" y="2097603"/>
              <a:ext cx="9810180" cy="2497448"/>
            </a:xfrm>
            <a:prstGeom prst="rect">
              <a:avLst/>
            </a:prstGeom>
          </p:spPr>
        </p:pic>
        <p:sp>
          <p:nvSpPr>
            <p:cNvPr id="10" name="AutoShape 20"/>
            <p:cNvSpPr>
              <a:spLocks noChangeArrowheads="1"/>
            </p:cNvSpPr>
            <p:nvPr/>
          </p:nvSpPr>
          <p:spPr bwMode="auto">
            <a:xfrm>
              <a:off x="3389912" y="2860281"/>
              <a:ext cx="1182088" cy="668110"/>
            </a:xfrm>
            <a:prstGeom prst="roundRect">
              <a:avLst>
                <a:gd name="adj" fmla="val 9468"/>
              </a:avLst>
            </a:prstGeom>
            <a:noFill/>
            <a:ln w="28575">
              <a:solidFill>
                <a:schemeClr val="accent1"/>
              </a:solidFill>
              <a:round/>
              <a:headEnd/>
              <a:tailEnd/>
            </a:ln>
          </p:spPr>
          <p:txBody>
            <a:bodyPr wrap="none" anchor="ctr"/>
            <a:lstStyle/>
            <a:p>
              <a:endParaRPr lang="fr-FR" dirty="0"/>
            </a:p>
          </p:txBody>
        </p:sp>
        <p:sp>
          <p:nvSpPr>
            <p:cNvPr id="11" name="AutoShape 20"/>
            <p:cNvSpPr>
              <a:spLocks noChangeArrowheads="1"/>
            </p:cNvSpPr>
            <p:nvPr/>
          </p:nvSpPr>
          <p:spPr bwMode="auto">
            <a:xfrm>
              <a:off x="1799652" y="3974221"/>
              <a:ext cx="1063566" cy="255025"/>
            </a:xfrm>
            <a:prstGeom prst="roundRect">
              <a:avLst>
                <a:gd name="adj" fmla="val 9468"/>
              </a:avLst>
            </a:prstGeom>
            <a:noFill/>
            <a:ln w="28575">
              <a:solidFill>
                <a:schemeClr val="accent1"/>
              </a:solidFill>
              <a:round/>
              <a:headEnd/>
              <a:tailEnd/>
            </a:ln>
          </p:spPr>
          <p:txBody>
            <a:bodyPr wrap="none" anchor="ctr"/>
            <a:lstStyle/>
            <a:p>
              <a:endParaRPr lang="fr-FR" dirty="0"/>
            </a:p>
          </p:txBody>
        </p:sp>
      </p:grpSp>
      <p:sp>
        <p:nvSpPr>
          <p:cNvPr id="13" name="AutoShape 2">
            <a:extLst>
              <a:ext uri="{FF2B5EF4-FFF2-40B4-BE49-F238E27FC236}">
                <a16:creationId xmlns:a16="http://schemas.microsoft.com/office/drawing/2014/main" id="{6E8A2CC7-0691-47C0-9AF9-44588B9C42B4}"/>
              </a:ext>
            </a:extLst>
          </p:cNvPr>
          <p:cNvSpPr>
            <a:spLocks noChangeArrowheads="1"/>
          </p:cNvSpPr>
          <p:nvPr/>
        </p:nvSpPr>
        <p:spPr bwMode="auto">
          <a:xfrm>
            <a:off x="325335" y="4938593"/>
            <a:ext cx="457094" cy="436462"/>
          </a:xfrm>
          <a:prstGeom prst="rect">
            <a:avLst/>
          </a:prstGeom>
          <a:solidFill>
            <a:schemeClr val="accent1"/>
          </a:solidFill>
          <a:ln w="9525">
            <a:noFill/>
            <a:miter lim="800000"/>
            <a:headEnd/>
            <a:tailEnd type="none" w="lg" len="lg"/>
          </a:ln>
          <a:effectLst/>
        </p:spPr>
        <p:txBody>
          <a:bodyPr wrap="none" anchor="ctr"/>
          <a:lstStyle/>
          <a:p>
            <a:r>
              <a:rPr lang="hu-HU" sz="1600" b="1" dirty="0"/>
              <a:t>10</a:t>
            </a:r>
            <a:endParaRPr lang="en-US" sz="1600" b="1" dirty="0"/>
          </a:p>
        </p:txBody>
      </p:sp>
      <p:sp>
        <p:nvSpPr>
          <p:cNvPr id="14" name="Rectangle 13">
            <a:extLst>
              <a:ext uri="{FF2B5EF4-FFF2-40B4-BE49-F238E27FC236}">
                <a16:creationId xmlns:a16="http://schemas.microsoft.com/office/drawing/2014/main" id="{05B7B6C3-EA33-41A1-90F8-43124F012B31}"/>
              </a:ext>
            </a:extLst>
          </p:cNvPr>
          <p:cNvSpPr/>
          <p:nvPr/>
        </p:nvSpPr>
        <p:spPr>
          <a:xfrm>
            <a:off x="782430" y="4987586"/>
            <a:ext cx="2737488" cy="338476"/>
          </a:xfrm>
          <a:prstGeom prst="rect">
            <a:avLst/>
          </a:prstGeom>
        </p:spPr>
        <p:txBody>
          <a:bodyPr wrap="none">
            <a:spAutoFit/>
          </a:bodyPr>
          <a:lstStyle/>
          <a:p>
            <a:pPr>
              <a:buSzPct val="100000"/>
              <a:defRPr/>
            </a:pPr>
            <a:r>
              <a:rPr lang="en-US" altLang="zh-TW" sz="1600" dirty="0"/>
              <a:t>Click </a:t>
            </a:r>
            <a:r>
              <a:rPr lang="en-US" altLang="zh-TW" sz="1600" b="1" dirty="0"/>
              <a:t>Validate and Publish </a:t>
            </a:r>
          </a:p>
        </p:txBody>
      </p:sp>
    </p:spTree>
    <p:extLst>
      <p:ext uri="{BB962C8B-B14F-4D97-AF65-F5344CB8AC3E}">
        <p14:creationId xmlns:p14="http://schemas.microsoft.com/office/powerpoint/2010/main" val="7715278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Catalog Publication</a:t>
            </a:r>
          </a:p>
        </p:txBody>
      </p:sp>
      <p:sp>
        <p:nvSpPr>
          <p:cNvPr id="5" name="Text Box 3"/>
          <p:cNvSpPr txBox="1">
            <a:spLocks noGrp="1" noChangeArrowheads="1"/>
          </p:cNvSpPr>
          <p:nvPr>
            <p:ph type="body" sz="quarter" idx="11"/>
          </p:nvPr>
        </p:nvSpPr>
        <p:spPr bwMode="auto">
          <a:xfrm>
            <a:off x="325336" y="1329477"/>
            <a:ext cx="11542528" cy="3785249"/>
          </a:xfrm>
          <a:prstGeom prst="rect">
            <a:avLst/>
          </a:prstGeom>
        </p:spPr>
        <p:txBody>
          <a:bodyPr vert="horz" lIns="91419" tIns="45709" rIns="91419" bIns="45709"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marL="285693" indent="-285693">
              <a:spcBef>
                <a:spcPts val="600"/>
              </a:spcBef>
              <a:spcAft>
                <a:spcPts val="600"/>
              </a:spcAft>
              <a:buSzPct val="100000"/>
              <a:buFont typeface="Arial" panose="020B0604020202020204" pitchFamily="34" charset="0"/>
              <a:buChar char="•"/>
            </a:pPr>
            <a:r>
              <a:rPr lang="en-US" altLang="zh-TW" sz="1600" dirty="0">
                <a:latin typeface="Arial" panose="020B0604020202020204" pitchFamily="34" charset="0"/>
                <a:ea typeface="新細明體" pitchFamily="18" charset="-120"/>
                <a:cs typeface="Arial" panose="020B0604020202020204" pitchFamily="34" charset="0"/>
              </a:rPr>
              <a:t>After the entire catalog has been uploaded:</a:t>
            </a:r>
          </a:p>
          <a:p>
            <a:pPr marL="359928" lvl="2" indent="0">
              <a:spcBef>
                <a:spcPts val="300"/>
              </a:spcBef>
              <a:spcAft>
                <a:spcPts val="300"/>
              </a:spcAft>
              <a:buClr>
                <a:schemeClr val="accent2"/>
              </a:buClr>
              <a:buNone/>
              <a:defRPr/>
            </a:pPr>
            <a:r>
              <a:rPr lang="en-US" altLang="zh-TW" kern="0" dirty="0"/>
              <a:t>Ariba Network begins the catalog validation</a:t>
            </a:r>
          </a:p>
          <a:p>
            <a:pPr marL="359928" lvl="2" indent="0">
              <a:spcBef>
                <a:spcPts val="300"/>
              </a:spcBef>
              <a:spcAft>
                <a:spcPts val="300"/>
              </a:spcAft>
              <a:buClr>
                <a:schemeClr val="accent2"/>
              </a:buClr>
              <a:buNone/>
              <a:defRPr/>
            </a:pPr>
            <a:r>
              <a:rPr lang="en-US" altLang="zh-TW" kern="0" dirty="0"/>
              <a:t>It can take several minutes to validate large catalogs</a:t>
            </a:r>
          </a:p>
          <a:p>
            <a:pPr marL="359928" lvl="2" indent="0">
              <a:spcBef>
                <a:spcPts val="300"/>
              </a:spcBef>
              <a:spcAft>
                <a:spcPts val="300"/>
              </a:spcAft>
              <a:buClr>
                <a:schemeClr val="accent2"/>
              </a:buClr>
              <a:buNone/>
              <a:defRPr/>
            </a:pPr>
            <a:r>
              <a:rPr lang="en-US" altLang="zh-TW" kern="0" dirty="0"/>
              <a:t>Ariba Network stores new catalogs in a queue and validates them one by one </a:t>
            </a:r>
          </a:p>
          <a:p>
            <a:pPr marL="285693" indent="-285693">
              <a:spcBef>
                <a:spcPts val="600"/>
              </a:spcBef>
              <a:spcAft>
                <a:spcPts val="600"/>
              </a:spcAft>
              <a:buSzPct val="100000"/>
              <a:buFont typeface="Arial" panose="020B0604020202020204" pitchFamily="34" charset="0"/>
              <a:buChar char="•"/>
            </a:pPr>
            <a:r>
              <a:rPr lang="en-US" altLang="zh-TW" sz="1600" dirty="0">
                <a:latin typeface="Arial" panose="020B0604020202020204" pitchFamily="34" charset="0"/>
                <a:ea typeface="新細明體" pitchFamily="18" charset="-120"/>
                <a:cs typeface="Arial" panose="020B0604020202020204" pitchFamily="34" charset="0"/>
              </a:rPr>
              <a:t>You can upload other catalogs while Ariba Network is validating. </a:t>
            </a:r>
          </a:p>
          <a:p>
            <a:pPr marL="285693" indent="-285693">
              <a:spcBef>
                <a:spcPts val="600"/>
              </a:spcBef>
              <a:spcAft>
                <a:spcPts val="600"/>
              </a:spcAft>
              <a:buSzPct val="100000"/>
              <a:buFont typeface="Arial" panose="020B0604020202020204" pitchFamily="34" charset="0"/>
              <a:buChar char="•"/>
            </a:pPr>
            <a:r>
              <a:rPr lang="en-US" altLang="zh-TW" sz="1600" dirty="0">
                <a:latin typeface="Arial" panose="020B0604020202020204" pitchFamily="34" charset="0"/>
                <a:ea typeface="新細明體" pitchFamily="18" charset="-120"/>
                <a:cs typeface="Arial" panose="020B0604020202020204" pitchFamily="34" charset="0"/>
              </a:rPr>
              <a:t>Once you have completed uploading your catalog(s):</a:t>
            </a:r>
          </a:p>
          <a:p>
            <a:pPr marL="359928" lvl="2" indent="0">
              <a:spcBef>
                <a:spcPts val="300"/>
              </a:spcBef>
              <a:spcAft>
                <a:spcPts val="300"/>
              </a:spcAft>
              <a:buClr>
                <a:schemeClr val="accent2"/>
              </a:buClr>
              <a:buNone/>
              <a:defRPr/>
            </a:pPr>
            <a:r>
              <a:rPr lang="en-US" altLang="zh-TW" b="1" kern="0" dirty="0"/>
              <a:t>DO NOT </a:t>
            </a:r>
            <a:r>
              <a:rPr lang="en-US" altLang="zh-TW" kern="0" dirty="0"/>
              <a:t>log out </a:t>
            </a:r>
          </a:p>
          <a:p>
            <a:pPr marL="359928" lvl="2" indent="0">
              <a:spcBef>
                <a:spcPts val="300"/>
              </a:spcBef>
              <a:spcAft>
                <a:spcPts val="300"/>
              </a:spcAft>
              <a:buClr>
                <a:schemeClr val="accent2"/>
              </a:buClr>
              <a:buNone/>
              <a:defRPr/>
            </a:pPr>
            <a:r>
              <a:rPr lang="en-US" altLang="zh-TW" kern="0" dirty="0"/>
              <a:t>Click the “</a:t>
            </a:r>
            <a:r>
              <a:rPr lang="en-US" altLang="zh-TW" b="1" kern="0" dirty="0"/>
              <a:t>Refresh</a:t>
            </a:r>
            <a:r>
              <a:rPr lang="en-US" altLang="zh-TW" kern="0" dirty="0"/>
              <a:t>” button on the catalog dashboard to update your catalog status.</a:t>
            </a:r>
          </a:p>
        </p:txBody>
      </p:sp>
      <p:grpSp>
        <p:nvGrpSpPr>
          <p:cNvPr id="6" name="Group 5"/>
          <p:cNvGrpSpPr/>
          <p:nvPr/>
        </p:nvGrpSpPr>
        <p:grpSpPr>
          <a:xfrm>
            <a:off x="3771040" y="4788351"/>
            <a:ext cx="8096824" cy="804945"/>
            <a:chOff x="-387995" y="3644611"/>
            <a:chExt cx="8181975" cy="628650"/>
          </a:xfrm>
        </p:grpSpPr>
        <p:pic>
          <p:nvPicPr>
            <p:cNvPr id="7" name="Picture 6"/>
            <p:cNvPicPr>
              <a:picLocks noChangeAspect="1"/>
            </p:cNvPicPr>
            <p:nvPr/>
          </p:nvPicPr>
          <p:blipFill>
            <a:blip r:embed="rId2"/>
            <a:stretch>
              <a:fillRect/>
            </a:stretch>
          </p:blipFill>
          <p:spPr>
            <a:xfrm>
              <a:off x="-387995" y="3644611"/>
              <a:ext cx="8181975" cy="628650"/>
            </a:xfrm>
            <a:prstGeom prst="rect">
              <a:avLst/>
            </a:prstGeom>
          </p:spPr>
        </p:pic>
        <p:sp>
          <p:nvSpPr>
            <p:cNvPr id="8" name="Rectangle 7"/>
            <p:cNvSpPr/>
            <p:nvPr/>
          </p:nvSpPr>
          <p:spPr bwMode="gray">
            <a:xfrm>
              <a:off x="6528471" y="3732545"/>
              <a:ext cx="1165670" cy="452781"/>
            </a:xfrm>
            <a:prstGeom prst="rect">
              <a:avLst/>
            </a:prstGeom>
            <a:noFill/>
            <a:ln w="28575" algn="ctr">
              <a:solidFill>
                <a:schemeClr val="accent1"/>
              </a:solidFill>
              <a:miter lim="800000"/>
              <a:headEnd/>
              <a:tailEnd/>
            </a:ln>
          </p:spPr>
          <p:txBody>
            <a:bodyPr lIns="89979" tIns="71983" rIns="89979" bIns="71983" rtlCol="0" anchor="ctr"/>
            <a:lstStyle/>
            <a:p>
              <a:pPr algn="ctr" defTabSz="914217" fontAlgn="base">
                <a:spcBef>
                  <a:spcPct val="50000"/>
                </a:spcBef>
                <a:spcAft>
                  <a:spcPct val="0"/>
                </a:spcAft>
                <a:buClr>
                  <a:srgbClr val="F0AB00"/>
                </a:buClr>
                <a:buSzPct val="80000"/>
              </a:pPr>
              <a:endParaRPr lang="en-US" kern="0" dirty="0">
                <a:ea typeface="Arial Unicode MS" pitchFamily="34" charset="-128"/>
                <a:cs typeface="Arial Unicode MS" pitchFamily="34" charset="-128"/>
              </a:endParaRPr>
            </a:p>
          </p:txBody>
        </p:sp>
      </p:grpSp>
    </p:spTree>
    <p:extLst>
      <p:ext uri="{BB962C8B-B14F-4D97-AF65-F5344CB8AC3E}">
        <p14:creationId xmlns:p14="http://schemas.microsoft.com/office/powerpoint/2010/main" val="23828831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Catalog Validation - Status</a:t>
            </a:r>
          </a:p>
        </p:txBody>
      </p:sp>
      <p:sp>
        <p:nvSpPr>
          <p:cNvPr id="5" name="Text Box 3"/>
          <p:cNvSpPr txBox="1">
            <a:spLocks noGrp="1" noChangeArrowheads="1"/>
          </p:cNvSpPr>
          <p:nvPr>
            <p:ph type="body" sz="quarter" idx="11"/>
          </p:nvPr>
        </p:nvSpPr>
        <p:spPr bwMode="auto">
          <a:xfrm>
            <a:off x="325336" y="1368882"/>
            <a:ext cx="5946255" cy="4392000"/>
          </a:xfrm>
          <a:prstGeom prst="rect">
            <a:avLst/>
          </a:prstGeom>
        </p:spPr>
        <p:txBody>
          <a:bodyPr vert="horz" lIns="91419" tIns="45709" rIns="91419" bIns="45709" rtlCol="0" anchor="t">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marL="285115" indent="-285115">
              <a:buSzPct val="100000"/>
              <a:buFont typeface="Arial" panose="020B0604020202020204" pitchFamily="34" charset="0"/>
              <a:buChar char="•"/>
            </a:pPr>
            <a:r>
              <a:rPr lang="en-US" altLang="zh-TW" sz="1600" dirty="0">
                <a:ea typeface="新細明體"/>
              </a:rPr>
              <a:t>After Ariba Network completes the upload, if there are no network validation errors, the catalog status is changed to </a:t>
            </a:r>
            <a:r>
              <a:rPr lang="en-US" altLang="zh-TW" sz="1600" b="1" dirty="0">
                <a:ea typeface="新細明體"/>
              </a:rPr>
              <a:t>Published</a:t>
            </a:r>
            <a:r>
              <a:rPr lang="en-US" altLang="zh-TW" sz="1600" dirty="0">
                <a:ea typeface="新細明體"/>
              </a:rPr>
              <a:t> and a network-generated email is sent to the </a:t>
            </a:r>
            <a:r>
              <a:rPr lang="en-US" altLang="zh-TW" sz="1600" dirty="0">
                <a:ea typeface="新細明體"/>
                <a:cs typeface="Arial"/>
              </a:rPr>
              <a:t>ALDI.</a:t>
            </a:r>
            <a:endParaRPr lang="en-US" sz="1600" dirty="0">
              <a:ea typeface="新細明體" pitchFamily="18" charset="-120"/>
              <a:cs typeface="Arial"/>
            </a:endParaRPr>
          </a:p>
          <a:p>
            <a:pPr marL="285115" indent="-285115">
              <a:buSzPct val="100000"/>
              <a:buFont typeface="Arial" panose="020B0604020202020204" pitchFamily="34" charset="0"/>
              <a:buChar char="•"/>
            </a:pPr>
            <a:endParaRPr lang="en-US" altLang="zh-TW" sz="1600" dirty="0">
              <a:ea typeface="新細明體" pitchFamily="18" charset="-120"/>
              <a:cs typeface="Arial"/>
            </a:endParaRPr>
          </a:p>
          <a:p>
            <a:pPr marL="285115" indent="-285115">
              <a:buSzPct val="100000"/>
              <a:buFont typeface="Arial" panose="020B0604020202020204" pitchFamily="34" charset="0"/>
              <a:buChar char="•"/>
            </a:pPr>
            <a:r>
              <a:rPr lang="en-US" altLang="zh-TW" sz="1600" dirty="0">
                <a:ea typeface="新細明體"/>
              </a:rPr>
              <a:t>As ALDI</a:t>
            </a:r>
            <a:r>
              <a:rPr lang="en-US" sz="1600" dirty="0">
                <a:cs typeface="Arial"/>
              </a:rPr>
              <a:t> </a:t>
            </a:r>
            <a:r>
              <a:rPr lang="en-US" altLang="zh-TW" sz="1600" dirty="0">
                <a:ea typeface="新細明體"/>
              </a:rPr>
              <a:t>is using </a:t>
            </a:r>
            <a:r>
              <a:rPr lang="en-US" altLang="zh-TW" sz="1600" dirty="0" err="1">
                <a:ea typeface="新細明體"/>
              </a:rPr>
              <a:t>AutoSubscriptionSync</a:t>
            </a:r>
            <a:r>
              <a:rPr lang="en-US" altLang="zh-TW" sz="1600" dirty="0">
                <a:ea typeface="新細明體"/>
              </a:rPr>
              <a:t>, the catalog is pulled into the </a:t>
            </a:r>
            <a:r>
              <a:rPr lang="sk-SK" altLang="zh-TW" sz="1600" dirty="0">
                <a:ea typeface="新細明體"/>
              </a:rPr>
              <a:t>SAP </a:t>
            </a:r>
            <a:r>
              <a:rPr lang="sk-SK" altLang="zh-TW" sz="1600" dirty="0" err="1">
                <a:ea typeface="新細明體"/>
              </a:rPr>
              <a:t>Ariba</a:t>
            </a:r>
            <a:r>
              <a:rPr lang="sk-SK" altLang="zh-TW" sz="1600" dirty="0">
                <a:ea typeface="新細明體"/>
              </a:rPr>
              <a:t> </a:t>
            </a:r>
            <a:r>
              <a:rPr lang="sk-SK" altLang="zh-TW" sz="1600" dirty="0" err="1">
                <a:ea typeface="新細明體"/>
              </a:rPr>
              <a:t>Procurement</a:t>
            </a:r>
            <a:r>
              <a:rPr lang="sk-SK" altLang="zh-TW" sz="1600" dirty="0">
                <a:ea typeface="新細明體"/>
              </a:rPr>
              <a:t> </a:t>
            </a:r>
            <a:r>
              <a:rPr lang="en-US" altLang="zh-TW" sz="1600" dirty="0">
                <a:ea typeface="新細明體"/>
              </a:rPr>
              <a:t>to begin the </a:t>
            </a:r>
            <a:r>
              <a:rPr lang="en-US" altLang="zh-TW" sz="1600" dirty="0">
                <a:ea typeface="新細明體"/>
                <a:cs typeface="Arial"/>
              </a:rPr>
              <a:t>ALDI-specific</a:t>
            </a:r>
            <a:r>
              <a:rPr lang="en-US" altLang="zh-TW" sz="1600" dirty="0">
                <a:ea typeface="新細明體"/>
              </a:rPr>
              <a:t> validations and the status will change to </a:t>
            </a:r>
            <a:r>
              <a:rPr lang="en-US" altLang="zh-TW" sz="1600" b="1" dirty="0">
                <a:ea typeface="新細明體"/>
              </a:rPr>
              <a:t>Pending Buyer Validation</a:t>
            </a:r>
            <a:r>
              <a:rPr lang="en-US" altLang="zh-TW" sz="1600" dirty="0">
                <a:ea typeface="新細明體"/>
              </a:rPr>
              <a:t>.</a:t>
            </a:r>
            <a:endParaRPr lang="en-US" altLang="zh-TW" sz="1600" dirty="0">
              <a:ea typeface="新細明體"/>
              <a:cs typeface="Arial"/>
            </a:endParaRPr>
          </a:p>
          <a:p>
            <a:pPr>
              <a:buSzPct val="100000"/>
            </a:pPr>
            <a:endParaRPr lang="en-US" altLang="zh-TW" sz="1600" b="1" dirty="0">
              <a:ea typeface="新細明體" pitchFamily="18" charset="-120"/>
            </a:endParaRPr>
          </a:p>
          <a:p>
            <a:pPr>
              <a:buClr>
                <a:srgbClr val="FF1100"/>
              </a:buClr>
            </a:pPr>
            <a:endParaRPr lang="en-US" altLang="zh-TW" sz="2000" dirty="0">
              <a:ea typeface="新細明體" pitchFamily="18" charset="-120"/>
            </a:endParaRPr>
          </a:p>
        </p:txBody>
      </p:sp>
      <p:grpSp>
        <p:nvGrpSpPr>
          <p:cNvPr id="3" name="Group 2">
            <a:extLst>
              <a:ext uri="{FF2B5EF4-FFF2-40B4-BE49-F238E27FC236}">
                <a16:creationId xmlns:a16="http://schemas.microsoft.com/office/drawing/2014/main" id="{D9BCE17D-FA26-4737-8C27-F8EA58AEEDB1}"/>
              </a:ext>
            </a:extLst>
          </p:cNvPr>
          <p:cNvGrpSpPr/>
          <p:nvPr/>
        </p:nvGrpSpPr>
        <p:grpSpPr>
          <a:xfrm>
            <a:off x="7019870" y="2712446"/>
            <a:ext cx="4494780" cy="410475"/>
            <a:chOff x="7019869" y="2681710"/>
            <a:chExt cx="4494780" cy="410475"/>
          </a:xfrm>
        </p:grpSpPr>
        <p:grpSp>
          <p:nvGrpSpPr>
            <p:cNvPr id="7" name="Group 6"/>
            <p:cNvGrpSpPr/>
            <p:nvPr/>
          </p:nvGrpSpPr>
          <p:grpSpPr>
            <a:xfrm>
              <a:off x="7019869" y="2681710"/>
              <a:ext cx="4494780" cy="410475"/>
              <a:chOff x="4308373" y="4137587"/>
              <a:chExt cx="4495820" cy="410570"/>
            </a:xfrm>
          </p:grpSpPr>
          <p:pic>
            <p:nvPicPr>
              <p:cNvPr id="8" name="Picture 8" descr="Pending Buyer Validation2"/>
              <p:cNvPicPr>
                <a:picLocks noChangeAspect="1" noChangeArrowheads="1"/>
              </p:cNvPicPr>
              <p:nvPr/>
            </p:nvPicPr>
            <p:blipFill>
              <a:blip r:embed="rId2" cstate="print"/>
              <a:srcRect/>
              <a:stretch>
                <a:fillRect/>
              </a:stretch>
            </p:blipFill>
            <p:spPr>
              <a:xfrm>
                <a:off x="4308373" y="4137587"/>
                <a:ext cx="4495820" cy="410570"/>
              </a:xfrm>
              <a:prstGeom prst="rect">
                <a:avLst/>
              </a:prstGeom>
              <a:noFill/>
              <a:ln>
                <a:solidFill>
                  <a:schemeClr val="tx1"/>
                </a:solidFill>
              </a:ln>
            </p:spPr>
          </p:pic>
          <p:sp>
            <p:nvSpPr>
              <p:cNvPr id="9" name="Rectangle 8"/>
              <p:cNvSpPr/>
              <p:nvPr/>
            </p:nvSpPr>
            <p:spPr bwMode="gray">
              <a:xfrm>
                <a:off x="7278114" y="4196122"/>
                <a:ext cx="1499616" cy="293499"/>
              </a:xfrm>
              <a:prstGeom prst="rect">
                <a:avLst/>
              </a:prstGeom>
              <a:noFill/>
              <a:ln w="28575" algn="ctr">
                <a:solidFill>
                  <a:schemeClr val="accent1"/>
                </a:solidFill>
                <a:miter lim="800000"/>
                <a:headEnd/>
                <a:tailEnd/>
              </a:ln>
            </p:spPr>
            <p:txBody>
              <a:bodyPr lIns="89979" tIns="71983" rIns="89979" bIns="71983" rtlCol="0" anchor="ctr"/>
              <a:lstStyle/>
              <a:p>
                <a:pPr algn="ctr" defTabSz="914217" fontAlgn="base">
                  <a:spcBef>
                    <a:spcPct val="50000"/>
                  </a:spcBef>
                  <a:spcAft>
                    <a:spcPct val="0"/>
                  </a:spcAft>
                  <a:buClr>
                    <a:srgbClr val="F0AB00"/>
                  </a:buClr>
                  <a:buSzPct val="80000"/>
                </a:pPr>
                <a:endParaRPr lang="en-US" kern="0" dirty="0">
                  <a:ea typeface="Arial Unicode MS" pitchFamily="34" charset="-128"/>
                  <a:cs typeface="Arial Unicode MS" pitchFamily="34" charset="-128"/>
                </a:endParaRPr>
              </a:p>
            </p:txBody>
          </p:sp>
        </p:grpSp>
        <p:sp>
          <p:nvSpPr>
            <p:cNvPr id="10" name="Rectangle 9">
              <a:extLst>
                <a:ext uri="{FF2B5EF4-FFF2-40B4-BE49-F238E27FC236}">
                  <a16:creationId xmlns:a16="http://schemas.microsoft.com/office/drawing/2014/main" id="{F2AEAFA5-55F2-46F7-94D7-2B3F6BEF92A3}"/>
                </a:ext>
              </a:extLst>
            </p:cNvPr>
            <p:cNvSpPr/>
            <p:nvPr/>
          </p:nvSpPr>
          <p:spPr bwMode="gray">
            <a:xfrm>
              <a:off x="7025011" y="2775422"/>
              <a:ext cx="636568" cy="236043"/>
            </a:xfrm>
            <a:prstGeom prst="rect">
              <a:avLst/>
            </a:prstGeom>
            <a:solidFill>
              <a:schemeClr val="tx1"/>
            </a:solidFill>
            <a:ln w="2540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en-US" sz="800" b="0" i="0" u="none" strike="noStrike" kern="0" cap="none" spc="0" normalizeH="0" baseline="0" noProof="0" dirty="0">
                  <a:ln>
                    <a:noFill/>
                  </a:ln>
                  <a:solidFill>
                    <a:schemeClr val="bg1"/>
                  </a:solidFill>
                  <a:effectLst/>
                  <a:uLnTx/>
                  <a:uFillTx/>
                  <a:ea typeface="Arial Unicode MS" pitchFamily="34" charset="-128"/>
                  <a:cs typeface="Arial Unicode MS" pitchFamily="34" charset="-128"/>
                </a:rPr>
                <a:t>Excel</a:t>
              </a:r>
            </a:p>
          </p:txBody>
        </p:sp>
      </p:grpSp>
      <p:grpSp>
        <p:nvGrpSpPr>
          <p:cNvPr id="4" name="Group 3">
            <a:extLst>
              <a:ext uri="{FF2B5EF4-FFF2-40B4-BE49-F238E27FC236}">
                <a16:creationId xmlns:a16="http://schemas.microsoft.com/office/drawing/2014/main" id="{849D3D9A-D180-4F74-ABCD-B91A2A40A67F}"/>
              </a:ext>
            </a:extLst>
          </p:cNvPr>
          <p:cNvGrpSpPr/>
          <p:nvPr/>
        </p:nvGrpSpPr>
        <p:grpSpPr>
          <a:xfrm>
            <a:off x="7362602" y="1368881"/>
            <a:ext cx="4152048" cy="403653"/>
            <a:chOff x="7362602" y="1368881"/>
            <a:chExt cx="4152048" cy="403653"/>
          </a:xfrm>
        </p:grpSpPr>
        <p:pic>
          <p:nvPicPr>
            <p:cNvPr id="6" name="Picture 5" descr="published"/>
            <p:cNvPicPr>
              <a:picLocks noChangeAspect="1" noChangeArrowheads="1"/>
            </p:cNvPicPr>
            <p:nvPr/>
          </p:nvPicPr>
          <p:blipFill>
            <a:blip r:embed="rId3" cstate="print"/>
            <a:srcRect/>
            <a:stretch>
              <a:fillRect/>
            </a:stretch>
          </p:blipFill>
          <p:spPr>
            <a:xfrm>
              <a:off x="7362602" y="1368881"/>
              <a:ext cx="4152048" cy="403653"/>
            </a:xfrm>
            <a:prstGeom prst="rect">
              <a:avLst/>
            </a:prstGeom>
            <a:noFill/>
            <a:ln>
              <a:solidFill>
                <a:schemeClr val="tx1"/>
              </a:solidFill>
            </a:ln>
          </p:spPr>
        </p:pic>
        <p:sp>
          <p:nvSpPr>
            <p:cNvPr id="11" name="Rectangle 10">
              <a:extLst>
                <a:ext uri="{FF2B5EF4-FFF2-40B4-BE49-F238E27FC236}">
                  <a16:creationId xmlns:a16="http://schemas.microsoft.com/office/drawing/2014/main" id="{F21E9E7D-7799-4444-8A89-6EEE4C281BD8}"/>
                </a:ext>
              </a:extLst>
            </p:cNvPr>
            <p:cNvSpPr/>
            <p:nvPr/>
          </p:nvSpPr>
          <p:spPr bwMode="gray">
            <a:xfrm>
              <a:off x="7362602" y="1458830"/>
              <a:ext cx="636568" cy="236043"/>
            </a:xfrm>
            <a:prstGeom prst="rect">
              <a:avLst/>
            </a:prstGeom>
            <a:solidFill>
              <a:schemeClr val="tx1"/>
            </a:solidFill>
            <a:ln w="2540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en-US" sz="800" b="0" i="0" u="none" strike="noStrike" kern="0" cap="none" spc="0" normalizeH="0" baseline="0" noProof="0" dirty="0">
                  <a:ln>
                    <a:noFill/>
                  </a:ln>
                  <a:solidFill>
                    <a:schemeClr val="bg1"/>
                  </a:solidFill>
                  <a:effectLst/>
                  <a:uLnTx/>
                  <a:uFillTx/>
                  <a:ea typeface="Arial Unicode MS" pitchFamily="34" charset="-128"/>
                  <a:cs typeface="Arial Unicode MS" pitchFamily="34" charset="-128"/>
                </a:rPr>
                <a:t>Excel</a:t>
              </a:r>
            </a:p>
          </p:txBody>
        </p:sp>
      </p:grpSp>
      <p:sp>
        <p:nvSpPr>
          <p:cNvPr id="12" name="Rectangle 11">
            <a:extLst>
              <a:ext uri="{FF2B5EF4-FFF2-40B4-BE49-F238E27FC236}">
                <a16:creationId xmlns:a16="http://schemas.microsoft.com/office/drawing/2014/main" id="{1C42A7C0-F1B3-41A7-A0E4-5B2E7165D413}"/>
              </a:ext>
            </a:extLst>
          </p:cNvPr>
          <p:cNvSpPr/>
          <p:nvPr/>
        </p:nvSpPr>
        <p:spPr bwMode="gray">
          <a:xfrm>
            <a:off x="8409859" y="2800494"/>
            <a:ext cx="636568" cy="258240"/>
          </a:xfrm>
          <a:prstGeom prst="rect">
            <a:avLst/>
          </a:prstGeom>
          <a:solidFill>
            <a:schemeClr val="tx2"/>
          </a:solidFill>
          <a:ln w="25400" algn="ctr">
            <a:solidFill>
              <a:schemeClr val="tx1"/>
            </a:solidFill>
            <a:miter lim="800000"/>
            <a:headEnd/>
            <a:tailEnd/>
          </a:ln>
        </p:spPr>
        <p:txBody>
          <a:bodyPr lIns="90000" tIns="72000" rIns="90000" bIns="72000" rtlCol="0" anchor="ctr"/>
          <a:lstStyle>
            <a:defPPr>
              <a:defRPr lang="de-DE"/>
            </a:defPPr>
            <a:lvl1pPr marL="0" algn="l" defTabSz="1088776" rtl="0" eaLnBrk="1" latinLnBrk="0" hangingPunct="1">
              <a:defRPr lang="de-DE" sz="2100" kern="1200">
                <a:solidFill>
                  <a:schemeClr val="tx1"/>
                </a:solidFill>
                <a:latin typeface="Arial"/>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tx1"/>
                </a:solidFill>
                <a:latin typeface="Arial"/>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tx1"/>
                </a:solidFill>
                <a:latin typeface="Arial"/>
                <a:ea typeface="+mn-ea"/>
                <a:cs typeface="+mn-cs"/>
              </a:defRPr>
            </a:lvl3pPr>
            <a:lvl4pPr marL="1633164" algn="l" defTabSz="1088776" rtl="0" eaLnBrk="1" latinLnBrk="0" hangingPunct="1">
              <a:buClr>
                <a:srgbClr val="666666"/>
              </a:buClr>
              <a:buSzPct val="80000"/>
              <a:buFont typeface="Arial"/>
              <a:buChar char=""/>
              <a:defRPr lang="de-DE" sz="1400" kern="1200">
                <a:solidFill>
                  <a:schemeClr val="tx1"/>
                </a:solidFill>
                <a:latin typeface="Arial"/>
                <a:ea typeface="+mn-ea"/>
                <a:cs typeface="+mn-cs"/>
              </a:defRPr>
            </a:lvl4pPr>
            <a:lvl5pPr marL="2177552" algn="l" defTabSz="1088776" rtl="0" eaLnBrk="1" latinLnBrk="0" hangingPunct="1">
              <a:buClr>
                <a:srgbClr val="666666"/>
              </a:buClr>
              <a:buSzPct val="80000"/>
              <a:buFont typeface="Arial"/>
              <a:buChar char=""/>
              <a:defRPr lang="de-DE" sz="1200" kern="1200">
                <a:solidFill>
                  <a:schemeClr val="tx1"/>
                </a:solidFill>
                <a:latin typeface="Arial"/>
                <a:ea typeface="+mn-ea"/>
                <a:cs typeface="+mn-cs"/>
              </a:defRPr>
            </a:lvl5pPr>
            <a:lvl6pPr marL="2721940" algn="l" defTabSz="1088776" rtl="0" eaLnBrk="1" latinLnBrk="0" hangingPunct="1">
              <a:defRPr sz="2100" kern="1200">
                <a:solidFill>
                  <a:schemeClr val="tx1"/>
                </a:solidFill>
                <a:latin typeface="+mn-lt"/>
                <a:ea typeface="+mn-ea"/>
                <a:cs typeface="+mn-cs"/>
              </a:defRPr>
            </a:lvl6pPr>
            <a:lvl7pPr marL="3266328" algn="l" defTabSz="1088776" rtl="0" eaLnBrk="1" latinLnBrk="0" hangingPunct="1">
              <a:defRPr sz="2100" kern="1200">
                <a:solidFill>
                  <a:schemeClr val="tx1"/>
                </a:solidFill>
                <a:latin typeface="+mn-lt"/>
                <a:ea typeface="+mn-ea"/>
                <a:cs typeface="+mn-cs"/>
              </a:defRPr>
            </a:lvl7pPr>
            <a:lvl8pPr marL="3810716" algn="l" defTabSz="1088776" rtl="0" eaLnBrk="1" latinLnBrk="0" hangingPunct="1">
              <a:defRPr sz="2100" kern="1200">
                <a:solidFill>
                  <a:schemeClr val="tx1"/>
                </a:solidFill>
                <a:latin typeface="+mn-lt"/>
                <a:ea typeface="+mn-ea"/>
                <a:cs typeface="+mn-cs"/>
              </a:defRPr>
            </a:lvl8pPr>
            <a:lvl9pPr marL="4355104" algn="l" defTabSz="1088776" rtl="0" eaLnBrk="1" latinLnBrk="0" hangingPunct="1">
              <a:defRPr sz="2100" kern="1200">
                <a:solidFill>
                  <a:schemeClr val="tx1"/>
                </a:solidFill>
                <a:latin typeface="+mn-lt"/>
                <a:ea typeface="+mn-ea"/>
                <a:cs typeface="+mn-cs"/>
              </a:defRPr>
            </a:lvl9pP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800" b="0" i="0" u="none" strike="noStrike" kern="0" cap="none" spc="0" normalizeH="0" baseline="0" noProof="0" dirty="0" err="1">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9861092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Catalog Validation</a:t>
            </a:r>
            <a:r>
              <a:rPr lang="hu-HU" dirty="0"/>
              <a:t>/Errors</a:t>
            </a:r>
            <a:endParaRPr lang="en-US" dirty="0"/>
          </a:p>
        </p:txBody>
      </p:sp>
      <p:sp>
        <p:nvSpPr>
          <p:cNvPr id="12" name="Rectangle 11"/>
          <p:cNvSpPr/>
          <p:nvPr/>
        </p:nvSpPr>
        <p:spPr>
          <a:xfrm>
            <a:off x="325336" y="1306230"/>
            <a:ext cx="2295290" cy="338476"/>
          </a:xfrm>
          <a:prstGeom prst="rect">
            <a:avLst/>
          </a:prstGeom>
        </p:spPr>
        <p:txBody>
          <a:bodyPr wrap="none">
            <a:spAutoFit/>
          </a:bodyPr>
          <a:lstStyle/>
          <a:p>
            <a:r>
              <a:rPr lang="en-US" altLang="zh-TW" sz="1600" dirty="0">
                <a:ea typeface="新細明體" pitchFamily="18" charset="-120"/>
              </a:rPr>
              <a:t>Errors can occur when:</a:t>
            </a:r>
          </a:p>
        </p:txBody>
      </p:sp>
      <p:sp>
        <p:nvSpPr>
          <p:cNvPr id="14" name="Rectangle 13"/>
          <p:cNvSpPr/>
          <p:nvPr/>
        </p:nvSpPr>
        <p:spPr>
          <a:xfrm>
            <a:off x="325336" y="1683675"/>
            <a:ext cx="6094589" cy="338476"/>
          </a:xfrm>
          <a:prstGeom prst="rect">
            <a:avLst/>
          </a:prstGeom>
        </p:spPr>
        <p:txBody>
          <a:bodyPr>
            <a:spAutoFit/>
          </a:bodyPr>
          <a:lstStyle/>
          <a:p>
            <a:pPr marL="285693" indent="-285693">
              <a:buClr>
                <a:schemeClr val="accent1"/>
              </a:buClr>
              <a:buFont typeface="Arial" panose="020B0604020202020204" pitchFamily="34" charset="0"/>
              <a:buChar char="•"/>
            </a:pPr>
            <a:r>
              <a:rPr lang="en-US" altLang="zh-TW" sz="1600" dirty="0">
                <a:ea typeface="新細明體" pitchFamily="18" charset="-120"/>
              </a:rPr>
              <a:t>Validating against the high-level Ariba Network rules. </a:t>
            </a:r>
          </a:p>
        </p:txBody>
      </p:sp>
      <p:sp>
        <p:nvSpPr>
          <p:cNvPr id="20" name="Rectangle 19"/>
          <p:cNvSpPr/>
          <p:nvPr/>
        </p:nvSpPr>
        <p:spPr>
          <a:xfrm>
            <a:off x="325336" y="2790086"/>
            <a:ext cx="6094589" cy="707722"/>
          </a:xfrm>
          <a:prstGeom prst="rect">
            <a:avLst/>
          </a:prstGeom>
        </p:spPr>
        <p:txBody>
          <a:bodyPr>
            <a:spAutoFit/>
          </a:bodyPr>
          <a:lstStyle/>
          <a:p>
            <a:pPr marL="342831" indent="-342831">
              <a:buClr>
                <a:schemeClr val="accent1"/>
              </a:buClr>
              <a:buFont typeface="+mj-lt"/>
              <a:buAutoNum type="arabicPeriod"/>
            </a:pPr>
            <a:endParaRPr lang="en-US" altLang="zh-TW" sz="2400" dirty="0">
              <a:ea typeface="新細明體" pitchFamily="18" charset="-120"/>
            </a:endParaRPr>
          </a:p>
          <a:p>
            <a:pPr marL="285693" indent="-285693">
              <a:buClr>
                <a:schemeClr val="accent1"/>
              </a:buClr>
              <a:buFont typeface="Arial" panose="020B0604020202020204" pitchFamily="34" charset="0"/>
              <a:buChar char="•"/>
            </a:pPr>
            <a:r>
              <a:rPr lang="en-US" altLang="zh-TW" sz="1600" dirty="0">
                <a:ea typeface="新細明體" pitchFamily="18" charset="-120"/>
              </a:rPr>
              <a:t>Validating against </a:t>
            </a:r>
            <a:r>
              <a:rPr lang="en-US" altLang="zh-TW" sz="1600" b="1" dirty="0">
                <a:ea typeface="新細明體" pitchFamily="18" charset="-120"/>
              </a:rPr>
              <a:t>ALDI</a:t>
            </a:r>
            <a:r>
              <a:rPr lang="en-US" altLang="zh-TW" sz="1600" dirty="0">
                <a:ea typeface="新細明體" pitchFamily="18" charset="-120"/>
              </a:rPr>
              <a:t>-specific validation rules. </a:t>
            </a:r>
          </a:p>
        </p:txBody>
      </p:sp>
      <p:sp>
        <p:nvSpPr>
          <p:cNvPr id="24" name="Rectangle 23"/>
          <p:cNvSpPr/>
          <p:nvPr/>
        </p:nvSpPr>
        <p:spPr>
          <a:xfrm>
            <a:off x="325336" y="5847736"/>
            <a:ext cx="11541329" cy="584640"/>
          </a:xfrm>
          <a:prstGeom prst="rect">
            <a:avLst/>
          </a:prstGeom>
        </p:spPr>
        <p:txBody>
          <a:bodyPr wrap="square" anchor="t">
            <a:spAutoFit/>
          </a:bodyPr>
          <a:lstStyle/>
          <a:p>
            <a:pPr algn="just"/>
            <a:r>
              <a:rPr lang="en-US" altLang="zh-TW" sz="1600" b="1" dirty="0">
                <a:solidFill>
                  <a:srgbClr val="FFC000"/>
                </a:solidFill>
                <a:ea typeface="新細明體"/>
              </a:rPr>
              <a:t>Note: </a:t>
            </a:r>
            <a:r>
              <a:rPr lang="en-US" altLang="zh-TW" sz="1600" dirty="0">
                <a:ea typeface="新細明體"/>
              </a:rPr>
              <a:t>Even if a catalog passes the high-level Ariba Network validation rules, you could still receive a notification within 24 hours informing you the catalog has failed the </a:t>
            </a:r>
            <a:r>
              <a:rPr lang="en-US" altLang="zh-TW" sz="1600" b="1" dirty="0">
                <a:ea typeface="新細明體"/>
              </a:rPr>
              <a:t>ALDI</a:t>
            </a:r>
            <a:r>
              <a:rPr lang="en-US" altLang="zh-TW" sz="1600" dirty="0">
                <a:ea typeface="新細明體"/>
              </a:rPr>
              <a:t>-specific catalog validation rules.</a:t>
            </a:r>
          </a:p>
        </p:txBody>
      </p:sp>
      <p:grpSp>
        <p:nvGrpSpPr>
          <p:cNvPr id="7" name="Group 6">
            <a:extLst>
              <a:ext uri="{FF2B5EF4-FFF2-40B4-BE49-F238E27FC236}">
                <a16:creationId xmlns:a16="http://schemas.microsoft.com/office/drawing/2014/main" id="{F15587B3-321C-4B18-BE28-C4AF128C9823}"/>
              </a:ext>
            </a:extLst>
          </p:cNvPr>
          <p:cNvGrpSpPr/>
          <p:nvPr/>
        </p:nvGrpSpPr>
        <p:grpSpPr>
          <a:xfrm>
            <a:off x="3324349" y="3646829"/>
            <a:ext cx="8590598" cy="435877"/>
            <a:chOff x="2620626" y="3823634"/>
            <a:chExt cx="8590598" cy="435877"/>
          </a:xfrm>
        </p:grpSpPr>
        <p:grpSp>
          <p:nvGrpSpPr>
            <p:cNvPr id="25" name="Group 24">
              <a:extLst>
                <a:ext uri="{FF2B5EF4-FFF2-40B4-BE49-F238E27FC236}">
                  <a16:creationId xmlns:a16="http://schemas.microsoft.com/office/drawing/2014/main" id="{0F1EB455-ECC3-4668-A307-998088680174}"/>
                </a:ext>
              </a:extLst>
            </p:cNvPr>
            <p:cNvGrpSpPr/>
            <p:nvPr/>
          </p:nvGrpSpPr>
          <p:grpSpPr>
            <a:xfrm>
              <a:off x="2620626" y="3823634"/>
              <a:ext cx="8590598" cy="435877"/>
              <a:chOff x="17858" y="4371109"/>
              <a:chExt cx="8592587" cy="403858"/>
            </a:xfrm>
          </p:grpSpPr>
          <p:pic>
            <p:nvPicPr>
              <p:cNvPr id="26" name="Picture 25">
                <a:extLst>
                  <a:ext uri="{FF2B5EF4-FFF2-40B4-BE49-F238E27FC236}">
                    <a16:creationId xmlns:a16="http://schemas.microsoft.com/office/drawing/2014/main" id="{5ED7BDB1-A012-4C96-9EBA-2CBD75BB8E72}"/>
                  </a:ext>
                </a:extLst>
              </p:cNvPr>
              <p:cNvPicPr>
                <a:picLocks noChangeAspect="1"/>
              </p:cNvPicPr>
              <p:nvPr/>
            </p:nvPicPr>
            <p:blipFill>
              <a:blip r:embed="rId2"/>
              <a:stretch>
                <a:fillRect/>
              </a:stretch>
            </p:blipFill>
            <p:spPr>
              <a:xfrm>
                <a:off x="17858" y="4412702"/>
                <a:ext cx="8592587" cy="330341"/>
              </a:xfrm>
              <a:prstGeom prst="rect">
                <a:avLst/>
              </a:prstGeom>
            </p:spPr>
          </p:pic>
          <p:sp>
            <p:nvSpPr>
              <p:cNvPr id="27" name="Rectangle 26">
                <a:extLst>
                  <a:ext uri="{FF2B5EF4-FFF2-40B4-BE49-F238E27FC236}">
                    <a16:creationId xmlns:a16="http://schemas.microsoft.com/office/drawing/2014/main" id="{06105B1F-BBF5-49DE-97E7-97396C9A3F25}"/>
                  </a:ext>
                </a:extLst>
              </p:cNvPr>
              <p:cNvSpPr/>
              <p:nvPr/>
            </p:nvSpPr>
            <p:spPr bwMode="gray">
              <a:xfrm>
                <a:off x="6709216" y="4371109"/>
                <a:ext cx="906870" cy="403858"/>
              </a:xfrm>
              <a:prstGeom prst="rect">
                <a:avLst/>
              </a:prstGeom>
              <a:noFill/>
              <a:ln w="28575" algn="ctr">
                <a:solidFill>
                  <a:schemeClr val="accent1"/>
                </a:solidFill>
                <a:miter lim="800000"/>
                <a:headEnd/>
                <a:tailEnd/>
              </a:ln>
            </p:spPr>
            <p:txBody>
              <a:bodyPr lIns="89979" tIns="71983" rIns="89979" bIns="71983" rtlCol="0" anchor="ctr"/>
              <a:lstStyle/>
              <a:p>
                <a:pPr algn="ctr" defTabSz="914217" fontAlgn="base">
                  <a:spcBef>
                    <a:spcPct val="50000"/>
                  </a:spcBef>
                  <a:spcAft>
                    <a:spcPct val="0"/>
                  </a:spcAft>
                  <a:buClr>
                    <a:srgbClr val="F0AB00"/>
                  </a:buClr>
                  <a:buSzPct val="80000"/>
                </a:pPr>
                <a:endParaRPr lang="en-US" kern="0" dirty="0">
                  <a:ea typeface="Arial Unicode MS" pitchFamily="34" charset="-128"/>
                  <a:cs typeface="Arial Unicode MS" pitchFamily="34" charset="-128"/>
                </a:endParaRPr>
              </a:p>
            </p:txBody>
          </p:sp>
        </p:grpSp>
        <p:sp>
          <p:nvSpPr>
            <p:cNvPr id="28" name="Rectangle 27">
              <a:extLst>
                <a:ext uri="{FF2B5EF4-FFF2-40B4-BE49-F238E27FC236}">
                  <a16:creationId xmlns:a16="http://schemas.microsoft.com/office/drawing/2014/main" id="{DA2FC0BB-873F-415D-A0E3-90A3CEF33443}"/>
                </a:ext>
              </a:extLst>
            </p:cNvPr>
            <p:cNvSpPr/>
            <p:nvPr/>
          </p:nvSpPr>
          <p:spPr bwMode="gray">
            <a:xfrm>
              <a:off x="6370983" y="3906382"/>
              <a:ext cx="636568" cy="236043"/>
            </a:xfrm>
            <a:prstGeom prst="rect">
              <a:avLst/>
            </a:prstGeom>
            <a:solidFill>
              <a:schemeClr val="tx1"/>
            </a:solidFill>
            <a:ln w="2540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en-US" sz="800" b="0" i="0" u="none" strike="noStrike" kern="0" cap="none" spc="0" normalizeH="0" baseline="0" noProof="0" dirty="0">
                  <a:ln>
                    <a:noFill/>
                  </a:ln>
                  <a:solidFill>
                    <a:schemeClr val="bg1"/>
                  </a:solidFill>
                  <a:effectLst/>
                  <a:uLnTx/>
                  <a:uFillTx/>
                  <a:ea typeface="Arial Unicode MS" pitchFamily="34" charset="-128"/>
                  <a:cs typeface="Arial Unicode MS" pitchFamily="34" charset="-128"/>
                </a:rPr>
                <a:t>Excel</a:t>
              </a:r>
            </a:p>
          </p:txBody>
        </p:sp>
      </p:grpSp>
      <p:grpSp>
        <p:nvGrpSpPr>
          <p:cNvPr id="9" name="Group 8">
            <a:extLst>
              <a:ext uri="{FF2B5EF4-FFF2-40B4-BE49-F238E27FC236}">
                <a16:creationId xmlns:a16="http://schemas.microsoft.com/office/drawing/2014/main" id="{5EC8CD89-31FB-4779-9F65-01018C94B441}"/>
              </a:ext>
            </a:extLst>
          </p:cNvPr>
          <p:cNvGrpSpPr/>
          <p:nvPr/>
        </p:nvGrpSpPr>
        <p:grpSpPr>
          <a:xfrm>
            <a:off x="3372631" y="2058892"/>
            <a:ext cx="8494035" cy="862735"/>
            <a:chOff x="3372631" y="2058892"/>
            <a:chExt cx="8494035" cy="862735"/>
          </a:xfrm>
        </p:grpSpPr>
        <p:grpSp>
          <p:nvGrpSpPr>
            <p:cNvPr id="8" name="Group 7">
              <a:extLst>
                <a:ext uri="{FF2B5EF4-FFF2-40B4-BE49-F238E27FC236}">
                  <a16:creationId xmlns:a16="http://schemas.microsoft.com/office/drawing/2014/main" id="{AA61D636-5D70-43E7-BF5E-2D0FFFD67A22}"/>
                </a:ext>
              </a:extLst>
            </p:cNvPr>
            <p:cNvGrpSpPr/>
            <p:nvPr/>
          </p:nvGrpSpPr>
          <p:grpSpPr>
            <a:xfrm>
              <a:off x="3372631" y="2058892"/>
              <a:ext cx="8494035" cy="862735"/>
              <a:chOff x="3372631" y="2058892"/>
              <a:chExt cx="8494035" cy="862735"/>
            </a:xfrm>
          </p:grpSpPr>
          <p:grpSp>
            <p:nvGrpSpPr>
              <p:cNvPr id="15" name="Group 14"/>
              <p:cNvGrpSpPr/>
              <p:nvPr/>
            </p:nvGrpSpPr>
            <p:grpSpPr>
              <a:xfrm>
                <a:off x="3372631" y="2058892"/>
                <a:ext cx="8494035" cy="862735"/>
                <a:chOff x="324000" y="2639551"/>
                <a:chExt cx="8496001" cy="862935"/>
              </a:xfrm>
            </p:grpSpPr>
            <p:grpSp>
              <p:nvGrpSpPr>
                <p:cNvPr id="16" name="Group 15"/>
                <p:cNvGrpSpPr/>
                <p:nvPr/>
              </p:nvGrpSpPr>
              <p:grpSpPr>
                <a:xfrm>
                  <a:off x="324000" y="2639551"/>
                  <a:ext cx="8496000" cy="862935"/>
                  <a:chOff x="4030570" y="1542546"/>
                  <a:chExt cx="4789430" cy="862935"/>
                </a:xfrm>
              </p:grpSpPr>
              <p:pic>
                <p:nvPicPr>
                  <p:cNvPr id="18" name="Picture 17"/>
                  <p:cNvPicPr>
                    <a:picLocks noChangeAspect="1"/>
                  </p:cNvPicPr>
                  <p:nvPr/>
                </p:nvPicPr>
                <p:blipFill>
                  <a:blip r:embed="rId3"/>
                  <a:stretch>
                    <a:fillRect/>
                  </a:stretch>
                </p:blipFill>
                <p:spPr>
                  <a:xfrm>
                    <a:off x="4030570" y="1542546"/>
                    <a:ext cx="4789430" cy="342900"/>
                  </a:xfrm>
                  <a:prstGeom prst="rect">
                    <a:avLst/>
                  </a:prstGeom>
                </p:spPr>
              </p:pic>
              <p:pic>
                <p:nvPicPr>
                  <p:cNvPr id="19" name="Picture 18"/>
                  <p:cNvPicPr>
                    <a:picLocks noChangeAspect="1"/>
                  </p:cNvPicPr>
                  <p:nvPr/>
                </p:nvPicPr>
                <p:blipFill>
                  <a:blip r:embed="rId4"/>
                  <a:stretch>
                    <a:fillRect/>
                  </a:stretch>
                </p:blipFill>
                <p:spPr>
                  <a:xfrm>
                    <a:off x="4030570" y="1885446"/>
                    <a:ext cx="4789430" cy="520035"/>
                  </a:xfrm>
                  <a:prstGeom prst="rect">
                    <a:avLst/>
                  </a:prstGeom>
                </p:spPr>
              </p:pic>
            </p:grpSp>
            <p:sp>
              <p:nvSpPr>
                <p:cNvPr id="17" name="Rectangle 16"/>
                <p:cNvSpPr/>
                <p:nvPr/>
              </p:nvSpPr>
              <p:spPr bwMode="gray">
                <a:xfrm>
                  <a:off x="8158349" y="2928014"/>
                  <a:ext cx="661652" cy="574472"/>
                </a:xfrm>
                <a:prstGeom prst="rect">
                  <a:avLst/>
                </a:prstGeom>
                <a:noFill/>
                <a:ln w="28575" algn="ctr">
                  <a:solidFill>
                    <a:schemeClr val="accent1"/>
                  </a:solidFill>
                  <a:miter lim="800000"/>
                  <a:headEnd/>
                  <a:tailEnd/>
                </a:ln>
              </p:spPr>
              <p:txBody>
                <a:bodyPr lIns="89979" tIns="71983" rIns="89979" bIns="71983" rtlCol="0" anchor="ctr"/>
                <a:lstStyle/>
                <a:p>
                  <a:pPr algn="ctr" defTabSz="914217" fontAlgn="base">
                    <a:spcBef>
                      <a:spcPct val="50000"/>
                    </a:spcBef>
                    <a:spcAft>
                      <a:spcPct val="0"/>
                    </a:spcAft>
                    <a:buClr>
                      <a:srgbClr val="F0AB00"/>
                    </a:buClr>
                    <a:buSzPct val="80000"/>
                  </a:pPr>
                  <a:endParaRPr lang="en-US" kern="0" dirty="0">
                    <a:ea typeface="Arial Unicode MS" pitchFamily="34" charset="-128"/>
                    <a:cs typeface="Arial Unicode MS" pitchFamily="34" charset="-128"/>
                  </a:endParaRPr>
                </a:p>
              </p:txBody>
            </p:sp>
          </p:grpSp>
          <p:sp>
            <p:nvSpPr>
              <p:cNvPr id="29" name="Rectangle 28">
                <a:extLst>
                  <a:ext uri="{FF2B5EF4-FFF2-40B4-BE49-F238E27FC236}">
                    <a16:creationId xmlns:a16="http://schemas.microsoft.com/office/drawing/2014/main" id="{03089AA9-50DE-45FA-9593-5743E63D9F8F}"/>
                  </a:ext>
                </a:extLst>
              </p:cNvPr>
              <p:cNvSpPr/>
              <p:nvPr/>
            </p:nvSpPr>
            <p:spPr bwMode="gray">
              <a:xfrm>
                <a:off x="6756422" y="2507835"/>
                <a:ext cx="636568" cy="236043"/>
              </a:xfrm>
              <a:prstGeom prst="rect">
                <a:avLst/>
              </a:prstGeom>
              <a:solidFill>
                <a:schemeClr val="tx1"/>
              </a:solidFill>
              <a:ln w="2540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en-US" sz="800" b="0" i="0" u="none" strike="noStrike" kern="0" cap="none" spc="0" normalizeH="0" baseline="0" noProof="0" dirty="0">
                    <a:ln>
                      <a:noFill/>
                    </a:ln>
                    <a:solidFill>
                      <a:schemeClr val="bg1"/>
                    </a:solidFill>
                    <a:effectLst/>
                    <a:uLnTx/>
                    <a:uFillTx/>
                    <a:ea typeface="Arial Unicode MS" pitchFamily="34" charset="-128"/>
                    <a:cs typeface="Arial Unicode MS" pitchFamily="34" charset="-128"/>
                  </a:rPr>
                  <a:t>Excel</a:t>
                </a:r>
              </a:p>
            </p:txBody>
          </p:sp>
        </p:grpSp>
        <p:sp>
          <p:nvSpPr>
            <p:cNvPr id="30" name="Rectangle 29">
              <a:extLst>
                <a:ext uri="{FF2B5EF4-FFF2-40B4-BE49-F238E27FC236}">
                  <a16:creationId xmlns:a16="http://schemas.microsoft.com/office/drawing/2014/main" id="{D9A39D9E-AC2F-45AF-9E4F-7E23AFEFED12}"/>
                </a:ext>
              </a:extLst>
            </p:cNvPr>
            <p:cNvSpPr/>
            <p:nvPr/>
          </p:nvSpPr>
          <p:spPr bwMode="gray">
            <a:xfrm>
              <a:off x="8443075" y="2523770"/>
              <a:ext cx="636568" cy="236043"/>
            </a:xfrm>
            <a:prstGeom prst="rect">
              <a:avLst/>
            </a:prstGeom>
            <a:solidFill>
              <a:schemeClr val="tx1"/>
            </a:solidFill>
            <a:ln w="2540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en-US" sz="800" b="0" i="0" u="none" strike="noStrike" kern="0" cap="none" spc="0" normalizeH="0" baseline="0" noProof="0" dirty="0">
                  <a:ln>
                    <a:noFill/>
                  </a:ln>
                  <a:solidFill>
                    <a:schemeClr val="bg1"/>
                  </a:solidFill>
                  <a:effectLst/>
                  <a:uLnTx/>
                  <a:uFillTx/>
                  <a:ea typeface="Arial Unicode MS" pitchFamily="34" charset="-128"/>
                  <a:cs typeface="Arial Unicode MS" pitchFamily="34" charset="-128"/>
                </a:rPr>
                <a:t>Excel</a:t>
              </a:r>
            </a:p>
          </p:txBody>
        </p:sp>
      </p:grpSp>
      <p:sp>
        <p:nvSpPr>
          <p:cNvPr id="21" name="Rectangle 20">
            <a:extLst>
              <a:ext uri="{FF2B5EF4-FFF2-40B4-BE49-F238E27FC236}">
                <a16:creationId xmlns:a16="http://schemas.microsoft.com/office/drawing/2014/main" id="{1C42A7C0-F1B3-41A7-A0E4-5B2E7165D413}"/>
              </a:ext>
            </a:extLst>
          </p:cNvPr>
          <p:cNvSpPr/>
          <p:nvPr/>
        </p:nvSpPr>
        <p:spPr bwMode="gray">
          <a:xfrm>
            <a:off x="9788194" y="2618454"/>
            <a:ext cx="451927" cy="108725"/>
          </a:xfrm>
          <a:prstGeom prst="rect">
            <a:avLst/>
          </a:prstGeom>
          <a:solidFill>
            <a:schemeClr val="tx2"/>
          </a:solidFill>
          <a:ln w="25400" algn="ctr">
            <a:solidFill>
              <a:schemeClr val="tx1"/>
            </a:solidFill>
            <a:miter lim="800000"/>
            <a:headEnd/>
            <a:tailEnd/>
          </a:ln>
        </p:spPr>
        <p:txBody>
          <a:bodyPr lIns="90000" tIns="72000" rIns="90000" bIns="72000" rtlCol="0" anchor="ctr"/>
          <a:lstStyle>
            <a:defPPr>
              <a:defRPr lang="de-DE"/>
            </a:defPPr>
            <a:lvl1pPr marL="0" algn="l" defTabSz="1088776" rtl="0" eaLnBrk="1" latinLnBrk="0" hangingPunct="1">
              <a:defRPr lang="de-DE" sz="2100" kern="1200">
                <a:solidFill>
                  <a:schemeClr val="tx1"/>
                </a:solidFill>
                <a:latin typeface="Arial"/>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tx1"/>
                </a:solidFill>
                <a:latin typeface="Arial"/>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tx1"/>
                </a:solidFill>
                <a:latin typeface="Arial"/>
                <a:ea typeface="+mn-ea"/>
                <a:cs typeface="+mn-cs"/>
              </a:defRPr>
            </a:lvl3pPr>
            <a:lvl4pPr marL="1633164" algn="l" defTabSz="1088776" rtl="0" eaLnBrk="1" latinLnBrk="0" hangingPunct="1">
              <a:buClr>
                <a:srgbClr val="666666"/>
              </a:buClr>
              <a:buSzPct val="80000"/>
              <a:buFont typeface="Arial"/>
              <a:buChar char=""/>
              <a:defRPr lang="de-DE" sz="1400" kern="1200">
                <a:solidFill>
                  <a:schemeClr val="tx1"/>
                </a:solidFill>
                <a:latin typeface="Arial"/>
                <a:ea typeface="+mn-ea"/>
                <a:cs typeface="+mn-cs"/>
              </a:defRPr>
            </a:lvl4pPr>
            <a:lvl5pPr marL="2177552" algn="l" defTabSz="1088776" rtl="0" eaLnBrk="1" latinLnBrk="0" hangingPunct="1">
              <a:buClr>
                <a:srgbClr val="666666"/>
              </a:buClr>
              <a:buSzPct val="80000"/>
              <a:buFont typeface="Arial"/>
              <a:buChar char=""/>
              <a:defRPr lang="de-DE" sz="1200" kern="1200">
                <a:solidFill>
                  <a:schemeClr val="tx1"/>
                </a:solidFill>
                <a:latin typeface="Arial"/>
                <a:ea typeface="+mn-ea"/>
                <a:cs typeface="+mn-cs"/>
              </a:defRPr>
            </a:lvl5pPr>
            <a:lvl6pPr marL="2721940" algn="l" defTabSz="1088776" rtl="0" eaLnBrk="1" latinLnBrk="0" hangingPunct="1">
              <a:defRPr sz="2100" kern="1200">
                <a:solidFill>
                  <a:schemeClr val="tx1"/>
                </a:solidFill>
                <a:latin typeface="+mn-lt"/>
                <a:ea typeface="+mn-ea"/>
                <a:cs typeface="+mn-cs"/>
              </a:defRPr>
            </a:lvl6pPr>
            <a:lvl7pPr marL="3266328" algn="l" defTabSz="1088776" rtl="0" eaLnBrk="1" latinLnBrk="0" hangingPunct="1">
              <a:defRPr sz="2100" kern="1200">
                <a:solidFill>
                  <a:schemeClr val="tx1"/>
                </a:solidFill>
                <a:latin typeface="+mn-lt"/>
                <a:ea typeface="+mn-ea"/>
                <a:cs typeface="+mn-cs"/>
              </a:defRPr>
            </a:lvl7pPr>
            <a:lvl8pPr marL="3810716" algn="l" defTabSz="1088776" rtl="0" eaLnBrk="1" latinLnBrk="0" hangingPunct="1">
              <a:defRPr sz="2100" kern="1200">
                <a:solidFill>
                  <a:schemeClr val="tx1"/>
                </a:solidFill>
                <a:latin typeface="+mn-lt"/>
                <a:ea typeface="+mn-ea"/>
                <a:cs typeface="+mn-cs"/>
              </a:defRPr>
            </a:lvl8pPr>
            <a:lvl9pPr marL="4355104" algn="l" defTabSz="1088776" rtl="0" eaLnBrk="1" latinLnBrk="0" hangingPunct="1">
              <a:defRPr sz="2100" kern="1200">
                <a:solidFill>
                  <a:schemeClr val="tx1"/>
                </a:solidFill>
                <a:latin typeface="+mn-lt"/>
                <a:ea typeface="+mn-ea"/>
                <a:cs typeface="+mn-cs"/>
              </a:defRPr>
            </a:lvl9pP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800" b="0" i="0" u="none" strike="noStrike" kern="0" cap="none" spc="0" normalizeH="0" baseline="0" noProof="0" dirty="0" err="1">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40804463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to Correct Errors Found by Ariba Network</a:t>
            </a:r>
          </a:p>
        </p:txBody>
      </p:sp>
      <p:sp>
        <p:nvSpPr>
          <p:cNvPr id="5" name="Rectangle 4"/>
          <p:cNvSpPr/>
          <p:nvPr/>
        </p:nvSpPr>
        <p:spPr>
          <a:xfrm>
            <a:off x="477736" y="1145804"/>
            <a:ext cx="11542528" cy="338476"/>
          </a:xfrm>
          <a:prstGeom prst="rect">
            <a:avLst/>
          </a:prstGeom>
        </p:spPr>
        <p:txBody>
          <a:bodyPr wrap="square">
            <a:spAutoFit/>
          </a:bodyPr>
          <a:lstStyle/>
          <a:p>
            <a:pPr marL="285693" indent="-285693">
              <a:spcBef>
                <a:spcPct val="30000"/>
              </a:spcBef>
              <a:buClr>
                <a:schemeClr val="accent1"/>
              </a:buClr>
              <a:buSzPct val="100000"/>
              <a:buFont typeface="Arial" panose="020B0604020202020204" pitchFamily="34" charset="0"/>
              <a:buChar char="•"/>
              <a:defRPr/>
            </a:pPr>
            <a:r>
              <a:rPr lang="en-US" altLang="zh-TW" sz="1600" kern="0" dirty="0"/>
              <a:t>Go to </a:t>
            </a:r>
            <a:r>
              <a:rPr lang="en-US" altLang="zh-TW" sz="1600" b="1" kern="0" dirty="0"/>
              <a:t>Catalog tab </a:t>
            </a:r>
            <a:r>
              <a:rPr lang="en-US" altLang="zh-TW" sz="1600" kern="0" dirty="0"/>
              <a:t>in your Ariba account and select the version with errors from the list</a:t>
            </a:r>
          </a:p>
        </p:txBody>
      </p:sp>
      <p:pic>
        <p:nvPicPr>
          <p:cNvPr id="6" name="Picture 5"/>
          <p:cNvPicPr>
            <a:picLocks noChangeAspect="1"/>
          </p:cNvPicPr>
          <p:nvPr/>
        </p:nvPicPr>
        <p:blipFill>
          <a:blip r:embed="rId2"/>
          <a:stretch>
            <a:fillRect/>
          </a:stretch>
        </p:blipFill>
        <p:spPr>
          <a:xfrm>
            <a:off x="3931236" y="1853929"/>
            <a:ext cx="7973689" cy="640406"/>
          </a:xfrm>
          <a:prstGeom prst="rect">
            <a:avLst/>
          </a:prstGeom>
        </p:spPr>
      </p:pic>
      <p:sp>
        <p:nvSpPr>
          <p:cNvPr id="7" name="Rectangle 6"/>
          <p:cNvSpPr/>
          <p:nvPr/>
        </p:nvSpPr>
        <p:spPr bwMode="gray">
          <a:xfrm>
            <a:off x="4353414" y="2009638"/>
            <a:ext cx="999152" cy="394048"/>
          </a:xfrm>
          <a:prstGeom prst="rect">
            <a:avLst/>
          </a:prstGeom>
          <a:noFill/>
          <a:ln w="28575" algn="ctr">
            <a:solidFill>
              <a:schemeClr val="accent1"/>
            </a:solidFill>
            <a:miter lim="800000"/>
            <a:headEnd/>
            <a:tailEnd/>
          </a:ln>
        </p:spPr>
        <p:txBody>
          <a:bodyPr lIns="89979" tIns="71983" rIns="89979" bIns="71983" rtlCol="0" anchor="ctr"/>
          <a:lstStyle/>
          <a:p>
            <a:pPr algn="ctr" defTabSz="914217" fontAlgn="base">
              <a:spcBef>
                <a:spcPct val="50000"/>
              </a:spcBef>
              <a:spcAft>
                <a:spcPct val="0"/>
              </a:spcAft>
              <a:buClr>
                <a:srgbClr val="F0AB00"/>
              </a:buClr>
              <a:buSzPct val="80000"/>
            </a:pPr>
            <a:endParaRPr lang="en-US" kern="0" dirty="0">
              <a:ea typeface="Arial Unicode MS" pitchFamily="34" charset="-128"/>
              <a:cs typeface="Arial Unicode MS" pitchFamily="34" charset="-128"/>
            </a:endParaRPr>
          </a:p>
        </p:txBody>
      </p:sp>
      <p:sp>
        <p:nvSpPr>
          <p:cNvPr id="8" name="Rectangle 7"/>
          <p:cNvSpPr/>
          <p:nvPr/>
        </p:nvSpPr>
        <p:spPr>
          <a:xfrm>
            <a:off x="325336" y="2558950"/>
            <a:ext cx="6094589" cy="338476"/>
          </a:xfrm>
          <a:prstGeom prst="rect">
            <a:avLst/>
          </a:prstGeom>
        </p:spPr>
        <p:txBody>
          <a:bodyPr>
            <a:spAutoFit/>
          </a:bodyPr>
          <a:lstStyle/>
          <a:p>
            <a:pPr marL="285693" indent="-285693">
              <a:spcBef>
                <a:spcPct val="30000"/>
              </a:spcBef>
              <a:buClr>
                <a:schemeClr val="accent1"/>
              </a:buClr>
              <a:buSzPct val="100000"/>
              <a:buFont typeface="Arial" panose="020B0604020202020204" pitchFamily="34" charset="0"/>
              <a:buChar char="•"/>
              <a:defRPr/>
            </a:pPr>
            <a:r>
              <a:rPr lang="hu-HU" altLang="zh-TW" sz="1600" kern="0" dirty="0"/>
              <a:t>On tab 3 </a:t>
            </a:r>
            <a:r>
              <a:rPr lang="en-US" altLang="zh-TW" sz="1600" kern="0" dirty="0"/>
              <a:t>“</a:t>
            </a:r>
            <a:r>
              <a:rPr lang="hu-HU" altLang="zh-TW" sz="1600" b="1" kern="0" dirty="0"/>
              <a:t>Errors</a:t>
            </a:r>
            <a:r>
              <a:rPr lang="en-US" altLang="zh-TW" sz="1600" kern="0" dirty="0"/>
              <a:t>” </a:t>
            </a:r>
            <a:r>
              <a:rPr lang="hu-HU" altLang="zh-TW" sz="1600" kern="0" dirty="0"/>
              <a:t>review the error details</a:t>
            </a:r>
            <a:endParaRPr lang="en-US" altLang="zh-TW" sz="1600" kern="0" dirty="0"/>
          </a:p>
        </p:txBody>
      </p:sp>
      <p:grpSp>
        <p:nvGrpSpPr>
          <p:cNvPr id="9" name="Group 8"/>
          <p:cNvGrpSpPr/>
          <p:nvPr/>
        </p:nvGrpSpPr>
        <p:grpSpPr>
          <a:xfrm>
            <a:off x="3968299" y="2980077"/>
            <a:ext cx="7899566" cy="2692506"/>
            <a:chOff x="588306" y="3201058"/>
            <a:chExt cx="7901395" cy="2693129"/>
          </a:xfrm>
        </p:grpSpPr>
        <p:pic>
          <p:nvPicPr>
            <p:cNvPr id="10" name="Picture 9"/>
            <p:cNvPicPr>
              <a:picLocks noChangeAspect="1"/>
            </p:cNvPicPr>
            <p:nvPr/>
          </p:nvPicPr>
          <p:blipFill rotWithShape="1">
            <a:blip r:embed="rId3"/>
            <a:srcRect b="19162"/>
            <a:stretch/>
          </p:blipFill>
          <p:spPr>
            <a:xfrm>
              <a:off x="588306" y="3201058"/>
              <a:ext cx="7901395" cy="2693129"/>
            </a:xfrm>
            <a:prstGeom prst="rect">
              <a:avLst/>
            </a:prstGeom>
          </p:spPr>
        </p:pic>
        <p:sp>
          <p:nvSpPr>
            <p:cNvPr id="11" name="Right Arrow 10"/>
            <p:cNvSpPr/>
            <p:nvPr/>
          </p:nvSpPr>
          <p:spPr bwMode="gray">
            <a:xfrm rot="10800000">
              <a:off x="1646217" y="4586605"/>
              <a:ext cx="713923" cy="423957"/>
            </a:xfrm>
            <a:prstGeom prst="rightArrow">
              <a:avLst>
                <a:gd name="adj1" fmla="val 50000"/>
                <a:gd name="adj2" fmla="val 73317"/>
              </a:avLst>
            </a:prstGeom>
            <a:solidFill>
              <a:schemeClr val="accent1"/>
            </a:solidFill>
            <a:ln w="6350" algn="ctr">
              <a:noFill/>
              <a:miter lim="800000"/>
              <a:headEnd/>
              <a:tailEnd/>
            </a:ln>
          </p:spPr>
          <p:txBody>
            <a:bodyPr lIns="89979" tIns="71983" rIns="89979" bIns="71983" rtlCol="0" anchor="ctr"/>
            <a:lstStyle/>
            <a:p>
              <a:pPr algn="ctr" defTabSz="914217" fontAlgn="base">
                <a:spcBef>
                  <a:spcPct val="50000"/>
                </a:spcBef>
                <a:spcAft>
                  <a:spcPct val="0"/>
                </a:spcAft>
                <a:buClr>
                  <a:srgbClr val="F0AB00"/>
                </a:buClr>
                <a:buSzPct val="80000"/>
              </a:pPr>
              <a:endParaRPr lang="en-US" kern="0" dirty="0">
                <a:ea typeface="Arial Unicode MS" pitchFamily="34" charset="-128"/>
                <a:cs typeface="Arial Unicode MS" pitchFamily="34" charset="-128"/>
              </a:endParaRPr>
            </a:p>
          </p:txBody>
        </p:sp>
      </p:grpSp>
      <p:sp>
        <p:nvSpPr>
          <p:cNvPr id="12" name="Rectangle 11">
            <a:extLst>
              <a:ext uri="{FF2B5EF4-FFF2-40B4-BE49-F238E27FC236}">
                <a16:creationId xmlns:a16="http://schemas.microsoft.com/office/drawing/2014/main" id="{169EB2A9-17AE-44B5-A42A-C4FBA206A9F8}"/>
              </a:ext>
            </a:extLst>
          </p:cNvPr>
          <p:cNvSpPr/>
          <p:nvPr/>
        </p:nvSpPr>
        <p:spPr>
          <a:xfrm>
            <a:off x="477736" y="1565321"/>
            <a:ext cx="11542528" cy="338476"/>
          </a:xfrm>
          <a:prstGeom prst="rect">
            <a:avLst/>
          </a:prstGeom>
        </p:spPr>
        <p:txBody>
          <a:bodyPr wrap="square">
            <a:spAutoFit/>
          </a:bodyPr>
          <a:lstStyle/>
          <a:p>
            <a:pPr marL="285693" indent="-285693">
              <a:spcBef>
                <a:spcPct val="30000"/>
              </a:spcBef>
              <a:buClr>
                <a:schemeClr val="accent1"/>
              </a:buClr>
              <a:buSzPct val="100000"/>
              <a:buFont typeface="Arial" panose="020B0604020202020204" pitchFamily="34" charset="0"/>
              <a:buChar char="•"/>
              <a:defRPr/>
            </a:pPr>
            <a:r>
              <a:rPr lang="en-US" altLang="zh-TW" sz="1600" kern="0" dirty="0"/>
              <a:t>Click the “</a:t>
            </a:r>
            <a:r>
              <a:rPr lang="en-US" altLang="zh-TW" sz="1600" b="1" kern="0" dirty="0"/>
              <a:t>View/Edit</a:t>
            </a:r>
            <a:r>
              <a:rPr lang="en-US" altLang="zh-TW" sz="1600" kern="0" dirty="0"/>
              <a:t>” button on the dashboard</a:t>
            </a:r>
          </a:p>
        </p:txBody>
      </p:sp>
    </p:spTree>
    <p:extLst>
      <p:ext uri="{BB962C8B-B14F-4D97-AF65-F5344CB8AC3E}">
        <p14:creationId xmlns:p14="http://schemas.microsoft.com/office/powerpoint/2010/main" val="8519243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ivider"/>
          <p:cNvSpPr>
            <a:spLocks noGrp="1"/>
          </p:cNvSpPr>
          <p:nvPr>
            <p:ph type="ctrTitle"/>
          </p:nvPr>
        </p:nvSpPr>
        <p:spPr>
          <a:xfrm>
            <a:off x="268357" y="1375046"/>
            <a:ext cx="11827565" cy="677108"/>
          </a:xfrm>
        </p:spPr>
        <p:txBody>
          <a:bodyPr/>
          <a:lstStyle/>
          <a:p>
            <a:r>
              <a:rPr lang="en-US" dirty="0"/>
              <a:t>Updating an </a:t>
            </a:r>
            <a:r>
              <a:rPr lang="en-US" dirty="0">
                <a:solidFill>
                  <a:schemeClr val="accent1"/>
                </a:solidFill>
              </a:rPr>
              <a:t>Excel Catalog on Ariba Network</a:t>
            </a:r>
            <a:endParaRPr lang="en-US" dirty="0"/>
          </a:p>
        </p:txBody>
      </p:sp>
      <p:pic>
        <p:nvPicPr>
          <p:cNvPr id="6" name="Divider Image Placeholder">
            <a:extLst>
              <a:ext uri="{FF2B5EF4-FFF2-40B4-BE49-F238E27FC236}">
                <a16:creationId xmlns:a16="http://schemas.microsoft.com/office/drawing/2014/main" id="{D2BEE16A-A830-4ED4-95FF-D97EA39A69F4}"/>
              </a:ext>
            </a:extLst>
          </p:cNvPr>
          <p:cNvPicPr>
            <a:picLocks noGrp="1" noChangeAspect="1"/>
          </p:cNvPicPr>
          <p:nvPr>
            <p:ph type="pic" sz="quarter" idx="12"/>
          </p:nvPr>
        </p:nvPicPr>
        <p:blipFill rotWithShape="1">
          <a:blip r:embed="rId2" cstate="screen">
            <a:extLst>
              <a:ext uri="{28A0092B-C50C-407E-A947-70E740481C1C}">
                <a14:useLocalDpi xmlns:a14="http://schemas.microsoft.com/office/drawing/2010/main"/>
              </a:ext>
            </a:extLst>
          </a:blip>
          <a:srcRect t="34" b="34"/>
          <a:stretch/>
        </p:blipFill>
        <p:spPr>
          <a:xfrm>
            <a:off x="0" y="3415461"/>
            <a:ext cx="12195175" cy="3430800"/>
          </a:xfrm>
          <a:prstGeom prst="rect">
            <a:avLst/>
          </a:prstGeom>
        </p:spPr>
      </p:pic>
    </p:spTree>
    <p:extLst>
      <p:ext uri="{BB962C8B-B14F-4D97-AF65-F5344CB8AC3E}">
        <p14:creationId xmlns:p14="http://schemas.microsoft.com/office/powerpoint/2010/main" val="33913099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a:xfrm>
            <a:off x="320687" y="321358"/>
            <a:ext cx="8496000" cy="369332"/>
          </a:xfrm>
        </p:spPr>
        <p:txBody>
          <a:bodyPr/>
          <a:lstStyle/>
          <a:p>
            <a:pPr eaLnBrk="1" hangingPunct="1"/>
            <a:r>
              <a:rPr lang="en-US" dirty="0"/>
              <a:t>Catalog Update – Step 1</a:t>
            </a:r>
          </a:p>
        </p:txBody>
      </p:sp>
      <p:sp>
        <p:nvSpPr>
          <p:cNvPr id="3" name="Text Box 4"/>
          <p:cNvSpPr txBox="1">
            <a:spLocks noChangeArrowheads="1"/>
          </p:cNvSpPr>
          <p:nvPr/>
        </p:nvSpPr>
        <p:spPr bwMode="auto">
          <a:xfrm>
            <a:off x="1906588" y="1117677"/>
            <a:ext cx="8229600"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endParaRPr lang="fr-FR"/>
          </a:p>
        </p:txBody>
      </p:sp>
      <p:sp>
        <p:nvSpPr>
          <p:cNvPr id="4" name="Text Box 6"/>
          <p:cNvSpPr txBox="1">
            <a:spLocks noChangeArrowheads="1"/>
          </p:cNvSpPr>
          <p:nvPr/>
        </p:nvSpPr>
        <p:spPr bwMode="auto">
          <a:xfrm>
            <a:off x="320686" y="1286479"/>
            <a:ext cx="8424750" cy="569936"/>
          </a:xfrm>
          <a:prstGeom prst="rect">
            <a:avLst/>
          </a:prstGeom>
          <a:noFill/>
          <a:ln w="28575">
            <a:noFill/>
            <a:miter lim="800000"/>
            <a:headEnd/>
            <a:tailEnd/>
          </a:ln>
        </p:spPr>
        <p:txBody>
          <a:bodyPr wrap="square" lIns="76743" tIns="38372" rIns="76743" bIns="38372">
            <a:spAutoFit/>
          </a:bodyPr>
          <a:lstStyle/>
          <a:p>
            <a:pPr algn="just"/>
            <a:r>
              <a:rPr lang="en-US" altLang="zh-TW" sz="1600" b="1" dirty="0">
                <a:solidFill>
                  <a:srgbClr val="FFC000"/>
                </a:solidFill>
                <a:ea typeface="新細明體" pitchFamily="18" charset="-120"/>
              </a:rPr>
              <a:t>When updating a catalog, it is not necessary to create a new standard. It is important to maintain the same catalog subscription name. </a:t>
            </a:r>
          </a:p>
        </p:txBody>
      </p:sp>
      <p:sp>
        <p:nvSpPr>
          <p:cNvPr id="25" name="AutoShape 2"/>
          <p:cNvSpPr>
            <a:spLocks noChangeArrowheads="1"/>
          </p:cNvSpPr>
          <p:nvPr/>
        </p:nvSpPr>
        <p:spPr bwMode="auto">
          <a:xfrm>
            <a:off x="320686" y="2001397"/>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en-US" sz="1600" b="1" dirty="0"/>
              <a:t>1</a:t>
            </a:r>
            <a:r>
              <a:rPr lang="en-US" sz="1600" b="1" dirty="0">
                <a:solidFill>
                  <a:schemeClr val="bg1"/>
                </a:solidFill>
              </a:rPr>
              <a:t> </a:t>
            </a:r>
            <a:r>
              <a:rPr lang="sk-SK" sz="1600" b="1" dirty="0">
                <a:solidFill>
                  <a:schemeClr val="bg1"/>
                </a:solidFill>
              </a:rPr>
              <a:t>    Se</a:t>
            </a:r>
            <a:endParaRPr lang="en-US" sz="1600" b="1" dirty="0">
              <a:solidFill>
                <a:schemeClr val="accent1"/>
              </a:solidFill>
            </a:endParaRPr>
          </a:p>
        </p:txBody>
      </p:sp>
      <p:sp>
        <p:nvSpPr>
          <p:cNvPr id="26" name="AutoShape 2"/>
          <p:cNvSpPr>
            <a:spLocks noChangeArrowheads="1"/>
          </p:cNvSpPr>
          <p:nvPr/>
        </p:nvSpPr>
        <p:spPr bwMode="auto">
          <a:xfrm>
            <a:off x="325464" y="2595344"/>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en-US" sz="1600" b="1" dirty="0"/>
              <a:t>2</a:t>
            </a:r>
            <a:r>
              <a:rPr lang="en-US" sz="1600" b="1" dirty="0">
                <a:solidFill>
                  <a:schemeClr val="bg1"/>
                </a:solidFill>
              </a:rPr>
              <a:t>   </a:t>
            </a:r>
            <a:endParaRPr lang="en-US" sz="1600" b="1" dirty="0">
              <a:solidFill>
                <a:schemeClr val="accent1"/>
              </a:solidFill>
            </a:endParaRPr>
          </a:p>
        </p:txBody>
      </p:sp>
      <p:sp>
        <p:nvSpPr>
          <p:cNvPr id="27" name="AutoShape 2"/>
          <p:cNvSpPr>
            <a:spLocks noChangeArrowheads="1"/>
          </p:cNvSpPr>
          <p:nvPr/>
        </p:nvSpPr>
        <p:spPr bwMode="auto">
          <a:xfrm>
            <a:off x="320686" y="3190430"/>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en-US" sz="1600" b="1" dirty="0"/>
              <a:t>3</a:t>
            </a:r>
            <a:r>
              <a:rPr lang="en-US" sz="1600" b="1" dirty="0">
                <a:solidFill>
                  <a:schemeClr val="bg1"/>
                </a:solidFill>
              </a:rPr>
              <a:t>   </a:t>
            </a:r>
            <a:endParaRPr lang="en-US" sz="1600" b="1" dirty="0">
              <a:solidFill>
                <a:schemeClr val="accent1"/>
              </a:solidFill>
            </a:endParaRPr>
          </a:p>
        </p:txBody>
      </p:sp>
      <p:sp>
        <p:nvSpPr>
          <p:cNvPr id="6" name="TextBox 5"/>
          <p:cNvSpPr txBox="1"/>
          <p:nvPr/>
        </p:nvSpPr>
        <p:spPr>
          <a:xfrm>
            <a:off x="852553" y="2104712"/>
            <a:ext cx="2608589" cy="246164"/>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sk-SK" sz="1600" kern="0" dirty="0">
                <a:ea typeface="Arial Unicode MS" pitchFamily="34" charset="-128"/>
                <a:cs typeface="Arial Unicode MS" pitchFamily="34" charset="-128"/>
              </a:rPr>
              <a:t>Select your catalog</a:t>
            </a:r>
            <a:endParaRPr lang="en-US" sz="1600" kern="0" dirty="0" err="1">
              <a:ea typeface="Arial Unicode MS" pitchFamily="34" charset="-128"/>
              <a:cs typeface="Arial Unicode MS" pitchFamily="34" charset="-128"/>
            </a:endParaRPr>
          </a:p>
        </p:txBody>
      </p:sp>
      <p:sp>
        <p:nvSpPr>
          <p:cNvPr id="28" name="TextBox 27"/>
          <p:cNvSpPr txBox="1"/>
          <p:nvPr/>
        </p:nvSpPr>
        <p:spPr>
          <a:xfrm>
            <a:off x="852553" y="2675107"/>
            <a:ext cx="2608589" cy="246164"/>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sk-SK" sz="1600" kern="0" dirty="0">
                <a:ea typeface="Arial Unicode MS" pitchFamily="34" charset="-128"/>
                <a:cs typeface="Arial Unicode MS" pitchFamily="34" charset="-128"/>
              </a:rPr>
              <a:t>Click </a:t>
            </a:r>
            <a:r>
              <a:rPr lang="sk-SK" sz="1600" b="1" kern="0" dirty="0">
                <a:ea typeface="Arial Unicode MS" pitchFamily="34" charset="-128"/>
                <a:cs typeface="Arial Unicode MS" pitchFamily="34" charset="-128"/>
              </a:rPr>
              <a:t>View/Edit</a:t>
            </a:r>
            <a:endParaRPr lang="en-US" sz="1600" b="1" kern="0" dirty="0" err="1">
              <a:ea typeface="Arial Unicode MS" pitchFamily="34" charset="-128"/>
              <a:cs typeface="Arial Unicode MS" pitchFamily="34" charset="-128"/>
            </a:endParaRPr>
          </a:p>
        </p:txBody>
      </p:sp>
      <p:sp>
        <p:nvSpPr>
          <p:cNvPr id="29" name="TextBox 28"/>
          <p:cNvSpPr txBox="1"/>
          <p:nvPr/>
        </p:nvSpPr>
        <p:spPr>
          <a:xfrm>
            <a:off x="845076" y="3270192"/>
            <a:ext cx="2608589" cy="246164"/>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sk-SK" sz="1600" kern="0" dirty="0">
                <a:ea typeface="Arial Unicode MS" pitchFamily="34" charset="-128"/>
                <a:cs typeface="Arial Unicode MS" pitchFamily="34" charset="-128"/>
              </a:rPr>
              <a:t>Click </a:t>
            </a:r>
            <a:r>
              <a:rPr lang="sk-SK" sz="1600" b="1" kern="0" dirty="0">
                <a:ea typeface="Arial Unicode MS" pitchFamily="34" charset="-128"/>
                <a:cs typeface="Arial Unicode MS" pitchFamily="34" charset="-128"/>
              </a:rPr>
              <a:t>Content</a:t>
            </a:r>
            <a:endParaRPr lang="en-US" sz="1600" b="1" kern="0" dirty="0" err="1">
              <a:ea typeface="Arial Unicode MS" pitchFamily="34" charset="-128"/>
              <a:cs typeface="Arial Unicode MS" pitchFamily="34" charset="-128"/>
            </a:endParaRPr>
          </a:p>
        </p:txBody>
      </p:sp>
      <p:sp>
        <p:nvSpPr>
          <p:cNvPr id="30" name="AutoShape 2"/>
          <p:cNvSpPr>
            <a:spLocks noChangeArrowheads="1"/>
          </p:cNvSpPr>
          <p:nvPr/>
        </p:nvSpPr>
        <p:spPr bwMode="auto">
          <a:xfrm>
            <a:off x="320686" y="3784377"/>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sk-SK" sz="1600" b="1" dirty="0"/>
              <a:t>4</a:t>
            </a:r>
            <a:r>
              <a:rPr lang="en-US" sz="1600" b="1" dirty="0">
                <a:solidFill>
                  <a:schemeClr val="bg1"/>
                </a:solidFill>
              </a:rPr>
              <a:t>   </a:t>
            </a:r>
            <a:endParaRPr lang="en-US" sz="1600" b="1" dirty="0">
              <a:solidFill>
                <a:schemeClr val="accent1"/>
              </a:solidFill>
            </a:endParaRPr>
          </a:p>
        </p:txBody>
      </p:sp>
      <p:sp>
        <p:nvSpPr>
          <p:cNvPr id="31" name="TextBox 30"/>
          <p:cNvSpPr txBox="1"/>
          <p:nvPr/>
        </p:nvSpPr>
        <p:spPr>
          <a:xfrm>
            <a:off x="852552" y="3864139"/>
            <a:ext cx="3341517" cy="246164"/>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sk-SK" sz="1600" kern="0" dirty="0">
                <a:ea typeface="Arial Unicode MS" pitchFamily="34" charset="-128"/>
                <a:cs typeface="Arial Unicode MS" pitchFamily="34" charset="-128"/>
              </a:rPr>
              <a:t>Click </a:t>
            </a:r>
            <a:r>
              <a:rPr lang="sk-SK" sz="1600" b="1" kern="0" dirty="0">
                <a:ea typeface="Arial Unicode MS" pitchFamily="34" charset="-128"/>
                <a:cs typeface="Arial Unicode MS" pitchFamily="34" charset="-128"/>
              </a:rPr>
              <a:t>Download Catalog File</a:t>
            </a:r>
            <a:endParaRPr lang="en-US" sz="1600" b="1" kern="0" dirty="0" err="1">
              <a:ea typeface="Arial Unicode MS" pitchFamily="34" charset="-128"/>
              <a:cs typeface="Arial Unicode MS" pitchFamily="34" charset="-128"/>
            </a:endParaRPr>
          </a:p>
        </p:txBody>
      </p:sp>
      <p:grpSp>
        <p:nvGrpSpPr>
          <p:cNvPr id="17" name="Group 16"/>
          <p:cNvGrpSpPr/>
          <p:nvPr/>
        </p:nvGrpSpPr>
        <p:grpSpPr>
          <a:xfrm>
            <a:off x="5628197" y="2103215"/>
            <a:ext cx="5226563" cy="2955194"/>
            <a:chOff x="5628088" y="2103702"/>
            <a:chExt cx="5227773" cy="2955878"/>
          </a:xfrm>
        </p:grpSpPr>
        <p:pic>
          <p:nvPicPr>
            <p:cNvPr id="9" name="Picture 8"/>
            <p:cNvPicPr>
              <a:picLocks noChangeAspect="1"/>
            </p:cNvPicPr>
            <p:nvPr/>
          </p:nvPicPr>
          <p:blipFill>
            <a:blip r:embed="rId3"/>
            <a:stretch>
              <a:fillRect/>
            </a:stretch>
          </p:blipFill>
          <p:spPr>
            <a:xfrm>
              <a:off x="5628088" y="2103702"/>
              <a:ext cx="5227773" cy="967824"/>
            </a:xfrm>
            <a:prstGeom prst="rect">
              <a:avLst/>
            </a:prstGeom>
          </p:spPr>
        </p:pic>
        <p:pic>
          <p:nvPicPr>
            <p:cNvPr id="12" name="Picture 11"/>
            <p:cNvPicPr>
              <a:picLocks noChangeAspect="1"/>
            </p:cNvPicPr>
            <p:nvPr/>
          </p:nvPicPr>
          <p:blipFill>
            <a:blip r:embed="rId4"/>
            <a:stretch>
              <a:fillRect/>
            </a:stretch>
          </p:blipFill>
          <p:spPr>
            <a:xfrm>
              <a:off x="5628088" y="3166995"/>
              <a:ext cx="1345719" cy="1892585"/>
            </a:xfrm>
            <a:prstGeom prst="rect">
              <a:avLst/>
            </a:prstGeom>
          </p:spPr>
        </p:pic>
        <p:sp>
          <p:nvSpPr>
            <p:cNvPr id="32" name="Rectangle 31"/>
            <p:cNvSpPr/>
            <p:nvPr/>
          </p:nvSpPr>
          <p:spPr bwMode="gray">
            <a:xfrm>
              <a:off x="6093372" y="2603828"/>
              <a:ext cx="977462" cy="356780"/>
            </a:xfrm>
            <a:prstGeom prst="rect">
              <a:avLst/>
            </a:prstGeom>
            <a:noFill/>
            <a:ln w="28575" algn="ctr">
              <a:solidFill>
                <a:schemeClr val="accent1"/>
              </a:solidFill>
              <a:miter lim="800000"/>
              <a:headEnd/>
              <a:tailEnd/>
            </a:ln>
          </p:spPr>
          <p:txBody>
            <a:bodyPr lIns="89979" tIns="71983" rIns="89979" bIns="71983" rtlCol="0" anchor="ctr"/>
            <a:lstStyle/>
            <a:p>
              <a:pPr algn="ctr" defTabSz="914217" fontAlgn="base">
                <a:spcBef>
                  <a:spcPct val="50000"/>
                </a:spcBef>
                <a:spcAft>
                  <a:spcPct val="0"/>
                </a:spcAft>
                <a:buClr>
                  <a:srgbClr val="F0AB00"/>
                </a:buClr>
                <a:buSzPct val="80000"/>
              </a:pPr>
              <a:endParaRPr lang="en-US" kern="0" dirty="0">
                <a:ea typeface="Arial Unicode MS" pitchFamily="34" charset="-128"/>
                <a:cs typeface="Arial Unicode MS" pitchFamily="34" charset="-128"/>
              </a:endParaRPr>
            </a:p>
          </p:txBody>
        </p:sp>
        <p:sp>
          <p:nvSpPr>
            <p:cNvPr id="33" name="Rectangle 32"/>
            <p:cNvSpPr/>
            <p:nvPr/>
          </p:nvSpPr>
          <p:spPr bwMode="gray">
            <a:xfrm>
              <a:off x="5726648" y="2143820"/>
              <a:ext cx="294721" cy="274796"/>
            </a:xfrm>
            <a:prstGeom prst="rect">
              <a:avLst/>
            </a:prstGeom>
            <a:noFill/>
            <a:ln w="28575" algn="ctr">
              <a:solidFill>
                <a:schemeClr val="accent1"/>
              </a:solidFill>
              <a:miter lim="800000"/>
              <a:headEnd/>
              <a:tailEnd/>
            </a:ln>
          </p:spPr>
          <p:txBody>
            <a:bodyPr lIns="89979" tIns="71983" rIns="89979" bIns="71983" rtlCol="0" anchor="ctr"/>
            <a:lstStyle/>
            <a:p>
              <a:pPr algn="ctr" defTabSz="914217" fontAlgn="base">
                <a:spcBef>
                  <a:spcPct val="50000"/>
                </a:spcBef>
                <a:spcAft>
                  <a:spcPct val="0"/>
                </a:spcAft>
                <a:buClr>
                  <a:srgbClr val="F0AB00"/>
                </a:buClr>
                <a:buSzPct val="80000"/>
              </a:pPr>
              <a:endParaRPr lang="en-US" kern="0" dirty="0">
                <a:ea typeface="Arial Unicode MS" pitchFamily="34" charset="-128"/>
                <a:cs typeface="Arial Unicode MS" pitchFamily="34" charset="-128"/>
              </a:endParaRPr>
            </a:p>
          </p:txBody>
        </p:sp>
        <p:sp>
          <p:nvSpPr>
            <p:cNvPr id="34" name="Rectangle 33"/>
            <p:cNvSpPr/>
            <p:nvPr/>
          </p:nvSpPr>
          <p:spPr bwMode="gray">
            <a:xfrm>
              <a:off x="5726648" y="4221816"/>
              <a:ext cx="906870" cy="403858"/>
            </a:xfrm>
            <a:prstGeom prst="rect">
              <a:avLst/>
            </a:prstGeom>
            <a:noFill/>
            <a:ln w="28575" algn="ctr">
              <a:solidFill>
                <a:schemeClr val="accent1"/>
              </a:solidFill>
              <a:miter lim="800000"/>
              <a:headEnd/>
              <a:tailEnd/>
            </a:ln>
          </p:spPr>
          <p:txBody>
            <a:bodyPr lIns="89979" tIns="71983" rIns="89979" bIns="71983" rtlCol="0" anchor="ctr"/>
            <a:lstStyle/>
            <a:p>
              <a:pPr algn="ctr" defTabSz="914217" fontAlgn="base">
                <a:spcBef>
                  <a:spcPct val="50000"/>
                </a:spcBef>
                <a:spcAft>
                  <a:spcPct val="0"/>
                </a:spcAft>
                <a:buClr>
                  <a:srgbClr val="F0AB00"/>
                </a:buClr>
                <a:buSzPct val="80000"/>
              </a:pPr>
              <a:endParaRPr lang="en-US" kern="0" dirty="0">
                <a:ea typeface="Arial Unicode MS" pitchFamily="34" charset="-128"/>
                <a:cs typeface="Arial Unicode MS" pitchFamily="34" charset="-128"/>
              </a:endParaRPr>
            </a:p>
          </p:txBody>
        </p:sp>
      </p:grpSp>
      <p:grpSp>
        <p:nvGrpSpPr>
          <p:cNvPr id="37" name="Group 36"/>
          <p:cNvGrpSpPr/>
          <p:nvPr/>
        </p:nvGrpSpPr>
        <p:grpSpPr>
          <a:xfrm>
            <a:off x="3453666" y="5153856"/>
            <a:ext cx="7718492" cy="612868"/>
            <a:chOff x="3453053" y="5155049"/>
            <a:chExt cx="7720279" cy="613010"/>
          </a:xfrm>
        </p:grpSpPr>
        <p:pic>
          <p:nvPicPr>
            <p:cNvPr id="13" name="Picture 12"/>
            <p:cNvPicPr>
              <a:picLocks noChangeAspect="1"/>
            </p:cNvPicPr>
            <p:nvPr/>
          </p:nvPicPr>
          <p:blipFill>
            <a:blip r:embed="rId5"/>
            <a:stretch>
              <a:fillRect/>
            </a:stretch>
          </p:blipFill>
          <p:spPr>
            <a:xfrm>
              <a:off x="3453053" y="5155049"/>
              <a:ext cx="7720279" cy="613010"/>
            </a:xfrm>
            <a:prstGeom prst="rect">
              <a:avLst/>
            </a:prstGeom>
          </p:spPr>
        </p:pic>
        <p:sp>
          <p:nvSpPr>
            <p:cNvPr id="35" name="Rectangle 34"/>
            <p:cNvSpPr/>
            <p:nvPr/>
          </p:nvSpPr>
          <p:spPr bwMode="gray">
            <a:xfrm>
              <a:off x="7577215" y="5259625"/>
              <a:ext cx="1330301" cy="337134"/>
            </a:xfrm>
            <a:prstGeom prst="rect">
              <a:avLst/>
            </a:prstGeom>
            <a:noFill/>
            <a:ln w="28575" algn="ctr">
              <a:solidFill>
                <a:schemeClr val="accent1"/>
              </a:solidFill>
              <a:miter lim="800000"/>
              <a:headEnd/>
              <a:tailEnd/>
            </a:ln>
          </p:spPr>
          <p:txBody>
            <a:bodyPr lIns="89979" tIns="71983" rIns="89979" bIns="71983" rtlCol="0" anchor="ctr"/>
            <a:lstStyle/>
            <a:p>
              <a:pPr algn="ctr" defTabSz="914217" fontAlgn="base">
                <a:spcBef>
                  <a:spcPct val="50000"/>
                </a:spcBef>
                <a:spcAft>
                  <a:spcPct val="0"/>
                </a:spcAft>
                <a:buClr>
                  <a:srgbClr val="F0AB00"/>
                </a:buClr>
                <a:buSzPct val="80000"/>
              </a:pPr>
              <a:endParaRPr lang="en-US" kern="0" dirty="0">
                <a:ea typeface="Arial Unicode MS" pitchFamily="34" charset="-128"/>
                <a:cs typeface="Arial Unicode MS" pitchFamily="34" charset="-128"/>
              </a:endParaRPr>
            </a:p>
          </p:txBody>
        </p:sp>
      </p:grpSp>
    </p:spTree>
    <p:extLst>
      <p:ext uri="{BB962C8B-B14F-4D97-AF65-F5344CB8AC3E}">
        <p14:creationId xmlns:p14="http://schemas.microsoft.com/office/powerpoint/2010/main" val="36951053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Catalog Update – Step </a:t>
            </a:r>
            <a:r>
              <a:rPr lang="sk-SK" dirty="0"/>
              <a:t>3</a:t>
            </a:r>
            <a:endParaRPr lang="en-US" dirty="0"/>
          </a:p>
        </p:txBody>
      </p:sp>
      <p:sp>
        <p:nvSpPr>
          <p:cNvPr id="3" name="Rectangle 2"/>
          <p:cNvSpPr/>
          <p:nvPr/>
        </p:nvSpPr>
        <p:spPr>
          <a:xfrm>
            <a:off x="325336" y="1307162"/>
            <a:ext cx="11542528" cy="338476"/>
          </a:xfrm>
          <a:prstGeom prst="rect">
            <a:avLst/>
          </a:prstGeom>
        </p:spPr>
        <p:txBody>
          <a:bodyPr wrap="square">
            <a:spAutoFit/>
          </a:bodyPr>
          <a:lstStyle/>
          <a:p>
            <a:pPr>
              <a:buClr>
                <a:schemeClr val="accent1"/>
              </a:buClr>
              <a:buSzPct val="100000"/>
            </a:pPr>
            <a:r>
              <a:rPr lang="en-US" sz="1600" dirty="0">
                <a:latin typeface="Arial" panose="020B0604020202020204" pitchFamily="34" charset="0"/>
                <a:ea typeface="新細明體" pitchFamily="18" charset="-120"/>
                <a:cs typeface="Arial" panose="020B0604020202020204" pitchFamily="34" charset="0"/>
              </a:rPr>
              <a:t>Open the downloaded file in Excel and enable editing and make necessary changes. </a:t>
            </a:r>
          </a:p>
        </p:txBody>
      </p:sp>
      <p:pic>
        <p:nvPicPr>
          <p:cNvPr id="6" name="Picture 5">
            <a:extLst>
              <a:ext uri="{FF2B5EF4-FFF2-40B4-BE49-F238E27FC236}">
                <a16:creationId xmlns:a16="http://schemas.microsoft.com/office/drawing/2014/main" id="{EFD94324-628E-47F3-A447-C2E7B59CA9A3}"/>
              </a:ext>
            </a:extLst>
          </p:cNvPr>
          <p:cNvPicPr>
            <a:picLocks noChangeAspect="1"/>
          </p:cNvPicPr>
          <p:nvPr/>
        </p:nvPicPr>
        <p:blipFill>
          <a:blip r:embed="rId2"/>
          <a:stretch>
            <a:fillRect/>
          </a:stretch>
        </p:blipFill>
        <p:spPr>
          <a:xfrm>
            <a:off x="699678" y="2269206"/>
            <a:ext cx="10795820" cy="1081896"/>
          </a:xfrm>
          <a:prstGeom prst="rect">
            <a:avLst/>
          </a:prstGeom>
        </p:spPr>
      </p:pic>
      <p:pic>
        <p:nvPicPr>
          <p:cNvPr id="8" name="Picture 7">
            <a:extLst>
              <a:ext uri="{FF2B5EF4-FFF2-40B4-BE49-F238E27FC236}">
                <a16:creationId xmlns:a16="http://schemas.microsoft.com/office/drawing/2014/main" id="{E2C0C136-E721-4B80-BDD8-3EC7A377594B}"/>
              </a:ext>
            </a:extLst>
          </p:cNvPr>
          <p:cNvPicPr>
            <a:picLocks noChangeAspect="1"/>
          </p:cNvPicPr>
          <p:nvPr/>
        </p:nvPicPr>
        <p:blipFill>
          <a:blip r:embed="rId3"/>
          <a:stretch>
            <a:fillRect/>
          </a:stretch>
        </p:blipFill>
        <p:spPr>
          <a:xfrm>
            <a:off x="699678" y="3950550"/>
            <a:ext cx="10795820" cy="1079011"/>
          </a:xfrm>
          <a:prstGeom prst="rect">
            <a:avLst/>
          </a:prstGeom>
        </p:spPr>
      </p:pic>
    </p:spTree>
    <p:extLst>
      <p:ext uri="{BB962C8B-B14F-4D97-AF65-F5344CB8AC3E}">
        <p14:creationId xmlns:p14="http://schemas.microsoft.com/office/powerpoint/2010/main" val="35669697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genda items"/>
          <p:cNvSpPr>
            <a:spLocks noGrp="1"/>
          </p:cNvSpPr>
          <p:nvPr>
            <p:ph type="body" sz="quarter" idx="10"/>
          </p:nvPr>
        </p:nvSpPr>
        <p:spPr>
          <a:xfrm>
            <a:off x="504000" y="1620000"/>
            <a:ext cx="11185200" cy="4716000"/>
          </a:xfrm>
        </p:spPr>
        <p:txBody>
          <a:bodyPr vert="horz" lIns="0" tIns="0" rIns="0" bIns="0" rtlCol="0" anchor="t">
            <a:normAutofit/>
          </a:bodyPr>
          <a:lstStyle/>
          <a:p>
            <a:pPr marL="0" lvl="1" indent="0">
              <a:buNone/>
            </a:pPr>
            <a:r>
              <a:rPr lang="en-US" sz="2000" dirty="0"/>
              <a:t>What is an Excel Catalog?</a:t>
            </a:r>
          </a:p>
          <a:p>
            <a:pPr marL="179705" lvl="1" indent="-179705"/>
            <a:r>
              <a:rPr lang="en-US" dirty="0"/>
              <a:t>Definition, what does it allow, what </a:t>
            </a:r>
            <a:r>
              <a:rPr lang="en-US" b="1" dirty="0"/>
              <a:t>ALDI’s</a:t>
            </a:r>
            <a:r>
              <a:rPr lang="en-US" dirty="0"/>
              <a:t> users will be able to do</a:t>
            </a:r>
            <a:endParaRPr lang="en-US" dirty="0">
              <a:cs typeface="Arial"/>
            </a:endParaRPr>
          </a:p>
          <a:p>
            <a:r>
              <a:rPr lang="en-US" dirty="0"/>
              <a:t>Excel Catalog Enablement</a:t>
            </a:r>
          </a:p>
          <a:p>
            <a:pPr marL="179705" lvl="1" indent="-179705"/>
            <a:r>
              <a:rPr lang="en-US" kern="0" dirty="0">
                <a:ea typeface="Arial Unicode MS" pitchFamily="34" charset="-128"/>
                <a:cs typeface="Arial Unicode MS" pitchFamily="34" charset="-128"/>
              </a:rPr>
              <a:t>Prerequisites to Start</a:t>
            </a:r>
            <a:endParaRPr lang="en-US" dirty="0">
              <a:cs typeface="Arial"/>
            </a:endParaRPr>
          </a:p>
          <a:p>
            <a:r>
              <a:rPr lang="en-US" dirty="0"/>
              <a:t>Publishing a Catalog on Ariba Network</a:t>
            </a:r>
          </a:p>
          <a:p>
            <a:pPr marL="179705" lvl="1" indent="-179705"/>
            <a:r>
              <a:rPr lang="en-US" kern="0" dirty="0">
                <a:ea typeface="Arial Unicode MS" pitchFamily="34" charset="-128"/>
              </a:rPr>
              <a:t>Ariba Network Access</a:t>
            </a:r>
            <a:r>
              <a:rPr lang="hu-HU" kern="0" dirty="0">
                <a:ea typeface="Arial Unicode MS" pitchFamily="34" charset="-128"/>
              </a:rPr>
              <a:t>, </a:t>
            </a:r>
            <a:r>
              <a:rPr lang="hu-HU" kern="0" dirty="0" err="1">
                <a:ea typeface="Arial Unicode MS" pitchFamily="34" charset="-128"/>
              </a:rPr>
              <a:t>Catalog</a:t>
            </a:r>
            <a:r>
              <a:rPr lang="hu-HU" kern="0" dirty="0">
                <a:ea typeface="Arial Unicode MS" pitchFamily="34" charset="-128"/>
              </a:rPr>
              <a:t> </a:t>
            </a:r>
            <a:r>
              <a:rPr lang="hu-HU" kern="0" dirty="0" err="1">
                <a:ea typeface="Arial Unicode MS" pitchFamily="34" charset="-128"/>
              </a:rPr>
              <a:t>Publication</a:t>
            </a:r>
            <a:endParaRPr lang="en-US" kern="0" dirty="0">
              <a:ea typeface="Arial Unicode MS" pitchFamily="34" charset="-128"/>
              <a:cs typeface="Arial"/>
            </a:endParaRPr>
          </a:p>
          <a:p>
            <a:r>
              <a:rPr lang="en-US" dirty="0"/>
              <a:t>Updating an Excel Catalog on Ariba Network</a:t>
            </a:r>
          </a:p>
          <a:p>
            <a:pPr marL="179705" lvl="1" indent="-179705"/>
            <a:r>
              <a:rPr lang="en-US" kern="0" dirty="0">
                <a:ea typeface="Arial Unicode MS" pitchFamily="34" charset="-128"/>
              </a:rPr>
              <a:t>Ariba Network Access</a:t>
            </a:r>
            <a:r>
              <a:rPr lang="hu-HU" kern="0" dirty="0">
                <a:ea typeface="Arial Unicode MS" pitchFamily="34" charset="-128"/>
              </a:rPr>
              <a:t>, </a:t>
            </a:r>
            <a:r>
              <a:rPr lang="hu-HU" kern="0" dirty="0" err="1">
                <a:ea typeface="Arial Unicode MS" pitchFamily="34" charset="-128"/>
              </a:rPr>
              <a:t>Catalog</a:t>
            </a:r>
            <a:r>
              <a:rPr lang="hu-HU" kern="0" dirty="0">
                <a:ea typeface="Arial Unicode MS" pitchFamily="34" charset="-128"/>
              </a:rPr>
              <a:t> </a:t>
            </a:r>
            <a:r>
              <a:rPr lang="hu-HU" kern="0" dirty="0" err="1">
                <a:ea typeface="Arial Unicode MS" pitchFamily="34" charset="-128"/>
              </a:rPr>
              <a:t>Publication</a:t>
            </a:r>
            <a:endParaRPr lang="en-US" kern="0" dirty="0">
              <a:ea typeface="Arial Unicode MS" pitchFamily="34" charset="-128"/>
              <a:cs typeface="Arial"/>
            </a:endParaRPr>
          </a:p>
          <a:p>
            <a:pPr marL="179705" lvl="1" indent="-179705"/>
            <a:endParaRPr lang="en-US" dirty="0">
              <a:cs typeface="Arial"/>
            </a:endParaRPr>
          </a:p>
        </p:txBody>
      </p:sp>
      <p:sp>
        <p:nvSpPr>
          <p:cNvPr id="2" name="Agenda"/>
          <p:cNvSpPr>
            <a:spLocks noGrp="1"/>
          </p:cNvSpPr>
          <p:nvPr>
            <p:ph type="title"/>
          </p:nvPr>
        </p:nvSpPr>
        <p:spPr/>
        <p:txBody>
          <a:bodyPr/>
          <a:lstStyle/>
          <a:p>
            <a:r>
              <a:rPr lang="en-US" dirty="0"/>
              <a:t>Agenda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Catalog Update – Step </a:t>
            </a:r>
            <a:r>
              <a:rPr lang="sk-SK" dirty="0"/>
              <a:t>4</a:t>
            </a:r>
            <a:endParaRPr lang="en-US" dirty="0"/>
          </a:p>
        </p:txBody>
      </p:sp>
      <p:sp>
        <p:nvSpPr>
          <p:cNvPr id="4" name="Text Box 3"/>
          <p:cNvSpPr txBox="1">
            <a:spLocks noChangeArrowheads="1"/>
          </p:cNvSpPr>
          <p:nvPr/>
        </p:nvSpPr>
        <p:spPr bwMode="auto">
          <a:xfrm>
            <a:off x="325336" y="1273413"/>
            <a:ext cx="8469355" cy="1428932"/>
          </a:xfrm>
          <a:prstGeom prst="rect">
            <a:avLst/>
          </a:prstGeom>
        </p:spPr>
        <p:txBody>
          <a:bodyPr vert="horz" lIns="91419" tIns="45709" rIns="91419" bIns="45709"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a:buSzPct val="100000"/>
            </a:pPr>
            <a:r>
              <a:rPr lang="en-US" sz="1600" dirty="0"/>
              <a:t>Once your new catalog version is ready, log in your Ariba Network account.</a:t>
            </a:r>
          </a:p>
          <a:p>
            <a:endParaRPr lang="en-US" sz="1600" dirty="0"/>
          </a:p>
        </p:txBody>
      </p:sp>
      <p:sp>
        <p:nvSpPr>
          <p:cNvPr id="6" name="AutoShape 2"/>
          <p:cNvSpPr>
            <a:spLocks noChangeArrowheads="1"/>
          </p:cNvSpPr>
          <p:nvPr/>
        </p:nvSpPr>
        <p:spPr bwMode="auto">
          <a:xfrm>
            <a:off x="419908" y="1769647"/>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en-US" sz="1600" b="1" dirty="0"/>
              <a:t>1</a:t>
            </a:r>
            <a:r>
              <a:rPr lang="en-US" sz="1600" b="1" dirty="0">
                <a:solidFill>
                  <a:schemeClr val="bg1"/>
                </a:solidFill>
              </a:rPr>
              <a:t> </a:t>
            </a:r>
            <a:r>
              <a:rPr lang="sk-SK" sz="1600" b="1" dirty="0">
                <a:solidFill>
                  <a:schemeClr val="bg1"/>
                </a:solidFill>
              </a:rPr>
              <a:t>    Se</a:t>
            </a:r>
            <a:endParaRPr lang="en-US" sz="1600" b="1" dirty="0">
              <a:solidFill>
                <a:schemeClr val="accent1"/>
              </a:solidFill>
            </a:endParaRPr>
          </a:p>
        </p:txBody>
      </p:sp>
      <p:sp>
        <p:nvSpPr>
          <p:cNvPr id="7" name="Text Box 3"/>
          <p:cNvSpPr txBox="1">
            <a:spLocks noChangeArrowheads="1"/>
          </p:cNvSpPr>
          <p:nvPr/>
        </p:nvSpPr>
        <p:spPr bwMode="auto">
          <a:xfrm>
            <a:off x="877003" y="1827705"/>
            <a:ext cx="8469355" cy="1428932"/>
          </a:xfrm>
          <a:prstGeom prst="rect">
            <a:avLst/>
          </a:prstGeom>
        </p:spPr>
        <p:txBody>
          <a:bodyPr vert="horz" lIns="91419" tIns="45709" rIns="91419" bIns="45709"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a:buSzPct val="100000"/>
            </a:pPr>
            <a:r>
              <a:rPr lang="sk-SK" sz="1600" dirty="0"/>
              <a:t>Select your catalog</a:t>
            </a:r>
            <a:endParaRPr lang="en-US" sz="1600" dirty="0"/>
          </a:p>
          <a:p>
            <a:endParaRPr lang="en-US" sz="1600" dirty="0"/>
          </a:p>
        </p:txBody>
      </p:sp>
      <p:sp>
        <p:nvSpPr>
          <p:cNvPr id="8" name="AutoShape 2"/>
          <p:cNvSpPr>
            <a:spLocks noChangeArrowheads="1"/>
          </p:cNvSpPr>
          <p:nvPr/>
        </p:nvSpPr>
        <p:spPr bwMode="auto">
          <a:xfrm>
            <a:off x="419908" y="2402748"/>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sk-SK" sz="1600" b="1" dirty="0"/>
              <a:t>2</a:t>
            </a:r>
            <a:r>
              <a:rPr lang="en-US" sz="1600" b="1" dirty="0">
                <a:solidFill>
                  <a:schemeClr val="bg1"/>
                </a:solidFill>
              </a:rPr>
              <a:t> </a:t>
            </a:r>
            <a:r>
              <a:rPr lang="sk-SK" sz="1600" b="1" dirty="0">
                <a:solidFill>
                  <a:schemeClr val="bg1"/>
                </a:solidFill>
              </a:rPr>
              <a:t>    Se</a:t>
            </a:r>
            <a:endParaRPr lang="en-US" sz="1600" b="1" dirty="0">
              <a:solidFill>
                <a:schemeClr val="accent1"/>
              </a:solidFill>
            </a:endParaRPr>
          </a:p>
        </p:txBody>
      </p:sp>
      <p:sp>
        <p:nvSpPr>
          <p:cNvPr id="9" name="Text Box 3"/>
          <p:cNvSpPr txBox="1">
            <a:spLocks noChangeArrowheads="1"/>
          </p:cNvSpPr>
          <p:nvPr/>
        </p:nvSpPr>
        <p:spPr bwMode="auto">
          <a:xfrm>
            <a:off x="877003" y="2433335"/>
            <a:ext cx="8469355" cy="1428932"/>
          </a:xfrm>
          <a:prstGeom prst="rect">
            <a:avLst/>
          </a:prstGeom>
        </p:spPr>
        <p:txBody>
          <a:bodyPr vert="horz" lIns="91419" tIns="45709" rIns="91419" bIns="45709"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a:buSzPct val="100000"/>
            </a:pPr>
            <a:r>
              <a:rPr lang="sk-SK" sz="1600" dirty="0"/>
              <a:t>Click </a:t>
            </a:r>
            <a:r>
              <a:rPr lang="sk-SK" sz="1600" b="1" dirty="0"/>
              <a:t>View/Edit</a:t>
            </a:r>
            <a:endParaRPr lang="en-US" sz="1600" b="1" dirty="0"/>
          </a:p>
          <a:p>
            <a:endParaRPr lang="en-US" sz="1600" dirty="0"/>
          </a:p>
        </p:txBody>
      </p:sp>
      <p:sp>
        <p:nvSpPr>
          <p:cNvPr id="10" name="AutoShape 2"/>
          <p:cNvSpPr>
            <a:spLocks noChangeArrowheads="1"/>
          </p:cNvSpPr>
          <p:nvPr/>
        </p:nvSpPr>
        <p:spPr bwMode="auto">
          <a:xfrm>
            <a:off x="412835" y="3035849"/>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sk-SK" sz="1600" b="1" dirty="0"/>
              <a:t>3</a:t>
            </a:r>
            <a:r>
              <a:rPr lang="sk-SK" sz="1600" b="1" dirty="0">
                <a:solidFill>
                  <a:schemeClr val="bg1"/>
                </a:solidFill>
              </a:rPr>
              <a:t>    Se</a:t>
            </a:r>
            <a:endParaRPr lang="en-US" sz="1600" b="1" dirty="0">
              <a:solidFill>
                <a:schemeClr val="accent1"/>
              </a:solidFill>
            </a:endParaRPr>
          </a:p>
        </p:txBody>
      </p:sp>
      <p:sp>
        <p:nvSpPr>
          <p:cNvPr id="11" name="Text Box 3"/>
          <p:cNvSpPr txBox="1">
            <a:spLocks noChangeArrowheads="1"/>
          </p:cNvSpPr>
          <p:nvPr/>
        </p:nvSpPr>
        <p:spPr bwMode="auto">
          <a:xfrm>
            <a:off x="869929" y="3094587"/>
            <a:ext cx="8469355" cy="1428932"/>
          </a:xfrm>
          <a:prstGeom prst="rect">
            <a:avLst/>
          </a:prstGeom>
        </p:spPr>
        <p:txBody>
          <a:bodyPr vert="horz" lIns="91419" tIns="45709" rIns="91419" bIns="45709"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a:buSzPct val="100000"/>
            </a:pPr>
            <a:r>
              <a:rPr lang="sk-SK" sz="1600" dirty="0"/>
              <a:t>Click </a:t>
            </a:r>
            <a:r>
              <a:rPr lang="sk-SK" sz="1600" b="1" dirty="0"/>
              <a:t>Content</a:t>
            </a:r>
            <a:endParaRPr lang="en-US" sz="1600" b="1" dirty="0"/>
          </a:p>
          <a:p>
            <a:endParaRPr lang="en-US" sz="1600" dirty="0"/>
          </a:p>
        </p:txBody>
      </p:sp>
      <p:sp>
        <p:nvSpPr>
          <p:cNvPr id="12" name="AutoShape 2"/>
          <p:cNvSpPr>
            <a:spLocks noChangeArrowheads="1"/>
          </p:cNvSpPr>
          <p:nvPr/>
        </p:nvSpPr>
        <p:spPr bwMode="auto">
          <a:xfrm>
            <a:off x="419908" y="3699658"/>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sk-SK" sz="1600" b="1" dirty="0"/>
              <a:t>4</a:t>
            </a:r>
            <a:r>
              <a:rPr lang="sk-SK" sz="1600" b="1" dirty="0">
                <a:solidFill>
                  <a:schemeClr val="bg1"/>
                </a:solidFill>
              </a:rPr>
              <a:t>    Se</a:t>
            </a:r>
            <a:endParaRPr lang="en-US" sz="1600" b="1" dirty="0">
              <a:solidFill>
                <a:schemeClr val="accent1"/>
              </a:solidFill>
            </a:endParaRPr>
          </a:p>
        </p:txBody>
      </p:sp>
      <p:sp>
        <p:nvSpPr>
          <p:cNvPr id="13" name="Text Box 3"/>
          <p:cNvSpPr txBox="1">
            <a:spLocks noChangeArrowheads="1"/>
          </p:cNvSpPr>
          <p:nvPr/>
        </p:nvSpPr>
        <p:spPr bwMode="auto">
          <a:xfrm>
            <a:off x="884076" y="3699658"/>
            <a:ext cx="8469355" cy="1428932"/>
          </a:xfrm>
          <a:prstGeom prst="rect">
            <a:avLst/>
          </a:prstGeom>
        </p:spPr>
        <p:txBody>
          <a:bodyPr vert="horz" lIns="91419" tIns="45709" rIns="91419" bIns="45709"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a:buSzPct val="100000"/>
            </a:pPr>
            <a:r>
              <a:rPr lang="sk-SK" sz="1600" dirty="0"/>
              <a:t>Click </a:t>
            </a:r>
            <a:r>
              <a:rPr lang="sk-SK" sz="1600" b="1" dirty="0"/>
              <a:t>Upload Catalog File</a:t>
            </a:r>
            <a:endParaRPr lang="en-US" sz="1600" b="1" dirty="0"/>
          </a:p>
          <a:p>
            <a:endParaRPr lang="en-US" sz="1600" dirty="0"/>
          </a:p>
        </p:txBody>
      </p:sp>
      <p:grpSp>
        <p:nvGrpSpPr>
          <p:cNvPr id="14" name="Group 13"/>
          <p:cNvGrpSpPr/>
          <p:nvPr/>
        </p:nvGrpSpPr>
        <p:grpSpPr>
          <a:xfrm>
            <a:off x="5423294" y="1827705"/>
            <a:ext cx="5226563" cy="2955194"/>
            <a:chOff x="5628088" y="2103702"/>
            <a:chExt cx="5227773" cy="2955878"/>
          </a:xfrm>
        </p:grpSpPr>
        <p:pic>
          <p:nvPicPr>
            <p:cNvPr id="15" name="Picture 14"/>
            <p:cNvPicPr>
              <a:picLocks noChangeAspect="1"/>
            </p:cNvPicPr>
            <p:nvPr/>
          </p:nvPicPr>
          <p:blipFill>
            <a:blip r:embed="rId2"/>
            <a:stretch>
              <a:fillRect/>
            </a:stretch>
          </p:blipFill>
          <p:spPr>
            <a:xfrm>
              <a:off x="5628088" y="2103702"/>
              <a:ext cx="5227773" cy="967824"/>
            </a:xfrm>
            <a:prstGeom prst="rect">
              <a:avLst/>
            </a:prstGeom>
          </p:spPr>
        </p:pic>
        <p:pic>
          <p:nvPicPr>
            <p:cNvPr id="16" name="Picture 15"/>
            <p:cNvPicPr>
              <a:picLocks noChangeAspect="1"/>
            </p:cNvPicPr>
            <p:nvPr/>
          </p:nvPicPr>
          <p:blipFill>
            <a:blip r:embed="rId3"/>
            <a:stretch>
              <a:fillRect/>
            </a:stretch>
          </p:blipFill>
          <p:spPr>
            <a:xfrm>
              <a:off x="5628088" y="3166995"/>
              <a:ext cx="1345719" cy="1892585"/>
            </a:xfrm>
            <a:prstGeom prst="rect">
              <a:avLst/>
            </a:prstGeom>
          </p:spPr>
        </p:pic>
        <p:sp>
          <p:nvSpPr>
            <p:cNvPr id="17" name="Rectangle 16"/>
            <p:cNvSpPr/>
            <p:nvPr/>
          </p:nvSpPr>
          <p:spPr bwMode="gray">
            <a:xfrm>
              <a:off x="6093372" y="2603828"/>
              <a:ext cx="977462" cy="356780"/>
            </a:xfrm>
            <a:prstGeom prst="rect">
              <a:avLst/>
            </a:prstGeom>
            <a:noFill/>
            <a:ln w="28575" algn="ctr">
              <a:solidFill>
                <a:schemeClr val="accent1"/>
              </a:solidFill>
              <a:miter lim="800000"/>
              <a:headEnd/>
              <a:tailEnd/>
            </a:ln>
          </p:spPr>
          <p:txBody>
            <a:bodyPr lIns="89979" tIns="71983" rIns="89979" bIns="71983" rtlCol="0" anchor="ctr"/>
            <a:lstStyle/>
            <a:p>
              <a:pPr algn="ctr" defTabSz="914217" fontAlgn="base">
                <a:spcBef>
                  <a:spcPct val="50000"/>
                </a:spcBef>
                <a:spcAft>
                  <a:spcPct val="0"/>
                </a:spcAft>
                <a:buClr>
                  <a:srgbClr val="F0AB00"/>
                </a:buClr>
                <a:buSzPct val="80000"/>
              </a:pPr>
              <a:endParaRPr lang="en-US" kern="0" dirty="0">
                <a:ea typeface="Arial Unicode MS" pitchFamily="34" charset="-128"/>
                <a:cs typeface="Arial Unicode MS" pitchFamily="34" charset="-128"/>
              </a:endParaRPr>
            </a:p>
          </p:txBody>
        </p:sp>
        <p:sp>
          <p:nvSpPr>
            <p:cNvPr id="18" name="Rectangle 17"/>
            <p:cNvSpPr/>
            <p:nvPr/>
          </p:nvSpPr>
          <p:spPr bwMode="gray">
            <a:xfrm>
              <a:off x="5726648" y="2143820"/>
              <a:ext cx="294721" cy="274796"/>
            </a:xfrm>
            <a:prstGeom prst="rect">
              <a:avLst/>
            </a:prstGeom>
            <a:noFill/>
            <a:ln w="28575" algn="ctr">
              <a:solidFill>
                <a:schemeClr val="accent1"/>
              </a:solidFill>
              <a:miter lim="800000"/>
              <a:headEnd/>
              <a:tailEnd/>
            </a:ln>
          </p:spPr>
          <p:txBody>
            <a:bodyPr lIns="89979" tIns="71983" rIns="89979" bIns="71983" rtlCol="0" anchor="ctr"/>
            <a:lstStyle/>
            <a:p>
              <a:pPr algn="ctr" defTabSz="914217" fontAlgn="base">
                <a:spcBef>
                  <a:spcPct val="50000"/>
                </a:spcBef>
                <a:spcAft>
                  <a:spcPct val="0"/>
                </a:spcAft>
                <a:buClr>
                  <a:srgbClr val="F0AB00"/>
                </a:buClr>
                <a:buSzPct val="80000"/>
              </a:pPr>
              <a:endParaRPr lang="en-US" kern="0" dirty="0">
                <a:ea typeface="Arial Unicode MS" pitchFamily="34" charset="-128"/>
                <a:cs typeface="Arial Unicode MS" pitchFamily="34" charset="-128"/>
              </a:endParaRPr>
            </a:p>
          </p:txBody>
        </p:sp>
        <p:sp>
          <p:nvSpPr>
            <p:cNvPr id="19" name="Rectangle 18"/>
            <p:cNvSpPr/>
            <p:nvPr/>
          </p:nvSpPr>
          <p:spPr bwMode="gray">
            <a:xfrm>
              <a:off x="5726648" y="4221816"/>
              <a:ext cx="906870" cy="403858"/>
            </a:xfrm>
            <a:prstGeom prst="rect">
              <a:avLst/>
            </a:prstGeom>
            <a:noFill/>
            <a:ln w="28575" algn="ctr">
              <a:solidFill>
                <a:schemeClr val="accent1"/>
              </a:solidFill>
              <a:miter lim="800000"/>
              <a:headEnd/>
              <a:tailEnd/>
            </a:ln>
          </p:spPr>
          <p:txBody>
            <a:bodyPr lIns="89979" tIns="71983" rIns="89979" bIns="71983" rtlCol="0" anchor="ctr"/>
            <a:lstStyle/>
            <a:p>
              <a:pPr algn="ctr" defTabSz="914217" fontAlgn="base">
                <a:spcBef>
                  <a:spcPct val="50000"/>
                </a:spcBef>
                <a:spcAft>
                  <a:spcPct val="0"/>
                </a:spcAft>
                <a:buClr>
                  <a:srgbClr val="F0AB00"/>
                </a:buClr>
                <a:buSzPct val="80000"/>
              </a:pPr>
              <a:endParaRPr lang="en-US" kern="0" dirty="0">
                <a:ea typeface="Arial Unicode MS" pitchFamily="34" charset="-128"/>
                <a:cs typeface="Arial Unicode MS" pitchFamily="34" charset="-128"/>
              </a:endParaRPr>
            </a:p>
          </p:txBody>
        </p:sp>
      </p:grpSp>
      <p:grpSp>
        <p:nvGrpSpPr>
          <p:cNvPr id="3" name="Group 2"/>
          <p:cNvGrpSpPr/>
          <p:nvPr/>
        </p:nvGrpSpPr>
        <p:grpSpPr>
          <a:xfrm>
            <a:off x="3445784" y="4986733"/>
            <a:ext cx="7718492" cy="612868"/>
            <a:chOff x="3445170" y="4987888"/>
            <a:chExt cx="7720279" cy="613010"/>
          </a:xfrm>
        </p:grpSpPr>
        <p:pic>
          <p:nvPicPr>
            <p:cNvPr id="21" name="Picture 20"/>
            <p:cNvPicPr>
              <a:picLocks noChangeAspect="1"/>
            </p:cNvPicPr>
            <p:nvPr/>
          </p:nvPicPr>
          <p:blipFill>
            <a:blip r:embed="rId4"/>
            <a:stretch>
              <a:fillRect/>
            </a:stretch>
          </p:blipFill>
          <p:spPr>
            <a:xfrm>
              <a:off x="3445170" y="4987888"/>
              <a:ext cx="7720279" cy="613010"/>
            </a:xfrm>
            <a:prstGeom prst="rect">
              <a:avLst/>
            </a:prstGeom>
          </p:spPr>
        </p:pic>
        <p:sp>
          <p:nvSpPr>
            <p:cNvPr id="22" name="Rectangle 21"/>
            <p:cNvSpPr/>
            <p:nvPr/>
          </p:nvSpPr>
          <p:spPr bwMode="gray">
            <a:xfrm>
              <a:off x="6240147" y="5099877"/>
              <a:ext cx="1248475" cy="337134"/>
            </a:xfrm>
            <a:prstGeom prst="rect">
              <a:avLst/>
            </a:prstGeom>
            <a:noFill/>
            <a:ln w="28575" algn="ctr">
              <a:solidFill>
                <a:schemeClr val="accent1"/>
              </a:solidFill>
              <a:miter lim="800000"/>
              <a:headEnd/>
              <a:tailEnd/>
            </a:ln>
          </p:spPr>
          <p:txBody>
            <a:bodyPr lIns="89979" tIns="71983" rIns="89979" bIns="71983" rtlCol="0" anchor="ctr"/>
            <a:lstStyle/>
            <a:p>
              <a:pPr algn="ctr" defTabSz="914217" fontAlgn="base">
                <a:spcBef>
                  <a:spcPct val="50000"/>
                </a:spcBef>
                <a:spcAft>
                  <a:spcPct val="0"/>
                </a:spcAft>
                <a:buClr>
                  <a:srgbClr val="F0AB00"/>
                </a:buClr>
                <a:buSzPct val="80000"/>
              </a:pPr>
              <a:endParaRPr lang="en-US" kern="0" dirty="0">
                <a:ea typeface="Arial Unicode MS" pitchFamily="34" charset="-128"/>
                <a:cs typeface="Arial Unicode MS" pitchFamily="34" charset="-128"/>
              </a:endParaRPr>
            </a:p>
          </p:txBody>
        </p:sp>
      </p:grpSp>
    </p:spTree>
    <p:extLst>
      <p:ext uri="{BB962C8B-B14F-4D97-AF65-F5344CB8AC3E}">
        <p14:creationId xmlns:p14="http://schemas.microsoft.com/office/powerpoint/2010/main" val="392778110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Catalog Update – Step </a:t>
            </a:r>
            <a:r>
              <a:rPr lang="sk-SK" dirty="0"/>
              <a:t>5</a:t>
            </a:r>
            <a:endParaRPr lang="en-US" dirty="0"/>
          </a:p>
        </p:txBody>
      </p:sp>
      <p:sp>
        <p:nvSpPr>
          <p:cNvPr id="7" name="AutoShape 2"/>
          <p:cNvSpPr>
            <a:spLocks noChangeArrowheads="1"/>
          </p:cNvSpPr>
          <p:nvPr/>
        </p:nvSpPr>
        <p:spPr bwMode="auto">
          <a:xfrm>
            <a:off x="325335" y="1389515"/>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hu-HU" sz="1600" b="1" dirty="0"/>
              <a:t>1</a:t>
            </a:r>
            <a:r>
              <a:rPr lang="en-US" sz="1600" b="1" dirty="0">
                <a:solidFill>
                  <a:schemeClr val="bg1"/>
                </a:solidFill>
              </a:rPr>
              <a:t>   </a:t>
            </a:r>
            <a:endParaRPr lang="en-US" sz="1600" b="1" dirty="0">
              <a:solidFill>
                <a:schemeClr val="accent1"/>
              </a:solidFill>
            </a:endParaRPr>
          </a:p>
        </p:txBody>
      </p:sp>
      <p:sp>
        <p:nvSpPr>
          <p:cNvPr id="8" name="AutoShape 2"/>
          <p:cNvSpPr>
            <a:spLocks noChangeArrowheads="1"/>
          </p:cNvSpPr>
          <p:nvPr/>
        </p:nvSpPr>
        <p:spPr bwMode="auto">
          <a:xfrm>
            <a:off x="325335" y="2076128"/>
            <a:ext cx="457094" cy="436462"/>
          </a:xfrm>
          <a:prstGeom prst="rect">
            <a:avLst/>
          </a:prstGeom>
          <a:solidFill>
            <a:schemeClr val="accent1"/>
          </a:solidFill>
          <a:ln w="9525">
            <a:noFill/>
            <a:miter lim="800000"/>
            <a:headEnd/>
            <a:tailEnd type="none" w="lg" len="lg"/>
          </a:ln>
          <a:effectLst/>
        </p:spPr>
        <p:txBody>
          <a:bodyPr wrap="none" anchor="ctr"/>
          <a:lstStyle/>
          <a:p>
            <a:r>
              <a:rPr lang="hu-HU" sz="1600" b="1" dirty="0"/>
              <a:t> 2</a:t>
            </a:r>
            <a:endParaRPr lang="en-US" sz="1600" b="1" dirty="0"/>
          </a:p>
        </p:txBody>
      </p:sp>
      <p:sp>
        <p:nvSpPr>
          <p:cNvPr id="9" name="Rectangle 8"/>
          <p:cNvSpPr/>
          <p:nvPr/>
        </p:nvSpPr>
        <p:spPr>
          <a:xfrm>
            <a:off x="782429" y="1443111"/>
            <a:ext cx="6461560" cy="338476"/>
          </a:xfrm>
          <a:prstGeom prst="rect">
            <a:avLst/>
          </a:prstGeom>
        </p:spPr>
        <p:txBody>
          <a:bodyPr wrap="square">
            <a:spAutoFit/>
          </a:bodyPr>
          <a:lstStyle/>
          <a:p>
            <a:pPr>
              <a:buSzPct val="100000"/>
              <a:defRPr/>
            </a:pPr>
            <a:r>
              <a:rPr lang="en-US" altLang="zh-TW" sz="1600" dirty="0"/>
              <a:t>Click </a:t>
            </a:r>
            <a:r>
              <a:rPr lang="en-US" altLang="zh-TW" sz="1600" b="1" dirty="0"/>
              <a:t>Choose File </a:t>
            </a:r>
            <a:r>
              <a:rPr lang="en-US" altLang="zh-TW" sz="1600" dirty="0"/>
              <a:t>and browse to the catalog file on your computer.</a:t>
            </a:r>
          </a:p>
        </p:txBody>
      </p:sp>
      <p:sp>
        <p:nvSpPr>
          <p:cNvPr id="10" name="Rectangle 9"/>
          <p:cNvSpPr/>
          <p:nvPr/>
        </p:nvSpPr>
        <p:spPr>
          <a:xfrm>
            <a:off x="782430" y="2125121"/>
            <a:ext cx="2737488" cy="338476"/>
          </a:xfrm>
          <a:prstGeom prst="rect">
            <a:avLst/>
          </a:prstGeom>
        </p:spPr>
        <p:txBody>
          <a:bodyPr wrap="none">
            <a:spAutoFit/>
          </a:bodyPr>
          <a:lstStyle/>
          <a:p>
            <a:pPr>
              <a:buSzPct val="100000"/>
              <a:defRPr/>
            </a:pPr>
            <a:r>
              <a:rPr lang="en-US" altLang="zh-TW" sz="1600" dirty="0"/>
              <a:t>Click </a:t>
            </a:r>
            <a:r>
              <a:rPr lang="en-US" altLang="zh-TW" sz="1600" b="1" dirty="0"/>
              <a:t>Validate and Publish </a:t>
            </a:r>
          </a:p>
        </p:txBody>
      </p:sp>
      <p:grpSp>
        <p:nvGrpSpPr>
          <p:cNvPr id="15" name="Group 14">
            <a:extLst>
              <a:ext uri="{FF2B5EF4-FFF2-40B4-BE49-F238E27FC236}">
                <a16:creationId xmlns:a16="http://schemas.microsoft.com/office/drawing/2014/main" id="{19BADA8C-7EFF-45F2-BCE8-11090C082A69}"/>
              </a:ext>
            </a:extLst>
          </p:cNvPr>
          <p:cNvGrpSpPr/>
          <p:nvPr/>
        </p:nvGrpSpPr>
        <p:grpSpPr>
          <a:xfrm>
            <a:off x="325335" y="2856124"/>
            <a:ext cx="9810180" cy="2497448"/>
            <a:chOff x="325335" y="2097603"/>
            <a:chExt cx="9810180" cy="2497448"/>
          </a:xfrm>
        </p:grpSpPr>
        <p:pic>
          <p:nvPicPr>
            <p:cNvPr id="16" name="Picture 15">
              <a:extLst>
                <a:ext uri="{FF2B5EF4-FFF2-40B4-BE49-F238E27FC236}">
                  <a16:creationId xmlns:a16="http://schemas.microsoft.com/office/drawing/2014/main" id="{43E82BEE-91A1-4288-A3A0-501E4C5832C7}"/>
                </a:ext>
              </a:extLst>
            </p:cNvPr>
            <p:cNvPicPr>
              <a:picLocks noChangeAspect="1"/>
            </p:cNvPicPr>
            <p:nvPr/>
          </p:nvPicPr>
          <p:blipFill rotWithShape="1">
            <a:blip r:embed="rId2"/>
            <a:srcRect t="10795"/>
            <a:stretch/>
          </p:blipFill>
          <p:spPr>
            <a:xfrm>
              <a:off x="325335" y="2097603"/>
              <a:ext cx="9810180" cy="2497448"/>
            </a:xfrm>
            <a:prstGeom prst="rect">
              <a:avLst/>
            </a:prstGeom>
          </p:spPr>
        </p:pic>
        <p:sp>
          <p:nvSpPr>
            <p:cNvPr id="17" name="AutoShape 20">
              <a:extLst>
                <a:ext uri="{FF2B5EF4-FFF2-40B4-BE49-F238E27FC236}">
                  <a16:creationId xmlns:a16="http://schemas.microsoft.com/office/drawing/2014/main" id="{DB244D82-CC1C-408B-A2EE-A597F9A60BB7}"/>
                </a:ext>
              </a:extLst>
            </p:cNvPr>
            <p:cNvSpPr>
              <a:spLocks noChangeArrowheads="1"/>
            </p:cNvSpPr>
            <p:nvPr/>
          </p:nvSpPr>
          <p:spPr bwMode="auto">
            <a:xfrm>
              <a:off x="3389912" y="2860281"/>
              <a:ext cx="1182088" cy="668110"/>
            </a:xfrm>
            <a:prstGeom prst="roundRect">
              <a:avLst>
                <a:gd name="adj" fmla="val 9468"/>
              </a:avLst>
            </a:prstGeom>
            <a:noFill/>
            <a:ln w="28575">
              <a:solidFill>
                <a:schemeClr val="accent1"/>
              </a:solidFill>
              <a:round/>
              <a:headEnd/>
              <a:tailEnd/>
            </a:ln>
          </p:spPr>
          <p:txBody>
            <a:bodyPr wrap="none" anchor="ctr"/>
            <a:lstStyle/>
            <a:p>
              <a:endParaRPr lang="fr-FR" dirty="0"/>
            </a:p>
          </p:txBody>
        </p:sp>
        <p:sp>
          <p:nvSpPr>
            <p:cNvPr id="18" name="AutoShape 20">
              <a:extLst>
                <a:ext uri="{FF2B5EF4-FFF2-40B4-BE49-F238E27FC236}">
                  <a16:creationId xmlns:a16="http://schemas.microsoft.com/office/drawing/2014/main" id="{C82FB782-277E-4F8D-89B0-4F525DA0AD9F}"/>
                </a:ext>
              </a:extLst>
            </p:cNvPr>
            <p:cNvSpPr>
              <a:spLocks noChangeArrowheads="1"/>
            </p:cNvSpPr>
            <p:nvPr/>
          </p:nvSpPr>
          <p:spPr bwMode="auto">
            <a:xfrm>
              <a:off x="1799652" y="3974221"/>
              <a:ext cx="1063566" cy="255025"/>
            </a:xfrm>
            <a:prstGeom prst="roundRect">
              <a:avLst>
                <a:gd name="adj" fmla="val 9468"/>
              </a:avLst>
            </a:prstGeom>
            <a:noFill/>
            <a:ln w="28575">
              <a:solidFill>
                <a:schemeClr val="accent1"/>
              </a:solidFill>
              <a:round/>
              <a:headEnd/>
              <a:tailEnd/>
            </a:ln>
          </p:spPr>
          <p:txBody>
            <a:bodyPr wrap="none" anchor="ctr"/>
            <a:lstStyle/>
            <a:p>
              <a:endParaRPr lang="fr-FR" dirty="0"/>
            </a:p>
          </p:txBody>
        </p:sp>
      </p:grpSp>
    </p:spTree>
    <p:extLst>
      <p:ext uri="{BB962C8B-B14F-4D97-AF65-F5344CB8AC3E}">
        <p14:creationId xmlns:p14="http://schemas.microsoft.com/office/powerpoint/2010/main" val="14993872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Catalog Update – Latest Version Only</a:t>
            </a:r>
          </a:p>
        </p:txBody>
      </p:sp>
      <p:sp>
        <p:nvSpPr>
          <p:cNvPr id="5" name="Rectangle 4"/>
          <p:cNvSpPr/>
          <p:nvPr/>
        </p:nvSpPr>
        <p:spPr>
          <a:xfrm>
            <a:off x="325336" y="1287589"/>
            <a:ext cx="11542528" cy="1953929"/>
          </a:xfrm>
          <a:prstGeom prst="rect">
            <a:avLst/>
          </a:prstGeom>
        </p:spPr>
        <p:txBody>
          <a:bodyPr wrap="square">
            <a:spAutoFit/>
          </a:bodyPr>
          <a:lstStyle/>
          <a:p>
            <a:pPr marL="285693" indent="-285693">
              <a:spcBef>
                <a:spcPts val="600"/>
              </a:spcBef>
              <a:spcAft>
                <a:spcPts val="600"/>
              </a:spcAft>
              <a:buClr>
                <a:schemeClr val="accent1"/>
              </a:buClr>
              <a:buFont typeface="Arial" panose="020B0604020202020204" pitchFamily="34" charset="0"/>
              <a:buChar char="•"/>
            </a:pPr>
            <a:r>
              <a:rPr lang="en-US" sz="1600" dirty="0">
                <a:latin typeface="Arial" panose="020B0604020202020204" pitchFamily="34" charset="0"/>
                <a:cs typeface="Arial" panose="020B0604020202020204" pitchFamily="34" charset="0"/>
              </a:rPr>
              <a:t>The latest version is the only one available for modifications. </a:t>
            </a:r>
            <a:endParaRPr lang="en-US" sz="1600" dirty="0">
              <a:solidFill>
                <a:schemeClr val="accent1"/>
              </a:solidFill>
              <a:latin typeface="Arial" panose="020B0604020202020204" pitchFamily="34" charset="0"/>
              <a:cs typeface="Arial" panose="020B0604020202020204" pitchFamily="34" charset="0"/>
            </a:endParaRPr>
          </a:p>
          <a:p>
            <a:pPr marL="285693" indent="-285693">
              <a:spcBef>
                <a:spcPts val="600"/>
              </a:spcBef>
              <a:spcAft>
                <a:spcPts val="600"/>
              </a:spcAft>
              <a:buClr>
                <a:schemeClr val="accent1"/>
              </a:buClr>
              <a:buFont typeface="Arial" panose="020B0604020202020204" pitchFamily="34" charset="0"/>
              <a:buChar char="•"/>
            </a:pPr>
            <a:r>
              <a:rPr lang="en-US" sz="1600" dirty="0">
                <a:latin typeface="Arial" panose="020B0604020202020204" pitchFamily="34" charset="0"/>
                <a:cs typeface="Arial" panose="020B0604020202020204" pitchFamily="34" charset="0"/>
              </a:rPr>
              <a:t>To access previous versions, you must delete the more recent versions first.</a:t>
            </a:r>
          </a:p>
          <a:p>
            <a:pPr marL="285693" indent="-285693">
              <a:spcBef>
                <a:spcPts val="600"/>
              </a:spcBef>
              <a:spcAft>
                <a:spcPts val="600"/>
              </a:spcAft>
              <a:buClr>
                <a:schemeClr val="accent1"/>
              </a:buClr>
              <a:buFont typeface="Arial" panose="020B0604020202020204" pitchFamily="34" charset="0"/>
              <a:buChar char="•"/>
            </a:pPr>
            <a:r>
              <a:rPr lang="en-US" sz="1600" dirty="0">
                <a:latin typeface="Arial" panose="020B0604020202020204" pitchFamily="34" charset="0"/>
                <a:cs typeface="Arial" panose="020B0604020202020204" pitchFamily="34" charset="0"/>
              </a:rPr>
              <a:t>When a catalog has several versions, you can delete all of them by clicking:</a:t>
            </a:r>
            <a:br>
              <a:rPr lang="en-US" sz="1600" dirty="0">
                <a:latin typeface="Arial" panose="020B0604020202020204" pitchFamily="34" charset="0"/>
                <a:cs typeface="Arial" panose="020B0604020202020204" pitchFamily="34" charset="0"/>
              </a:rPr>
            </a:br>
            <a:r>
              <a:rPr lang="en-US" sz="1600" dirty="0">
                <a:latin typeface="Arial" panose="020B0604020202020204" pitchFamily="34" charset="0"/>
                <a:cs typeface="Arial" panose="020B0604020202020204" pitchFamily="34" charset="0"/>
              </a:rPr>
              <a:t>Delete &gt; All versions or only delete the latest version by selecting the catalog and clicking </a:t>
            </a:r>
            <a:br>
              <a:rPr lang="en-US" sz="1600" dirty="0">
                <a:latin typeface="Arial" panose="020B0604020202020204" pitchFamily="34" charset="0"/>
                <a:cs typeface="Arial" panose="020B0604020202020204" pitchFamily="34" charset="0"/>
              </a:rPr>
            </a:br>
            <a:r>
              <a:rPr lang="en-US" sz="1600" dirty="0">
                <a:latin typeface="Arial" panose="020B0604020202020204" pitchFamily="34" charset="0"/>
                <a:cs typeface="Arial" panose="020B0604020202020204" pitchFamily="34" charset="0"/>
              </a:rPr>
              <a:t>Delete &gt; Latest Version Only</a:t>
            </a:r>
          </a:p>
          <a:p>
            <a:pPr>
              <a:buClr>
                <a:schemeClr val="accent1"/>
              </a:buClr>
              <a:buSzPct val="150000"/>
            </a:pPr>
            <a:endParaRPr lang="en-US" sz="1600" dirty="0"/>
          </a:p>
        </p:txBody>
      </p:sp>
      <p:grpSp>
        <p:nvGrpSpPr>
          <p:cNvPr id="4" name="Group 3"/>
          <p:cNvGrpSpPr/>
          <p:nvPr/>
        </p:nvGrpSpPr>
        <p:grpSpPr>
          <a:xfrm>
            <a:off x="5193711" y="2849157"/>
            <a:ext cx="6674153" cy="1569494"/>
            <a:chOff x="5193502" y="2849816"/>
            <a:chExt cx="6675698" cy="1569857"/>
          </a:xfrm>
        </p:grpSpPr>
        <p:pic>
          <p:nvPicPr>
            <p:cNvPr id="3" name="Picture 2"/>
            <p:cNvPicPr>
              <a:picLocks noChangeAspect="1"/>
            </p:cNvPicPr>
            <p:nvPr/>
          </p:nvPicPr>
          <p:blipFill>
            <a:blip r:embed="rId2"/>
            <a:stretch>
              <a:fillRect/>
            </a:stretch>
          </p:blipFill>
          <p:spPr>
            <a:xfrm>
              <a:off x="5193502" y="2849817"/>
              <a:ext cx="6675698" cy="1569856"/>
            </a:xfrm>
            <a:prstGeom prst="rect">
              <a:avLst/>
            </a:prstGeom>
          </p:spPr>
        </p:pic>
        <p:sp>
          <p:nvSpPr>
            <p:cNvPr id="6" name="AutoShape 20"/>
            <p:cNvSpPr>
              <a:spLocks noChangeArrowheads="1"/>
            </p:cNvSpPr>
            <p:nvPr/>
          </p:nvSpPr>
          <p:spPr bwMode="auto">
            <a:xfrm>
              <a:off x="7315200" y="4055783"/>
              <a:ext cx="796159" cy="271851"/>
            </a:xfrm>
            <a:prstGeom prst="roundRect">
              <a:avLst>
                <a:gd name="adj" fmla="val 9468"/>
              </a:avLst>
            </a:prstGeom>
            <a:noFill/>
            <a:ln w="28575">
              <a:solidFill>
                <a:schemeClr val="accent1"/>
              </a:solidFill>
              <a:round/>
              <a:headEnd/>
              <a:tailEnd/>
            </a:ln>
          </p:spPr>
          <p:txBody>
            <a:bodyPr wrap="none" anchor="ctr"/>
            <a:lstStyle/>
            <a:p>
              <a:endParaRPr lang="fr-FR" dirty="0"/>
            </a:p>
          </p:txBody>
        </p:sp>
        <p:sp>
          <p:nvSpPr>
            <p:cNvPr id="7" name="AutoShape 20"/>
            <p:cNvSpPr>
              <a:spLocks noChangeArrowheads="1"/>
            </p:cNvSpPr>
            <p:nvPr/>
          </p:nvSpPr>
          <p:spPr bwMode="auto">
            <a:xfrm>
              <a:off x="5273566" y="2849816"/>
              <a:ext cx="4485289" cy="311169"/>
            </a:xfrm>
            <a:prstGeom prst="roundRect">
              <a:avLst>
                <a:gd name="adj" fmla="val 9468"/>
              </a:avLst>
            </a:prstGeom>
            <a:noFill/>
            <a:ln w="28575">
              <a:solidFill>
                <a:schemeClr val="accent1"/>
              </a:solidFill>
              <a:round/>
              <a:headEnd/>
              <a:tailEnd/>
            </a:ln>
          </p:spPr>
          <p:txBody>
            <a:bodyPr wrap="none" anchor="ctr"/>
            <a:lstStyle/>
            <a:p>
              <a:endParaRPr lang="fr-FR" dirty="0"/>
            </a:p>
          </p:txBody>
        </p:sp>
      </p:grpSp>
    </p:spTree>
    <p:extLst>
      <p:ext uri="{BB962C8B-B14F-4D97-AF65-F5344CB8AC3E}">
        <p14:creationId xmlns:p14="http://schemas.microsoft.com/office/powerpoint/2010/main" val="136139674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847754711"/>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0646784"/>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ivider"/>
          <p:cNvSpPr>
            <a:spLocks noGrp="1"/>
          </p:cNvSpPr>
          <p:nvPr>
            <p:ph type="ctrTitle"/>
          </p:nvPr>
        </p:nvSpPr>
        <p:spPr/>
        <p:txBody>
          <a:bodyPr/>
          <a:lstStyle/>
          <a:p>
            <a:r>
              <a:rPr lang="en-US" dirty="0"/>
              <a:t>What is an </a:t>
            </a:r>
            <a:r>
              <a:rPr lang="en-US" dirty="0">
                <a:solidFill>
                  <a:schemeClr val="accent1"/>
                </a:solidFill>
              </a:rPr>
              <a:t>Excel Catalog?</a:t>
            </a:r>
            <a:endParaRPr lang="en-US" dirty="0"/>
          </a:p>
        </p:txBody>
      </p:sp>
      <p:pic>
        <p:nvPicPr>
          <p:cNvPr id="6" name="Illustration" descr="Example of an illustration " title="Illustration for divider page"/>
          <p:cNvPicPr>
            <a:picLocks noGrp="1" noChangeAspect="1"/>
          </p:cNvPicPr>
          <p:nvPr>
            <p:ph type="pic" sz="quarter" idx="12"/>
          </p:nvPr>
        </p:nvPicPr>
        <p:blipFill>
          <a:blip r:embed="rId2"/>
          <a:srcRect t="3112" b="3112"/>
          <a:stretch>
            <a:fillRect/>
          </a:stretch>
        </p:blipFill>
        <p:spPr bwMode="invGray">
          <a:xfrm>
            <a:off x="0" y="3427200"/>
            <a:ext cx="12195175" cy="3430800"/>
          </a:xfrm>
        </p:spPr>
      </p:pic>
      <p:pic>
        <p:nvPicPr>
          <p:cNvPr id="4" name="Divider Image Placeholder">
            <a:extLst>
              <a:ext uri="{FF2B5EF4-FFF2-40B4-BE49-F238E27FC236}">
                <a16:creationId xmlns:a16="http://schemas.microsoft.com/office/drawing/2014/main" id="{A1A6E2F7-1FE7-4047-BF70-C28C3DBC397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t="34" b="34"/>
          <a:stretch/>
        </p:blipFill>
        <p:spPr bwMode="gray">
          <a:xfrm>
            <a:off x="0" y="3415461"/>
            <a:ext cx="12195175" cy="3430800"/>
          </a:xfrm>
          <a:prstGeom prst="rect">
            <a:avLst/>
          </a:prstGeom>
          <a:noFill/>
        </p:spPr>
      </p:pic>
    </p:spTree>
    <p:extLst>
      <p:ext uri="{BB962C8B-B14F-4D97-AF65-F5344CB8AC3E}">
        <p14:creationId xmlns:p14="http://schemas.microsoft.com/office/powerpoint/2010/main" val="15154238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p:cNvSpPr>
            <a:spLocks noGrp="1"/>
          </p:cNvSpPr>
          <p:nvPr>
            <p:ph type="body" sz="quarter" idx="11"/>
          </p:nvPr>
        </p:nvSpPr>
        <p:spPr>
          <a:xfrm>
            <a:off x="503998" y="1620000"/>
            <a:ext cx="10816671" cy="4716000"/>
          </a:xfrm>
        </p:spPr>
        <p:txBody>
          <a:bodyPr vert="horz" lIns="0" tIns="0" rIns="0" bIns="0" rtlCol="0" anchor="t">
            <a:normAutofit/>
          </a:bodyPr>
          <a:lstStyle/>
          <a:p>
            <a:pPr marL="285115" lvl="2" indent="-285115" algn="just">
              <a:spcBef>
                <a:spcPts val="1620"/>
              </a:spcBef>
              <a:buClr>
                <a:schemeClr val="accent1"/>
              </a:buClr>
              <a:buFont typeface="Arial" panose="020B0604020202020204" pitchFamily="34" charset="0"/>
              <a:buChar char="•"/>
            </a:pPr>
            <a:r>
              <a:rPr lang="en-US" sz="1600" dirty="0"/>
              <a:t>A static catalog (Excel) is a text file stored on Ariba Network that describes the products and services your organization offers and the prices you charge. Your </a:t>
            </a:r>
            <a:r>
              <a:rPr lang="en-US" sz="1600" b="1" dirty="0"/>
              <a:t>ALDI’s </a:t>
            </a:r>
            <a:r>
              <a:rPr lang="en-US" sz="1600" dirty="0"/>
              <a:t>users access your catalog through </a:t>
            </a:r>
            <a:r>
              <a:rPr lang="sk-SK" sz="1600" dirty="0"/>
              <a:t>SAP Ariba Procurement</a:t>
            </a:r>
            <a:r>
              <a:rPr lang="en-US" sz="1600" dirty="0"/>
              <a:t> to purchase your products and services offerings.</a:t>
            </a:r>
            <a:endParaRPr lang="en-US" dirty="0"/>
          </a:p>
          <a:p>
            <a:pPr marL="285115" lvl="2" indent="-285115">
              <a:spcBef>
                <a:spcPts val="1620"/>
              </a:spcBef>
              <a:buClr>
                <a:schemeClr val="accent1"/>
              </a:buClr>
              <a:buFont typeface="Arial" panose="020B0604020202020204" pitchFamily="34" charset="0"/>
              <a:buChar char="•"/>
            </a:pPr>
            <a:r>
              <a:rPr lang="en-US" sz="1600" kern="0" dirty="0"/>
              <a:t>It allows:</a:t>
            </a:r>
            <a:endParaRPr lang="en-US" sz="1600" kern="0" dirty="0">
              <a:cs typeface="Arial"/>
            </a:endParaRPr>
          </a:p>
          <a:p>
            <a:pPr lvl="2" indent="0" algn="just">
              <a:buClr>
                <a:schemeClr val="accent1"/>
              </a:buClr>
              <a:buNone/>
            </a:pPr>
            <a:r>
              <a:rPr lang="en-US" sz="1600" kern="0" dirty="0"/>
              <a:t>Rapid Deployment </a:t>
            </a:r>
          </a:p>
          <a:p>
            <a:pPr lvl="2" indent="0" algn="just">
              <a:buClr>
                <a:schemeClr val="accent1"/>
              </a:buClr>
              <a:buNone/>
            </a:pPr>
            <a:r>
              <a:rPr lang="en-US" sz="1600" kern="0" dirty="0"/>
              <a:t>Great Compliance Control</a:t>
            </a:r>
          </a:p>
          <a:p>
            <a:pPr lvl="2" indent="0" algn="just">
              <a:buClr>
                <a:schemeClr val="accent1"/>
              </a:buClr>
              <a:buNone/>
            </a:pPr>
            <a:r>
              <a:rPr lang="en-US" sz="1600" kern="0" dirty="0"/>
              <a:t>Low Setup Cost and Complexity</a:t>
            </a:r>
          </a:p>
          <a:p>
            <a:pPr marL="285115" lvl="2" indent="-285115">
              <a:spcBef>
                <a:spcPts val="1620"/>
              </a:spcBef>
              <a:buClr>
                <a:schemeClr val="accent1"/>
              </a:buClr>
              <a:buFont typeface="Arial" panose="020B0604020202020204" pitchFamily="34" charset="0"/>
              <a:buChar char="•"/>
            </a:pPr>
            <a:r>
              <a:rPr lang="en-US" sz="1600" b="1" dirty="0"/>
              <a:t>ALDI’s</a:t>
            </a:r>
            <a:r>
              <a:rPr lang="en-US" sz="1600" dirty="0"/>
              <a:t> users will be able to:</a:t>
            </a:r>
            <a:endParaRPr lang="en-US" sz="1600" dirty="0">
              <a:cs typeface="Arial"/>
            </a:endParaRPr>
          </a:p>
          <a:p>
            <a:pPr lvl="2" indent="0" algn="just">
              <a:buClr>
                <a:schemeClr val="accent1"/>
              </a:buClr>
              <a:buNone/>
            </a:pPr>
            <a:r>
              <a:rPr lang="en-US" sz="1600" kern="0" dirty="0"/>
              <a:t>See</a:t>
            </a:r>
          </a:p>
          <a:p>
            <a:pPr lvl="2" indent="0" algn="just">
              <a:buClr>
                <a:schemeClr val="accent1"/>
              </a:buClr>
              <a:buNone/>
            </a:pPr>
            <a:r>
              <a:rPr lang="en-US" sz="1600" kern="0" dirty="0"/>
              <a:t>Compare </a:t>
            </a:r>
          </a:p>
          <a:p>
            <a:pPr lvl="2" indent="0" algn="just">
              <a:buClr>
                <a:schemeClr val="accent1"/>
              </a:buClr>
              <a:buNone/>
            </a:pPr>
            <a:r>
              <a:rPr lang="en-US" sz="1600" kern="0" dirty="0"/>
              <a:t>Buy </a:t>
            </a:r>
          </a:p>
        </p:txBody>
      </p:sp>
      <p:sp>
        <p:nvSpPr>
          <p:cNvPr id="2" name="Title"/>
          <p:cNvSpPr>
            <a:spLocks noGrp="1"/>
          </p:cNvSpPr>
          <p:nvPr>
            <p:ph type="title"/>
          </p:nvPr>
        </p:nvSpPr>
        <p:spPr/>
        <p:txBody>
          <a:bodyPr/>
          <a:lstStyle/>
          <a:p>
            <a:r>
              <a:rPr lang="en-US" dirty="0"/>
              <a:t>What is an Excel Catalog?</a:t>
            </a:r>
          </a:p>
        </p:txBody>
      </p:sp>
    </p:spTree>
    <p:extLst>
      <p:ext uri="{BB962C8B-B14F-4D97-AF65-F5344CB8AC3E}">
        <p14:creationId xmlns:p14="http://schemas.microsoft.com/office/powerpoint/2010/main" val="24687165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User Interface (customer Users) – Items View</a:t>
            </a:r>
          </a:p>
        </p:txBody>
      </p:sp>
      <p:sp>
        <p:nvSpPr>
          <p:cNvPr id="4" name="Text Placeholder 3"/>
          <p:cNvSpPr>
            <a:spLocks noGrp="1"/>
          </p:cNvSpPr>
          <p:nvPr>
            <p:ph type="body" sz="quarter" idx="10"/>
          </p:nvPr>
        </p:nvSpPr>
        <p:spPr>
          <a:xfrm>
            <a:off x="325336" y="1386902"/>
            <a:ext cx="3431660" cy="5101634"/>
          </a:xfrm>
        </p:spPr>
        <p:txBody>
          <a:bodyPr/>
          <a:lstStyle/>
          <a:p>
            <a:pPr marL="285693" indent="-285693">
              <a:buSzPct val="100000"/>
              <a:buFont typeface="Arial" panose="020B0604020202020204" pitchFamily="34" charset="0"/>
              <a:buChar char="•"/>
            </a:pPr>
            <a:r>
              <a:rPr lang="en-US" sz="1600" kern="0" dirty="0"/>
              <a:t>Search for Items or browse through the different Categories</a:t>
            </a:r>
          </a:p>
          <a:p>
            <a:pPr marL="285693" indent="-285693">
              <a:buFont typeface="Arial" panose="020B0604020202020204" pitchFamily="34" charset="0"/>
              <a:buChar char="•"/>
            </a:pPr>
            <a:endParaRPr lang="en-US" sz="1600" kern="0" dirty="0"/>
          </a:p>
          <a:p>
            <a:pPr marL="285693" indent="-285693">
              <a:buFont typeface="Arial" panose="020B0604020202020204" pitchFamily="34" charset="0"/>
              <a:buChar char="•"/>
            </a:pPr>
            <a:endParaRPr lang="en-US" sz="1600" kern="0" dirty="0"/>
          </a:p>
          <a:p>
            <a:pPr marL="285693" indent="-285693">
              <a:buSzPct val="100000"/>
              <a:buFont typeface="Arial" panose="020B0604020202020204" pitchFamily="34" charset="0"/>
              <a:buChar char="•"/>
            </a:pPr>
            <a:r>
              <a:rPr lang="en-US" sz="1600" kern="0" dirty="0"/>
              <a:t>Returned search results</a:t>
            </a:r>
          </a:p>
          <a:p>
            <a:pPr marL="285693" indent="-285693">
              <a:buFont typeface="Arial" panose="020B0604020202020204" pitchFamily="34" charset="0"/>
              <a:buChar char="•"/>
            </a:pPr>
            <a:endParaRPr lang="en-US" sz="1600" kern="0" dirty="0"/>
          </a:p>
          <a:p>
            <a:pPr marL="285693" indent="-285693">
              <a:buFont typeface="Arial" panose="020B0604020202020204" pitchFamily="34" charset="0"/>
              <a:buChar char="•"/>
            </a:pPr>
            <a:endParaRPr lang="en-US" sz="1600" kern="0" dirty="0"/>
          </a:p>
          <a:p>
            <a:pPr marL="285693" indent="-285693">
              <a:buSzPct val="100000"/>
              <a:buFont typeface="Arial" panose="020B0604020202020204" pitchFamily="34" charset="0"/>
              <a:buChar char="•"/>
            </a:pPr>
            <a:endParaRPr lang="sk-SK" sz="1600" kern="0" dirty="0"/>
          </a:p>
          <a:p>
            <a:pPr marL="285693" indent="-285693">
              <a:buSzPct val="100000"/>
              <a:buFont typeface="Arial" panose="020B0604020202020204" pitchFamily="34" charset="0"/>
              <a:buChar char="•"/>
            </a:pPr>
            <a:r>
              <a:rPr lang="en-US" sz="1600" kern="0" dirty="0"/>
              <a:t>Single item view</a:t>
            </a:r>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32403" y="1386902"/>
            <a:ext cx="3735461" cy="17525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2"/>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31477" y="3207043"/>
            <a:ext cx="3736388" cy="16069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2"/>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31476" y="4881575"/>
            <a:ext cx="3736388" cy="16069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840522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Excel </a:t>
            </a:r>
            <a:r>
              <a:rPr lang="sk-SK" dirty="0"/>
              <a:t>Catalog Template</a:t>
            </a:r>
            <a:endParaRPr lang="en-US" dirty="0"/>
          </a:p>
        </p:txBody>
      </p:sp>
      <p:sp>
        <p:nvSpPr>
          <p:cNvPr id="4" name="TextBox 3"/>
          <p:cNvSpPr txBox="1"/>
          <p:nvPr/>
        </p:nvSpPr>
        <p:spPr>
          <a:xfrm>
            <a:off x="534059" y="1325105"/>
            <a:ext cx="8565769" cy="246164"/>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1600" kern="0" dirty="0">
                <a:ea typeface="Arial Unicode MS" pitchFamily="34" charset="-128"/>
                <a:cs typeface="Arial Unicode MS" pitchFamily="34" charset="-128"/>
              </a:rPr>
              <a:t>Excel</a:t>
            </a:r>
            <a:r>
              <a:rPr lang="sk-SK" sz="1600" kern="0" dirty="0">
                <a:ea typeface="Arial Unicode MS" pitchFamily="34" charset="-128"/>
                <a:cs typeface="Arial Unicode MS" pitchFamily="34" charset="-128"/>
              </a:rPr>
              <a:t> Catalog Template will be provided separately</a:t>
            </a:r>
            <a:endParaRPr lang="en-US" sz="1600" kern="0" dirty="0" err="1">
              <a:ea typeface="Arial Unicode MS" pitchFamily="34" charset="-128"/>
              <a:cs typeface="Arial Unicode MS" pitchFamily="34" charset="-128"/>
            </a:endParaRPr>
          </a:p>
        </p:txBody>
      </p:sp>
      <p:pic>
        <p:nvPicPr>
          <p:cNvPr id="6" name="Picture 5">
            <a:extLst>
              <a:ext uri="{FF2B5EF4-FFF2-40B4-BE49-F238E27FC236}">
                <a16:creationId xmlns:a16="http://schemas.microsoft.com/office/drawing/2014/main" id="{70FA351C-E5C6-4B2F-A2AE-7954C84AB7D0}"/>
              </a:ext>
            </a:extLst>
          </p:cNvPr>
          <p:cNvPicPr>
            <a:picLocks noChangeAspect="1"/>
          </p:cNvPicPr>
          <p:nvPr/>
        </p:nvPicPr>
        <p:blipFill>
          <a:blip r:embed="rId3"/>
          <a:stretch>
            <a:fillRect/>
          </a:stretch>
        </p:blipFill>
        <p:spPr>
          <a:xfrm>
            <a:off x="699678" y="2269206"/>
            <a:ext cx="10795820" cy="1081896"/>
          </a:xfrm>
          <a:prstGeom prst="rect">
            <a:avLst/>
          </a:prstGeom>
        </p:spPr>
      </p:pic>
      <p:pic>
        <p:nvPicPr>
          <p:cNvPr id="7" name="Picture 6">
            <a:extLst>
              <a:ext uri="{FF2B5EF4-FFF2-40B4-BE49-F238E27FC236}">
                <a16:creationId xmlns:a16="http://schemas.microsoft.com/office/drawing/2014/main" id="{46D91E31-7BDA-40B1-88C3-0D73AB40EDB9}"/>
              </a:ext>
            </a:extLst>
          </p:cNvPr>
          <p:cNvPicPr>
            <a:picLocks noChangeAspect="1"/>
          </p:cNvPicPr>
          <p:nvPr/>
        </p:nvPicPr>
        <p:blipFill>
          <a:blip r:embed="rId4"/>
          <a:stretch>
            <a:fillRect/>
          </a:stretch>
        </p:blipFill>
        <p:spPr>
          <a:xfrm>
            <a:off x="699678" y="3950550"/>
            <a:ext cx="10795820" cy="1079011"/>
          </a:xfrm>
          <a:prstGeom prst="rect">
            <a:avLst/>
          </a:prstGeom>
        </p:spPr>
      </p:pic>
    </p:spTree>
    <p:extLst>
      <p:ext uri="{BB962C8B-B14F-4D97-AF65-F5344CB8AC3E}">
        <p14:creationId xmlns:p14="http://schemas.microsoft.com/office/powerpoint/2010/main" val="2798749533"/>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ivider"/>
          <p:cNvSpPr>
            <a:spLocks noGrp="1"/>
          </p:cNvSpPr>
          <p:nvPr>
            <p:ph type="ctrTitle"/>
          </p:nvPr>
        </p:nvSpPr>
        <p:spPr/>
        <p:txBody>
          <a:bodyPr/>
          <a:lstStyle/>
          <a:p>
            <a:r>
              <a:rPr lang="en-US" dirty="0"/>
              <a:t>Excel </a:t>
            </a:r>
            <a:r>
              <a:rPr lang="en-US" dirty="0">
                <a:solidFill>
                  <a:schemeClr val="accent1"/>
                </a:solidFill>
              </a:rPr>
              <a:t>Catalog Enablement</a:t>
            </a:r>
            <a:endParaRPr lang="en-US" dirty="0"/>
          </a:p>
        </p:txBody>
      </p:sp>
      <p:pic>
        <p:nvPicPr>
          <p:cNvPr id="6" name="Divider Image Placeholder">
            <a:extLst>
              <a:ext uri="{FF2B5EF4-FFF2-40B4-BE49-F238E27FC236}">
                <a16:creationId xmlns:a16="http://schemas.microsoft.com/office/drawing/2014/main" id="{D2BEE16A-A830-4ED4-95FF-D97EA39A69F4}"/>
              </a:ext>
            </a:extLst>
          </p:cNvPr>
          <p:cNvPicPr>
            <a:picLocks noGrp="1" noChangeAspect="1"/>
          </p:cNvPicPr>
          <p:nvPr>
            <p:ph type="pic" sz="quarter" idx="12"/>
          </p:nvPr>
        </p:nvPicPr>
        <p:blipFill rotWithShape="1">
          <a:blip r:embed="rId2" cstate="screen">
            <a:extLst>
              <a:ext uri="{28A0092B-C50C-407E-A947-70E740481C1C}">
                <a14:useLocalDpi xmlns:a14="http://schemas.microsoft.com/office/drawing/2010/main"/>
              </a:ext>
            </a:extLst>
          </a:blip>
          <a:srcRect t="34" b="34"/>
          <a:stretch/>
        </p:blipFill>
        <p:spPr>
          <a:prstGeom prst="rect">
            <a:avLst/>
          </a:prstGeom>
        </p:spPr>
      </p:pic>
    </p:spTree>
    <p:extLst>
      <p:ext uri="{BB962C8B-B14F-4D97-AF65-F5344CB8AC3E}">
        <p14:creationId xmlns:p14="http://schemas.microsoft.com/office/powerpoint/2010/main" val="31157333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5336" y="367951"/>
            <a:ext cx="11542528" cy="756000"/>
          </a:xfrm>
        </p:spPr>
        <p:txBody>
          <a:bodyPr/>
          <a:lstStyle/>
          <a:p>
            <a:r>
              <a:rPr lang="de-DE" dirty="0"/>
              <a:t>Excel Catalog Enablement</a:t>
            </a:r>
            <a:br>
              <a:rPr lang="en-US" dirty="0"/>
            </a:br>
            <a:endParaRPr lang="en-US" b="0" dirty="0"/>
          </a:p>
        </p:txBody>
      </p:sp>
      <p:sp>
        <p:nvSpPr>
          <p:cNvPr id="4" name="Text Placeholder 3"/>
          <p:cNvSpPr txBox="1">
            <a:spLocks noGrp="1"/>
          </p:cNvSpPr>
          <p:nvPr>
            <p:ph type="body" sz="quarter" idx="10"/>
          </p:nvPr>
        </p:nvSpPr>
        <p:spPr>
          <a:xfrm>
            <a:off x="325336" y="1369230"/>
            <a:ext cx="3112313" cy="2400101"/>
          </a:xfrm>
          <a:prstGeom prst="rect">
            <a:avLst/>
          </a:prstGeom>
          <a:noFill/>
        </p:spPr>
        <p:txBody>
          <a:bodyPr vert="horz" wrap="square" lIns="0" tIns="0" rIns="0" bIns="0" rtlCol="0">
            <a:spAutoFit/>
          </a:bodyPr>
          <a:lstStyle/>
          <a:p>
            <a:pPr fontAlgn="base">
              <a:spcBef>
                <a:spcPts val="600"/>
              </a:spcBef>
              <a:spcAft>
                <a:spcPct val="0"/>
              </a:spcAft>
              <a:buClr>
                <a:srgbClr val="F0AB00"/>
              </a:buClr>
            </a:pPr>
            <a:r>
              <a:rPr lang="en-US" sz="1400" kern="0" dirty="0">
                <a:ea typeface="Arial Unicode MS" pitchFamily="34" charset="-128"/>
                <a:cs typeface="Arial Unicode MS" pitchFamily="34" charset="-128"/>
              </a:rPr>
              <a:t>Buyer’s Prerequisites to Start:</a:t>
            </a:r>
          </a:p>
          <a:p>
            <a:pPr marL="171416" indent="-171416" fontAlgn="base">
              <a:spcBef>
                <a:spcPts val="600"/>
              </a:spcBef>
              <a:spcAft>
                <a:spcPct val="0"/>
              </a:spcAft>
              <a:buClr>
                <a:srgbClr val="F0AB00"/>
              </a:buClr>
              <a:buFont typeface="Arial" panose="020B0604020202020204" pitchFamily="34" charset="0"/>
              <a:buChar char="•"/>
            </a:pPr>
            <a:r>
              <a:rPr lang="en-US" sz="1400" kern="0" dirty="0">
                <a:ea typeface="Arial Unicode MS" pitchFamily="34" charset="-128"/>
                <a:cs typeface="Arial Unicode MS" pitchFamily="34" charset="-128"/>
              </a:rPr>
              <a:t>Catalog Requirements Completed</a:t>
            </a:r>
          </a:p>
          <a:p>
            <a:pPr marL="171416" indent="-171416" fontAlgn="base">
              <a:spcBef>
                <a:spcPts val="600"/>
              </a:spcBef>
              <a:spcAft>
                <a:spcPct val="0"/>
              </a:spcAft>
              <a:buClr>
                <a:srgbClr val="F0AB00"/>
              </a:buClr>
              <a:buFont typeface="Arial" panose="020B0604020202020204" pitchFamily="34" charset="0"/>
              <a:buChar char="•"/>
            </a:pPr>
            <a:r>
              <a:rPr lang="en-US" sz="1400" kern="0" dirty="0">
                <a:ea typeface="Arial Unicode MS" pitchFamily="34" charset="-128"/>
                <a:cs typeface="Arial Unicode MS" pitchFamily="34" charset="-128"/>
              </a:rPr>
              <a:t>Catalog Approvers Identified</a:t>
            </a:r>
          </a:p>
          <a:p>
            <a:pPr marL="171416" indent="-171416" fontAlgn="base">
              <a:spcBef>
                <a:spcPts val="600"/>
              </a:spcBef>
              <a:spcAft>
                <a:spcPct val="0"/>
              </a:spcAft>
              <a:buClr>
                <a:srgbClr val="F0AB00"/>
              </a:buClr>
              <a:buFont typeface="Arial" panose="020B0604020202020204" pitchFamily="34" charset="0"/>
              <a:buChar char="•"/>
            </a:pPr>
            <a:r>
              <a:rPr lang="en-US" sz="1400" kern="0" dirty="0">
                <a:ea typeface="Arial Unicode MS" pitchFamily="34" charset="-128"/>
                <a:cs typeface="Arial Unicode MS" pitchFamily="34" charset="-128"/>
              </a:rPr>
              <a:t>Commodity Codes &amp; </a:t>
            </a:r>
            <a:r>
              <a:rPr lang="en-US" sz="1400" kern="0" dirty="0" err="1">
                <a:ea typeface="Arial Unicode MS" pitchFamily="34" charset="-128"/>
                <a:cs typeface="Arial Unicode MS" pitchFamily="34" charset="-128"/>
              </a:rPr>
              <a:t>UoM</a:t>
            </a:r>
            <a:r>
              <a:rPr lang="en-US" sz="1400" kern="0" dirty="0">
                <a:ea typeface="Arial Unicode MS" pitchFamily="34" charset="-128"/>
                <a:cs typeface="Arial Unicode MS" pitchFamily="34" charset="-128"/>
              </a:rPr>
              <a:t> Loaded</a:t>
            </a:r>
          </a:p>
          <a:p>
            <a:pPr marL="171416" indent="-171416" fontAlgn="base">
              <a:spcBef>
                <a:spcPts val="600"/>
              </a:spcBef>
              <a:spcAft>
                <a:spcPct val="0"/>
              </a:spcAft>
              <a:buClr>
                <a:srgbClr val="F0AB00"/>
              </a:buClr>
              <a:buFont typeface="Arial" panose="020B0604020202020204" pitchFamily="34" charset="0"/>
              <a:buChar char="•"/>
            </a:pPr>
            <a:r>
              <a:rPr lang="en-US" sz="1400" kern="0" dirty="0">
                <a:ea typeface="Arial Unicode MS" pitchFamily="34" charset="-128"/>
                <a:cs typeface="Arial Unicode MS" pitchFamily="34" charset="-128"/>
              </a:rPr>
              <a:t>Supplier Master Data Enriched (Supplier ANID Added)</a:t>
            </a:r>
          </a:p>
          <a:p>
            <a:pPr marL="171416" indent="-171416" fontAlgn="base">
              <a:spcBef>
                <a:spcPts val="600"/>
              </a:spcBef>
              <a:spcAft>
                <a:spcPct val="0"/>
              </a:spcAft>
              <a:buClr>
                <a:srgbClr val="F0AB00"/>
              </a:buClr>
              <a:buFont typeface="Arial" panose="020B0604020202020204" pitchFamily="34" charset="0"/>
              <a:buChar char="•"/>
            </a:pPr>
            <a:r>
              <a:rPr lang="en-US" sz="1400" kern="0" dirty="0">
                <a:ea typeface="Arial Unicode MS" pitchFamily="34" charset="-128"/>
                <a:cs typeface="Arial Unicode MS" pitchFamily="34" charset="-128"/>
              </a:rPr>
              <a:t>Escalation Path Defined</a:t>
            </a:r>
          </a:p>
          <a:p>
            <a:pPr marL="171416" indent="-171416" fontAlgn="base">
              <a:spcBef>
                <a:spcPts val="600"/>
              </a:spcBef>
              <a:spcAft>
                <a:spcPct val="0"/>
              </a:spcAft>
              <a:buClr>
                <a:srgbClr val="F0AB00"/>
              </a:buClr>
              <a:buFont typeface="Arial" panose="020B0604020202020204" pitchFamily="34" charset="0"/>
              <a:buChar char="•"/>
            </a:pPr>
            <a:r>
              <a:rPr lang="en-US" sz="1400" kern="0" dirty="0">
                <a:ea typeface="Arial Unicode MS" pitchFamily="34" charset="-128"/>
                <a:cs typeface="Arial Unicode MS" pitchFamily="34" charset="-128"/>
              </a:rPr>
              <a:t>Catalog Content Clarified with Supplier</a:t>
            </a:r>
          </a:p>
        </p:txBody>
      </p:sp>
      <p:sp>
        <p:nvSpPr>
          <p:cNvPr id="5" name="TextBox 4"/>
          <p:cNvSpPr txBox="1"/>
          <p:nvPr/>
        </p:nvSpPr>
        <p:spPr>
          <a:xfrm>
            <a:off x="7659273" y="1369229"/>
            <a:ext cx="4156518" cy="861575"/>
          </a:xfrm>
          <a:prstGeom prst="rect">
            <a:avLst/>
          </a:prstGeom>
          <a:noFill/>
        </p:spPr>
        <p:txBody>
          <a:bodyPr wrap="square" lIns="0" tIns="0" rIns="0" bIns="0" rtlCol="0">
            <a:spAutoFit/>
          </a:bodyPr>
          <a:lstStyle/>
          <a:p>
            <a:pPr fontAlgn="base">
              <a:spcBef>
                <a:spcPts val="600"/>
              </a:spcBef>
              <a:spcAft>
                <a:spcPct val="0"/>
              </a:spcAft>
              <a:buClr>
                <a:srgbClr val="F0AB00"/>
              </a:buClr>
              <a:buSzPct val="80000"/>
            </a:pPr>
            <a:r>
              <a:rPr lang="en-US" sz="1400" b="1" kern="0" dirty="0">
                <a:ea typeface="Arial Unicode MS" pitchFamily="34" charset="-128"/>
                <a:cs typeface="Arial Unicode MS" pitchFamily="34" charset="-128"/>
              </a:rPr>
              <a:t>Supplier’s Prerequisites to Start:</a:t>
            </a:r>
          </a:p>
          <a:p>
            <a:pPr marL="285693" indent="-285693" fontAlgn="base">
              <a:spcAft>
                <a:spcPct val="0"/>
              </a:spcAft>
              <a:buClr>
                <a:srgbClr val="F0AB00"/>
              </a:buClr>
              <a:buSzPct val="100000"/>
              <a:buFont typeface="Arial" panose="020B0604020202020204" pitchFamily="34" charset="0"/>
              <a:buChar char="•"/>
            </a:pPr>
            <a:r>
              <a:rPr lang="en-US" sz="1400" kern="0" dirty="0">
                <a:ea typeface="Arial Unicode MS" pitchFamily="34" charset="-128"/>
                <a:cs typeface="Arial Unicode MS" pitchFamily="34" charset="-128"/>
              </a:rPr>
              <a:t>Catalog Content Clarified with Buyer</a:t>
            </a:r>
          </a:p>
          <a:p>
            <a:pPr marL="285693" indent="-285693" fontAlgn="base">
              <a:spcAft>
                <a:spcPct val="0"/>
              </a:spcAft>
              <a:buClr>
                <a:srgbClr val="F0AB00"/>
              </a:buClr>
              <a:buSzPct val="100000"/>
              <a:buFont typeface="Arial" panose="020B0604020202020204" pitchFamily="34" charset="0"/>
              <a:buChar char="•"/>
            </a:pPr>
            <a:r>
              <a:rPr lang="en-US" sz="1400" kern="0" dirty="0">
                <a:ea typeface="Arial Unicode MS" pitchFamily="34" charset="-128"/>
                <a:cs typeface="Arial Unicode MS" pitchFamily="34" charset="-128"/>
              </a:rPr>
              <a:t>A</a:t>
            </a:r>
            <a:r>
              <a:rPr lang="sk-SK" sz="1400" kern="0" dirty="0">
                <a:ea typeface="Arial Unicode MS" pitchFamily="34" charset="-128"/>
                <a:cs typeface="Arial Unicode MS" pitchFamily="34" charset="-128"/>
              </a:rPr>
              <a:t>riba Network</a:t>
            </a:r>
            <a:r>
              <a:rPr lang="en-US" sz="1400" kern="0" dirty="0">
                <a:ea typeface="Arial Unicode MS" pitchFamily="34" charset="-128"/>
                <a:cs typeface="Arial Unicode MS" pitchFamily="34" charset="-128"/>
              </a:rPr>
              <a:t> Trading Relationship Established</a:t>
            </a:r>
          </a:p>
          <a:p>
            <a:pPr marL="285693" indent="-285693" fontAlgn="base">
              <a:spcAft>
                <a:spcPct val="0"/>
              </a:spcAft>
              <a:buClr>
                <a:srgbClr val="F0AB00"/>
              </a:buClr>
              <a:buSzPct val="100000"/>
              <a:buFont typeface="Arial" panose="020B0604020202020204" pitchFamily="34" charset="0"/>
              <a:buChar char="•"/>
            </a:pPr>
            <a:r>
              <a:rPr lang="en-US" sz="1400" kern="0" dirty="0">
                <a:ea typeface="Arial Unicode MS" pitchFamily="34" charset="-128"/>
                <a:cs typeface="Arial Unicode MS" pitchFamily="34" charset="-128"/>
              </a:rPr>
              <a:t>A</a:t>
            </a:r>
            <a:r>
              <a:rPr lang="sk-SK" sz="1400" kern="0" dirty="0">
                <a:ea typeface="Arial Unicode MS" pitchFamily="34" charset="-128"/>
                <a:cs typeface="Arial Unicode MS" pitchFamily="34" charset="-128"/>
              </a:rPr>
              <a:t>riba Network</a:t>
            </a:r>
            <a:r>
              <a:rPr lang="en-US" sz="1400" kern="0" dirty="0">
                <a:ea typeface="Arial Unicode MS" pitchFamily="34" charset="-128"/>
                <a:cs typeface="Arial Unicode MS" pitchFamily="34" charset="-128"/>
              </a:rPr>
              <a:t> Test Account Created</a:t>
            </a:r>
          </a:p>
        </p:txBody>
      </p:sp>
      <p:graphicFrame>
        <p:nvGraphicFramePr>
          <p:cNvPr id="8" name="Table 7"/>
          <p:cNvGraphicFramePr>
            <a:graphicFrameLocks noGrp="1"/>
          </p:cNvGraphicFramePr>
          <p:nvPr/>
        </p:nvGraphicFramePr>
        <p:xfrm>
          <a:off x="4007837" y="3236549"/>
          <a:ext cx="5729698" cy="249284"/>
        </p:xfrm>
        <a:graphic>
          <a:graphicData uri="http://schemas.openxmlformats.org/drawingml/2006/table">
            <a:tbl>
              <a:tblPr/>
              <a:tblGrid>
                <a:gridCol w="1015387">
                  <a:extLst>
                    <a:ext uri="{9D8B030D-6E8A-4147-A177-3AD203B41FA5}">
                      <a16:colId xmlns:a16="http://schemas.microsoft.com/office/drawing/2014/main" val="20000"/>
                    </a:ext>
                  </a:extLst>
                </a:gridCol>
                <a:gridCol w="860132">
                  <a:extLst>
                    <a:ext uri="{9D8B030D-6E8A-4147-A177-3AD203B41FA5}">
                      <a16:colId xmlns:a16="http://schemas.microsoft.com/office/drawing/2014/main" val="20001"/>
                    </a:ext>
                  </a:extLst>
                </a:gridCol>
                <a:gridCol w="983228">
                  <a:extLst>
                    <a:ext uri="{9D8B030D-6E8A-4147-A177-3AD203B41FA5}">
                      <a16:colId xmlns:a16="http://schemas.microsoft.com/office/drawing/2014/main" val="20002"/>
                    </a:ext>
                  </a:extLst>
                </a:gridCol>
                <a:gridCol w="968945">
                  <a:extLst>
                    <a:ext uri="{9D8B030D-6E8A-4147-A177-3AD203B41FA5}">
                      <a16:colId xmlns:a16="http://schemas.microsoft.com/office/drawing/2014/main" val="20003"/>
                    </a:ext>
                  </a:extLst>
                </a:gridCol>
                <a:gridCol w="954660">
                  <a:extLst>
                    <a:ext uri="{9D8B030D-6E8A-4147-A177-3AD203B41FA5}">
                      <a16:colId xmlns:a16="http://schemas.microsoft.com/office/drawing/2014/main" val="20004"/>
                    </a:ext>
                  </a:extLst>
                </a:gridCol>
                <a:gridCol w="947346">
                  <a:extLst>
                    <a:ext uri="{9D8B030D-6E8A-4147-A177-3AD203B41FA5}">
                      <a16:colId xmlns:a16="http://schemas.microsoft.com/office/drawing/2014/main" val="20005"/>
                    </a:ext>
                  </a:extLst>
                </a:gridCol>
              </a:tblGrid>
              <a:tr h="249284">
                <a:tc>
                  <a:txBody>
                    <a:bodyPr/>
                    <a:lstStyle/>
                    <a:p>
                      <a:pPr algn="ctr" fontAlgn="b"/>
                      <a:endParaRPr lang="en-US" sz="1200" b="1" i="0" u="none" strike="noStrike" dirty="0">
                        <a:solidFill>
                          <a:schemeClr val="tx1"/>
                        </a:solidFill>
                        <a:latin typeface="+mn-lt"/>
                      </a:endParaRPr>
                    </a:p>
                  </a:txBody>
                  <a:tcPr marL="0" marR="0" marT="0" marB="0" anchor="ctr">
                    <a:lnL w="12700" cap="flat" cmpd="sng" algn="ctr">
                      <a:solidFill>
                        <a:schemeClr val="tx1"/>
                      </a:solidFill>
                      <a:prstDash val="solid"/>
                      <a:round/>
                      <a:headEnd type="none" w="med" len="med"/>
                      <a:tailEnd type="none" w="med" len="med"/>
                    </a:lnL>
                    <a:lnR w="3175"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ctr" fontAlgn="b"/>
                      <a:r>
                        <a:rPr lang="en-US" sz="1200" b="1" i="0" u="none" strike="noStrike" dirty="0">
                          <a:solidFill>
                            <a:schemeClr val="tx1"/>
                          </a:solidFill>
                          <a:latin typeface="+mn-lt"/>
                        </a:rPr>
                        <a:t>Week 1</a:t>
                      </a:r>
                    </a:p>
                  </a:txBody>
                  <a:tcPr marL="0" marR="0" marT="0"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ctr" fontAlgn="b"/>
                      <a:r>
                        <a:rPr lang="en-US" sz="1200" b="1" i="0" u="none" strike="noStrike" dirty="0">
                          <a:solidFill>
                            <a:schemeClr val="tx1"/>
                          </a:solidFill>
                          <a:latin typeface="+mn-lt"/>
                        </a:rPr>
                        <a:t>Week 2</a:t>
                      </a:r>
                    </a:p>
                  </a:txBody>
                  <a:tcPr marL="0" marR="0" marT="0"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ctr" fontAlgn="b"/>
                      <a:r>
                        <a:rPr lang="en-US" sz="1200" b="1" i="0" u="none" strike="noStrike" dirty="0">
                          <a:solidFill>
                            <a:schemeClr val="tx1"/>
                          </a:solidFill>
                          <a:latin typeface="+mn-lt"/>
                        </a:rPr>
                        <a:t>Week 3</a:t>
                      </a:r>
                    </a:p>
                  </a:txBody>
                  <a:tcPr marL="0" marR="0" marT="0"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ctr" fontAlgn="b"/>
                      <a:r>
                        <a:rPr lang="en-US" sz="1200" b="1" i="0" u="none" strike="noStrike" dirty="0">
                          <a:solidFill>
                            <a:schemeClr val="tx1"/>
                          </a:solidFill>
                          <a:latin typeface="+mn-lt"/>
                        </a:rPr>
                        <a:t>Week 4</a:t>
                      </a:r>
                    </a:p>
                  </a:txBody>
                  <a:tcPr marL="0" marR="0" marT="0" marB="0" anchor="ctr">
                    <a:lnL w="3175" cap="flat" cmpd="sng" algn="ctr">
                      <a:solidFill>
                        <a:srgbClr val="000000"/>
                      </a:solidFill>
                      <a:prstDash val="solid"/>
                      <a:round/>
                      <a:headEnd type="none" w="med" len="med"/>
                      <a:tailEnd type="none" w="med" len="med"/>
                    </a:lnL>
                    <a:lnR w="28575" cap="flat" cmpd="sng" algn="ctr">
                      <a:solidFill>
                        <a:srgbClr val="FF0000"/>
                      </a:solidFill>
                      <a:prstDash val="sys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ctr" fontAlgn="b"/>
                      <a:r>
                        <a:rPr lang="en-US" sz="1200" b="1" i="0" u="none" strike="noStrike" dirty="0">
                          <a:solidFill>
                            <a:schemeClr val="tx1"/>
                          </a:solidFill>
                          <a:latin typeface="+mn-lt"/>
                        </a:rPr>
                        <a:t>Week 5</a:t>
                      </a:r>
                    </a:p>
                  </a:txBody>
                  <a:tcPr marL="0" marR="0" marT="0" marB="0" anchor="ctr">
                    <a:lnL w="28575" cap="flat" cmpd="sng" algn="ctr">
                      <a:solidFill>
                        <a:srgbClr val="FF0000"/>
                      </a:solidFill>
                      <a:prstDash val="sysDash"/>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3596755266"/>
              </p:ext>
            </p:extLst>
          </p:nvPr>
        </p:nvGraphicFramePr>
        <p:xfrm>
          <a:off x="4007837" y="3485833"/>
          <a:ext cx="5729696" cy="2591796"/>
        </p:xfrm>
        <a:graphic>
          <a:graphicData uri="http://schemas.openxmlformats.org/drawingml/2006/table">
            <a:tbl>
              <a:tblPr firstRow="1" bandRow="1">
                <a:tableStyleId>{22838BEF-8BB2-4498-84A7-C5851F593DF1}</a:tableStyleId>
              </a:tblPr>
              <a:tblGrid>
                <a:gridCol w="956446">
                  <a:extLst>
                    <a:ext uri="{9D8B030D-6E8A-4147-A177-3AD203B41FA5}">
                      <a16:colId xmlns:a16="http://schemas.microsoft.com/office/drawing/2014/main" val="20000"/>
                    </a:ext>
                  </a:extLst>
                </a:gridCol>
                <a:gridCol w="892662">
                  <a:extLst>
                    <a:ext uri="{9D8B030D-6E8A-4147-A177-3AD203B41FA5}">
                      <a16:colId xmlns:a16="http://schemas.microsoft.com/office/drawing/2014/main" val="20001"/>
                    </a:ext>
                  </a:extLst>
                </a:gridCol>
                <a:gridCol w="1008808">
                  <a:extLst>
                    <a:ext uri="{9D8B030D-6E8A-4147-A177-3AD203B41FA5}">
                      <a16:colId xmlns:a16="http://schemas.microsoft.com/office/drawing/2014/main" val="20002"/>
                    </a:ext>
                  </a:extLst>
                </a:gridCol>
                <a:gridCol w="965076">
                  <a:extLst>
                    <a:ext uri="{9D8B030D-6E8A-4147-A177-3AD203B41FA5}">
                      <a16:colId xmlns:a16="http://schemas.microsoft.com/office/drawing/2014/main" val="20003"/>
                    </a:ext>
                  </a:extLst>
                </a:gridCol>
                <a:gridCol w="956597">
                  <a:extLst>
                    <a:ext uri="{9D8B030D-6E8A-4147-A177-3AD203B41FA5}">
                      <a16:colId xmlns:a16="http://schemas.microsoft.com/office/drawing/2014/main" val="20004"/>
                    </a:ext>
                  </a:extLst>
                </a:gridCol>
                <a:gridCol w="950107">
                  <a:extLst>
                    <a:ext uri="{9D8B030D-6E8A-4147-A177-3AD203B41FA5}">
                      <a16:colId xmlns:a16="http://schemas.microsoft.com/office/drawing/2014/main" val="20005"/>
                    </a:ext>
                  </a:extLst>
                </a:gridCol>
              </a:tblGrid>
              <a:tr h="885360">
                <a:tc>
                  <a:txBody>
                    <a:bodyPr/>
                    <a:lstStyle/>
                    <a:p>
                      <a:pPr marL="0" marR="0" lvl="0" indent="0" algn="ctr" defTabSz="914400" rtl="0" eaLnBrk="1" fontAlgn="b" latinLnBrk="0" hangingPunct="1">
                        <a:lnSpc>
                          <a:spcPct val="100000"/>
                        </a:lnSpc>
                        <a:spcBef>
                          <a:spcPts val="600"/>
                        </a:spcBef>
                        <a:spcAft>
                          <a:spcPts val="0"/>
                        </a:spcAft>
                        <a:buClrTx/>
                        <a:buSzTx/>
                        <a:buFontTx/>
                        <a:buNone/>
                        <a:tabLst/>
                        <a:defRPr/>
                      </a:pPr>
                      <a:r>
                        <a:rPr lang="en-US" sz="1200" b="1" i="0" u="none" strike="noStrike" kern="1200" noProof="0" dirty="0">
                          <a:solidFill>
                            <a:schemeClr val="tx1"/>
                          </a:solidFill>
                          <a:latin typeface="+mn-lt"/>
                          <a:ea typeface=""/>
                          <a:cs typeface=""/>
                        </a:rPr>
                        <a:t>Supplier</a:t>
                      </a:r>
                    </a:p>
                  </a:txBody>
                  <a:tcPr marL="91395" marR="91395" marT="45697" marB="4569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noProof="0" dirty="0">
                          <a:solidFill>
                            <a:schemeClr val="tx1"/>
                          </a:solidFill>
                        </a:rPr>
                        <a:t>Creating</a:t>
                      </a:r>
                      <a:r>
                        <a:rPr lang="de-DE" sz="800" b="0" baseline="0" noProof="0" dirty="0">
                          <a:solidFill>
                            <a:schemeClr val="tx1"/>
                          </a:solidFill>
                        </a:rPr>
                        <a:t> Excel Catalog</a:t>
                      </a:r>
                    </a:p>
                  </a:txBody>
                  <a:tcPr marL="91395" marR="91395" marT="45697" marB="4569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6CB"/>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kern="1200" noProof="0" dirty="0">
                          <a:solidFill>
                            <a:schemeClr val="tx1"/>
                          </a:solidFill>
                          <a:latin typeface="+mn-lt"/>
                          <a:ea typeface="+mn-ea"/>
                          <a:cs typeface="+mn-cs"/>
                        </a:rPr>
                        <a:t>Corrections of Excel Catalog if Needed</a:t>
                      </a:r>
                    </a:p>
                  </a:txBody>
                  <a:tcPr marL="91395" marR="91395" marT="45697" marB="4569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6CB"/>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dirty="0">
                          <a:solidFill>
                            <a:schemeClr val="tx1"/>
                          </a:solidFill>
                        </a:rPr>
                        <a:t>Catalog</a:t>
                      </a:r>
                      <a:r>
                        <a:rPr lang="en-US" sz="800" b="0" baseline="0" dirty="0">
                          <a:solidFill>
                            <a:schemeClr val="tx1"/>
                          </a:solidFill>
                        </a:rPr>
                        <a:t> </a:t>
                      </a:r>
                      <a:r>
                        <a:rPr lang="en-US" sz="800" b="0" dirty="0">
                          <a:solidFill>
                            <a:schemeClr val="tx1"/>
                          </a:solidFill>
                        </a:rPr>
                        <a:t>Upload</a:t>
                      </a:r>
                      <a:r>
                        <a:rPr lang="en-US" sz="800" b="0" baseline="0" dirty="0">
                          <a:solidFill>
                            <a:schemeClr val="tx1"/>
                          </a:solidFill>
                        </a:rPr>
                        <a:t> in </a:t>
                      </a:r>
                      <a:r>
                        <a:rPr lang="en-US" sz="800" b="0" dirty="0">
                          <a:solidFill>
                            <a:schemeClr val="tx1"/>
                          </a:solidFill>
                        </a:rPr>
                        <a:t>Ariba Network TEST Account</a:t>
                      </a:r>
                    </a:p>
                  </a:txBody>
                  <a:tcPr marL="91395" marR="91395" marT="45697" marB="4569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9C5A6"/>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endParaRPr lang="en-US" sz="800" b="0" kern="1200" dirty="0">
                        <a:solidFill>
                          <a:schemeClr val="tx1"/>
                        </a:solidFill>
                        <a:latin typeface="+mn-lt"/>
                        <a:ea typeface="+mn-ea"/>
                        <a:cs typeface="+mn-cs"/>
                      </a:endParaRPr>
                    </a:p>
                  </a:txBody>
                  <a:tcPr marL="91395" marR="91395" marT="45697" marB="4569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BF3E"/>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kern="1200" dirty="0">
                          <a:solidFill>
                            <a:schemeClr val="tx1"/>
                          </a:solidFill>
                        </a:rPr>
                        <a:t>Catalog Upload in Ariba Network PROD Account</a:t>
                      </a:r>
                    </a:p>
                  </a:txBody>
                  <a:tcPr marL="91395" marR="91395" marT="45697" marB="4569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FB81C"/>
                    </a:solidFill>
                  </a:tcPr>
                </a:tc>
                <a:extLst>
                  <a:ext uri="{0D108BD9-81ED-4DB2-BD59-A6C34878D82A}">
                    <a16:rowId xmlns:a16="http://schemas.microsoft.com/office/drawing/2014/main" val="10000"/>
                  </a:ext>
                </a:extLst>
              </a:tr>
              <a:tr h="853218">
                <a:tc>
                  <a:txBody>
                    <a:bodyPr/>
                    <a:lstStyle/>
                    <a:p>
                      <a:pPr marL="0" marR="0" lvl="0" indent="0" algn="ctr" defTabSz="914400" rtl="0" eaLnBrk="1" fontAlgn="b" latinLnBrk="0" hangingPunct="1">
                        <a:lnSpc>
                          <a:spcPct val="100000"/>
                        </a:lnSpc>
                        <a:spcBef>
                          <a:spcPts val="600"/>
                        </a:spcBef>
                        <a:spcAft>
                          <a:spcPts val="0"/>
                        </a:spcAft>
                        <a:buClrTx/>
                        <a:buSzTx/>
                        <a:buFontTx/>
                        <a:buNone/>
                        <a:tabLst/>
                        <a:defRPr/>
                      </a:pPr>
                      <a:r>
                        <a:rPr lang="en-US" sz="1200" b="1" i="0" u="none" strike="noStrike" kern="1200" dirty="0">
                          <a:solidFill>
                            <a:srgbClr val="000000"/>
                          </a:solidFill>
                          <a:latin typeface="+mn-lt"/>
                          <a:ea typeface=""/>
                          <a:cs typeface=""/>
                        </a:rPr>
                        <a:t>Ariba</a:t>
                      </a:r>
                    </a:p>
                  </a:txBody>
                  <a:tcPr marL="91395" marR="91395" marT="45697" marB="4569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kern="1200" dirty="0">
                          <a:solidFill>
                            <a:schemeClr val="tx1"/>
                          </a:solidFill>
                        </a:rPr>
                        <a:t>Initial Communication &amp; Education</a:t>
                      </a:r>
                    </a:p>
                  </a:txBody>
                  <a:tcPr marL="91395" marR="91395" marT="45697" marB="4569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6CB"/>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kern="1200" dirty="0">
                          <a:solidFill>
                            <a:schemeClr val="tx1"/>
                          </a:solidFill>
                          <a:latin typeface="+mn-lt"/>
                          <a:ea typeface="+mn-ea"/>
                          <a:cs typeface="+mn-cs"/>
                        </a:rPr>
                        <a:t>Support of Catalog</a:t>
                      </a:r>
                      <a:r>
                        <a:rPr lang="en-US" sz="800" b="0" kern="1200" baseline="0" dirty="0">
                          <a:solidFill>
                            <a:schemeClr val="tx1"/>
                          </a:solidFill>
                          <a:latin typeface="+mn-lt"/>
                          <a:ea typeface="+mn-ea"/>
                          <a:cs typeface="+mn-cs"/>
                        </a:rPr>
                        <a:t> Creation</a:t>
                      </a:r>
                    </a:p>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kern="1200" dirty="0">
                          <a:solidFill>
                            <a:schemeClr val="tx1"/>
                          </a:solidFill>
                          <a:latin typeface="+mn-lt"/>
                          <a:ea typeface="+mn-ea"/>
                          <a:cs typeface="+mn-cs"/>
                        </a:rPr>
                        <a:t>Troubleshooting</a:t>
                      </a:r>
                    </a:p>
                  </a:txBody>
                  <a:tcPr marL="91395" marR="91395" marT="45697" marB="4569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6CB"/>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kern="1200" dirty="0">
                          <a:solidFill>
                            <a:schemeClr val="tx1"/>
                          </a:solidFill>
                          <a:latin typeface="+mn-lt"/>
                          <a:ea typeface="+mn-ea"/>
                          <a:cs typeface="+mn-cs"/>
                        </a:rPr>
                        <a:t>Troubleshooting</a:t>
                      </a:r>
                    </a:p>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noProof="0" dirty="0">
                          <a:solidFill>
                            <a:schemeClr val="tx1"/>
                          </a:solidFill>
                        </a:rPr>
                        <a:t>TEST Catalog Upload Support</a:t>
                      </a:r>
                    </a:p>
                  </a:txBody>
                  <a:tcPr marL="91395" marR="91395" marT="45697" marB="4569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9C5A6"/>
                    </a:solidFill>
                  </a:tcPr>
                </a:tc>
                <a:tc>
                  <a:txBody>
                    <a:bodyPr/>
                    <a:lstStyle/>
                    <a:p>
                      <a:pPr marL="0" marR="0" lvl="0" indent="0" algn="ctr" defTabSz="914400" rtl="0" eaLnBrk="1" fontAlgn="auto" latinLnBrk="0" hangingPunct="1">
                        <a:lnSpc>
                          <a:spcPct val="100000"/>
                        </a:lnSpc>
                        <a:spcBef>
                          <a:spcPts val="600"/>
                        </a:spcBef>
                        <a:spcAft>
                          <a:spcPts val="0"/>
                        </a:spcAft>
                        <a:buClrTx/>
                        <a:buSzTx/>
                        <a:buFont typeface="Arial" panose="020B0604020202020204" pitchFamily="34" charset="0"/>
                        <a:buNone/>
                        <a:tabLst/>
                        <a:defRPr/>
                      </a:pPr>
                      <a:r>
                        <a:rPr lang="en-US" sz="800" b="0" baseline="0" noProof="0" dirty="0">
                          <a:solidFill>
                            <a:schemeClr val="tx1"/>
                          </a:solidFill>
                        </a:rPr>
                        <a:t>Testing Support</a:t>
                      </a:r>
                    </a:p>
                  </a:txBody>
                  <a:tcPr marL="91395" marR="91395" marT="45697" marB="4569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BF3E"/>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baseline="0" noProof="0" dirty="0">
                          <a:solidFill>
                            <a:schemeClr val="tx1"/>
                          </a:solidFill>
                        </a:rPr>
                        <a:t>PROD Catalog Upload Support</a:t>
                      </a:r>
                    </a:p>
                  </a:txBody>
                  <a:tcPr marL="91395" marR="91395" marT="45697" marB="4569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FB81C"/>
                    </a:solidFill>
                  </a:tcPr>
                </a:tc>
                <a:extLst>
                  <a:ext uri="{0D108BD9-81ED-4DB2-BD59-A6C34878D82A}">
                    <a16:rowId xmlns:a16="http://schemas.microsoft.com/office/drawing/2014/main" val="10001"/>
                  </a:ext>
                </a:extLst>
              </a:tr>
              <a:tr h="853218">
                <a:tc>
                  <a:txBody>
                    <a:bodyPr/>
                    <a:lstStyle/>
                    <a:p>
                      <a:pPr marL="0" lvl="0" indent="0" algn="ctr" defTabSz="914400" rtl="0" eaLnBrk="1" fontAlgn="b" latinLnBrk="0" hangingPunct="1">
                        <a:spcBef>
                          <a:spcPts val="600"/>
                        </a:spcBef>
                        <a:buFontTx/>
                        <a:buNone/>
                      </a:pPr>
                      <a:endParaRPr lang="en-US" sz="1200" b="1" i="0" u="none" strike="noStrike" kern="1200" noProof="0" dirty="0">
                        <a:solidFill>
                          <a:srgbClr val="000000"/>
                        </a:solidFill>
                        <a:latin typeface="+mn-lt"/>
                        <a:ea typeface=""/>
                        <a:cs typeface=""/>
                      </a:endParaRPr>
                    </a:p>
                  </a:txBody>
                  <a:tcPr marL="91395" marR="91395" marT="45697" marB="4569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lvl="0" indent="0" algn="ctr">
                        <a:spcBef>
                          <a:spcPts val="600"/>
                        </a:spcBef>
                        <a:buFontTx/>
                        <a:buNone/>
                      </a:pPr>
                      <a:r>
                        <a:rPr lang="en-US" sz="800" b="0" baseline="0" noProof="0" dirty="0">
                          <a:solidFill>
                            <a:schemeClr val="tx1"/>
                          </a:solidFill>
                        </a:rPr>
                        <a:t>Escalation Path</a:t>
                      </a:r>
                      <a:endParaRPr lang="en-US" sz="800" b="0" noProof="0" dirty="0">
                        <a:solidFill>
                          <a:schemeClr val="tx1"/>
                        </a:solidFill>
                      </a:endParaRPr>
                    </a:p>
                  </a:txBody>
                  <a:tcPr marL="91395" marR="91395" marT="45697" marB="4569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6CB"/>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baseline="0" noProof="0" dirty="0">
                          <a:solidFill>
                            <a:schemeClr val="tx1"/>
                          </a:solidFill>
                        </a:rPr>
                        <a:t>Escalation Path</a:t>
                      </a:r>
                      <a:endParaRPr lang="en-US" sz="800" b="0" noProof="0" dirty="0">
                        <a:solidFill>
                          <a:schemeClr val="tx1"/>
                        </a:solidFill>
                      </a:endParaRPr>
                    </a:p>
                  </a:txBody>
                  <a:tcPr marL="91395" marR="91395" marT="45697" marB="4569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6CB"/>
                    </a:solidFill>
                  </a:tcPr>
                </a:tc>
                <a:tc>
                  <a:txBody>
                    <a:bodyPr/>
                    <a:lstStyle/>
                    <a:p>
                      <a:pPr marL="0" marR="0" lvl="0" indent="0" algn="ctr" defTabSz="914400" rtl="0" eaLnBrk="1" fontAlgn="auto" latinLnBrk="0" hangingPunct="1">
                        <a:lnSpc>
                          <a:spcPct val="100000"/>
                        </a:lnSpc>
                        <a:spcBef>
                          <a:spcPts val="600"/>
                        </a:spcBef>
                        <a:spcAft>
                          <a:spcPts val="0"/>
                        </a:spcAft>
                        <a:buClrTx/>
                        <a:buSzTx/>
                        <a:buFont typeface="Arial" panose="020B0604020202020204" pitchFamily="34" charset="0"/>
                        <a:buNone/>
                        <a:tabLst/>
                        <a:defRPr/>
                      </a:pPr>
                      <a:r>
                        <a:rPr lang="en-US" sz="800" b="0" baseline="0" noProof="0" dirty="0">
                          <a:solidFill>
                            <a:schemeClr val="tx1"/>
                          </a:solidFill>
                        </a:rPr>
                        <a:t>Catalog Approval &amp; Activation</a:t>
                      </a:r>
                    </a:p>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baseline="0" noProof="0" dirty="0">
                          <a:solidFill>
                            <a:schemeClr val="tx1"/>
                          </a:solidFill>
                        </a:rPr>
                        <a:t>Escalation Path</a:t>
                      </a:r>
                      <a:endParaRPr lang="en-US" sz="800" b="0" noProof="0" dirty="0">
                        <a:solidFill>
                          <a:schemeClr val="tx1"/>
                        </a:solidFill>
                      </a:endParaRPr>
                    </a:p>
                  </a:txBody>
                  <a:tcPr marL="91395" marR="91395" marT="45697" marB="4569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9C5A6"/>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baseline="0" dirty="0">
                          <a:solidFill>
                            <a:schemeClr val="tx1"/>
                          </a:solidFill>
                        </a:rPr>
                        <a:t>Testing Execution</a:t>
                      </a:r>
                    </a:p>
                  </a:txBody>
                  <a:tcPr marL="91395" marR="91395" marT="45697" marB="4569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BF3E"/>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kern="1200" dirty="0">
                          <a:solidFill>
                            <a:schemeClr val="tx1"/>
                          </a:solidFill>
                        </a:rPr>
                        <a:t>Catalog Approval</a:t>
                      </a:r>
                    </a:p>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kern="1200" dirty="0">
                          <a:solidFill>
                            <a:schemeClr val="tx1"/>
                          </a:solidFill>
                        </a:rPr>
                        <a:t>Decision</a:t>
                      </a:r>
                      <a:r>
                        <a:rPr lang="en-US" sz="800" b="0" kern="1200" baseline="0" dirty="0">
                          <a:solidFill>
                            <a:schemeClr val="tx1"/>
                          </a:solidFill>
                        </a:rPr>
                        <a:t> for </a:t>
                      </a:r>
                      <a:br>
                        <a:rPr lang="en-US" sz="800" b="0" kern="1200" baseline="0" dirty="0">
                          <a:solidFill>
                            <a:schemeClr val="tx1"/>
                          </a:solidFill>
                        </a:rPr>
                      </a:br>
                      <a:r>
                        <a:rPr lang="en-US" sz="800" b="0" kern="1200" baseline="0" dirty="0">
                          <a:solidFill>
                            <a:schemeClr val="tx1"/>
                          </a:solidFill>
                        </a:rPr>
                        <a:t>GO LIVE</a:t>
                      </a:r>
                      <a:endParaRPr lang="en-US" sz="800" b="0" kern="1200" dirty="0">
                        <a:solidFill>
                          <a:schemeClr val="tx1"/>
                        </a:solidFill>
                      </a:endParaRPr>
                    </a:p>
                  </a:txBody>
                  <a:tcPr marL="91395" marR="91395" marT="45697" marB="4569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FB81C"/>
                    </a:solidFill>
                  </a:tcPr>
                </a:tc>
                <a:extLst>
                  <a:ext uri="{0D108BD9-81ED-4DB2-BD59-A6C34878D82A}">
                    <a16:rowId xmlns:a16="http://schemas.microsoft.com/office/drawing/2014/main" val="10002"/>
                  </a:ext>
                </a:extLst>
              </a:tr>
            </a:tbl>
          </a:graphicData>
        </a:graphic>
      </p:graphicFrame>
      <p:sp>
        <p:nvSpPr>
          <p:cNvPr id="10" name="Rectangle 9"/>
          <p:cNvSpPr/>
          <p:nvPr/>
        </p:nvSpPr>
        <p:spPr bwMode="gray">
          <a:xfrm>
            <a:off x="6810538" y="6130327"/>
            <a:ext cx="5138370" cy="196587"/>
          </a:xfrm>
          <a:prstGeom prst="rect">
            <a:avLst/>
          </a:prstGeom>
          <a:solidFill>
            <a:schemeClr val="bg1"/>
          </a:solidFill>
          <a:ln>
            <a:solidFill>
              <a:schemeClr val="bg1"/>
            </a:solidFill>
            <a:headEnd/>
            <a:tailEnd/>
          </a:ln>
        </p:spPr>
        <p:style>
          <a:lnRef idx="2">
            <a:schemeClr val="accent1"/>
          </a:lnRef>
          <a:fillRef idx="1">
            <a:schemeClr val="lt1"/>
          </a:fillRef>
          <a:effectRef idx="0">
            <a:schemeClr val="accent1"/>
          </a:effectRef>
          <a:fontRef idx="minor">
            <a:schemeClr val="dk1"/>
          </a:fontRef>
        </p:style>
        <p:txBody>
          <a:bodyPr lIns="89979" tIns="71983" rIns="89979" bIns="71983" rtlCol="0" anchor="ctr"/>
          <a:lstStyle/>
          <a:p>
            <a:r>
              <a:rPr lang="en-US" sz="800" b="1" dirty="0">
                <a:solidFill>
                  <a:srgbClr val="FFC000"/>
                </a:solidFill>
              </a:rPr>
              <a:t>Buyer Testing might be extended </a:t>
            </a:r>
            <a:r>
              <a:rPr lang="hu-HU" sz="800" b="1" dirty="0">
                <a:solidFill>
                  <a:srgbClr val="FFC000"/>
                </a:solidFill>
              </a:rPr>
              <a:t>up to 8 weeks </a:t>
            </a:r>
            <a:r>
              <a:rPr lang="en-US" sz="800" b="1" dirty="0">
                <a:solidFill>
                  <a:srgbClr val="FFC000"/>
                </a:solidFill>
              </a:rPr>
              <a:t>if transaction integration </a:t>
            </a:r>
            <a:r>
              <a:rPr lang="hu-HU" sz="800" b="1" dirty="0">
                <a:solidFill>
                  <a:srgbClr val="FFC000"/>
                </a:solidFill>
              </a:rPr>
              <a:t>is requested by the Supplier</a:t>
            </a:r>
            <a:endParaRPr lang="en-US" sz="800" b="1" dirty="0">
              <a:solidFill>
                <a:srgbClr val="FFC000"/>
              </a:solidFill>
            </a:endParaRPr>
          </a:p>
        </p:txBody>
      </p:sp>
      <p:sp>
        <p:nvSpPr>
          <p:cNvPr id="14" name="TextBox 13"/>
          <p:cNvSpPr txBox="1"/>
          <p:nvPr/>
        </p:nvSpPr>
        <p:spPr>
          <a:xfrm>
            <a:off x="4060272" y="5490977"/>
            <a:ext cx="873331" cy="138467"/>
          </a:xfrm>
          <a:prstGeom prst="rect">
            <a:avLst/>
          </a:prstGeom>
          <a:noFill/>
          <a:ln>
            <a:solidFill>
              <a:schemeClr val="bg1"/>
            </a:solidFill>
          </a:ln>
        </p:spPr>
        <p:txBody>
          <a:bodyPr wrap="square" lIns="0" tIns="0" rIns="0" bIns="0" rtlCol="0" anchor="t">
            <a:spAutoFit/>
          </a:bodyPr>
          <a:lstStyle/>
          <a:p>
            <a:pPr algn="ctr" fontAlgn="base">
              <a:spcBef>
                <a:spcPct val="50000"/>
              </a:spcBef>
              <a:spcAft>
                <a:spcPct val="0"/>
              </a:spcAft>
              <a:buClr>
                <a:srgbClr val="F0AB00"/>
              </a:buClr>
              <a:buSzPct val="80000"/>
            </a:pPr>
            <a:r>
              <a:rPr lang="en-US" sz="900" b="1" kern="0" dirty="0">
                <a:ea typeface="Arial Unicode MS"/>
                <a:cs typeface="Arial Unicode MS"/>
              </a:rPr>
              <a:t>ALDI</a:t>
            </a:r>
            <a:endParaRPr lang="en-US" sz="900" b="1" kern="0" dirty="0">
              <a:ea typeface="Arial Unicode MS" pitchFamily="34" charset="-128"/>
              <a:cs typeface="Arial Unicode MS" pitchFamily="34" charset="-128"/>
            </a:endParaRPr>
          </a:p>
        </p:txBody>
      </p:sp>
      <p:graphicFrame>
        <p:nvGraphicFramePr>
          <p:cNvPr id="15" name="Content Placeholder 3"/>
          <p:cNvGraphicFramePr>
            <a:graphicFrameLocks/>
          </p:cNvGraphicFramePr>
          <p:nvPr/>
        </p:nvGraphicFramePr>
        <p:xfrm>
          <a:off x="4966401" y="2553899"/>
          <a:ext cx="4829846" cy="87923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2" name="Picture 1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105810" y="4704925"/>
            <a:ext cx="788095" cy="153611"/>
          </a:xfrm>
          <a:prstGeom prst="rect">
            <a:avLst/>
          </a:prstGeom>
        </p:spPr>
      </p:pic>
      <p:cxnSp>
        <p:nvCxnSpPr>
          <p:cNvPr id="6" name="Straight Arrow Connector 5"/>
          <p:cNvCxnSpPr/>
          <p:nvPr/>
        </p:nvCxnSpPr>
        <p:spPr>
          <a:xfrm>
            <a:off x="8780772" y="3236549"/>
            <a:ext cx="7881" cy="2893778"/>
          </a:xfrm>
          <a:prstGeom prst="straightConnector1">
            <a:avLst/>
          </a:prstGeom>
          <a:ln w="381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97170058"/>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ivider"/>
          <p:cNvSpPr>
            <a:spLocks noGrp="1"/>
          </p:cNvSpPr>
          <p:nvPr>
            <p:ph type="ctrTitle"/>
          </p:nvPr>
        </p:nvSpPr>
        <p:spPr/>
        <p:txBody>
          <a:bodyPr/>
          <a:lstStyle/>
          <a:p>
            <a:r>
              <a:rPr lang="en-US" dirty="0"/>
              <a:t>Publishing a </a:t>
            </a:r>
            <a:r>
              <a:rPr lang="en-US" dirty="0">
                <a:solidFill>
                  <a:schemeClr val="accent1"/>
                </a:solidFill>
              </a:rPr>
              <a:t>Catalog on Ariba Network</a:t>
            </a:r>
            <a:endParaRPr lang="en-US" dirty="0"/>
          </a:p>
        </p:txBody>
      </p:sp>
      <p:pic>
        <p:nvPicPr>
          <p:cNvPr id="6" name="Divider Image Placeholder">
            <a:extLst>
              <a:ext uri="{FF2B5EF4-FFF2-40B4-BE49-F238E27FC236}">
                <a16:creationId xmlns:a16="http://schemas.microsoft.com/office/drawing/2014/main" id="{D2BEE16A-A830-4ED4-95FF-D97EA39A69F4}"/>
              </a:ext>
            </a:extLst>
          </p:cNvPr>
          <p:cNvPicPr>
            <a:picLocks noGrp="1" noChangeAspect="1"/>
          </p:cNvPicPr>
          <p:nvPr>
            <p:ph type="pic" sz="quarter" idx="12"/>
          </p:nvPr>
        </p:nvPicPr>
        <p:blipFill rotWithShape="1">
          <a:blip r:embed="rId2" cstate="screen">
            <a:extLst>
              <a:ext uri="{28A0092B-C50C-407E-A947-70E740481C1C}">
                <a14:useLocalDpi xmlns:a14="http://schemas.microsoft.com/office/drawing/2010/main"/>
              </a:ext>
            </a:extLst>
          </a:blip>
          <a:srcRect t="34" b="34"/>
          <a:stretch/>
        </p:blipFill>
        <p:spPr>
          <a:xfrm>
            <a:off x="0" y="3415461"/>
            <a:ext cx="12195175" cy="3430800"/>
          </a:xfrm>
          <a:prstGeom prst="rect">
            <a:avLst/>
          </a:prstGeom>
        </p:spPr>
      </p:pic>
    </p:spTree>
    <p:extLst>
      <p:ext uri="{BB962C8B-B14F-4D97-AF65-F5344CB8AC3E}">
        <p14:creationId xmlns:p14="http://schemas.microsoft.com/office/powerpoint/2010/main" val="2832608719"/>
      </p:ext>
    </p:extLst>
  </p:cSld>
  <p:clrMapOvr>
    <a:masterClrMapping/>
  </p:clrMapOvr>
</p:sld>
</file>

<file path=ppt/theme/theme1.xml><?xml version="1.0" encoding="utf-8"?>
<a:theme xmlns:a="http://schemas.openxmlformats.org/drawingml/2006/main" name="SAP Ariba 2018 16x9 black">
  <a:themeElements>
    <a:clrScheme name="SAP_colors_2017">
      <a:dk1>
        <a:srgbClr val="000000"/>
      </a:dk1>
      <a:lt1>
        <a:srgbClr val="FFFFFF"/>
      </a:lt1>
      <a:dk2>
        <a:srgbClr val="CCCCCC"/>
      </a:dk2>
      <a:lt2>
        <a:srgbClr val="999999"/>
      </a:lt2>
      <a:accent1>
        <a:srgbClr val="F0AB00"/>
      </a:accent1>
      <a:accent2>
        <a:srgbClr val="666666"/>
      </a:accent2>
      <a:accent3>
        <a:srgbClr val="008FD3"/>
      </a:accent3>
      <a:accent4>
        <a:srgbClr val="4FB81C"/>
      </a:accent4>
      <a:accent5>
        <a:srgbClr val="E35500"/>
      </a:accent5>
      <a:accent6>
        <a:srgbClr val="970A82"/>
      </a:accent6>
      <a:hlink>
        <a:srgbClr val="008FD3"/>
      </a:hlink>
      <a:folHlink>
        <a:srgbClr val="008FD3"/>
      </a:folHlink>
    </a:clrScheme>
    <a:fontScheme name="SAP Fonts">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noFill/>
        <a:ln w="25400" algn="ctr">
          <a:solidFill>
            <a:schemeClr val="tx1"/>
          </a:solid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sz="1800" b="0" i="0" u="none" strike="noStrike" kern="0" cap="none" spc="0" normalizeH="0" baseline="0" noProof="0" dirty="0" err="1" smtClean="0">
            <a:ln>
              <a:noFill/>
            </a:ln>
            <a:effectLst/>
            <a:uLnTx/>
            <a:uFillTx/>
            <a:ea typeface="Arial Unicode MS" pitchFamily="34" charset="-128"/>
            <a:cs typeface="Arial Unicode MS" pitchFamily="34" charset="-128"/>
          </a:defRPr>
        </a:defPPr>
      </a:lstStyle>
    </a:spDef>
    <a:lnDef>
      <a:spPr>
        <a:ln w="25400">
          <a:solidFill>
            <a:schemeClr val="tx1"/>
          </a:solidFill>
          <a:headEnd type="none" w="med" len="med"/>
          <a:tailEnd type="none" w="med" len="med"/>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extLst>
    <a:ext uri="{05A4C25C-085E-4340-85A3-A5531E510DB2}">
      <thm15:themeFamily xmlns:thm15="http://schemas.microsoft.com/office/thememl/2012/main" name="SAP_Ariba_2018_16x9_black.potx" id="{7B65FBC6-B491-411C-A2D2-04C09F43B81D}" vid="{961DD3AF-34EB-4D2D-8287-3BB139888674}"/>
    </a:ext>
  </a:extLst>
</a:theme>
</file>

<file path=ppt/theme/theme2.xml><?xml version="1.0" encoding="utf-8"?>
<a:theme xmlns:a="http://schemas.openxmlformats.org/drawingml/2006/main" name="Office Theme">
  <a:themeElements>
    <a:clrScheme name="SAP_Colors2011_1.1">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666666"/>
      </a:hlink>
      <a:folHlink>
        <a:srgbClr val="CCCCCC"/>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13A9A6104E35E74D872C5DFD0E8F3CB4" ma:contentTypeVersion="4" ma:contentTypeDescription="Create a new document." ma:contentTypeScope="" ma:versionID="9542a5d6be705efe6df29efb7227919b">
  <xsd:schema xmlns:xsd="http://www.w3.org/2001/XMLSchema" xmlns:xs="http://www.w3.org/2001/XMLSchema" xmlns:p="http://schemas.microsoft.com/office/2006/metadata/properties" xmlns:ns2="ae269adc-a263-4b3e-a3aa-cade3531b09e" targetNamespace="http://schemas.microsoft.com/office/2006/metadata/properties" ma:root="true" ma:fieldsID="1fba28b24cc2cb3d4a67243c829419da" ns2:_="">
    <xsd:import namespace="ae269adc-a263-4b3e-a3aa-cade3531b09e"/>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e269adc-a263-4b3e-a3aa-cade3531b09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34A2318-1BCE-478A-954C-6240EBE11D9A}">
  <ds:schemaRefs>
    <ds:schemaRef ds:uri="http://www.w3.org/XML/1998/namespace"/>
    <ds:schemaRef ds:uri="http://schemas.microsoft.com/office/2006/metadata/properties"/>
    <ds:schemaRef ds:uri="http://purl.org/dc/elements/1.1/"/>
    <ds:schemaRef ds:uri="http://schemas.openxmlformats.org/package/2006/metadata/core-properties"/>
    <ds:schemaRef ds:uri="http://purl.org/dc/dcmitype/"/>
    <ds:schemaRef ds:uri="http://purl.org/dc/terms/"/>
    <ds:schemaRef ds:uri="http://schemas.microsoft.com/office/2006/documentManagement/types"/>
    <ds:schemaRef ds:uri="ae269adc-a263-4b3e-a3aa-cade3531b09e"/>
    <ds:schemaRef ds:uri="http://schemas.microsoft.com/office/infopath/2007/PartnerControls"/>
  </ds:schemaRefs>
</ds:datastoreItem>
</file>

<file path=customXml/itemProps2.xml><?xml version="1.0" encoding="utf-8"?>
<ds:datastoreItem xmlns:ds="http://schemas.openxmlformats.org/officeDocument/2006/customXml" ds:itemID="{26E19B15-8A26-492F-B074-5584E0252083}">
  <ds:schemaRefs>
    <ds:schemaRef ds:uri="http://schemas.microsoft.com/sharepoint/v3/contenttype/forms"/>
  </ds:schemaRefs>
</ds:datastoreItem>
</file>

<file path=customXml/itemProps3.xml><?xml version="1.0" encoding="utf-8"?>
<ds:datastoreItem xmlns:ds="http://schemas.openxmlformats.org/officeDocument/2006/customXml" ds:itemID="{E73C3507-D286-4E2D-B385-03863321287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e269adc-a263-4b3e-a3aa-cade3531b09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SAP_Ariba_2018_16x9_Black</Template>
  <TotalTime>2609</TotalTime>
  <Words>1064</Words>
  <Application>Microsoft Office PowerPoint</Application>
  <PresentationFormat>Custom</PresentationFormat>
  <Paragraphs>173</Paragraphs>
  <Slides>24</Slides>
  <Notes>7</Notes>
  <HiddenSlides>1</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24</vt:i4>
      </vt:variant>
    </vt:vector>
  </HeadingPairs>
  <TitlesOfParts>
    <vt:vector size="30" baseType="lpstr">
      <vt:lpstr>Arial</vt:lpstr>
      <vt:lpstr>Courier New</vt:lpstr>
      <vt:lpstr>Symbol</vt:lpstr>
      <vt:lpstr>Wingdings</vt:lpstr>
      <vt:lpstr>Wingdings</vt:lpstr>
      <vt:lpstr>SAP Ariba 2018 16x9 black</vt:lpstr>
      <vt:lpstr>Ariba® Network Excel Catalog Guide</vt:lpstr>
      <vt:lpstr>Agenda</vt:lpstr>
      <vt:lpstr>What is an Excel Catalog?</vt:lpstr>
      <vt:lpstr>What is an Excel Catalog?</vt:lpstr>
      <vt:lpstr>User Interface (customer Users) – Items View</vt:lpstr>
      <vt:lpstr>Excel Catalog Template</vt:lpstr>
      <vt:lpstr>Excel Catalog Enablement</vt:lpstr>
      <vt:lpstr>Excel Catalog Enablement </vt:lpstr>
      <vt:lpstr>Publishing a Catalog on Ariba Network</vt:lpstr>
      <vt:lpstr>Ariba Network Access, Catalog Publication</vt:lpstr>
      <vt:lpstr>Catalog Publication</vt:lpstr>
      <vt:lpstr>Catalog Publication</vt:lpstr>
      <vt:lpstr>Catalog Publication</vt:lpstr>
      <vt:lpstr>Catalog Validation - Status</vt:lpstr>
      <vt:lpstr>Catalog Validation/Errors</vt:lpstr>
      <vt:lpstr>How to Correct Errors Found by Ariba Network</vt:lpstr>
      <vt:lpstr>Updating an Excel Catalog on Ariba Network</vt:lpstr>
      <vt:lpstr>Catalog Update – Step 1</vt:lpstr>
      <vt:lpstr>Catalog Update – Step 3</vt:lpstr>
      <vt:lpstr>Catalog Update – Step 4</vt:lpstr>
      <vt:lpstr>Catalog Update – Step 5</vt:lpstr>
      <vt:lpstr>Catalog Update – Latest Version Only</vt:lpstr>
      <vt:lpstr>PowerPoint Presentation</vt:lpstr>
      <vt:lpstr>PowerPoint Presentation</vt:lpstr>
    </vt:vector>
  </TitlesOfParts>
  <Company>SAP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Goes Here and Here and Here</dc:title>
  <dc:creator>SAP SE</dc:creator>
  <cp:keywords>2018/16:9/black</cp:keywords>
  <cp:lastModifiedBy>Proksova, Barbora</cp:lastModifiedBy>
  <cp:revision>49</cp:revision>
  <dcterms:created xsi:type="dcterms:W3CDTF">2018-10-18T06:53:44Z</dcterms:created>
  <dcterms:modified xsi:type="dcterms:W3CDTF">2021-06-11T09:27:00Z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ContentTypeId">
    <vt:lpwstr>0x01010013A9A6104E35E74D872C5DFD0E8F3CB4</vt:lpwstr>
  </property>
  <property fmtid="{D5CDD505-2E9C-101B-9397-08002B2CF9AE}" pid="4" name="TaxKeyword">
    <vt:lpwstr>12;#2018/16:9/black|5b1b3937-3390-4c31-a254-684e57f27ed0</vt:lpwstr>
  </property>
</Properties>
</file>